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3"/>
  </p:notesMasterIdLst>
  <p:sldIdLst>
    <p:sldId id="256" r:id="rId5"/>
    <p:sldId id="257" r:id="rId6"/>
    <p:sldId id="258" r:id="rId7"/>
    <p:sldId id="259" r:id="rId8"/>
    <p:sldId id="260" r:id="rId9"/>
    <p:sldId id="261" r:id="rId10"/>
    <p:sldId id="262" r:id="rId11"/>
    <p:sldId id="263" r:id="rId1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ena Tyshkevych" initials="OT" lastIdx="7" clrIdx="0">
    <p:extLst>
      <p:ext uri="{19B8F6BF-5375-455C-9EA6-DF929625EA0E}">
        <p15:presenceInfo xmlns:p15="http://schemas.microsoft.com/office/powerpoint/2012/main" userId="S::kucher@unhcr.org::fab40a6a-f593-464a-8e58-bb60739ba9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CB771E-30A8-4564-9200-575DB8329869}" v="2" dt="2021-02-12T07:09:16.51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CED1"/>
          </a:solidFill>
        </a:fill>
      </a:tcStyle>
    </a:wholeTbl>
    <a:band2H>
      <a:tcTxStyle/>
      <a:tcStyle>
        <a:tcBdr/>
        <a:fill>
          <a:solidFill>
            <a:srgbClr val="FCE8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DF7CA"/>
          </a:solidFill>
        </a:fill>
      </a:tcStyle>
    </a:wholeTbl>
    <a:band2H>
      <a:tcTxStyle/>
      <a:tcStyle>
        <a:tcBdr/>
        <a:fill>
          <a:solidFill>
            <a:srgbClr val="FEFB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6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a Shelest" userId="ef485ded-3a93-4fd6-9fc1-c5dbdf0c2a27" providerId="ADAL" clId="{AACB771E-30A8-4564-9200-575DB8329869}"/>
    <pc:docChg chg="custSel modSld">
      <pc:chgData name="Vira Shelest" userId="ef485ded-3a93-4fd6-9fc1-c5dbdf0c2a27" providerId="ADAL" clId="{AACB771E-30A8-4564-9200-575DB8329869}" dt="2021-02-12T07:10:36.518" v="52" actId="20577"/>
      <pc:docMkLst>
        <pc:docMk/>
      </pc:docMkLst>
      <pc:sldChg chg="modSp">
        <pc:chgData name="Vira Shelest" userId="ef485ded-3a93-4fd6-9fc1-c5dbdf0c2a27" providerId="ADAL" clId="{AACB771E-30A8-4564-9200-575DB8329869}" dt="2021-02-12T07:10:36.518" v="52" actId="20577"/>
        <pc:sldMkLst>
          <pc:docMk/>
          <pc:sldMk cId="0" sldId="256"/>
        </pc:sldMkLst>
        <pc:spChg chg="mod">
          <ac:chgData name="Vira Shelest" userId="ef485ded-3a93-4fd6-9fc1-c5dbdf0c2a27" providerId="ADAL" clId="{AACB771E-30A8-4564-9200-575DB8329869}" dt="2021-02-12T07:10:36.518" v="52" actId="20577"/>
          <ac:spMkLst>
            <pc:docMk/>
            <pc:sldMk cId="0" sldId="256"/>
            <ac:spMk id="303" creationId="{00000000-0000-0000-0000-000000000000}"/>
          </ac:spMkLst>
        </pc:spChg>
      </pc:sldChg>
      <pc:sldChg chg="addSp modSp delCm">
        <pc:chgData name="Vira Shelest" userId="ef485ded-3a93-4fd6-9fc1-c5dbdf0c2a27" providerId="ADAL" clId="{AACB771E-30A8-4564-9200-575DB8329869}" dt="2021-02-12T07:00:39.119" v="18" actId="1076"/>
        <pc:sldMkLst>
          <pc:docMk/>
          <pc:sldMk cId="0" sldId="258"/>
        </pc:sldMkLst>
        <pc:spChg chg="mod">
          <ac:chgData name="Vira Shelest" userId="ef485ded-3a93-4fd6-9fc1-c5dbdf0c2a27" providerId="ADAL" clId="{AACB771E-30A8-4564-9200-575DB8329869}" dt="2021-02-12T07:00:29.966" v="16" actId="20577"/>
          <ac:spMkLst>
            <pc:docMk/>
            <pc:sldMk cId="0" sldId="258"/>
            <ac:spMk id="309" creationId="{00000000-0000-0000-0000-000000000000}"/>
          </ac:spMkLst>
        </pc:spChg>
        <pc:picChg chg="add mod">
          <ac:chgData name="Vira Shelest" userId="ef485ded-3a93-4fd6-9fc1-c5dbdf0c2a27" providerId="ADAL" clId="{AACB771E-30A8-4564-9200-575DB8329869}" dt="2021-02-12T07:00:39.119" v="18" actId="1076"/>
          <ac:picMkLst>
            <pc:docMk/>
            <pc:sldMk cId="0" sldId="258"/>
            <ac:picMk id="2" creationId="{2330C79A-BE0C-48A3-890E-137581807862}"/>
          </ac:picMkLst>
        </pc:picChg>
      </pc:sldChg>
      <pc:sldChg chg="delCm">
        <pc:chgData name="Vira Shelest" userId="ef485ded-3a93-4fd6-9fc1-c5dbdf0c2a27" providerId="ADAL" clId="{AACB771E-30A8-4564-9200-575DB8329869}" dt="2021-02-12T07:01:03.905" v="20" actId="1592"/>
        <pc:sldMkLst>
          <pc:docMk/>
          <pc:sldMk cId="0" sldId="260"/>
        </pc:sldMkLst>
      </pc:sldChg>
      <pc:sldChg chg="delCm">
        <pc:chgData name="Vira Shelest" userId="ef485ded-3a93-4fd6-9fc1-c5dbdf0c2a27" providerId="ADAL" clId="{AACB771E-30A8-4564-9200-575DB8329869}" dt="2021-02-12T07:01:23.965" v="22" actId="1592"/>
        <pc:sldMkLst>
          <pc:docMk/>
          <pc:sldMk cId="0" sldId="261"/>
        </pc:sldMkLst>
      </pc:sldChg>
      <pc:sldChg chg="addSp modSp">
        <pc:chgData name="Vira Shelest" userId="ef485ded-3a93-4fd6-9fc1-c5dbdf0c2a27" providerId="ADAL" clId="{AACB771E-30A8-4564-9200-575DB8329869}" dt="2021-02-12T07:10:11.843" v="40" actId="1076"/>
        <pc:sldMkLst>
          <pc:docMk/>
          <pc:sldMk cId="0" sldId="262"/>
        </pc:sldMkLst>
        <pc:grpChg chg="mod">
          <ac:chgData name="Vira Shelest" userId="ef485ded-3a93-4fd6-9fc1-c5dbdf0c2a27" providerId="ADAL" clId="{AACB771E-30A8-4564-9200-575DB8329869}" dt="2021-02-12T07:10:11.843" v="40" actId="1076"/>
          <ac:grpSpMkLst>
            <pc:docMk/>
            <pc:sldMk cId="0" sldId="262"/>
            <ac:grpSpMk id="368" creationId="{00000000-0000-0000-0000-000000000000}"/>
          </ac:grpSpMkLst>
        </pc:grpChg>
        <pc:picChg chg="add mod">
          <ac:chgData name="Vira Shelest" userId="ef485ded-3a93-4fd6-9fc1-c5dbdf0c2a27" providerId="ADAL" clId="{AACB771E-30A8-4564-9200-575DB8329869}" dt="2021-02-12T07:10:02.199" v="38" actId="1076"/>
          <ac:picMkLst>
            <pc:docMk/>
            <pc:sldMk cId="0" sldId="262"/>
            <ac:picMk id="2" creationId="{1723A61A-896C-4FE1-97C4-DC3C3682848D}"/>
          </ac:picMkLst>
        </pc:picChg>
        <pc:picChg chg="mod">
          <ac:chgData name="Vira Shelest" userId="ef485ded-3a93-4fd6-9fc1-c5dbdf0c2a27" providerId="ADAL" clId="{AACB771E-30A8-4564-9200-575DB8329869}" dt="2021-02-12T07:01:41.103" v="27" actId="1076"/>
          <ac:picMkLst>
            <pc:docMk/>
            <pc:sldMk cId="0" sldId="262"/>
            <ac:picMk id="363" creationId="{00000000-0000-0000-0000-000000000000}"/>
          </ac:picMkLst>
        </pc:picChg>
        <pc:picChg chg="mod">
          <ac:chgData name="Vira Shelest" userId="ef485ded-3a93-4fd6-9fc1-c5dbdf0c2a27" providerId="ADAL" clId="{AACB771E-30A8-4564-9200-575DB8329869}" dt="2021-02-12T07:01:35.218" v="25" actId="1076"/>
          <ac:picMkLst>
            <pc:docMk/>
            <pc:sldMk cId="0" sldId="262"/>
            <ac:picMk id="36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9" name="Shape 299"/>
          <p:cNvSpPr>
            <a:spLocks noGrp="1" noRot="1" noChangeAspect="1"/>
          </p:cNvSpPr>
          <p:nvPr>
            <p:ph type="sldImg"/>
          </p:nvPr>
        </p:nvSpPr>
        <p:spPr>
          <a:xfrm>
            <a:off x="1143000" y="685800"/>
            <a:ext cx="4572000" cy="3429000"/>
          </a:xfrm>
          <a:prstGeom prst="rect">
            <a:avLst/>
          </a:prstGeom>
        </p:spPr>
        <p:txBody>
          <a:bodyPr/>
          <a:lstStyle/>
          <a:p>
            <a:endParaRPr/>
          </a:p>
        </p:txBody>
      </p:sp>
      <p:sp>
        <p:nvSpPr>
          <p:cNvPr id="300" name="Shape 30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noRot="1" noChangeAspect="1"/>
          </p:cNvSpPr>
          <p:nvPr>
            <p:ph type="sldImg"/>
          </p:nvPr>
        </p:nvSpPr>
        <p:spPr>
          <a:prstGeom prst="rect">
            <a:avLst/>
          </a:prstGeom>
        </p:spPr>
        <p:txBody>
          <a:bodyPr/>
          <a:lstStyle/>
          <a:p>
            <a:endParaRPr/>
          </a:p>
        </p:txBody>
      </p:sp>
      <p:sp>
        <p:nvSpPr>
          <p:cNvPr id="346" name="Shape 346"/>
          <p:cNvSpPr>
            <a:spLocks noGrp="1"/>
          </p:cNvSpPr>
          <p:nvPr>
            <p:ph type="body" sz="quarter" idx="1"/>
          </p:nvPr>
        </p:nvSpPr>
        <p:spPr>
          <a:prstGeom prst="rect">
            <a:avLst/>
          </a:prstGeom>
        </p:spPr>
        <p:txBody>
          <a:bodyPr/>
          <a:lstStyle/>
          <a:p>
            <a:r>
              <a:t>Source: 2010 IASC Handbook for Protection of IDPs</a:t>
            </a:r>
          </a:p>
          <a:p>
            <a:endParaRPr/>
          </a:p>
          <a:p>
            <a:r>
              <a:t>The below definition is from the </a:t>
            </a:r>
            <a:r>
              <a:rPr b="1"/>
              <a:t>Protection Induction Programme – 2005</a:t>
            </a:r>
          </a:p>
          <a:p>
            <a:r>
              <a:t>Protection is defined as all actions aimed at ensuring the equal access to and enjoyment of the rights of women, men, girls and boys of concern to UNHCR, in accordance with the relevant bodies of law (including international humanitarian, human rights and refugee law)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noRot="1" noChangeAspect="1"/>
          </p:cNvSpPr>
          <p:nvPr>
            <p:ph type="sldImg"/>
          </p:nvPr>
        </p:nvSpPr>
        <p:spPr>
          <a:prstGeom prst="rect">
            <a:avLst/>
          </a:prstGeom>
        </p:spPr>
        <p:txBody>
          <a:bodyPr/>
          <a:lstStyle/>
          <a:p>
            <a:endParaRPr/>
          </a:p>
        </p:txBody>
      </p:sp>
      <p:sp>
        <p:nvSpPr>
          <p:cNvPr id="352" name="Shape 352"/>
          <p:cNvSpPr>
            <a:spLocks noGrp="1"/>
          </p:cNvSpPr>
          <p:nvPr>
            <p:ph type="body" sz="quarter" idx="1"/>
          </p:nvPr>
        </p:nvSpPr>
        <p:spPr>
          <a:prstGeom prst="rect">
            <a:avLst/>
          </a:prstGeom>
        </p:spPr>
        <p:txBody>
          <a:bodyPr/>
          <a:lstStyle/>
          <a:p>
            <a:r>
              <a:t>Source: 2010 IASC Handbook for Protection of IDPs</a:t>
            </a:r>
          </a:p>
          <a:p>
            <a:endParaRPr/>
          </a:p>
          <a:p>
            <a:r>
              <a:t>The below definition is from the </a:t>
            </a:r>
            <a:r>
              <a:rPr b="1"/>
              <a:t>Protection Induction Programme – 2005</a:t>
            </a:r>
          </a:p>
          <a:p>
            <a:r>
              <a:t>Protection is defined as all actions aimed at ensuring the equal access to and enjoyment of the rights of women, men, girls and boys of concern to UNHCR, in accordance with the relevant bodies of law (including international humanitarian, human rights and refugee law)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Shape 357"/>
          <p:cNvSpPr>
            <a:spLocks noGrp="1" noRot="1" noChangeAspect="1"/>
          </p:cNvSpPr>
          <p:nvPr>
            <p:ph type="sldImg"/>
          </p:nvPr>
        </p:nvSpPr>
        <p:spPr>
          <a:prstGeom prst="rect">
            <a:avLst/>
          </a:prstGeom>
        </p:spPr>
        <p:txBody>
          <a:bodyPr/>
          <a:lstStyle/>
          <a:p>
            <a:endParaRPr/>
          </a:p>
        </p:txBody>
      </p:sp>
      <p:sp>
        <p:nvSpPr>
          <p:cNvPr id="358" name="Shape 358"/>
          <p:cNvSpPr>
            <a:spLocks noGrp="1"/>
          </p:cNvSpPr>
          <p:nvPr>
            <p:ph type="body" sz="quarter" idx="1"/>
          </p:nvPr>
        </p:nvSpPr>
        <p:spPr>
          <a:prstGeom prst="rect">
            <a:avLst/>
          </a:prstGeom>
        </p:spPr>
        <p:txBody>
          <a:bodyPr/>
          <a:lstStyle/>
          <a:p>
            <a:r>
              <a:t>Source: 2010 IASC Handbook for Protection of IDPs</a:t>
            </a:r>
          </a:p>
          <a:p>
            <a:endParaRPr/>
          </a:p>
          <a:p>
            <a:r>
              <a:t>The below definition is from the </a:t>
            </a:r>
            <a:r>
              <a:rPr b="1"/>
              <a:t>Protection Induction Programme – 2005</a:t>
            </a:r>
          </a:p>
          <a:p>
            <a:r>
              <a:t>Protection is defined as all actions aimed at ensuring the equal access to and enjoyment of the rights of women, men, girls and boys of concern to UNHCR, in accordance with the relevant bodies of law (including international humanitarian, human rights and refugee law)</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prstGeom prst="rect">
            <a:avLst/>
          </a:prstGeom>
        </p:spPr>
        <p:txBody>
          <a:bodyPr/>
          <a:lstStyle/>
          <a:p>
            <a:endParaRPr/>
          </a:p>
        </p:txBody>
      </p:sp>
      <p:sp>
        <p:nvSpPr>
          <p:cNvPr id="370" name="Shape 370"/>
          <p:cNvSpPr>
            <a:spLocks noGrp="1"/>
          </p:cNvSpPr>
          <p:nvPr>
            <p:ph type="body" sz="quarter" idx="1"/>
          </p:nvPr>
        </p:nvSpPr>
        <p:spPr>
          <a:prstGeom prst="rect">
            <a:avLst/>
          </a:prstGeom>
        </p:spPr>
        <p:txBody>
          <a:bodyPr/>
          <a:lstStyle/>
          <a:p>
            <a:r>
              <a:t>Source: 2010 IASC Handbook for Protection of IDPs</a:t>
            </a:r>
          </a:p>
          <a:p>
            <a:endParaRPr/>
          </a:p>
          <a:p>
            <a:r>
              <a:t>The below definition is from the </a:t>
            </a:r>
            <a:r>
              <a:rPr b="1"/>
              <a:t>Protection Induction Programme – 2005</a:t>
            </a:r>
          </a:p>
          <a:p>
            <a:r>
              <a:t>Protection is defined as all actions aimed at ensuring the equal access to and enjoyment of the rights of women, men, girls and boys of concern to UNHCR, in accordance with the relevant bodies of law (including international humanitarian, human rights and refugee law)</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 name="Title Text"/>
          <p:cNvSpPr txBox="1">
            <a:spLocks noGrp="1"/>
          </p:cNvSpPr>
          <p:nvPr>
            <p:ph type="title"/>
          </p:nvPr>
        </p:nvSpPr>
        <p:spPr>
          <a:xfrm>
            <a:off x="182479" y="360052"/>
            <a:ext cx="8810067" cy="3036056"/>
          </a:xfrm>
          <a:prstGeom prst="rect">
            <a:avLst/>
          </a:prstGeom>
        </p:spPr>
        <p:txBody>
          <a:bodyPr lIns="0" tIns="0" rIns="0" bIns="0" anchor="b"/>
          <a:lstStyle>
            <a:lvl1pPr defTabSz="457200">
              <a:lnSpc>
                <a:spcPct val="90000"/>
              </a:lnSpc>
              <a:defRPr sz="4400">
                <a:solidFill>
                  <a:srgbClr val="0072BC"/>
                </a:solidFill>
                <a:latin typeface="Lato Heavy"/>
                <a:ea typeface="Lato Heavy"/>
                <a:cs typeface="Lato Heavy"/>
                <a:sym typeface="Lato Heavy"/>
              </a:defRPr>
            </a:lvl1pPr>
          </a:lstStyle>
          <a:p>
            <a:r>
              <a:t>Title Text</a:t>
            </a:r>
          </a:p>
        </p:txBody>
      </p:sp>
      <p:sp>
        <p:nvSpPr>
          <p:cNvPr id="15" name="Body Level One…"/>
          <p:cNvSpPr txBox="1">
            <a:spLocks noGrp="1"/>
          </p:cNvSpPr>
          <p:nvPr>
            <p:ph type="body" sz="half" idx="1"/>
          </p:nvPr>
        </p:nvSpPr>
        <p:spPr>
          <a:xfrm>
            <a:off x="182479" y="3545573"/>
            <a:ext cx="8810067" cy="1927863"/>
          </a:xfrm>
          <a:prstGeom prst="rect">
            <a:avLst/>
          </a:prstGeom>
        </p:spPr>
        <p:txBody>
          <a:bodyPr lIns="0" tIns="0" rIns="0" bIns="0"/>
          <a:lstStyle>
            <a:lvl1pPr algn="ctr" defTabSz="457200">
              <a:spcBef>
                <a:spcPts val="500"/>
              </a:spcBef>
              <a:defRPr sz="2400">
                <a:solidFill>
                  <a:schemeClr val="accent3"/>
                </a:solidFill>
                <a:latin typeface="Lato Medium"/>
                <a:ea typeface="Lato Medium"/>
                <a:cs typeface="Lato Medium"/>
                <a:sym typeface="Lato Medium"/>
              </a:defRPr>
            </a:lvl1pPr>
            <a:lvl2pPr algn="ctr" defTabSz="457200">
              <a:spcBef>
                <a:spcPts val="500"/>
              </a:spcBef>
              <a:defRPr sz="2400">
                <a:solidFill>
                  <a:schemeClr val="accent3"/>
                </a:solidFill>
                <a:latin typeface="Lato Medium"/>
                <a:ea typeface="Lato Medium"/>
                <a:cs typeface="Lato Medium"/>
                <a:sym typeface="Lato Medium"/>
              </a:defRPr>
            </a:lvl2pPr>
            <a:lvl3pPr algn="ctr" defTabSz="457200">
              <a:spcBef>
                <a:spcPts val="500"/>
              </a:spcBef>
              <a:defRPr sz="2400">
                <a:solidFill>
                  <a:schemeClr val="accent3"/>
                </a:solidFill>
                <a:latin typeface="Lato Medium"/>
                <a:ea typeface="Lato Medium"/>
                <a:cs typeface="Lato Medium"/>
                <a:sym typeface="Lato Medium"/>
              </a:defRPr>
            </a:lvl3pPr>
            <a:lvl4pPr algn="ctr" defTabSz="457200">
              <a:spcBef>
                <a:spcPts val="500"/>
              </a:spcBef>
              <a:defRPr sz="2400">
                <a:solidFill>
                  <a:schemeClr val="accent3"/>
                </a:solidFill>
                <a:latin typeface="Lato Medium"/>
                <a:ea typeface="Lato Medium"/>
                <a:cs typeface="Lato Medium"/>
                <a:sym typeface="Lato Medium"/>
              </a:defRPr>
            </a:lvl4pPr>
            <a:lvl5pPr algn="ctr" defTabSz="457200">
              <a:spcBef>
                <a:spcPts val="500"/>
              </a:spcBef>
              <a:defRPr sz="2400">
                <a:solidFill>
                  <a:schemeClr val="accent3"/>
                </a:solidFill>
                <a:latin typeface="Lato Medium"/>
                <a:ea typeface="Lato Medium"/>
                <a:cs typeface="Lato Medium"/>
                <a:sym typeface="Lato Medium"/>
              </a:defRPr>
            </a:lvl5p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861304" y="6597805"/>
            <a:ext cx="139837"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ext and Dark Background Imag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9" name="Picture Placeholder 10"/>
          <p:cNvSpPr>
            <a:spLocks noGrp="1"/>
          </p:cNvSpPr>
          <p:nvPr>
            <p:ph type="pic" idx="21"/>
          </p:nvPr>
        </p:nvSpPr>
        <p:spPr>
          <a:xfrm>
            <a:off x="1" y="9729"/>
            <a:ext cx="9144001" cy="6004988"/>
          </a:xfrm>
          <a:prstGeom prst="rect">
            <a:avLst/>
          </a:prstGeom>
        </p:spPr>
        <p:txBody>
          <a:bodyPr lIns="91439" tIns="45719" rIns="91439" bIns="45719">
            <a:noAutofit/>
          </a:bodyPr>
          <a:lstStyle/>
          <a:p>
            <a:endParaRPr/>
          </a:p>
        </p:txBody>
      </p:sp>
      <p:sp>
        <p:nvSpPr>
          <p:cNvPr id="100" name="Title Text"/>
          <p:cNvSpPr txBox="1">
            <a:spLocks noGrp="1"/>
          </p:cNvSpPr>
          <p:nvPr>
            <p:ph type="title"/>
          </p:nvPr>
        </p:nvSpPr>
        <p:spPr>
          <a:xfrm>
            <a:off x="209035" y="272465"/>
            <a:ext cx="4112058" cy="1291137"/>
          </a:xfrm>
          <a:prstGeom prst="rect">
            <a:avLst/>
          </a:prstGeom>
        </p:spPr>
        <p:txBody>
          <a:bodyPr lIns="0" tIns="0" rIns="0" bIns="0" anchor="b"/>
          <a:lstStyle>
            <a:lvl1pPr algn="l" defTabSz="457200">
              <a:lnSpc>
                <a:spcPct val="90000"/>
              </a:lnSpc>
              <a:defRPr b="0">
                <a:solidFill>
                  <a:schemeClr val="accent3"/>
                </a:solidFill>
                <a:latin typeface="Lato Heavy"/>
                <a:ea typeface="Lato Heavy"/>
                <a:cs typeface="Lato Heavy"/>
                <a:sym typeface="Lato Heavy"/>
              </a:defRPr>
            </a:lvl1pPr>
          </a:lstStyle>
          <a:p>
            <a:r>
              <a:t>Title Text</a:t>
            </a:r>
          </a:p>
        </p:txBody>
      </p:sp>
      <p:sp>
        <p:nvSpPr>
          <p:cNvPr id="101" name="Body Level One…"/>
          <p:cNvSpPr txBox="1">
            <a:spLocks noGrp="1"/>
          </p:cNvSpPr>
          <p:nvPr>
            <p:ph type="body" sz="half" idx="1"/>
          </p:nvPr>
        </p:nvSpPr>
        <p:spPr>
          <a:xfrm>
            <a:off x="209033" y="1732800"/>
            <a:ext cx="4112060" cy="4038411"/>
          </a:xfrm>
          <a:prstGeom prst="rect">
            <a:avLst/>
          </a:prstGeom>
        </p:spPr>
        <p:txBody>
          <a:bodyPr lIns="0" tIns="0" rIns="0" bIns="0"/>
          <a:lstStyle>
            <a:lvl1pPr defTabSz="457200">
              <a:spcBef>
                <a:spcPts val="500"/>
              </a:spcBef>
              <a:defRPr sz="2400">
                <a:solidFill>
                  <a:srgbClr val="FFFFFF"/>
                </a:solidFill>
                <a:latin typeface="Lato Medium"/>
                <a:ea typeface="Lato Medium"/>
                <a:cs typeface="Lato Medium"/>
                <a:sym typeface="Lato Medium"/>
              </a:defRPr>
            </a:lvl1pPr>
            <a:lvl2pPr defTabSz="457200">
              <a:spcBef>
                <a:spcPts val="500"/>
              </a:spcBef>
              <a:defRPr sz="2400">
                <a:solidFill>
                  <a:srgbClr val="FFFFFF"/>
                </a:solidFill>
                <a:latin typeface="Lato Medium"/>
                <a:ea typeface="Lato Medium"/>
                <a:cs typeface="Lato Medium"/>
                <a:sym typeface="Lato Medium"/>
              </a:defRPr>
            </a:lvl2pPr>
            <a:lvl3pPr defTabSz="457200">
              <a:spcBef>
                <a:spcPts val="500"/>
              </a:spcBef>
              <a:defRPr sz="2400">
                <a:solidFill>
                  <a:srgbClr val="FFFFFF"/>
                </a:solidFill>
                <a:latin typeface="Lato Medium"/>
                <a:ea typeface="Lato Medium"/>
                <a:cs typeface="Lato Medium"/>
                <a:sym typeface="Lato Medium"/>
              </a:defRPr>
            </a:lvl3pPr>
            <a:lvl4pPr defTabSz="457200">
              <a:spcBef>
                <a:spcPts val="500"/>
              </a:spcBef>
              <a:defRPr sz="2400">
                <a:solidFill>
                  <a:srgbClr val="FFFFFF"/>
                </a:solidFill>
                <a:latin typeface="Lato Medium"/>
                <a:ea typeface="Lato Medium"/>
                <a:cs typeface="Lato Medium"/>
                <a:sym typeface="Lato Medium"/>
              </a:defRPr>
            </a:lvl4pPr>
            <a:lvl5pPr defTabSz="457200">
              <a:spcBef>
                <a:spcPts val="500"/>
              </a:spcBef>
              <a:defRPr sz="2400">
                <a:solidFill>
                  <a:srgbClr val="FFFFFF"/>
                </a:solidFill>
                <a:latin typeface="Lato Medium"/>
                <a:ea typeface="Lato Medium"/>
                <a:cs typeface="Lato Medium"/>
                <a:sym typeface="Lato Medium"/>
              </a:defRPr>
            </a:lvl5pPr>
          </a:lstStyle>
          <a:p>
            <a:r>
              <a:t>Body Level One</a:t>
            </a:r>
          </a:p>
          <a:p>
            <a:pPr lvl="1"/>
            <a:r>
              <a:t>Body Level Two</a:t>
            </a:r>
          </a:p>
          <a:p>
            <a:pPr lvl="2"/>
            <a:r>
              <a:t>Body Level Three</a:t>
            </a:r>
          </a:p>
          <a:p>
            <a:pPr lvl="3"/>
            <a:r>
              <a:t>Body Level Four</a:t>
            </a:r>
          </a:p>
          <a:p>
            <a:pPr lvl="4"/>
            <a:r>
              <a:t>Body Level Five</a:t>
            </a:r>
          </a:p>
        </p:txBody>
      </p:sp>
      <p:sp>
        <p:nvSpPr>
          <p:cNvPr id="102" name="Slide Number"/>
          <p:cNvSpPr txBox="1">
            <a:spLocks noGrp="1"/>
          </p:cNvSpPr>
          <p:nvPr>
            <p:ph type="sldNum" sz="quarter" idx="2"/>
          </p:nvPr>
        </p:nvSpPr>
        <p:spPr>
          <a:xfrm>
            <a:off x="861304" y="6597805"/>
            <a:ext cx="139837"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ext and Light Background Imag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9" name="Picture Placeholder 10"/>
          <p:cNvSpPr>
            <a:spLocks noGrp="1"/>
          </p:cNvSpPr>
          <p:nvPr>
            <p:ph type="pic" idx="21"/>
          </p:nvPr>
        </p:nvSpPr>
        <p:spPr>
          <a:xfrm>
            <a:off x="1" y="9729"/>
            <a:ext cx="9144001" cy="6004988"/>
          </a:xfrm>
          <a:prstGeom prst="rect">
            <a:avLst/>
          </a:prstGeom>
        </p:spPr>
        <p:txBody>
          <a:bodyPr lIns="91439" tIns="45719" rIns="91439" bIns="45719">
            <a:noAutofit/>
          </a:bodyPr>
          <a:lstStyle/>
          <a:p>
            <a:endParaRPr/>
          </a:p>
        </p:txBody>
      </p:sp>
      <p:sp>
        <p:nvSpPr>
          <p:cNvPr id="110" name="Rectangle 9"/>
          <p:cNvSpPr/>
          <p:nvPr/>
        </p:nvSpPr>
        <p:spPr>
          <a:xfrm>
            <a:off x="0" y="-1"/>
            <a:ext cx="4379487" cy="6014717"/>
          </a:xfrm>
          <a:prstGeom prst="rect">
            <a:avLst/>
          </a:prstGeom>
          <a:gradFill>
            <a:gsLst>
              <a:gs pos="0">
                <a:srgbClr val="FFFFFF">
                  <a:alpha val="70000"/>
                </a:srgbClr>
              </a:gs>
              <a:gs pos="100000">
                <a:srgbClr val="FFFFFF">
                  <a:alpha val="0"/>
                </a:srgbClr>
              </a:gs>
            </a:gsLst>
          </a:gra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latin typeface="Arial"/>
                <a:ea typeface="Arial"/>
                <a:cs typeface="Arial"/>
                <a:sym typeface="Arial"/>
              </a:defRPr>
            </a:pPr>
            <a:endParaRPr/>
          </a:p>
        </p:txBody>
      </p:sp>
      <p:sp>
        <p:nvSpPr>
          <p:cNvPr id="111" name="Title Text"/>
          <p:cNvSpPr txBox="1">
            <a:spLocks noGrp="1"/>
          </p:cNvSpPr>
          <p:nvPr>
            <p:ph type="title"/>
          </p:nvPr>
        </p:nvSpPr>
        <p:spPr>
          <a:xfrm>
            <a:off x="209033" y="272465"/>
            <a:ext cx="5206933" cy="1291137"/>
          </a:xfrm>
          <a:prstGeom prst="rect">
            <a:avLst/>
          </a:prstGeom>
        </p:spPr>
        <p:txBody>
          <a:bodyPr lIns="0" tIns="0" rIns="0" bIns="0" anchor="b"/>
          <a:lstStyle>
            <a:lvl1pPr algn="l" defTabSz="457200">
              <a:lnSpc>
                <a:spcPct val="90000"/>
              </a:lnSpc>
              <a:defRPr b="0">
                <a:solidFill>
                  <a:srgbClr val="0072BC"/>
                </a:solidFill>
                <a:latin typeface="Lato Heavy"/>
                <a:ea typeface="Lato Heavy"/>
                <a:cs typeface="Lato Heavy"/>
                <a:sym typeface="Lato Heavy"/>
              </a:defRPr>
            </a:lvl1pPr>
          </a:lstStyle>
          <a:p>
            <a:r>
              <a:t>Title Text</a:t>
            </a:r>
          </a:p>
        </p:txBody>
      </p:sp>
      <p:sp>
        <p:nvSpPr>
          <p:cNvPr id="112" name="Body Level One…"/>
          <p:cNvSpPr txBox="1">
            <a:spLocks noGrp="1"/>
          </p:cNvSpPr>
          <p:nvPr>
            <p:ph type="body" sz="half" idx="1"/>
          </p:nvPr>
        </p:nvSpPr>
        <p:spPr>
          <a:xfrm>
            <a:off x="209035" y="1732800"/>
            <a:ext cx="4155853" cy="4038411"/>
          </a:xfrm>
          <a:prstGeom prst="rect">
            <a:avLst/>
          </a:prstGeom>
        </p:spPr>
        <p:txBody>
          <a:bodyPr lIns="0" tIns="0" rIns="0" bIns="0"/>
          <a:lstStyle>
            <a:lvl1pPr defTabSz="457200">
              <a:spcBef>
                <a:spcPts val="500"/>
              </a:spcBef>
              <a:defRPr sz="2400">
                <a:latin typeface="Lato Medium"/>
                <a:ea typeface="Lato Medium"/>
                <a:cs typeface="Lato Medium"/>
                <a:sym typeface="Lato Medium"/>
              </a:defRPr>
            </a:lvl1pPr>
            <a:lvl2pPr defTabSz="457200">
              <a:spcBef>
                <a:spcPts val="500"/>
              </a:spcBef>
              <a:defRPr sz="2400">
                <a:latin typeface="Lato Medium"/>
                <a:ea typeface="Lato Medium"/>
                <a:cs typeface="Lato Medium"/>
                <a:sym typeface="Lato Medium"/>
              </a:defRPr>
            </a:lvl2pPr>
            <a:lvl3pPr defTabSz="457200">
              <a:spcBef>
                <a:spcPts val="500"/>
              </a:spcBef>
              <a:defRPr sz="2400">
                <a:latin typeface="Lato Medium"/>
                <a:ea typeface="Lato Medium"/>
                <a:cs typeface="Lato Medium"/>
                <a:sym typeface="Lato Medium"/>
              </a:defRPr>
            </a:lvl3pPr>
            <a:lvl4pPr defTabSz="457200">
              <a:spcBef>
                <a:spcPts val="500"/>
              </a:spcBef>
              <a:defRPr sz="2400">
                <a:latin typeface="Lato Medium"/>
                <a:ea typeface="Lato Medium"/>
                <a:cs typeface="Lato Medium"/>
                <a:sym typeface="Lato Medium"/>
              </a:defRPr>
            </a:lvl4pPr>
            <a:lvl5pPr defTabSz="457200">
              <a:spcBef>
                <a:spcPts val="500"/>
              </a:spcBef>
              <a:defRPr sz="2400">
                <a:latin typeface="Lato Medium"/>
                <a:ea typeface="Lato Medium"/>
                <a:cs typeface="Lato Medium"/>
                <a:sym typeface="Lato Medium"/>
              </a:defRPr>
            </a:lvl5pPr>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xfrm>
            <a:off x="861304" y="6597805"/>
            <a:ext cx="139837"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0" name="Title Text"/>
          <p:cNvSpPr txBox="1">
            <a:spLocks noGrp="1"/>
          </p:cNvSpPr>
          <p:nvPr>
            <p:ph type="title"/>
          </p:nvPr>
        </p:nvSpPr>
        <p:spPr>
          <a:xfrm>
            <a:off x="209033" y="272465"/>
            <a:ext cx="8754314" cy="593635"/>
          </a:xfrm>
          <a:prstGeom prst="rect">
            <a:avLst/>
          </a:prstGeom>
        </p:spPr>
        <p:txBody>
          <a:bodyPr lIns="0" tIns="0" rIns="0" bIns="0" anchor="b"/>
          <a:lstStyle>
            <a:lvl1pPr algn="l" defTabSz="457200">
              <a:lnSpc>
                <a:spcPct val="90000"/>
              </a:lnSpc>
              <a:defRPr b="0">
                <a:solidFill>
                  <a:srgbClr val="0072BC"/>
                </a:solidFill>
                <a:latin typeface="Lato Heavy"/>
                <a:ea typeface="Lato Heavy"/>
                <a:cs typeface="Lato Heavy"/>
                <a:sym typeface="Lato Heavy"/>
              </a:defRPr>
            </a:lvl1pPr>
          </a:lstStyle>
          <a:p>
            <a:r>
              <a:t>Title Text</a:t>
            </a:r>
          </a:p>
        </p:txBody>
      </p:sp>
      <p:sp>
        <p:nvSpPr>
          <p:cNvPr id="121" name="Slide Number"/>
          <p:cNvSpPr txBox="1">
            <a:spLocks noGrp="1"/>
          </p:cNvSpPr>
          <p:nvPr>
            <p:ph type="sldNum" sz="quarter" idx="2"/>
          </p:nvPr>
        </p:nvSpPr>
        <p:spPr>
          <a:xfrm>
            <a:off x="861304" y="6597805"/>
            <a:ext cx="139837"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8" name="Slide Number"/>
          <p:cNvSpPr txBox="1">
            <a:spLocks noGrp="1"/>
          </p:cNvSpPr>
          <p:nvPr>
            <p:ph type="sldNum" sz="quarter" idx="2"/>
          </p:nvPr>
        </p:nvSpPr>
        <p:spPr>
          <a:xfrm>
            <a:off x="861304" y="6597805"/>
            <a:ext cx="139837"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206389" y="273049"/>
            <a:ext cx="3180415" cy="1162051"/>
          </a:xfrm>
          <a:prstGeom prst="rect">
            <a:avLst/>
          </a:prstGeom>
        </p:spPr>
        <p:txBody>
          <a:bodyPr lIns="0" tIns="0" rIns="0" bIns="0" anchor="b"/>
          <a:lstStyle>
            <a:lvl1pPr algn="l" defTabSz="457200">
              <a:lnSpc>
                <a:spcPct val="90000"/>
              </a:lnSpc>
              <a:defRPr sz="2000">
                <a:solidFill>
                  <a:srgbClr val="0072BC"/>
                </a:solidFill>
                <a:latin typeface="Lato Heavy"/>
                <a:ea typeface="Lato Heavy"/>
                <a:cs typeface="Lato Heavy"/>
                <a:sym typeface="Lato Heavy"/>
              </a:defRPr>
            </a:lvl1pPr>
          </a:lstStyle>
          <a:p>
            <a:r>
              <a:t>Title Text</a:t>
            </a:r>
          </a:p>
        </p:txBody>
      </p:sp>
      <p:sp>
        <p:nvSpPr>
          <p:cNvPr id="136" name="Body Level One…"/>
          <p:cNvSpPr txBox="1">
            <a:spLocks noGrp="1"/>
          </p:cNvSpPr>
          <p:nvPr>
            <p:ph type="body" idx="1"/>
          </p:nvPr>
        </p:nvSpPr>
        <p:spPr>
          <a:xfrm>
            <a:off x="3575050" y="273050"/>
            <a:ext cx="5373698" cy="5555887"/>
          </a:xfrm>
          <a:prstGeom prst="rect">
            <a:avLst/>
          </a:prstGeom>
        </p:spPr>
        <p:txBody>
          <a:bodyPr lIns="0" tIns="0" rIns="0" bIns="0"/>
          <a:lstStyle>
            <a:lvl1pPr defTabSz="457200">
              <a:defRPr>
                <a:latin typeface="Lato Medium"/>
                <a:ea typeface="Lato Medium"/>
                <a:cs typeface="Lato Medium"/>
                <a:sym typeface="Lato Medium"/>
              </a:defRPr>
            </a:lvl1pPr>
            <a:lvl2pPr defTabSz="457200">
              <a:defRPr>
                <a:latin typeface="Lato Medium"/>
                <a:ea typeface="Lato Medium"/>
                <a:cs typeface="Lato Medium"/>
                <a:sym typeface="Lato Medium"/>
              </a:defRPr>
            </a:lvl2pPr>
            <a:lvl3pPr defTabSz="457200">
              <a:defRPr>
                <a:latin typeface="Lato Medium"/>
                <a:ea typeface="Lato Medium"/>
                <a:cs typeface="Lato Medium"/>
                <a:sym typeface="Lato Medium"/>
              </a:defRPr>
            </a:lvl3pPr>
            <a:lvl4pPr defTabSz="457200">
              <a:defRPr>
                <a:latin typeface="Lato Medium"/>
                <a:ea typeface="Lato Medium"/>
                <a:cs typeface="Lato Medium"/>
                <a:sym typeface="Lato Medium"/>
              </a:defRPr>
            </a:lvl4pPr>
            <a:lvl5pPr defTabSz="457200">
              <a:defRPr>
                <a:latin typeface="Lato Medium"/>
                <a:ea typeface="Lato Medium"/>
                <a:cs typeface="Lato Medium"/>
                <a:sym typeface="Lato Medium"/>
              </a:defRPr>
            </a:lvl5pPr>
          </a:lstStyle>
          <a:p>
            <a:r>
              <a:t>Body Level One</a:t>
            </a:r>
          </a:p>
          <a:p>
            <a:pPr lvl="1"/>
            <a:r>
              <a:t>Body Level Two</a:t>
            </a:r>
          </a:p>
          <a:p>
            <a:pPr lvl="2"/>
            <a:r>
              <a:t>Body Level Three</a:t>
            </a:r>
          </a:p>
          <a:p>
            <a:pPr lvl="3"/>
            <a:r>
              <a:t>Body Level Four</a:t>
            </a:r>
          </a:p>
          <a:p>
            <a:pPr lvl="4"/>
            <a:r>
              <a:t>Body Level Five</a:t>
            </a:r>
          </a:p>
        </p:txBody>
      </p:sp>
      <p:sp>
        <p:nvSpPr>
          <p:cNvPr id="137" name="Text Placeholder 3"/>
          <p:cNvSpPr>
            <a:spLocks noGrp="1"/>
          </p:cNvSpPr>
          <p:nvPr>
            <p:ph type="body" sz="half" idx="21"/>
          </p:nvPr>
        </p:nvSpPr>
        <p:spPr>
          <a:xfrm>
            <a:off x="206389" y="1732799"/>
            <a:ext cx="3180415" cy="4096139"/>
          </a:xfrm>
          <a:prstGeom prst="rect">
            <a:avLst/>
          </a:prstGeom>
        </p:spPr>
        <p:txBody>
          <a:bodyPr lIns="0" tIns="0" rIns="0" bIns="0"/>
          <a:lstStyle/>
          <a:p>
            <a:endParaRPr/>
          </a:p>
        </p:txBody>
      </p:sp>
      <p:sp>
        <p:nvSpPr>
          <p:cNvPr id="138" name="Slide Number"/>
          <p:cNvSpPr txBox="1">
            <a:spLocks noGrp="1"/>
          </p:cNvSpPr>
          <p:nvPr>
            <p:ph type="sldNum" sz="quarter" idx="2"/>
          </p:nvPr>
        </p:nvSpPr>
        <p:spPr>
          <a:xfrm>
            <a:off x="861304" y="6597805"/>
            <a:ext cx="139837"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5" name="Picture Placeholder 2"/>
          <p:cNvSpPr>
            <a:spLocks noGrp="1"/>
          </p:cNvSpPr>
          <p:nvPr>
            <p:ph type="pic" idx="21"/>
          </p:nvPr>
        </p:nvSpPr>
        <p:spPr>
          <a:xfrm>
            <a:off x="0" y="0"/>
            <a:ext cx="9144000" cy="6013828"/>
          </a:xfrm>
          <a:prstGeom prst="rect">
            <a:avLst/>
          </a:prstGeom>
        </p:spPr>
        <p:txBody>
          <a:bodyPr lIns="91439" tIns="45719" rIns="91439" bIns="45719">
            <a:noAutofit/>
          </a:bodyPr>
          <a:lstStyle/>
          <a:p>
            <a:endParaRPr/>
          </a:p>
        </p:txBody>
      </p:sp>
      <p:sp>
        <p:nvSpPr>
          <p:cNvPr id="146" name="Body Level One…"/>
          <p:cNvSpPr txBox="1">
            <a:spLocks noGrp="1"/>
          </p:cNvSpPr>
          <p:nvPr>
            <p:ph type="body" sz="half" idx="1"/>
          </p:nvPr>
        </p:nvSpPr>
        <p:spPr>
          <a:xfrm>
            <a:off x="0" y="4116258"/>
            <a:ext cx="9144000" cy="1897572"/>
          </a:xfrm>
          <a:prstGeom prst="rect">
            <a:avLst/>
          </a:prstGeom>
          <a:gradFill>
            <a:gsLst>
              <a:gs pos="0">
                <a:srgbClr val="FFFFFF"/>
              </a:gs>
              <a:gs pos="89000">
                <a:srgbClr val="000000"/>
              </a:gs>
            </a:gsLst>
            <a:lin ang="5400000"/>
          </a:gradFill>
        </p:spPr>
        <p:txBody>
          <a:bodyPr lIns="0" tIns="0" rIns="0" bIns="0" anchor="b"/>
          <a:lstStyle>
            <a:lvl1pPr defTabSz="457200">
              <a:spcBef>
                <a:spcPts val="300"/>
              </a:spcBef>
              <a:defRPr sz="1400">
                <a:solidFill>
                  <a:schemeClr val="accent3"/>
                </a:solidFill>
                <a:latin typeface="Lato Medium"/>
                <a:ea typeface="Lato Medium"/>
                <a:cs typeface="Lato Medium"/>
                <a:sym typeface="Lato Medium"/>
              </a:defRPr>
            </a:lvl1pPr>
            <a:lvl2pPr defTabSz="457200">
              <a:spcBef>
                <a:spcPts val="300"/>
              </a:spcBef>
              <a:defRPr sz="1400">
                <a:solidFill>
                  <a:schemeClr val="accent3"/>
                </a:solidFill>
                <a:latin typeface="Lato Medium"/>
                <a:ea typeface="Lato Medium"/>
                <a:cs typeface="Lato Medium"/>
                <a:sym typeface="Lato Medium"/>
              </a:defRPr>
            </a:lvl2pPr>
            <a:lvl3pPr defTabSz="457200">
              <a:spcBef>
                <a:spcPts val="300"/>
              </a:spcBef>
              <a:defRPr sz="1400">
                <a:solidFill>
                  <a:schemeClr val="accent3"/>
                </a:solidFill>
                <a:latin typeface="Lato Medium"/>
                <a:ea typeface="Lato Medium"/>
                <a:cs typeface="Lato Medium"/>
                <a:sym typeface="Lato Medium"/>
              </a:defRPr>
            </a:lvl3pPr>
            <a:lvl4pPr defTabSz="457200">
              <a:spcBef>
                <a:spcPts val="300"/>
              </a:spcBef>
              <a:defRPr sz="1400">
                <a:solidFill>
                  <a:schemeClr val="accent3"/>
                </a:solidFill>
                <a:latin typeface="Lato Medium"/>
                <a:ea typeface="Lato Medium"/>
                <a:cs typeface="Lato Medium"/>
                <a:sym typeface="Lato Medium"/>
              </a:defRPr>
            </a:lvl4pPr>
            <a:lvl5pPr defTabSz="457200">
              <a:spcBef>
                <a:spcPts val="300"/>
              </a:spcBef>
              <a:defRPr sz="1400">
                <a:solidFill>
                  <a:schemeClr val="accent3"/>
                </a:solidFill>
                <a:latin typeface="Lato Medium"/>
                <a:ea typeface="Lato Medium"/>
                <a:cs typeface="Lato Medium"/>
                <a:sym typeface="Lato Medium"/>
              </a:defRPr>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txBox="1">
            <a:spLocks noGrp="1"/>
          </p:cNvSpPr>
          <p:nvPr>
            <p:ph type="sldNum" sz="quarter" idx="2"/>
          </p:nvPr>
        </p:nvSpPr>
        <p:spPr>
          <a:xfrm>
            <a:off x="861304" y="6597805"/>
            <a:ext cx="139837"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54" name="Picture 5" descr="Picture 5"/>
          <p:cNvPicPr>
            <a:picLocks noChangeAspect="1"/>
          </p:cNvPicPr>
          <p:nvPr/>
        </p:nvPicPr>
        <p:blipFill>
          <a:blip r:embed="rId2"/>
          <a:stretch>
            <a:fillRect/>
          </a:stretch>
        </p:blipFill>
        <p:spPr>
          <a:xfrm>
            <a:off x="-125413" y="-107950"/>
            <a:ext cx="9426576" cy="3151191"/>
          </a:xfrm>
          <a:prstGeom prst="rect">
            <a:avLst/>
          </a:prstGeom>
          <a:ln w="12700">
            <a:miter lim="400000"/>
          </a:ln>
        </p:spPr>
      </p:pic>
      <p:pic>
        <p:nvPicPr>
          <p:cNvPr id="155" name="Picture 8" descr="Picture 8"/>
          <p:cNvPicPr>
            <a:picLocks noChangeAspect="1"/>
          </p:cNvPicPr>
          <p:nvPr/>
        </p:nvPicPr>
        <p:blipFill>
          <a:blip r:embed="rId3"/>
          <a:stretch>
            <a:fillRect/>
          </a:stretch>
        </p:blipFill>
        <p:spPr>
          <a:xfrm>
            <a:off x="0" y="6100762"/>
            <a:ext cx="9153525" cy="766765"/>
          </a:xfrm>
          <a:prstGeom prst="rect">
            <a:avLst/>
          </a:prstGeom>
          <a:ln w="12700">
            <a:miter lim="400000"/>
          </a:ln>
        </p:spPr>
      </p:pic>
      <p:sp>
        <p:nvSpPr>
          <p:cNvPr id="156" name="TextBox 11"/>
          <p:cNvSpPr txBox="1"/>
          <p:nvPr/>
        </p:nvSpPr>
        <p:spPr>
          <a:xfrm>
            <a:off x="2409506" y="6315074"/>
            <a:ext cx="3587367" cy="301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500" b="1">
                <a:solidFill>
                  <a:srgbClr val="FFFFFF"/>
                </a:solidFill>
                <a:latin typeface="Arial"/>
                <a:ea typeface="Arial"/>
                <a:cs typeface="Arial"/>
                <a:sym typeface="Arial"/>
              </a:defRPr>
            </a:lvl1pPr>
          </a:lstStyle>
          <a:p>
            <a:r>
              <a:t>WEM 18-27 June 2014 Starum, Norway</a:t>
            </a:r>
          </a:p>
        </p:txBody>
      </p:sp>
      <p:sp>
        <p:nvSpPr>
          <p:cNvPr id="157" name="Body Level One…"/>
          <p:cNvSpPr txBox="1">
            <a:spLocks noGrp="1"/>
          </p:cNvSpPr>
          <p:nvPr>
            <p:ph type="body" sz="quarter" idx="1"/>
          </p:nvPr>
        </p:nvSpPr>
        <p:spPr>
          <a:xfrm>
            <a:off x="1371600" y="3886200"/>
            <a:ext cx="6400800" cy="1752600"/>
          </a:xfrm>
          <a:prstGeom prst="rect">
            <a:avLst/>
          </a:prstGeom>
        </p:spPr>
        <p:txBody>
          <a:bodyPr/>
          <a:lstStyle>
            <a:lvl1pPr algn="ctr">
              <a:defRPr sz="3000">
                <a:solidFill>
                  <a:srgbClr val="777777"/>
                </a:solidFill>
              </a:defRPr>
            </a:lvl1pPr>
            <a:lvl2pPr marL="763358" indent="-306158" algn="ctr">
              <a:buSzPct val="100000"/>
              <a:buChar char="–"/>
              <a:defRPr sz="3000">
                <a:solidFill>
                  <a:srgbClr val="777777"/>
                </a:solidFill>
              </a:defRPr>
            </a:lvl2pPr>
            <a:lvl3pPr marL="1200150" indent="-285750" algn="ctr">
              <a:buSzPct val="100000"/>
              <a:buChar char="•"/>
              <a:defRPr sz="3000">
                <a:solidFill>
                  <a:srgbClr val="777777"/>
                </a:solidFill>
              </a:defRPr>
            </a:lvl3pPr>
            <a:lvl4pPr marL="1714500" indent="-342900" algn="ctr">
              <a:buSzPct val="100000"/>
              <a:buChar char="–"/>
              <a:defRPr sz="3000">
                <a:solidFill>
                  <a:srgbClr val="777777"/>
                </a:solidFill>
              </a:defRPr>
            </a:lvl4pPr>
            <a:lvl5pPr marL="2171700" indent="-342900" algn="ctr">
              <a:buSzPct val="100000"/>
              <a:buChar char="»"/>
              <a:defRPr sz="3000">
                <a:solidFill>
                  <a:srgbClr val="777777"/>
                </a:solidFill>
              </a:defRPr>
            </a:lvl5pPr>
          </a:lstStyle>
          <a:p>
            <a:r>
              <a:t>Body Level One</a:t>
            </a:r>
          </a:p>
          <a:p>
            <a:pPr lvl="1"/>
            <a:r>
              <a:t>Body Level Two</a:t>
            </a:r>
          </a:p>
          <a:p>
            <a:pPr lvl="2"/>
            <a:r>
              <a:t>Body Level Three</a:t>
            </a:r>
          </a:p>
          <a:p>
            <a:pPr lvl="3"/>
            <a:r>
              <a:t>Body Level Four</a:t>
            </a:r>
          </a:p>
          <a:p>
            <a:pPr lvl="4"/>
            <a:r>
              <a:t>Body Level Five</a:t>
            </a:r>
          </a:p>
        </p:txBody>
      </p:sp>
      <p:sp>
        <p:nvSpPr>
          <p:cNvPr id="158" name="Title Text"/>
          <p:cNvSpPr txBox="1">
            <a:spLocks noGrp="1"/>
          </p:cNvSpPr>
          <p:nvPr>
            <p:ph type="title"/>
          </p:nvPr>
        </p:nvSpPr>
        <p:spPr>
          <a:xfrm>
            <a:off x="685800" y="-3175"/>
            <a:ext cx="7772400" cy="1470025"/>
          </a:xfrm>
          <a:prstGeom prst="rect">
            <a:avLst/>
          </a:prstGeom>
        </p:spPr>
        <p:txBody>
          <a:bodyPr/>
          <a:lstStyle>
            <a:lvl1pPr>
              <a:defRPr sz="5400"/>
            </a:lvl1pPr>
          </a:lstStyle>
          <a:p>
            <a:r>
              <a:t>Title Text</a:t>
            </a:r>
          </a:p>
        </p:txBody>
      </p:sp>
      <p:pic>
        <p:nvPicPr>
          <p:cNvPr id="159" name="Picture 5" descr="Picture 5"/>
          <p:cNvPicPr>
            <a:picLocks noChangeAspect="1"/>
          </p:cNvPicPr>
          <p:nvPr/>
        </p:nvPicPr>
        <p:blipFill>
          <a:blip r:embed="rId2"/>
          <a:stretch>
            <a:fillRect/>
          </a:stretch>
        </p:blipFill>
        <p:spPr>
          <a:xfrm>
            <a:off x="-125413" y="-107950"/>
            <a:ext cx="9426576" cy="3151191"/>
          </a:xfrm>
          <a:prstGeom prst="rect">
            <a:avLst/>
          </a:prstGeom>
          <a:ln w="12700">
            <a:miter lim="400000"/>
          </a:ln>
        </p:spPr>
      </p:pic>
      <p:pic>
        <p:nvPicPr>
          <p:cNvPr id="160" name="Picture 8" descr="Picture 8"/>
          <p:cNvPicPr>
            <a:picLocks noChangeAspect="1"/>
          </p:cNvPicPr>
          <p:nvPr/>
        </p:nvPicPr>
        <p:blipFill>
          <a:blip r:embed="rId3"/>
          <a:stretch>
            <a:fillRect/>
          </a:stretch>
        </p:blipFill>
        <p:spPr>
          <a:xfrm>
            <a:off x="1" y="6100762"/>
            <a:ext cx="9153526" cy="766765"/>
          </a:xfrm>
          <a:prstGeom prst="rect">
            <a:avLst/>
          </a:prstGeom>
          <a:ln w="12700">
            <a:miter lim="400000"/>
          </a:ln>
        </p:spPr>
      </p:pic>
      <p:sp>
        <p:nvSpPr>
          <p:cNvPr id="161" name="TextBox 11"/>
          <p:cNvSpPr txBox="1"/>
          <p:nvPr/>
        </p:nvSpPr>
        <p:spPr>
          <a:xfrm>
            <a:off x="2409351" y="6314533"/>
            <a:ext cx="3587367" cy="301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500" b="1">
                <a:solidFill>
                  <a:srgbClr val="FFFFFF"/>
                </a:solidFill>
                <a:latin typeface="Arial"/>
                <a:ea typeface="Arial"/>
                <a:cs typeface="Arial"/>
                <a:sym typeface="Arial"/>
              </a:defRPr>
            </a:lvl1pPr>
          </a:lstStyle>
          <a:p>
            <a:r>
              <a:t>WEM 18-27 June 2014 Starum, Norway</a:t>
            </a:r>
          </a:p>
        </p:txBody>
      </p:sp>
      <p:sp>
        <p:nvSpPr>
          <p:cNvPr id="162" name="Slide Number"/>
          <p:cNvSpPr txBox="1">
            <a:spLocks noGrp="1"/>
          </p:cNvSpPr>
          <p:nvPr>
            <p:ph type="sldNum" sz="quarter" idx="2"/>
          </p:nvPr>
        </p:nvSpPr>
        <p:spPr>
          <a:xfrm>
            <a:off x="8384896" y="6245225"/>
            <a:ext cx="301905" cy="288820"/>
          </a:xfrm>
          <a:prstGeom prst="rect">
            <a:avLst/>
          </a:prstGeom>
        </p:spPr>
        <p:txBody>
          <a:bodyPr lIns="45718" tIns="45718" rIns="45718" bIns="45718"/>
          <a:lstStyle>
            <a:lvl1pPr algn="r" defTabSz="914400">
              <a:defRPr sz="14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69" name="Title Text"/>
          <p:cNvSpPr txBox="1">
            <a:spLocks noGrp="1"/>
          </p:cNvSpPr>
          <p:nvPr>
            <p:ph type="title"/>
          </p:nvPr>
        </p:nvSpPr>
        <p:spPr>
          <a:prstGeom prst="rect">
            <a:avLst/>
          </a:prstGeom>
        </p:spPr>
        <p:txBody>
          <a:bodyPr/>
          <a:lstStyle/>
          <a:p>
            <a:r>
              <a:t>Title Text</a:t>
            </a:r>
          </a:p>
        </p:txBody>
      </p:sp>
      <p:sp>
        <p:nvSpPr>
          <p:cNvPr id="17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78" name="Picture 7" descr="Picture 7"/>
          <p:cNvPicPr>
            <a:picLocks noChangeAspect="1"/>
          </p:cNvPicPr>
          <p:nvPr/>
        </p:nvPicPr>
        <p:blipFill>
          <a:blip r:embed="rId2"/>
          <a:stretch>
            <a:fillRect/>
          </a:stretch>
        </p:blipFill>
        <p:spPr>
          <a:xfrm>
            <a:off x="2195513" y="5084762"/>
            <a:ext cx="5003803" cy="1408115"/>
          </a:xfrm>
          <a:prstGeom prst="rect">
            <a:avLst/>
          </a:prstGeom>
          <a:ln w="12700">
            <a:miter lim="400000"/>
          </a:ln>
        </p:spPr>
      </p:pic>
      <p:sp>
        <p:nvSpPr>
          <p:cNvPr id="179" name="Rectangle 4"/>
          <p:cNvSpPr/>
          <p:nvPr/>
        </p:nvSpPr>
        <p:spPr>
          <a:xfrm>
            <a:off x="0" y="-2"/>
            <a:ext cx="9144000" cy="2636842"/>
          </a:xfrm>
          <a:prstGeom prst="rect">
            <a:avLst/>
          </a:prstGeom>
          <a:solidFill>
            <a:srgbClr val="3366CC"/>
          </a:solidFill>
          <a:ln w="12700">
            <a:miter lim="400000"/>
          </a:ln>
        </p:spPr>
        <p:txBody>
          <a:bodyPr lIns="45718" tIns="45718" rIns="45718" bIns="45718" anchor="ctr"/>
          <a:lstStyle/>
          <a:p>
            <a:pPr algn="ctr">
              <a:defRPr sz="2400">
                <a:solidFill>
                  <a:srgbClr val="336699"/>
                </a:solidFill>
                <a:latin typeface="Times New Roman"/>
                <a:ea typeface="Times New Roman"/>
                <a:cs typeface="Times New Roman"/>
                <a:sym typeface="Times New Roman"/>
              </a:defRPr>
            </a:pPr>
            <a:endParaRPr/>
          </a:p>
        </p:txBody>
      </p:sp>
      <p:sp>
        <p:nvSpPr>
          <p:cNvPr id="180" name="Body Level One…"/>
          <p:cNvSpPr txBox="1">
            <a:spLocks noGrp="1"/>
          </p:cNvSpPr>
          <p:nvPr>
            <p:ph type="body" sz="quarter" idx="1"/>
          </p:nvPr>
        </p:nvSpPr>
        <p:spPr>
          <a:xfrm>
            <a:off x="1371600" y="3429000"/>
            <a:ext cx="6400800" cy="1752600"/>
          </a:xfrm>
          <a:prstGeom prst="rect">
            <a:avLst/>
          </a:prstGeom>
        </p:spPr>
        <p:txBody>
          <a:bodyPr/>
          <a:lstStyle>
            <a:lvl1pPr algn="ctr">
              <a:spcBef>
                <a:spcPts val="400"/>
              </a:spcBef>
              <a:defRPr sz="2000" b="1"/>
            </a:lvl1pPr>
            <a:lvl2pPr marL="742950" indent="-285750" algn="ctr">
              <a:spcBef>
                <a:spcPts val="400"/>
              </a:spcBef>
              <a:buSzPct val="100000"/>
              <a:buChar char="–"/>
              <a:defRPr sz="2000" b="1"/>
            </a:lvl2pPr>
            <a:lvl3pPr marL="1168400" indent="-254000" algn="ctr">
              <a:spcBef>
                <a:spcPts val="400"/>
              </a:spcBef>
              <a:buSzPct val="100000"/>
              <a:buChar char="•"/>
              <a:defRPr sz="2000" b="1"/>
            </a:lvl3pPr>
            <a:lvl4pPr marL="1657350" indent="-285750" algn="ctr">
              <a:spcBef>
                <a:spcPts val="400"/>
              </a:spcBef>
              <a:buSzPct val="100000"/>
              <a:buChar char="–"/>
              <a:defRPr sz="2000" b="1"/>
            </a:lvl4pPr>
            <a:lvl5pPr marL="2114550" indent="-285750" algn="ctr">
              <a:spcBef>
                <a:spcPts val="400"/>
              </a:spcBef>
              <a:buSzPct val="100000"/>
              <a:buChar char="»"/>
              <a:defRPr sz="2000" b="1"/>
            </a:lvl5pPr>
          </a:lstStyle>
          <a:p>
            <a:r>
              <a:t>Body Level One</a:t>
            </a:r>
          </a:p>
          <a:p>
            <a:pPr lvl="1"/>
            <a:r>
              <a:t>Body Level Two</a:t>
            </a:r>
          </a:p>
          <a:p>
            <a:pPr lvl="2"/>
            <a:r>
              <a:t>Body Level Three</a:t>
            </a:r>
          </a:p>
          <a:p>
            <a:pPr lvl="3"/>
            <a:r>
              <a:t>Body Level Four</a:t>
            </a:r>
          </a:p>
          <a:p>
            <a:pPr lvl="4"/>
            <a:r>
              <a:t>Body Level Five</a:t>
            </a:r>
          </a:p>
        </p:txBody>
      </p:sp>
      <p:sp>
        <p:nvSpPr>
          <p:cNvPr id="181" name="Title Text"/>
          <p:cNvSpPr txBox="1">
            <a:spLocks noGrp="1"/>
          </p:cNvSpPr>
          <p:nvPr>
            <p:ph type="title"/>
          </p:nvPr>
        </p:nvSpPr>
        <p:spPr>
          <a:xfrm>
            <a:off x="684212" y="1628775"/>
            <a:ext cx="7772401" cy="1470025"/>
          </a:xfrm>
          <a:prstGeom prst="rect">
            <a:avLst/>
          </a:prstGeom>
        </p:spPr>
        <p:txBody>
          <a:bodyPr/>
          <a:lstStyle>
            <a:lvl1pPr>
              <a:defRPr sz="2800"/>
            </a:lvl1pPr>
          </a:lstStyle>
          <a:p>
            <a:r>
              <a:t>Title Text</a:t>
            </a:r>
          </a:p>
        </p:txBody>
      </p:sp>
      <p:sp>
        <p:nvSpPr>
          <p:cNvPr id="1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89" name="Rectangle 2"/>
          <p:cNvSpPr/>
          <p:nvPr/>
        </p:nvSpPr>
        <p:spPr>
          <a:xfrm>
            <a:off x="0" y="1066800"/>
            <a:ext cx="6948488" cy="288925"/>
          </a:xfrm>
          <a:prstGeom prst="rect">
            <a:avLst/>
          </a:prstGeom>
          <a:gradFill>
            <a:gsLst>
              <a:gs pos="0">
                <a:srgbClr val="003399"/>
              </a:gs>
              <a:gs pos="100000">
                <a:srgbClr val="FFFFFF"/>
              </a:gs>
            </a:gsLst>
          </a:gradFill>
          <a:ln w="12700">
            <a:miter lim="400000"/>
          </a:ln>
        </p:spPr>
        <p:txBody>
          <a:bodyPr lIns="45718" tIns="45718" rIns="45718" bIns="45718" anchor="ctr"/>
          <a:lstStyle/>
          <a:p>
            <a:pPr algn="ctr">
              <a:defRPr sz="2400">
                <a:solidFill>
                  <a:srgbClr val="336699"/>
                </a:solidFill>
                <a:latin typeface="Times New Roman"/>
                <a:ea typeface="Times New Roman"/>
                <a:cs typeface="Times New Roman"/>
                <a:sym typeface="Times New Roman"/>
              </a:defRPr>
            </a:pPr>
            <a:endParaRPr/>
          </a:p>
        </p:txBody>
      </p:sp>
      <p:pic>
        <p:nvPicPr>
          <p:cNvPr id="190" name="Picture 7" descr="Picture 7"/>
          <p:cNvPicPr>
            <a:picLocks noChangeAspect="1"/>
          </p:cNvPicPr>
          <p:nvPr/>
        </p:nvPicPr>
        <p:blipFill>
          <a:blip r:embed="rId2"/>
          <a:stretch>
            <a:fillRect/>
          </a:stretch>
        </p:blipFill>
        <p:spPr>
          <a:xfrm>
            <a:off x="6873875" y="838200"/>
            <a:ext cx="2270125" cy="638175"/>
          </a:xfrm>
          <a:prstGeom prst="rect">
            <a:avLst/>
          </a:prstGeom>
          <a:ln w="12700">
            <a:miter lim="400000"/>
          </a:ln>
        </p:spPr>
      </p:pic>
      <p:sp>
        <p:nvSpPr>
          <p:cNvPr id="191" name="Title Text"/>
          <p:cNvSpPr txBox="1">
            <a:spLocks noGrp="1"/>
          </p:cNvSpPr>
          <p:nvPr>
            <p:ph type="title"/>
          </p:nvPr>
        </p:nvSpPr>
        <p:spPr>
          <a:xfrm>
            <a:off x="457200" y="130175"/>
            <a:ext cx="8229600" cy="1012825"/>
          </a:xfrm>
          <a:prstGeom prst="rect">
            <a:avLst/>
          </a:prstGeom>
        </p:spPr>
        <p:txBody>
          <a:bodyPr/>
          <a:lstStyle>
            <a:lvl1pPr algn="l">
              <a:defRPr sz="3200">
                <a:solidFill>
                  <a:srgbClr val="336699"/>
                </a:solidFill>
              </a:defRPr>
            </a:lvl1pPr>
          </a:lstStyle>
          <a:p>
            <a:r>
              <a:t>Title Text</a:t>
            </a:r>
          </a:p>
        </p:txBody>
      </p:sp>
      <p:sp>
        <p:nvSpPr>
          <p:cNvPr id="192" name="Body Level One…"/>
          <p:cNvSpPr txBox="1">
            <a:spLocks noGrp="1"/>
          </p:cNvSpPr>
          <p:nvPr>
            <p:ph type="body" idx="1"/>
          </p:nvPr>
        </p:nvSpPr>
        <p:spPr>
          <a:xfrm>
            <a:off x="457200" y="1447800"/>
            <a:ext cx="8229600" cy="4706938"/>
          </a:xfrm>
          <a:prstGeom prst="rect">
            <a:avLst/>
          </a:prstGeom>
        </p:spPr>
        <p:txBody>
          <a:bodyPr/>
          <a:lstStyle>
            <a:lvl1pPr marL="342900" indent="-342900">
              <a:spcBef>
                <a:spcPts val="600"/>
              </a:spcBef>
              <a:defRPr sz="2800" b="1"/>
            </a:lvl1pPr>
            <a:lvl2pPr marL="857250" indent="-400050">
              <a:spcBef>
                <a:spcPts val="600"/>
              </a:spcBef>
              <a:buSzPct val="100000"/>
              <a:buChar char="–"/>
              <a:defRPr sz="2800" b="1"/>
            </a:lvl2pPr>
            <a:lvl3pPr marL="1270000" indent="-355600">
              <a:spcBef>
                <a:spcPts val="600"/>
              </a:spcBef>
              <a:buSzPct val="100000"/>
              <a:buChar char="•"/>
              <a:defRPr sz="2800" b="1"/>
            </a:lvl3pPr>
            <a:lvl4pPr marL="1771650" indent="-400050">
              <a:spcBef>
                <a:spcPts val="600"/>
              </a:spcBef>
              <a:buSzPct val="100000"/>
              <a:buChar char="–"/>
              <a:defRPr sz="2800" b="1"/>
            </a:lvl4pPr>
            <a:lvl5pPr marL="2228850" indent="-400050">
              <a:spcBef>
                <a:spcPts val="600"/>
              </a:spcBef>
              <a:buSzPct val="100000"/>
              <a:buChar char="»"/>
              <a:defRPr sz="2800" b="1"/>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xfrm>
            <a:off x="8708746" y="6237287"/>
            <a:ext cx="301905" cy="288820"/>
          </a:xfrm>
          <a:prstGeom prst="rect">
            <a:avLst/>
          </a:prstGeom>
        </p:spPr>
        <p:txBody>
          <a:bodyPr lIns="45718" tIns="45718" rIns="45718" bIns="45718"/>
          <a:lstStyle>
            <a:lvl1pPr algn="r">
              <a:defRPr sz="1400">
                <a:solidFill>
                  <a:srgbClr val="336699"/>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White">
    <p:spTree>
      <p:nvGrpSpPr>
        <p:cNvPr id="1" name=""/>
        <p:cNvGrpSpPr/>
        <p:nvPr/>
      </p:nvGrpSpPr>
      <p:grpSpPr>
        <a:xfrm>
          <a:off x="0" y="0"/>
          <a:ext cx="0" cy="0"/>
          <a:chOff x="0" y="0"/>
          <a:chExt cx="0" cy="0"/>
        </a:xfrm>
      </p:grpSpPr>
      <p:pic>
        <p:nvPicPr>
          <p:cNvPr id="23" name="Picture 8" descr="Picture 8"/>
          <p:cNvPicPr>
            <a:picLocks noChangeAspect="1"/>
          </p:cNvPicPr>
          <p:nvPr/>
        </p:nvPicPr>
        <p:blipFill>
          <a:blip r:embed="rId2"/>
          <a:stretch>
            <a:fillRect/>
          </a:stretch>
        </p:blipFill>
        <p:spPr>
          <a:xfrm>
            <a:off x="0" y="6125647"/>
            <a:ext cx="9144000" cy="741657"/>
          </a:xfrm>
          <a:prstGeom prst="rect">
            <a:avLst/>
          </a:prstGeom>
          <a:ln w="12700">
            <a:miter lim="400000"/>
          </a:ln>
        </p:spPr>
      </p:pic>
      <p:sp>
        <p:nvSpPr>
          <p:cNvPr id="24" name="Title Text"/>
          <p:cNvSpPr txBox="1">
            <a:spLocks noGrp="1"/>
          </p:cNvSpPr>
          <p:nvPr>
            <p:ph type="title"/>
          </p:nvPr>
        </p:nvSpPr>
        <p:spPr>
          <a:xfrm>
            <a:off x="182479" y="360052"/>
            <a:ext cx="8810067" cy="3036056"/>
          </a:xfrm>
          <a:prstGeom prst="rect">
            <a:avLst/>
          </a:prstGeom>
        </p:spPr>
        <p:txBody>
          <a:bodyPr lIns="0" tIns="0" rIns="0" bIns="0" anchor="b"/>
          <a:lstStyle>
            <a:lvl1pPr defTabSz="457200">
              <a:lnSpc>
                <a:spcPct val="90000"/>
              </a:lnSpc>
              <a:defRPr sz="4400" b="0">
                <a:solidFill>
                  <a:srgbClr val="0072BC"/>
                </a:solidFill>
                <a:latin typeface="Lato Heavy"/>
                <a:ea typeface="Lato Heavy"/>
                <a:cs typeface="Lato Heavy"/>
                <a:sym typeface="Lato Heavy"/>
              </a:defRPr>
            </a:lvl1pPr>
          </a:lstStyle>
          <a:p>
            <a:r>
              <a:t>Title Text</a:t>
            </a:r>
          </a:p>
        </p:txBody>
      </p:sp>
      <p:sp>
        <p:nvSpPr>
          <p:cNvPr id="25" name="Body Level One…"/>
          <p:cNvSpPr txBox="1">
            <a:spLocks noGrp="1"/>
          </p:cNvSpPr>
          <p:nvPr>
            <p:ph type="body" sz="half" idx="1"/>
          </p:nvPr>
        </p:nvSpPr>
        <p:spPr>
          <a:xfrm>
            <a:off x="182479" y="3545573"/>
            <a:ext cx="8810067" cy="1927863"/>
          </a:xfrm>
          <a:prstGeom prst="rect">
            <a:avLst/>
          </a:prstGeom>
        </p:spPr>
        <p:txBody>
          <a:bodyPr lIns="0" tIns="0" rIns="0" bIns="0"/>
          <a:lstStyle>
            <a:lvl1pPr algn="ctr" defTabSz="457200">
              <a:spcBef>
                <a:spcPts val="500"/>
              </a:spcBef>
              <a:defRPr sz="2400">
                <a:latin typeface="Lato Medium"/>
                <a:ea typeface="Lato Medium"/>
                <a:cs typeface="Lato Medium"/>
                <a:sym typeface="Lato Medium"/>
              </a:defRPr>
            </a:lvl1pPr>
            <a:lvl2pPr algn="ctr" defTabSz="457200">
              <a:spcBef>
                <a:spcPts val="500"/>
              </a:spcBef>
              <a:defRPr sz="2400">
                <a:latin typeface="Lato Medium"/>
                <a:ea typeface="Lato Medium"/>
                <a:cs typeface="Lato Medium"/>
                <a:sym typeface="Lato Medium"/>
              </a:defRPr>
            </a:lvl2pPr>
            <a:lvl3pPr algn="ctr" defTabSz="457200">
              <a:spcBef>
                <a:spcPts val="500"/>
              </a:spcBef>
              <a:defRPr sz="2400">
                <a:latin typeface="Lato Medium"/>
                <a:ea typeface="Lato Medium"/>
                <a:cs typeface="Lato Medium"/>
                <a:sym typeface="Lato Medium"/>
              </a:defRPr>
            </a:lvl3pPr>
            <a:lvl4pPr algn="ctr" defTabSz="457200">
              <a:spcBef>
                <a:spcPts val="500"/>
              </a:spcBef>
              <a:defRPr sz="2400">
                <a:latin typeface="Lato Medium"/>
                <a:ea typeface="Lato Medium"/>
                <a:cs typeface="Lato Medium"/>
                <a:sym typeface="Lato Medium"/>
              </a:defRPr>
            </a:lvl4pPr>
            <a:lvl5pPr algn="ctr" defTabSz="457200">
              <a:spcBef>
                <a:spcPts val="500"/>
              </a:spcBef>
              <a:defRPr sz="2400">
                <a:latin typeface="Lato Medium"/>
                <a:ea typeface="Lato Medium"/>
                <a:cs typeface="Lato Medium"/>
                <a:sym typeface="Lato Medium"/>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861304" y="6597805"/>
            <a:ext cx="139837"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00" name="Rectangle 2"/>
          <p:cNvSpPr/>
          <p:nvPr/>
        </p:nvSpPr>
        <p:spPr>
          <a:xfrm>
            <a:off x="0" y="1066800"/>
            <a:ext cx="6948488" cy="288925"/>
          </a:xfrm>
          <a:prstGeom prst="rect">
            <a:avLst/>
          </a:prstGeom>
          <a:gradFill>
            <a:gsLst>
              <a:gs pos="0">
                <a:srgbClr val="003399"/>
              </a:gs>
              <a:gs pos="100000">
                <a:srgbClr val="FFFFFF"/>
              </a:gs>
            </a:gsLst>
          </a:gradFill>
          <a:ln w="12700">
            <a:miter lim="400000"/>
          </a:ln>
        </p:spPr>
        <p:txBody>
          <a:bodyPr lIns="45718" tIns="45718" rIns="45718" bIns="45718" anchor="ctr"/>
          <a:lstStyle/>
          <a:p>
            <a:pPr algn="ctr">
              <a:defRPr sz="2400">
                <a:solidFill>
                  <a:srgbClr val="336699"/>
                </a:solidFill>
                <a:latin typeface="Times New Roman"/>
                <a:ea typeface="Times New Roman"/>
                <a:cs typeface="Times New Roman"/>
                <a:sym typeface="Times New Roman"/>
              </a:defRPr>
            </a:pPr>
            <a:endParaRPr/>
          </a:p>
        </p:txBody>
      </p:sp>
      <p:pic>
        <p:nvPicPr>
          <p:cNvPr id="201" name="Picture 7" descr="Picture 7"/>
          <p:cNvPicPr>
            <a:picLocks noChangeAspect="1"/>
          </p:cNvPicPr>
          <p:nvPr/>
        </p:nvPicPr>
        <p:blipFill>
          <a:blip r:embed="rId2"/>
          <a:stretch>
            <a:fillRect/>
          </a:stretch>
        </p:blipFill>
        <p:spPr>
          <a:xfrm>
            <a:off x="6873875" y="838200"/>
            <a:ext cx="2270125" cy="638175"/>
          </a:xfrm>
          <a:prstGeom prst="rect">
            <a:avLst/>
          </a:prstGeom>
          <a:ln w="12700">
            <a:miter lim="400000"/>
          </a:ln>
        </p:spPr>
      </p:pic>
      <p:sp>
        <p:nvSpPr>
          <p:cNvPr id="202" name="Title Text"/>
          <p:cNvSpPr txBox="1">
            <a:spLocks noGrp="1"/>
          </p:cNvSpPr>
          <p:nvPr>
            <p:ph type="title"/>
          </p:nvPr>
        </p:nvSpPr>
        <p:spPr>
          <a:xfrm>
            <a:off x="722312" y="4406900"/>
            <a:ext cx="7772401" cy="1362075"/>
          </a:xfrm>
          <a:prstGeom prst="rect">
            <a:avLst/>
          </a:prstGeom>
        </p:spPr>
        <p:txBody>
          <a:bodyPr anchor="t"/>
          <a:lstStyle>
            <a:lvl1pPr algn="l">
              <a:defRPr sz="4000" cap="all">
                <a:solidFill>
                  <a:srgbClr val="336699"/>
                </a:solidFill>
              </a:defRPr>
            </a:lvl1pPr>
          </a:lstStyle>
          <a:p>
            <a:r>
              <a:t>Title Text</a:t>
            </a:r>
          </a:p>
        </p:txBody>
      </p:sp>
      <p:sp>
        <p:nvSpPr>
          <p:cNvPr id="203" name="Body Level One…"/>
          <p:cNvSpPr txBox="1">
            <a:spLocks noGrp="1"/>
          </p:cNvSpPr>
          <p:nvPr>
            <p:ph type="body" sz="quarter" idx="1"/>
          </p:nvPr>
        </p:nvSpPr>
        <p:spPr>
          <a:xfrm>
            <a:off x="722312" y="2906713"/>
            <a:ext cx="7772401" cy="1500190"/>
          </a:xfrm>
          <a:prstGeom prst="rect">
            <a:avLst/>
          </a:prstGeom>
        </p:spPr>
        <p:txBody>
          <a:bodyPr anchor="b"/>
          <a:lstStyle>
            <a:lvl1pPr>
              <a:spcBef>
                <a:spcPts val="400"/>
              </a:spcBef>
              <a:defRPr sz="2000" b="1"/>
            </a:lvl1pPr>
            <a:lvl2pPr>
              <a:spcBef>
                <a:spcPts val="400"/>
              </a:spcBef>
              <a:defRPr sz="2000" b="1"/>
            </a:lvl2pPr>
            <a:lvl3pPr>
              <a:spcBef>
                <a:spcPts val="400"/>
              </a:spcBef>
              <a:defRPr sz="2000" b="1"/>
            </a:lvl3pPr>
            <a:lvl4pPr>
              <a:spcBef>
                <a:spcPts val="400"/>
              </a:spcBef>
              <a:defRPr sz="2000" b="1"/>
            </a:lvl4pPr>
            <a:lvl5pPr>
              <a:spcBef>
                <a:spcPts val="400"/>
              </a:spcBef>
              <a:defRPr sz="2000" b="1"/>
            </a:lvl5pPr>
          </a:lstStyle>
          <a:p>
            <a:r>
              <a:t>Body Level One</a:t>
            </a:r>
          </a:p>
          <a:p>
            <a:pPr lvl="1"/>
            <a:r>
              <a:t>Body Level Two</a:t>
            </a:r>
          </a:p>
          <a:p>
            <a:pPr lvl="2"/>
            <a:r>
              <a:t>Body Level Three</a:t>
            </a:r>
          </a:p>
          <a:p>
            <a:pPr lvl="3"/>
            <a:r>
              <a:t>Body Level Four</a:t>
            </a:r>
          </a:p>
          <a:p>
            <a:pPr lvl="4"/>
            <a:r>
              <a:t>Body Level Five</a:t>
            </a:r>
          </a:p>
        </p:txBody>
      </p:sp>
      <p:sp>
        <p:nvSpPr>
          <p:cNvPr id="204" name="Slide Number"/>
          <p:cNvSpPr txBox="1">
            <a:spLocks noGrp="1"/>
          </p:cNvSpPr>
          <p:nvPr>
            <p:ph type="sldNum" sz="quarter" idx="2"/>
          </p:nvPr>
        </p:nvSpPr>
        <p:spPr>
          <a:xfrm>
            <a:off x="8708746" y="6237287"/>
            <a:ext cx="301905" cy="288820"/>
          </a:xfrm>
          <a:prstGeom prst="rect">
            <a:avLst/>
          </a:prstGeom>
        </p:spPr>
        <p:txBody>
          <a:bodyPr lIns="45718" tIns="45718" rIns="45718" bIns="45718"/>
          <a:lstStyle>
            <a:lvl1pPr algn="r">
              <a:defRPr sz="1400">
                <a:solidFill>
                  <a:srgbClr val="336699"/>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11" name="Rectangle 2"/>
          <p:cNvSpPr/>
          <p:nvPr/>
        </p:nvSpPr>
        <p:spPr>
          <a:xfrm>
            <a:off x="0" y="1066800"/>
            <a:ext cx="6948488" cy="288925"/>
          </a:xfrm>
          <a:prstGeom prst="rect">
            <a:avLst/>
          </a:prstGeom>
          <a:gradFill>
            <a:gsLst>
              <a:gs pos="0">
                <a:srgbClr val="003399"/>
              </a:gs>
              <a:gs pos="100000">
                <a:srgbClr val="FFFFFF"/>
              </a:gs>
            </a:gsLst>
          </a:gradFill>
          <a:ln w="12700">
            <a:miter lim="400000"/>
          </a:ln>
        </p:spPr>
        <p:txBody>
          <a:bodyPr lIns="45718" tIns="45718" rIns="45718" bIns="45718" anchor="ctr"/>
          <a:lstStyle/>
          <a:p>
            <a:pPr algn="ctr">
              <a:defRPr sz="2400">
                <a:solidFill>
                  <a:srgbClr val="336699"/>
                </a:solidFill>
                <a:latin typeface="Times New Roman"/>
                <a:ea typeface="Times New Roman"/>
                <a:cs typeface="Times New Roman"/>
                <a:sym typeface="Times New Roman"/>
              </a:defRPr>
            </a:pPr>
            <a:endParaRPr/>
          </a:p>
        </p:txBody>
      </p:sp>
      <p:pic>
        <p:nvPicPr>
          <p:cNvPr id="212" name="Picture 7" descr="Picture 7"/>
          <p:cNvPicPr>
            <a:picLocks noChangeAspect="1"/>
          </p:cNvPicPr>
          <p:nvPr/>
        </p:nvPicPr>
        <p:blipFill>
          <a:blip r:embed="rId2"/>
          <a:stretch>
            <a:fillRect/>
          </a:stretch>
        </p:blipFill>
        <p:spPr>
          <a:xfrm>
            <a:off x="6873875" y="838200"/>
            <a:ext cx="2270125" cy="638175"/>
          </a:xfrm>
          <a:prstGeom prst="rect">
            <a:avLst/>
          </a:prstGeom>
          <a:ln w="12700">
            <a:miter lim="400000"/>
          </a:ln>
        </p:spPr>
      </p:pic>
      <p:sp>
        <p:nvSpPr>
          <p:cNvPr id="213" name="Title Text"/>
          <p:cNvSpPr txBox="1">
            <a:spLocks noGrp="1"/>
          </p:cNvSpPr>
          <p:nvPr>
            <p:ph type="title"/>
          </p:nvPr>
        </p:nvSpPr>
        <p:spPr>
          <a:xfrm>
            <a:off x="457200" y="130175"/>
            <a:ext cx="8229600" cy="1012825"/>
          </a:xfrm>
          <a:prstGeom prst="rect">
            <a:avLst/>
          </a:prstGeom>
        </p:spPr>
        <p:txBody>
          <a:bodyPr/>
          <a:lstStyle>
            <a:lvl1pPr algn="l">
              <a:defRPr sz="2800">
                <a:solidFill>
                  <a:srgbClr val="336699"/>
                </a:solidFill>
              </a:defRPr>
            </a:lvl1pPr>
          </a:lstStyle>
          <a:p>
            <a:r>
              <a:t>Title Text</a:t>
            </a:r>
          </a:p>
        </p:txBody>
      </p:sp>
      <p:sp>
        <p:nvSpPr>
          <p:cNvPr id="214" name="Body Level One…"/>
          <p:cNvSpPr txBox="1">
            <a:spLocks noGrp="1"/>
          </p:cNvSpPr>
          <p:nvPr>
            <p:ph type="body" sz="half" idx="1"/>
          </p:nvPr>
        </p:nvSpPr>
        <p:spPr>
          <a:xfrm>
            <a:off x="457200" y="1628775"/>
            <a:ext cx="4038600" cy="4525963"/>
          </a:xfrm>
          <a:prstGeom prst="rect">
            <a:avLst/>
          </a:prstGeom>
        </p:spPr>
        <p:txBody>
          <a:bodyPr/>
          <a:lstStyle>
            <a:lvl1pPr>
              <a:spcBef>
                <a:spcPts val="600"/>
              </a:spcBef>
              <a:defRPr sz="2800" b="1"/>
            </a:lvl1pPr>
            <a:lvl2pPr>
              <a:spcBef>
                <a:spcPts val="600"/>
              </a:spcBef>
              <a:defRPr sz="2800" b="1"/>
            </a:lvl2pPr>
            <a:lvl3pPr>
              <a:spcBef>
                <a:spcPts val="600"/>
              </a:spcBef>
              <a:defRPr sz="2800" b="1"/>
            </a:lvl3pPr>
            <a:lvl4pPr>
              <a:spcBef>
                <a:spcPts val="600"/>
              </a:spcBef>
              <a:defRPr sz="2800" b="1"/>
            </a:lvl4pPr>
            <a:lvl5pPr>
              <a:spcBef>
                <a:spcPts val="600"/>
              </a:spcBef>
              <a:defRPr sz="2800" b="1"/>
            </a:lvl5pPr>
          </a:lstStyle>
          <a:p>
            <a:r>
              <a:t>Body Level One</a:t>
            </a:r>
          </a:p>
          <a:p>
            <a:pPr lvl="1"/>
            <a:r>
              <a:t>Body Level Two</a:t>
            </a:r>
          </a:p>
          <a:p>
            <a:pPr lvl="2"/>
            <a:r>
              <a:t>Body Level Three</a:t>
            </a:r>
          </a:p>
          <a:p>
            <a:pPr lvl="3"/>
            <a:r>
              <a:t>Body Level Four</a:t>
            </a:r>
          </a:p>
          <a:p>
            <a:pPr lvl="4"/>
            <a:r>
              <a:t>Body Level Five</a:t>
            </a:r>
          </a:p>
        </p:txBody>
      </p:sp>
      <p:sp>
        <p:nvSpPr>
          <p:cNvPr id="215" name="Slide Number"/>
          <p:cNvSpPr txBox="1">
            <a:spLocks noGrp="1"/>
          </p:cNvSpPr>
          <p:nvPr>
            <p:ph type="sldNum" sz="quarter" idx="2"/>
          </p:nvPr>
        </p:nvSpPr>
        <p:spPr>
          <a:xfrm>
            <a:off x="8708746" y="6237287"/>
            <a:ext cx="301905" cy="288820"/>
          </a:xfrm>
          <a:prstGeom prst="rect">
            <a:avLst/>
          </a:prstGeom>
        </p:spPr>
        <p:txBody>
          <a:bodyPr lIns="45718" tIns="45718" rIns="45718" bIns="45718"/>
          <a:lstStyle>
            <a:lvl1pPr algn="r">
              <a:defRPr sz="1400">
                <a:solidFill>
                  <a:srgbClr val="336699"/>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22" name="Rectangle 2"/>
          <p:cNvSpPr/>
          <p:nvPr/>
        </p:nvSpPr>
        <p:spPr>
          <a:xfrm>
            <a:off x="0" y="1066800"/>
            <a:ext cx="6948488" cy="288925"/>
          </a:xfrm>
          <a:prstGeom prst="rect">
            <a:avLst/>
          </a:prstGeom>
          <a:gradFill>
            <a:gsLst>
              <a:gs pos="0">
                <a:srgbClr val="003399"/>
              </a:gs>
              <a:gs pos="100000">
                <a:srgbClr val="FFFFFF"/>
              </a:gs>
            </a:gsLst>
          </a:gradFill>
          <a:ln w="12700">
            <a:miter lim="400000"/>
          </a:ln>
        </p:spPr>
        <p:txBody>
          <a:bodyPr lIns="45718" tIns="45718" rIns="45718" bIns="45718" anchor="ctr"/>
          <a:lstStyle/>
          <a:p>
            <a:pPr algn="ctr">
              <a:defRPr sz="2400">
                <a:solidFill>
                  <a:srgbClr val="336699"/>
                </a:solidFill>
                <a:latin typeface="Times New Roman"/>
                <a:ea typeface="Times New Roman"/>
                <a:cs typeface="Times New Roman"/>
                <a:sym typeface="Times New Roman"/>
              </a:defRPr>
            </a:pPr>
            <a:endParaRPr/>
          </a:p>
        </p:txBody>
      </p:sp>
      <p:pic>
        <p:nvPicPr>
          <p:cNvPr id="223" name="Picture 7" descr="Picture 7"/>
          <p:cNvPicPr>
            <a:picLocks noChangeAspect="1"/>
          </p:cNvPicPr>
          <p:nvPr/>
        </p:nvPicPr>
        <p:blipFill>
          <a:blip r:embed="rId2"/>
          <a:stretch>
            <a:fillRect/>
          </a:stretch>
        </p:blipFill>
        <p:spPr>
          <a:xfrm>
            <a:off x="6873875" y="838200"/>
            <a:ext cx="2270125" cy="638175"/>
          </a:xfrm>
          <a:prstGeom prst="rect">
            <a:avLst/>
          </a:prstGeom>
          <a:ln w="12700">
            <a:miter lim="400000"/>
          </a:ln>
        </p:spPr>
      </p:pic>
      <p:sp>
        <p:nvSpPr>
          <p:cNvPr id="224" name="Title Text"/>
          <p:cNvSpPr txBox="1">
            <a:spLocks noGrp="1"/>
          </p:cNvSpPr>
          <p:nvPr>
            <p:ph type="title"/>
          </p:nvPr>
        </p:nvSpPr>
        <p:spPr>
          <a:xfrm>
            <a:off x="457200" y="274638"/>
            <a:ext cx="8229600" cy="1143001"/>
          </a:xfrm>
          <a:prstGeom prst="rect">
            <a:avLst/>
          </a:prstGeom>
        </p:spPr>
        <p:txBody>
          <a:bodyPr/>
          <a:lstStyle>
            <a:lvl1pPr algn="l">
              <a:defRPr sz="2800">
                <a:solidFill>
                  <a:srgbClr val="336699"/>
                </a:solidFill>
              </a:defRPr>
            </a:lvl1pPr>
          </a:lstStyle>
          <a:p>
            <a:r>
              <a:t>Title Text</a:t>
            </a:r>
          </a:p>
        </p:txBody>
      </p:sp>
      <p:sp>
        <p:nvSpPr>
          <p:cNvPr id="225" name="Body Level One…"/>
          <p:cNvSpPr txBox="1">
            <a:spLocks noGrp="1"/>
          </p:cNvSpPr>
          <p:nvPr>
            <p:ph type="body" sz="quarter" idx="1"/>
          </p:nvPr>
        </p:nvSpPr>
        <p:spPr>
          <a:xfrm>
            <a:off x="457200" y="1535112"/>
            <a:ext cx="4040188" cy="639763"/>
          </a:xfrm>
          <a:prstGeom prst="rect">
            <a:avLst/>
          </a:prstGeom>
        </p:spPr>
        <p:txBody>
          <a:bodyPr anchor="b"/>
          <a:lstStyle>
            <a:lvl1pPr>
              <a:spcBef>
                <a:spcPts val="500"/>
              </a:spcBef>
              <a:defRPr sz="2400" b="1"/>
            </a:lvl1pPr>
            <a:lvl2pPr>
              <a:spcBef>
                <a:spcPts val="500"/>
              </a:spcBef>
              <a:defRPr sz="2400" b="1"/>
            </a:lvl2pPr>
            <a:lvl3pPr>
              <a:spcBef>
                <a:spcPts val="500"/>
              </a:spcBef>
              <a:defRPr sz="2400" b="1"/>
            </a:lvl3pPr>
            <a:lvl4pPr>
              <a:spcBef>
                <a:spcPts val="500"/>
              </a:spcBef>
              <a:defRPr sz="2400" b="1"/>
            </a:lvl4pPr>
            <a:lvl5pPr>
              <a:spcBef>
                <a:spcPts val="500"/>
              </a:spcBef>
              <a:defRPr sz="2400" b="1"/>
            </a:lvl5pPr>
          </a:lstStyle>
          <a:p>
            <a:r>
              <a:t>Body Level One</a:t>
            </a:r>
          </a:p>
          <a:p>
            <a:pPr lvl="1"/>
            <a:r>
              <a:t>Body Level Two</a:t>
            </a:r>
          </a:p>
          <a:p>
            <a:pPr lvl="2"/>
            <a:r>
              <a:t>Body Level Three</a:t>
            </a:r>
          </a:p>
          <a:p>
            <a:pPr lvl="3"/>
            <a:r>
              <a:t>Body Level Four</a:t>
            </a:r>
          </a:p>
          <a:p>
            <a:pPr lvl="4"/>
            <a:r>
              <a:t>Body Level Five</a:t>
            </a:r>
          </a:p>
        </p:txBody>
      </p:sp>
      <p:sp>
        <p:nvSpPr>
          <p:cNvPr id="226" name="Text Placeholder 4"/>
          <p:cNvSpPr>
            <a:spLocks noGrp="1"/>
          </p:cNvSpPr>
          <p:nvPr>
            <p:ph type="body" sz="quarter" idx="21"/>
          </p:nvPr>
        </p:nvSpPr>
        <p:spPr>
          <a:xfrm>
            <a:off x="4645025" y="1535112"/>
            <a:ext cx="4041775" cy="639765"/>
          </a:xfrm>
          <a:prstGeom prst="rect">
            <a:avLst/>
          </a:prstGeom>
        </p:spPr>
        <p:txBody>
          <a:bodyPr anchor="b"/>
          <a:lstStyle/>
          <a:p>
            <a:endParaRPr/>
          </a:p>
        </p:txBody>
      </p:sp>
      <p:sp>
        <p:nvSpPr>
          <p:cNvPr id="227" name="Slide Number"/>
          <p:cNvSpPr txBox="1">
            <a:spLocks noGrp="1"/>
          </p:cNvSpPr>
          <p:nvPr>
            <p:ph type="sldNum" sz="quarter" idx="2"/>
          </p:nvPr>
        </p:nvSpPr>
        <p:spPr>
          <a:xfrm>
            <a:off x="8708746" y="6237287"/>
            <a:ext cx="301905" cy="288820"/>
          </a:xfrm>
          <a:prstGeom prst="rect">
            <a:avLst/>
          </a:prstGeom>
        </p:spPr>
        <p:txBody>
          <a:bodyPr lIns="45718" tIns="45718" rIns="45718" bIns="45718"/>
          <a:lstStyle>
            <a:lvl1pPr algn="r">
              <a:defRPr sz="1400">
                <a:solidFill>
                  <a:srgbClr val="336699"/>
                </a:solidFill>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234" name="Rectangle 2"/>
          <p:cNvSpPr/>
          <p:nvPr/>
        </p:nvSpPr>
        <p:spPr>
          <a:xfrm>
            <a:off x="0" y="1066800"/>
            <a:ext cx="6948488" cy="288925"/>
          </a:xfrm>
          <a:prstGeom prst="rect">
            <a:avLst/>
          </a:prstGeom>
          <a:gradFill>
            <a:gsLst>
              <a:gs pos="0">
                <a:srgbClr val="003399"/>
              </a:gs>
              <a:gs pos="100000">
                <a:srgbClr val="FFFFFF"/>
              </a:gs>
            </a:gsLst>
          </a:gradFill>
          <a:ln w="12700">
            <a:miter lim="400000"/>
          </a:ln>
        </p:spPr>
        <p:txBody>
          <a:bodyPr lIns="45718" tIns="45718" rIns="45718" bIns="45718" anchor="ctr"/>
          <a:lstStyle/>
          <a:p>
            <a:pPr algn="ctr">
              <a:defRPr sz="2400">
                <a:solidFill>
                  <a:srgbClr val="336699"/>
                </a:solidFill>
                <a:latin typeface="Times New Roman"/>
                <a:ea typeface="Times New Roman"/>
                <a:cs typeface="Times New Roman"/>
                <a:sym typeface="Times New Roman"/>
              </a:defRPr>
            </a:pPr>
            <a:endParaRPr/>
          </a:p>
        </p:txBody>
      </p:sp>
      <p:pic>
        <p:nvPicPr>
          <p:cNvPr id="235" name="Picture 7" descr="Picture 7"/>
          <p:cNvPicPr>
            <a:picLocks noChangeAspect="1"/>
          </p:cNvPicPr>
          <p:nvPr/>
        </p:nvPicPr>
        <p:blipFill>
          <a:blip r:embed="rId2"/>
          <a:stretch>
            <a:fillRect/>
          </a:stretch>
        </p:blipFill>
        <p:spPr>
          <a:xfrm>
            <a:off x="6873875" y="838200"/>
            <a:ext cx="2270125" cy="638175"/>
          </a:xfrm>
          <a:prstGeom prst="rect">
            <a:avLst/>
          </a:prstGeom>
          <a:ln w="12700">
            <a:miter lim="400000"/>
          </a:ln>
        </p:spPr>
      </p:pic>
      <p:sp>
        <p:nvSpPr>
          <p:cNvPr id="236" name="Title Text"/>
          <p:cNvSpPr txBox="1">
            <a:spLocks noGrp="1"/>
          </p:cNvSpPr>
          <p:nvPr>
            <p:ph type="title"/>
          </p:nvPr>
        </p:nvSpPr>
        <p:spPr>
          <a:xfrm>
            <a:off x="457200" y="130175"/>
            <a:ext cx="8229600" cy="1012825"/>
          </a:xfrm>
          <a:prstGeom prst="rect">
            <a:avLst/>
          </a:prstGeom>
        </p:spPr>
        <p:txBody>
          <a:bodyPr/>
          <a:lstStyle>
            <a:lvl1pPr algn="l">
              <a:defRPr sz="2800">
                <a:solidFill>
                  <a:srgbClr val="336699"/>
                </a:solidFill>
              </a:defRPr>
            </a:lvl1pPr>
          </a:lstStyle>
          <a:p>
            <a:r>
              <a:t>Title Text</a:t>
            </a:r>
          </a:p>
        </p:txBody>
      </p:sp>
      <p:sp>
        <p:nvSpPr>
          <p:cNvPr id="237" name="Slide Number"/>
          <p:cNvSpPr txBox="1">
            <a:spLocks noGrp="1"/>
          </p:cNvSpPr>
          <p:nvPr>
            <p:ph type="sldNum" sz="quarter" idx="2"/>
          </p:nvPr>
        </p:nvSpPr>
        <p:spPr>
          <a:xfrm>
            <a:off x="8708746" y="6237287"/>
            <a:ext cx="301905" cy="288820"/>
          </a:xfrm>
          <a:prstGeom prst="rect">
            <a:avLst/>
          </a:prstGeom>
        </p:spPr>
        <p:txBody>
          <a:bodyPr lIns="45718" tIns="45718" rIns="45718" bIns="45718"/>
          <a:lstStyle>
            <a:lvl1pPr algn="r">
              <a:defRPr sz="1400">
                <a:solidFill>
                  <a:srgbClr val="336699"/>
                </a:solidFill>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44" name="Rectangle 2"/>
          <p:cNvSpPr/>
          <p:nvPr/>
        </p:nvSpPr>
        <p:spPr>
          <a:xfrm>
            <a:off x="0" y="1066800"/>
            <a:ext cx="6948488" cy="288925"/>
          </a:xfrm>
          <a:prstGeom prst="rect">
            <a:avLst/>
          </a:prstGeom>
          <a:gradFill>
            <a:gsLst>
              <a:gs pos="0">
                <a:srgbClr val="003399"/>
              </a:gs>
              <a:gs pos="100000">
                <a:srgbClr val="FFFFFF"/>
              </a:gs>
            </a:gsLst>
          </a:gradFill>
          <a:ln w="12700">
            <a:miter lim="400000"/>
          </a:ln>
        </p:spPr>
        <p:txBody>
          <a:bodyPr lIns="45718" tIns="45718" rIns="45718" bIns="45718" anchor="ctr"/>
          <a:lstStyle/>
          <a:p>
            <a:pPr algn="ctr">
              <a:defRPr sz="2400">
                <a:solidFill>
                  <a:srgbClr val="336699"/>
                </a:solidFill>
                <a:latin typeface="Times New Roman"/>
                <a:ea typeface="Times New Roman"/>
                <a:cs typeface="Times New Roman"/>
                <a:sym typeface="Times New Roman"/>
              </a:defRPr>
            </a:pPr>
            <a:endParaRPr/>
          </a:p>
        </p:txBody>
      </p:sp>
      <p:pic>
        <p:nvPicPr>
          <p:cNvPr id="245" name="Picture 7" descr="Picture 7"/>
          <p:cNvPicPr>
            <a:picLocks noChangeAspect="1"/>
          </p:cNvPicPr>
          <p:nvPr/>
        </p:nvPicPr>
        <p:blipFill>
          <a:blip r:embed="rId2"/>
          <a:stretch>
            <a:fillRect/>
          </a:stretch>
        </p:blipFill>
        <p:spPr>
          <a:xfrm>
            <a:off x="6873875" y="838200"/>
            <a:ext cx="2270125" cy="638175"/>
          </a:xfrm>
          <a:prstGeom prst="rect">
            <a:avLst/>
          </a:prstGeom>
          <a:ln w="12700">
            <a:miter lim="400000"/>
          </a:ln>
        </p:spPr>
      </p:pic>
      <p:sp>
        <p:nvSpPr>
          <p:cNvPr id="246" name="Slide Number"/>
          <p:cNvSpPr txBox="1">
            <a:spLocks noGrp="1"/>
          </p:cNvSpPr>
          <p:nvPr>
            <p:ph type="sldNum" sz="quarter" idx="2"/>
          </p:nvPr>
        </p:nvSpPr>
        <p:spPr>
          <a:xfrm>
            <a:off x="8708746" y="6237287"/>
            <a:ext cx="301905" cy="288820"/>
          </a:xfrm>
          <a:prstGeom prst="rect">
            <a:avLst/>
          </a:prstGeom>
        </p:spPr>
        <p:txBody>
          <a:bodyPr lIns="45718" tIns="45718" rIns="45718" bIns="45718"/>
          <a:lstStyle>
            <a:lvl1pPr algn="r">
              <a:defRPr sz="1400">
                <a:solidFill>
                  <a:srgbClr val="336699"/>
                </a:solidFil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253" name="Rectangle 2"/>
          <p:cNvSpPr/>
          <p:nvPr/>
        </p:nvSpPr>
        <p:spPr>
          <a:xfrm>
            <a:off x="0" y="1066800"/>
            <a:ext cx="6948488" cy="288925"/>
          </a:xfrm>
          <a:prstGeom prst="rect">
            <a:avLst/>
          </a:prstGeom>
          <a:gradFill>
            <a:gsLst>
              <a:gs pos="0">
                <a:srgbClr val="003399"/>
              </a:gs>
              <a:gs pos="100000">
                <a:srgbClr val="FFFFFF"/>
              </a:gs>
            </a:gsLst>
          </a:gradFill>
          <a:ln w="12700">
            <a:miter lim="400000"/>
          </a:ln>
        </p:spPr>
        <p:txBody>
          <a:bodyPr lIns="45718" tIns="45718" rIns="45718" bIns="45718" anchor="ctr"/>
          <a:lstStyle/>
          <a:p>
            <a:pPr algn="ctr">
              <a:defRPr sz="2400">
                <a:solidFill>
                  <a:srgbClr val="336699"/>
                </a:solidFill>
                <a:latin typeface="Times New Roman"/>
                <a:ea typeface="Times New Roman"/>
                <a:cs typeface="Times New Roman"/>
                <a:sym typeface="Times New Roman"/>
              </a:defRPr>
            </a:pPr>
            <a:endParaRPr/>
          </a:p>
        </p:txBody>
      </p:sp>
      <p:pic>
        <p:nvPicPr>
          <p:cNvPr id="254" name="Picture 7" descr="Picture 7"/>
          <p:cNvPicPr>
            <a:picLocks noChangeAspect="1"/>
          </p:cNvPicPr>
          <p:nvPr/>
        </p:nvPicPr>
        <p:blipFill>
          <a:blip r:embed="rId2"/>
          <a:stretch>
            <a:fillRect/>
          </a:stretch>
        </p:blipFill>
        <p:spPr>
          <a:xfrm>
            <a:off x="6873875" y="838200"/>
            <a:ext cx="2270125" cy="638175"/>
          </a:xfrm>
          <a:prstGeom prst="rect">
            <a:avLst/>
          </a:prstGeom>
          <a:ln w="12700">
            <a:miter lim="400000"/>
          </a:ln>
        </p:spPr>
      </p:pic>
      <p:sp>
        <p:nvSpPr>
          <p:cNvPr id="255" name="Title Text"/>
          <p:cNvSpPr txBox="1">
            <a:spLocks noGrp="1"/>
          </p:cNvSpPr>
          <p:nvPr>
            <p:ph type="title"/>
          </p:nvPr>
        </p:nvSpPr>
        <p:spPr>
          <a:xfrm>
            <a:off x="457200" y="273050"/>
            <a:ext cx="3008316" cy="1162050"/>
          </a:xfrm>
          <a:prstGeom prst="rect">
            <a:avLst/>
          </a:prstGeom>
        </p:spPr>
        <p:txBody>
          <a:bodyPr anchor="b"/>
          <a:lstStyle>
            <a:lvl1pPr algn="l">
              <a:defRPr sz="2000">
                <a:solidFill>
                  <a:srgbClr val="336699"/>
                </a:solidFill>
              </a:defRPr>
            </a:lvl1pPr>
          </a:lstStyle>
          <a:p>
            <a:r>
              <a:t>Title Text</a:t>
            </a:r>
          </a:p>
        </p:txBody>
      </p:sp>
      <p:sp>
        <p:nvSpPr>
          <p:cNvPr id="256" name="Body Level One…"/>
          <p:cNvSpPr txBox="1">
            <a:spLocks noGrp="1"/>
          </p:cNvSpPr>
          <p:nvPr>
            <p:ph type="body" idx="1"/>
          </p:nvPr>
        </p:nvSpPr>
        <p:spPr>
          <a:xfrm>
            <a:off x="3575050" y="273050"/>
            <a:ext cx="5111750" cy="5853113"/>
          </a:xfrm>
          <a:prstGeom prst="rect">
            <a:avLst/>
          </a:prstGeom>
        </p:spPr>
        <p:txBody>
          <a:bodyPr/>
          <a:lstStyle>
            <a:lvl1pPr>
              <a:defRPr b="1"/>
            </a:lvl1pPr>
            <a:lvl2pPr>
              <a:defRPr b="1"/>
            </a:lvl2pPr>
            <a:lvl3pPr>
              <a:defRPr b="1"/>
            </a:lvl3pPr>
            <a:lvl4pPr>
              <a:defRPr b="1"/>
            </a:lvl4pPr>
            <a:lvl5pPr>
              <a:defRPr b="1"/>
            </a:lvl5pPr>
          </a:lstStyle>
          <a:p>
            <a:r>
              <a:t>Body Level One</a:t>
            </a:r>
          </a:p>
          <a:p>
            <a:pPr lvl="1"/>
            <a:r>
              <a:t>Body Level Two</a:t>
            </a:r>
          </a:p>
          <a:p>
            <a:pPr lvl="2"/>
            <a:r>
              <a:t>Body Level Three</a:t>
            </a:r>
          </a:p>
          <a:p>
            <a:pPr lvl="3"/>
            <a:r>
              <a:t>Body Level Four</a:t>
            </a:r>
          </a:p>
          <a:p>
            <a:pPr lvl="4"/>
            <a:r>
              <a:t>Body Level Five</a:t>
            </a:r>
          </a:p>
        </p:txBody>
      </p:sp>
      <p:sp>
        <p:nvSpPr>
          <p:cNvPr id="257" name="Text Placeholder 3"/>
          <p:cNvSpPr>
            <a:spLocks noGrp="1"/>
          </p:cNvSpPr>
          <p:nvPr>
            <p:ph type="body" sz="half" idx="21"/>
          </p:nvPr>
        </p:nvSpPr>
        <p:spPr>
          <a:xfrm>
            <a:off x="457198" y="1435100"/>
            <a:ext cx="3008317" cy="4691063"/>
          </a:xfrm>
          <a:prstGeom prst="rect">
            <a:avLst/>
          </a:prstGeom>
        </p:spPr>
        <p:txBody>
          <a:bodyPr/>
          <a:lstStyle/>
          <a:p>
            <a:endParaRPr/>
          </a:p>
        </p:txBody>
      </p:sp>
      <p:sp>
        <p:nvSpPr>
          <p:cNvPr id="258" name="Slide Number"/>
          <p:cNvSpPr txBox="1">
            <a:spLocks noGrp="1"/>
          </p:cNvSpPr>
          <p:nvPr>
            <p:ph type="sldNum" sz="quarter" idx="2"/>
          </p:nvPr>
        </p:nvSpPr>
        <p:spPr>
          <a:xfrm>
            <a:off x="8708746" y="6237287"/>
            <a:ext cx="301905" cy="288820"/>
          </a:xfrm>
          <a:prstGeom prst="rect">
            <a:avLst/>
          </a:prstGeom>
        </p:spPr>
        <p:txBody>
          <a:bodyPr lIns="45718" tIns="45718" rIns="45718" bIns="45718"/>
          <a:lstStyle>
            <a:lvl1pPr algn="r">
              <a:defRPr sz="1400">
                <a:solidFill>
                  <a:srgbClr val="336699"/>
                </a:solidFil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265" name="Rectangle 2"/>
          <p:cNvSpPr/>
          <p:nvPr/>
        </p:nvSpPr>
        <p:spPr>
          <a:xfrm>
            <a:off x="0" y="1066800"/>
            <a:ext cx="6948488" cy="288925"/>
          </a:xfrm>
          <a:prstGeom prst="rect">
            <a:avLst/>
          </a:prstGeom>
          <a:gradFill>
            <a:gsLst>
              <a:gs pos="0">
                <a:srgbClr val="003399"/>
              </a:gs>
              <a:gs pos="100000">
                <a:srgbClr val="FFFFFF"/>
              </a:gs>
            </a:gsLst>
          </a:gradFill>
          <a:ln w="12700">
            <a:miter lim="400000"/>
          </a:ln>
        </p:spPr>
        <p:txBody>
          <a:bodyPr lIns="45718" tIns="45718" rIns="45718" bIns="45718" anchor="ctr"/>
          <a:lstStyle/>
          <a:p>
            <a:pPr algn="ctr">
              <a:defRPr sz="2400">
                <a:solidFill>
                  <a:srgbClr val="336699"/>
                </a:solidFill>
                <a:latin typeface="Times New Roman"/>
                <a:ea typeface="Times New Roman"/>
                <a:cs typeface="Times New Roman"/>
                <a:sym typeface="Times New Roman"/>
              </a:defRPr>
            </a:pPr>
            <a:endParaRPr/>
          </a:p>
        </p:txBody>
      </p:sp>
      <p:pic>
        <p:nvPicPr>
          <p:cNvPr id="266" name="Picture 7" descr="Picture 7"/>
          <p:cNvPicPr>
            <a:picLocks noChangeAspect="1"/>
          </p:cNvPicPr>
          <p:nvPr/>
        </p:nvPicPr>
        <p:blipFill>
          <a:blip r:embed="rId2"/>
          <a:stretch>
            <a:fillRect/>
          </a:stretch>
        </p:blipFill>
        <p:spPr>
          <a:xfrm>
            <a:off x="6873875" y="838200"/>
            <a:ext cx="2270125" cy="638175"/>
          </a:xfrm>
          <a:prstGeom prst="rect">
            <a:avLst/>
          </a:prstGeom>
          <a:ln w="12700">
            <a:miter lim="400000"/>
          </a:ln>
        </p:spPr>
      </p:pic>
      <p:sp>
        <p:nvSpPr>
          <p:cNvPr id="267" name="Title Text"/>
          <p:cNvSpPr txBox="1">
            <a:spLocks noGrp="1"/>
          </p:cNvSpPr>
          <p:nvPr>
            <p:ph type="title"/>
          </p:nvPr>
        </p:nvSpPr>
        <p:spPr>
          <a:xfrm>
            <a:off x="1792288" y="4800600"/>
            <a:ext cx="5486403" cy="566738"/>
          </a:xfrm>
          <a:prstGeom prst="rect">
            <a:avLst/>
          </a:prstGeom>
        </p:spPr>
        <p:txBody>
          <a:bodyPr anchor="b"/>
          <a:lstStyle>
            <a:lvl1pPr algn="l">
              <a:defRPr sz="2000">
                <a:solidFill>
                  <a:srgbClr val="336699"/>
                </a:solidFill>
              </a:defRPr>
            </a:lvl1pPr>
          </a:lstStyle>
          <a:p>
            <a:r>
              <a:t>Title Text</a:t>
            </a:r>
          </a:p>
        </p:txBody>
      </p:sp>
      <p:sp>
        <p:nvSpPr>
          <p:cNvPr id="268" name="Picture Placeholder 2"/>
          <p:cNvSpPr>
            <a:spLocks noGrp="1"/>
          </p:cNvSpPr>
          <p:nvPr>
            <p:ph type="pic" sz="half" idx="21"/>
          </p:nvPr>
        </p:nvSpPr>
        <p:spPr>
          <a:xfrm>
            <a:off x="1792288" y="612775"/>
            <a:ext cx="5486403" cy="4114800"/>
          </a:xfrm>
          <a:prstGeom prst="rect">
            <a:avLst/>
          </a:prstGeom>
        </p:spPr>
        <p:txBody>
          <a:bodyPr lIns="91439" tIns="45719" rIns="91439" bIns="45719">
            <a:noAutofit/>
          </a:bodyPr>
          <a:lstStyle/>
          <a:p>
            <a:endParaRPr/>
          </a:p>
        </p:txBody>
      </p:sp>
      <p:sp>
        <p:nvSpPr>
          <p:cNvPr id="269" name="Body Level One…"/>
          <p:cNvSpPr txBox="1">
            <a:spLocks noGrp="1"/>
          </p:cNvSpPr>
          <p:nvPr>
            <p:ph type="body" sz="quarter" idx="1"/>
          </p:nvPr>
        </p:nvSpPr>
        <p:spPr>
          <a:xfrm>
            <a:off x="1792288" y="5367337"/>
            <a:ext cx="5486403" cy="804865"/>
          </a:xfrm>
          <a:prstGeom prst="rect">
            <a:avLst/>
          </a:prstGeom>
        </p:spPr>
        <p:txBody>
          <a:bodyPr/>
          <a:lstStyle>
            <a:lvl1pPr>
              <a:spcBef>
                <a:spcPts val="300"/>
              </a:spcBef>
              <a:defRPr sz="1400" b="1"/>
            </a:lvl1pPr>
            <a:lvl2pPr>
              <a:spcBef>
                <a:spcPts val="300"/>
              </a:spcBef>
              <a:defRPr sz="1400" b="1"/>
            </a:lvl2pPr>
            <a:lvl3pPr>
              <a:spcBef>
                <a:spcPts val="300"/>
              </a:spcBef>
              <a:defRPr sz="1400" b="1"/>
            </a:lvl3pPr>
            <a:lvl4pPr>
              <a:spcBef>
                <a:spcPts val="300"/>
              </a:spcBef>
              <a:defRPr sz="1400" b="1"/>
            </a:lvl4pPr>
            <a:lvl5pPr>
              <a:spcBef>
                <a:spcPts val="300"/>
              </a:spcBef>
              <a:defRPr sz="1400" b="1"/>
            </a:lvl5p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xfrm>
            <a:off x="8708746" y="6237287"/>
            <a:ext cx="301905" cy="288820"/>
          </a:xfrm>
          <a:prstGeom prst="rect">
            <a:avLst/>
          </a:prstGeom>
        </p:spPr>
        <p:txBody>
          <a:bodyPr lIns="45718" tIns="45718" rIns="45718" bIns="45718"/>
          <a:lstStyle>
            <a:lvl1pPr algn="r">
              <a:defRPr sz="1400">
                <a:solidFill>
                  <a:srgbClr val="336699"/>
                </a:solid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le, Text, and 2 Content">
    <p:spTree>
      <p:nvGrpSpPr>
        <p:cNvPr id="1" name=""/>
        <p:cNvGrpSpPr/>
        <p:nvPr/>
      </p:nvGrpSpPr>
      <p:grpSpPr>
        <a:xfrm>
          <a:off x="0" y="0"/>
          <a:ext cx="0" cy="0"/>
          <a:chOff x="0" y="0"/>
          <a:chExt cx="0" cy="0"/>
        </a:xfrm>
      </p:grpSpPr>
      <p:sp>
        <p:nvSpPr>
          <p:cNvPr id="277" name="Rectangle 2"/>
          <p:cNvSpPr/>
          <p:nvPr/>
        </p:nvSpPr>
        <p:spPr>
          <a:xfrm>
            <a:off x="0" y="1066800"/>
            <a:ext cx="6948488" cy="288925"/>
          </a:xfrm>
          <a:prstGeom prst="rect">
            <a:avLst/>
          </a:prstGeom>
          <a:gradFill>
            <a:gsLst>
              <a:gs pos="0">
                <a:srgbClr val="003399"/>
              </a:gs>
              <a:gs pos="100000">
                <a:srgbClr val="FFFFFF"/>
              </a:gs>
            </a:gsLst>
          </a:gradFill>
          <a:ln w="12700">
            <a:miter lim="400000"/>
          </a:ln>
        </p:spPr>
        <p:txBody>
          <a:bodyPr lIns="45718" tIns="45718" rIns="45718" bIns="45718" anchor="ctr"/>
          <a:lstStyle/>
          <a:p>
            <a:pPr algn="ctr">
              <a:defRPr sz="2400">
                <a:solidFill>
                  <a:srgbClr val="336699"/>
                </a:solidFill>
                <a:latin typeface="Times New Roman"/>
                <a:ea typeface="Times New Roman"/>
                <a:cs typeface="Times New Roman"/>
                <a:sym typeface="Times New Roman"/>
              </a:defRPr>
            </a:pPr>
            <a:endParaRPr/>
          </a:p>
        </p:txBody>
      </p:sp>
      <p:pic>
        <p:nvPicPr>
          <p:cNvPr id="278" name="Picture 7" descr="Picture 7"/>
          <p:cNvPicPr>
            <a:picLocks noChangeAspect="1"/>
          </p:cNvPicPr>
          <p:nvPr/>
        </p:nvPicPr>
        <p:blipFill>
          <a:blip r:embed="rId2"/>
          <a:stretch>
            <a:fillRect/>
          </a:stretch>
        </p:blipFill>
        <p:spPr>
          <a:xfrm>
            <a:off x="6873875" y="838200"/>
            <a:ext cx="2270125" cy="638175"/>
          </a:xfrm>
          <a:prstGeom prst="rect">
            <a:avLst/>
          </a:prstGeom>
          <a:ln w="12700">
            <a:miter lim="400000"/>
          </a:ln>
        </p:spPr>
      </p:pic>
      <p:sp>
        <p:nvSpPr>
          <p:cNvPr id="279" name="Title Text"/>
          <p:cNvSpPr txBox="1">
            <a:spLocks noGrp="1"/>
          </p:cNvSpPr>
          <p:nvPr>
            <p:ph type="title"/>
          </p:nvPr>
        </p:nvSpPr>
        <p:spPr>
          <a:xfrm>
            <a:off x="457200" y="130175"/>
            <a:ext cx="8229600" cy="777875"/>
          </a:xfrm>
          <a:prstGeom prst="rect">
            <a:avLst/>
          </a:prstGeom>
        </p:spPr>
        <p:txBody>
          <a:bodyPr/>
          <a:lstStyle>
            <a:lvl1pPr algn="l">
              <a:defRPr sz="2800">
                <a:solidFill>
                  <a:srgbClr val="336699"/>
                </a:solidFill>
              </a:defRPr>
            </a:lvl1pPr>
          </a:lstStyle>
          <a:p>
            <a:r>
              <a:t>Title Text</a:t>
            </a:r>
          </a:p>
        </p:txBody>
      </p:sp>
      <p:sp>
        <p:nvSpPr>
          <p:cNvPr id="280" name="Body Level One…"/>
          <p:cNvSpPr txBox="1">
            <a:spLocks noGrp="1"/>
          </p:cNvSpPr>
          <p:nvPr>
            <p:ph type="body" sz="half" idx="1"/>
          </p:nvPr>
        </p:nvSpPr>
        <p:spPr>
          <a:xfrm>
            <a:off x="457200" y="1628775"/>
            <a:ext cx="4038600" cy="4525963"/>
          </a:xfrm>
          <a:prstGeom prst="rect">
            <a:avLst/>
          </a:prstGeom>
        </p:spPr>
        <p:txBody>
          <a:bodyPr/>
          <a:lstStyle>
            <a:lvl1pPr>
              <a:spcBef>
                <a:spcPts val="500"/>
              </a:spcBef>
              <a:defRPr sz="2400" b="1"/>
            </a:lvl1pPr>
            <a:lvl2pPr>
              <a:spcBef>
                <a:spcPts val="500"/>
              </a:spcBef>
              <a:defRPr sz="2400" b="1"/>
            </a:lvl2pPr>
            <a:lvl3pPr>
              <a:spcBef>
                <a:spcPts val="500"/>
              </a:spcBef>
              <a:defRPr sz="2400" b="1"/>
            </a:lvl3pPr>
            <a:lvl4pPr>
              <a:spcBef>
                <a:spcPts val="500"/>
              </a:spcBef>
              <a:defRPr sz="2400" b="1"/>
            </a:lvl4pPr>
            <a:lvl5pPr>
              <a:spcBef>
                <a:spcPts val="500"/>
              </a:spcBef>
              <a:defRPr sz="2400" b="1"/>
            </a:lvl5pPr>
          </a:lstStyle>
          <a:p>
            <a:r>
              <a:t>Body Level One</a:t>
            </a:r>
          </a:p>
          <a:p>
            <a:pPr lvl="1"/>
            <a:r>
              <a:t>Body Level Two</a:t>
            </a:r>
          </a:p>
          <a:p>
            <a:pPr lvl="2"/>
            <a:r>
              <a:t>Body Level Three</a:t>
            </a:r>
          </a:p>
          <a:p>
            <a:pPr lvl="3"/>
            <a:r>
              <a:t>Body Level Four</a:t>
            </a:r>
          </a:p>
          <a:p>
            <a:pPr lvl="4"/>
            <a:r>
              <a:t>Body Level Five</a:t>
            </a:r>
          </a:p>
        </p:txBody>
      </p:sp>
      <p:sp>
        <p:nvSpPr>
          <p:cNvPr id="281" name="Slide Number"/>
          <p:cNvSpPr txBox="1">
            <a:spLocks noGrp="1"/>
          </p:cNvSpPr>
          <p:nvPr>
            <p:ph type="sldNum" sz="quarter" idx="2"/>
          </p:nvPr>
        </p:nvSpPr>
        <p:spPr>
          <a:xfrm>
            <a:off x="8708746" y="6237287"/>
            <a:ext cx="301905" cy="288820"/>
          </a:xfrm>
          <a:prstGeom prst="rect">
            <a:avLst/>
          </a:prstGeom>
        </p:spPr>
        <p:txBody>
          <a:bodyPr lIns="45718" tIns="45718" rIns="45718" bIns="45718"/>
          <a:lstStyle>
            <a:lvl1pPr algn="r">
              <a:defRPr sz="1400">
                <a:solidFill>
                  <a:srgbClr val="336699"/>
                </a:solidFill>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288" name="Rectangle 2"/>
          <p:cNvSpPr/>
          <p:nvPr/>
        </p:nvSpPr>
        <p:spPr>
          <a:xfrm>
            <a:off x="0" y="1066800"/>
            <a:ext cx="6948488" cy="288925"/>
          </a:xfrm>
          <a:prstGeom prst="rect">
            <a:avLst/>
          </a:prstGeom>
          <a:gradFill>
            <a:gsLst>
              <a:gs pos="0">
                <a:srgbClr val="003399"/>
              </a:gs>
              <a:gs pos="100000">
                <a:srgbClr val="FFFFFF"/>
              </a:gs>
            </a:gsLst>
          </a:gradFill>
          <a:ln w="12700">
            <a:miter lim="400000"/>
          </a:ln>
        </p:spPr>
        <p:txBody>
          <a:bodyPr lIns="45718" tIns="45718" rIns="45718" bIns="45718" anchor="ctr"/>
          <a:lstStyle/>
          <a:p>
            <a:pPr algn="ctr">
              <a:defRPr sz="2400">
                <a:solidFill>
                  <a:srgbClr val="336699"/>
                </a:solidFill>
                <a:latin typeface="Times New Roman"/>
                <a:ea typeface="Times New Roman"/>
                <a:cs typeface="Times New Roman"/>
                <a:sym typeface="Times New Roman"/>
              </a:defRPr>
            </a:pPr>
            <a:endParaRPr/>
          </a:p>
        </p:txBody>
      </p:sp>
      <p:pic>
        <p:nvPicPr>
          <p:cNvPr id="289" name="Picture 7" descr="Picture 7"/>
          <p:cNvPicPr>
            <a:picLocks noChangeAspect="1"/>
          </p:cNvPicPr>
          <p:nvPr/>
        </p:nvPicPr>
        <p:blipFill>
          <a:blip r:embed="rId2"/>
          <a:stretch>
            <a:fillRect/>
          </a:stretch>
        </p:blipFill>
        <p:spPr>
          <a:xfrm>
            <a:off x="6873875" y="838200"/>
            <a:ext cx="2270125" cy="638175"/>
          </a:xfrm>
          <a:prstGeom prst="rect">
            <a:avLst/>
          </a:prstGeom>
          <a:ln w="12700">
            <a:miter lim="400000"/>
          </a:ln>
        </p:spPr>
      </p:pic>
      <p:pic>
        <p:nvPicPr>
          <p:cNvPr id="290" name="Picture 7" descr="Picture 7"/>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91" name="Title Text"/>
          <p:cNvSpPr txBox="1">
            <a:spLocks noGrp="1"/>
          </p:cNvSpPr>
          <p:nvPr>
            <p:ph type="title"/>
          </p:nvPr>
        </p:nvSpPr>
        <p:spPr>
          <a:xfrm>
            <a:off x="628650" y="365125"/>
            <a:ext cx="7886700" cy="1325564"/>
          </a:xfrm>
          <a:prstGeom prst="rect">
            <a:avLst/>
          </a:prstGeom>
        </p:spPr>
        <p:txBody>
          <a:bodyPr/>
          <a:lstStyle>
            <a:lvl1pPr algn="l">
              <a:defRPr sz="2800">
                <a:solidFill>
                  <a:srgbClr val="336699"/>
                </a:solidFill>
              </a:defRPr>
            </a:lvl1pPr>
          </a:lstStyle>
          <a:p>
            <a:r>
              <a:t>Title Text</a:t>
            </a:r>
          </a:p>
        </p:txBody>
      </p:sp>
      <p:sp>
        <p:nvSpPr>
          <p:cNvPr id="292" name="Body Level One…"/>
          <p:cNvSpPr txBox="1">
            <a:spLocks noGrp="1"/>
          </p:cNvSpPr>
          <p:nvPr>
            <p:ph type="body" idx="1"/>
          </p:nvPr>
        </p:nvSpPr>
        <p:spPr>
          <a:xfrm>
            <a:off x="628650" y="1825625"/>
            <a:ext cx="7886700" cy="4351338"/>
          </a:xfrm>
          <a:prstGeom prst="rect">
            <a:avLst/>
          </a:prstGeom>
        </p:spPr>
        <p:txBody>
          <a:bodyPr/>
          <a:lstStyle>
            <a:lvl1pPr>
              <a:spcBef>
                <a:spcPts val="500"/>
              </a:spcBef>
              <a:defRPr sz="2400" b="1"/>
            </a:lvl1pPr>
            <a:lvl2pPr>
              <a:spcBef>
                <a:spcPts val="500"/>
              </a:spcBef>
              <a:defRPr sz="2400" b="1"/>
            </a:lvl2pPr>
            <a:lvl3pPr>
              <a:spcBef>
                <a:spcPts val="500"/>
              </a:spcBef>
              <a:defRPr sz="2400" b="1"/>
            </a:lvl3pPr>
            <a:lvl4pPr>
              <a:spcBef>
                <a:spcPts val="500"/>
              </a:spcBef>
              <a:defRPr sz="2400" b="1"/>
            </a:lvl4pPr>
            <a:lvl5pPr>
              <a:spcBef>
                <a:spcPts val="500"/>
              </a:spcBef>
              <a:defRPr sz="2400" b="1"/>
            </a:lvl5pPr>
          </a:lstStyle>
          <a:p>
            <a:r>
              <a:t>Body Level One</a:t>
            </a:r>
          </a:p>
          <a:p>
            <a:pPr lvl="1"/>
            <a:r>
              <a:t>Body Level Two</a:t>
            </a:r>
          </a:p>
          <a:p>
            <a:pPr lvl="2"/>
            <a:r>
              <a:t>Body Level Three</a:t>
            </a:r>
          </a:p>
          <a:p>
            <a:pPr lvl="3"/>
            <a:r>
              <a:t>Body Level Four</a:t>
            </a:r>
          </a:p>
          <a:p>
            <a:pPr lvl="4"/>
            <a:r>
              <a:t>Body Level Five</a:t>
            </a:r>
          </a:p>
        </p:txBody>
      </p:sp>
      <p:sp>
        <p:nvSpPr>
          <p:cNvPr id="2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3" name="Title Text"/>
          <p:cNvSpPr txBox="1">
            <a:spLocks noGrp="1"/>
          </p:cNvSpPr>
          <p:nvPr>
            <p:ph type="title"/>
          </p:nvPr>
        </p:nvSpPr>
        <p:spPr>
          <a:xfrm>
            <a:off x="209033" y="272465"/>
            <a:ext cx="8754314" cy="613624"/>
          </a:xfrm>
          <a:prstGeom prst="rect">
            <a:avLst/>
          </a:prstGeom>
        </p:spPr>
        <p:txBody>
          <a:bodyPr lIns="0" tIns="0" rIns="0" bIns="0" anchor="b"/>
          <a:lstStyle>
            <a:lvl1pPr algn="l" defTabSz="457200">
              <a:lnSpc>
                <a:spcPct val="90000"/>
              </a:lnSpc>
              <a:defRPr b="0">
                <a:solidFill>
                  <a:srgbClr val="0072BC"/>
                </a:solidFill>
                <a:latin typeface="Lato Heavy"/>
                <a:ea typeface="Lato Heavy"/>
                <a:cs typeface="Lato Heavy"/>
                <a:sym typeface="Lato Heavy"/>
              </a:defRPr>
            </a:lvl1pPr>
          </a:lstStyle>
          <a:p>
            <a:r>
              <a:t>Title Text</a:t>
            </a:r>
          </a:p>
        </p:txBody>
      </p:sp>
      <p:sp>
        <p:nvSpPr>
          <p:cNvPr id="34" name="Body Level One…"/>
          <p:cNvSpPr txBox="1">
            <a:spLocks noGrp="1"/>
          </p:cNvSpPr>
          <p:nvPr>
            <p:ph type="body" idx="1"/>
          </p:nvPr>
        </p:nvSpPr>
        <p:spPr>
          <a:xfrm>
            <a:off x="209033" y="886086"/>
            <a:ext cx="8754314" cy="4874734"/>
          </a:xfrm>
          <a:prstGeom prst="rect">
            <a:avLst/>
          </a:prstGeom>
        </p:spPr>
        <p:txBody>
          <a:bodyPr lIns="0" tIns="0" rIns="0" bIns="0"/>
          <a:lstStyle>
            <a:lvl1pPr defTabSz="457200">
              <a:spcBef>
                <a:spcPts val="600"/>
              </a:spcBef>
              <a:defRPr sz="2800">
                <a:latin typeface="Lato Medium"/>
                <a:ea typeface="Lato Medium"/>
                <a:cs typeface="Lato Medium"/>
                <a:sym typeface="Lato Medium"/>
              </a:defRPr>
            </a:lvl1pPr>
            <a:lvl2pPr defTabSz="457200">
              <a:spcBef>
                <a:spcPts val="600"/>
              </a:spcBef>
              <a:defRPr sz="2800">
                <a:latin typeface="Lato Medium"/>
                <a:ea typeface="Lato Medium"/>
                <a:cs typeface="Lato Medium"/>
                <a:sym typeface="Lato Medium"/>
              </a:defRPr>
            </a:lvl2pPr>
            <a:lvl3pPr defTabSz="457200">
              <a:spcBef>
                <a:spcPts val="600"/>
              </a:spcBef>
              <a:defRPr sz="2800">
                <a:latin typeface="Lato Medium"/>
                <a:ea typeface="Lato Medium"/>
                <a:cs typeface="Lato Medium"/>
                <a:sym typeface="Lato Medium"/>
              </a:defRPr>
            </a:lvl3pPr>
            <a:lvl4pPr defTabSz="457200">
              <a:spcBef>
                <a:spcPts val="600"/>
              </a:spcBef>
              <a:defRPr sz="2800">
                <a:latin typeface="Lato Medium"/>
                <a:ea typeface="Lato Medium"/>
                <a:cs typeface="Lato Medium"/>
                <a:sym typeface="Lato Medium"/>
              </a:defRPr>
            </a:lvl4pPr>
            <a:lvl5pPr defTabSz="457200">
              <a:spcBef>
                <a:spcPts val="600"/>
              </a:spcBef>
              <a:defRPr sz="2800">
                <a:latin typeface="Lato Medium"/>
                <a:ea typeface="Lato Medium"/>
                <a:cs typeface="Lato Medium"/>
                <a:sym typeface="Lato Medium"/>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xfrm>
            <a:off x="861304" y="6597805"/>
            <a:ext cx="139837"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42" name="Picture 6" descr="Picture 6"/>
          <p:cNvPicPr>
            <a:picLocks noChangeAspect="1"/>
          </p:cNvPicPr>
          <p:nvPr/>
        </p:nvPicPr>
        <p:blipFill>
          <a:blip r:embed="rId3"/>
          <a:stretch>
            <a:fillRect/>
          </a:stretch>
        </p:blipFill>
        <p:spPr>
          <a:xfrm>
            <a:off x="0" y="6125647"/>
            <a:ext cx="9144000" cy="732357"/>
          </a:xfrm>
          <a:prstGeom prst="rect">
            <a:avLst/>
          </a:prstGeom>
          <a:ln w="12700">
            <a:miter lim="400000"/>
          </a:ln>
        </p:spPr>
      </p:pic>
      <p:sp>
        <p:nvSpPr>
          <p:cNvPr id="43" name="Title Text"/>
          <p:cNvSpPr txBox="1">
            <a:spLocks noGrp="1"/>
          </p:cNvSpPr>
          <p:nvPr>
            <p:ph type="title"/>
          </p:nvPr>
        </p:nvSpPr>
        <p:spPr>
          <a:xfrm>
            <a:off x="209033" y="272465"/>
            <a:ext cx="8754314" cy="620284"/>
          </a:xfrm>
          <a:prstGeom prst="rect">
            <a:avLst/>
          </a:prstGeom>
        </p:spPr>
        <p:txBody>
          <a:bodyPr lIns="0" tIns="0" rIns="0" bIns="0" anchor="b"/>
          <a:lstStyle>
            <a:lvl1pPr algn="l" defTabSz="457200">
              <a:lnSpc>
                <a:spcPct val="90000"/>
              </a:lnSpc>
              <a:defRPr b="0">
                <a:solidFill>
                  <a:srgbClr val="0072BC"/>
                </a:solidFill>
                <a:latin typeface="Lato Heavy"/>
                <a:ea typeface="Lato Heavy"/>
                <a:cs typeface="Lato Heavy"/>
                <a:sym typeface="Lato Heavy"/>
              </a:defRPr>
            </a:lvl1pPr>
          </a:lstStyle>
          <a:p>
            <a:r>
              <a:t>Title Text</a:t>
            </a:r>
          </a:p>
        </p:txBody>
      </p:sp>
      <p:sp>
        <p:nvSpPr>
          <p:cNvPr id="44" name="Body Level One…"/>
          <p:cNvSpPr txBox="1">
            <a:spLocks noGrp="1"/>
          </p:cNvSpPr>
          <p:nvPr>
            <p:ph type="body" idx="1"/>
          </p:nvPr>
        </p:nvSpPr>
        <p:spPr>
          <a:xfrm>
            <a:off x="209033" y="892748"/>
            <a:ext cx="8754314" cy="4868075"/>
          </a:xfrm>
          <a:prstGeom prst="rect">
            <a:avLst/>
          </a:prstGeom>
        </p:spPr>
        <p:txBody>
          <a:bodyPr lIns="0" tIns="0" rIns="0" bIns="0"/>
          <a:lstStyle>
            <a:lvl1pPr defTabSz="457200">
              <a:spcBef>
                <a:spcPts val="600"/>
              </a:spcBef>
              <a:defRPr sz="2800">
                <a:latin typeface="Lato Medium"/>
                <a:ea typeface="Lato Medium"/>
                <a:cs typeface="Lato Medium"/>
                <a:sym typeface="Lato Medium"/>
              </a:defRPr>
            </a:lvl1pPr>
            <a:lvl2pPr defTabSz="457200">
              <a:spcBef>
                <a:spcPts val="600"/>
              </a:spcBef>
              <a:defRPr sz="2800">
                <a:latin typeface="Lato Medium"/>
                <a:ea typeface="Lato Medium"/>
                <a:cs typeface="Lato Medium"/>
                <a:sym typeface="Lato Medium"/>
              </a:defRPr>
            </a:lvl2pPr>
            <a:lvl3pPr defTabSz="457200">
              <a:spcBef>
                <a:spcPts val="600"/>
              </a:spcBef>
              <a:defRPr sz="2800">
                <a:latin typeface="Lato Medium"/>
                <a:ea typeface="Lato Medium"/>
                <a:cs typeface="Lato Medium"/>
                <a:sym typeface="Lato Medium"/>
              </a:defRPr>
            </a:lvl3pPr>
            <a:lvl4pPr defTabSz="457200">
              <a:spcBef>
                <a:spcPts val="600"/>
              </a:spcBef>
              <a:defRPr sz="2800">
                <a:latin typeface="Lato Medium"/>
                <a:ea typeface="Lato Medium"/>
                <a:cs typeface="Lato Medium"/>
                <a:sym typeface="Lato Medium"/>
              </a:defRPr>
            </a:lvl4pPr>
            <a:lvl5pPr defTabSz="457200">
              <a:spcBef>
                <a:spcPts val="600"/>
              </a:spcBef>
              <a:defRPr sz="2800">
                <a:latin typeface="Lato Medium"/>
                <a:ea typeface="Lato Medium"/>
                <a:cs typeface="Lato Medium"/>
                <a:sym typeface="Lato Medium"/>
              </a:defRPr>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xfrm>
            <a:off x="861304" y="6597805"/>
            <a:ext cx="139837"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nd Content - No Footer">
    <p:spTree>
      <p:nvGrpSpPr>
        <p:cNvPr id="1" name=""/>
        <p:cNvGrpSpPr/>
        <p:nvPr/>
      </p:nvGrpSpPr>
      <p:grpSpPr>
        <a:xfrm>
          <a:off x="0" y="0"/>
          <a:ext cx="0" cy="0"/>
          <a:chOff x="0" y="0"/>
          <a:chExt cx="0" cy="0"/>
        </a:xfrm>
      </p:grpSpPr>
      <p:sp>
        <p:nvSpPr>
          <p:cNvPr id="52" name="Title Text"/>
          <p:cNvSpPr txBox="1">
            <a:spLocks noGrp="1"/>
          </p:cNvSpPr>
          <p:nvPr>
            <p:ph type="title"/>
          </p:nvPr>
        </p:nvSpPr>
        <p:spPr>
          <a:xfrm>
            <a:off x="209033" y="272465"/>
            <a:ext cx="8754314" cy="606959"/>
          </a:xfrm>
          <a:prstGeom prst="rect">
            <a:avLst/>
          </a:prstGeom>
        </p:spPr>
        <p:txBody>
          <a:bodyPr lIns="0" tIns="0" rIns="0" bIns="0" anchor="b"/>
          <a:lstStyle>
            <a:lvl1pPr algn="l" defTabSz="457200">
              <a:lnSpc>
                <a:spcPct val="90000"/>
              </a:lnSpc>
              <a:defRPr b="0">
                <a:solidFill>
                  <a:srgbClr val="0072BC"/>
                </a:solidFill>
                <a:latin typeface="Lato Heavy"/>
                <a:ea typeface="Lato Heavy"/>
                <a:cs typeface="Lato Heavy"/>
                <a:sym typeface="Lato Heavy"/>
              </a:defRPr>
            </a:lvl1pPr>
          </a:lstStyle>
          <a:p>
            <a:r>
              <a:t>Title Text</a:t>
            </a:r>
          </a:p>
        </p:txBody>
      </p:sp>
      <p:sp>
        <p:nvSpPr>
          <p:cNvPr id="53" name="Body Level One…"/>
          <p:cNvSpPr txBox="1">
            <a:spLocks noGrp="1"/>
          </p:cNvSpPr>
          <p:nvPr>
            <p:ph type="body" idx="1"/>
          </p:nvPr>
        </p:nvSpPr>
        <p:spPr>
          <a:xfrm>
            <a:off x="209033" y="879421"/>
            <a:ext cx="8754314" cy="4881399"/>
          </a:xfrm>
          <a:prstGeom prst="rect">
            <a:avLst/>
          </a:prstGeom>
        </p:spPr>
        <p:txBody>
          <a:bodyPr lIns="0" tIns="0" rIns="0" bIns="0"/>
          <a:lstStyle>
            <a:lvl1pPr defTabSz="457200">
              <a:spcBef>
                <a:spcPts val="600"/>
              </a:spcBef>
              <a:defRPr sz="2800">
                <a:latin typeface="Lato Medium"/>
                <a:ea typeface="Lato Medium"/>
                <a:cs typeface="Lato Medium"/>
                <a:sym typeface="Lato Medium"/>
              </a:defRPr>
            </a:lvl1pPr>
            <a:lvl2pPr defTabSz="457200">
              <a:spcBef>
                <a:spcPts val="600"/>
              </a:spcBef>
              <a:defRPr sz="2800">
                <a:latin typeface="Lato Medium"/>
                <a:ea typeface="Lato Medium"/>
                <a:cs typeface="Lato Medium"/>
                <a:sym typeface="Lato Medium"/>
              </a:defRPr>
            </a:lvl2pPr>
            <a:lvl3pPr defTabSz="457200">
              <a:spcBef>
                <a:spcPts val="600"/>
              </a:spcBef>
              <a:defRPr sz="2800">
                <a:latin typeface="Lato Medium"/>
                <a:ea typeface="Lato Medium"/>
                <a:cs typeface="Lato Medium"/>
                <a:sym typeface="Lato Medium"/>
              </a:defRPr>
            </a:lvl3pPr>
            <a:lvl4pPr defTabSz="457200">
              <a:spcBef>
                <a:spcPts val="600"/>
              </a:spcBef>
              <a:defRPr sz="2800">
                <a:latin typeface="Lato Medium"/>
                <a:ea typeface="Lato Medium"/>
                <a:cs typeface="Lato Medium"/>
                <a:sym typeface="Lato Medium"/>
              </a:defRPr>
            </a:lvl4pPr>
            <a:lvl5pPr defTabSz="457200">
              <a:spcBef>
                <a:spcPts val="600"/>
              </a:spcBef>
              <a:defRPr sz="2800">
                <a:latin typeface="Lato Medium"/>
                <a:ea typeface="Lato Medium"/>
                <a:cs typeface="Lato Medium"/>
                <a:sym typeface="Lato Medium"/>
              </a:defRPr>
            </a:lvl5pPr>
          </a:lstStyle>
          <a:p>
            <a:r>
              <a:t>Body Level One</a:t>
            </a:r>
          </a:p>
          <a:p>
            <a:pPr lvl="1"/>
            <a:r>
              <a:t>Body Level Two</a:t>
            </a:r>
          </a:p>
          <a:p>
            <a:pPr lvl="2"/>
            <a:r>
              <a:t>Body Level Three</a:t>
            </a:r>
          </a:p>
          <a:p>
            <a:pPr lvl="3"/>
            <a:r>
              <a:t>Body Level Four</a:t>
            </a:r>
          </a:p>
          <a:p>
            <a:pPr lvl="4"/>
            <a:r>
              <a:t>Body Level Five</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lide with Imag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1" name="Picture Placeholder 7"/>
          <p:cNvSpPr>
            <a:spLocks noGrp="1"/>
          </p:cNvSpPr>
          <p:nvPr>
            <p:ph type="pic" idx="21"/>
          </p:nvPr>
        </p:nvSpPr>
        <p:spPr>
          <a:xfrm>
            <a:off x="0" y="1"/>
            <a:ext cx="9144000" cy="6220691"/>
          </a:xfrm>
          <a:prstGeom prst="rect">
            <a:avLst/>
          </a:prstGeom>
        </p:spPr>
        <p:txBody>
          <a:bodyPr lIns="91439" tIns="45719" rIns="91439" bIns="45719">
            <a:noAutofit/>
          </a:bodyPr>
          <a:lstStyle/>
          <a:p>
            <a:endParaRPr/>
          </a:p>
        </p:txBody>
      </p:sp>
      <p:sp>
        <p:nvSpPr>
          <p:cNvPr id="62" name="Title Text"/>
          <p:cNvSpPr txBox="1">
            <a:spLocks noGrp="1"/>
          </p:cNvSpPr>
          <p:nvPr>
            <p:ph type="title"/>
          </p:nvPr>
        </p:nvSpPr>
        <p:spPr>
          <a:xfrm>
            <a:off x="182479" y="651983"/>
            <a:ext cx="8810067" cy="2744124"/>
          </a:xfrm>
          <a:prstGeom prst="rect">
            <a:avLst/>
          </a:prstGeom>
        </p:spPr>
        <p:txBody>
          <a:bodyPr lIns="0" tIns="0" rIns="0" bIns="0" anchor="b"/>
          <a:lstStyle>
            <a:lvl1pPr defTabSz="457200">
              <a:lnSpc>
                <a:spcPct val="90000"/>
              </a:lnSpc>
              <a:defRPr sz="4400">
                <a:solidFill>
                  <a:srgbClr val="0072BC"/>
                </a:solidFill>
                <a:latin typeface="Lato Heavy"/>
                <a:ea typeface="Lato Heavy"/>
                <a:cs typeface="Lato Heavy"/>
                <a:sym typeface="Lato Heavy"/>
              </a:defRPr>
            </a:lvl1pPr>
          </a:lstStyle>
          <a:p>
            <a:r>
              <a:t>Title Text</a:t>
            </a:r>
          </a:p>
        </p:txBody>
      </p:sp>
      <p:sp>
        <p:nvSpPr>
          <p:cNvPr id="63" name="Body Level One…"/>
          <p:cNvSpPr txBox="1">
            <a:spLocks noGrp="1"/>
          </p:cNvSpPr>
          <p:nvPr>
            <p:ph type="body" sz="half" idx="1"/>
          </p:nvPr>
        </p:nvSpPr>
        <p:spPr>
          <a:xfrm>
            <a:off x="182479" y="3545573"/>
            <a:ext cx="8810067" cy="1927863"/>
          </a:xfrm>
          <a:prstGeom prst="rect">
            <a:avLst/>
          </a:prstGeom>
        </p:spPr>
        <p:txBody>
          <a:bodyPr lIns="0" tIns="0" rIns="0" bIns="0"/>
          <a:lstStyle>
            <a:lvl1pPr algn="ctr" defTabSz="457200">
              <a:spcBef>
                <a:spcPts val="500"/>
              </a:spcBef>
              <a:defRPr sz="2400">
                <a:solidFill>
                  <a:schemeClr val="accent3"/>
                </a:solidFill>
                <a:latin typeface="Lato Medium"/>
                <a:ea typeface="Lato Medium"/>
                <a:cs typeface="Lato Medium"/>
                <a:sym typeface="Lato Medium"/>
              </a:defRPr>
            </a:lvl1pPr>
            <a:lvl2pPr algn="ctr" defTabSz="457200">
              <a:spcBef>
                <a:spcPts val="500"/>
              </a:spcBef>
              <a:defRPr sz="2400">
                <a:solidFill>
                  <a:schemeClr val="accent3"/>
                </a:solidFill>
                <a:latin typeface="Lato Medium"/>
                <a:ea typeface="Lato Medium"/>
                <a:cs typeface="Lato Medium"/>
                <a:sym typeface="Lato Medium"/>
              </a:defRPr>
            </a:lvl2pPr>
            <a:lvl3pPr algn="ctr" defTabSz="457200">
              <a:spcBef>
                <a:spcPts val="500"/>
              </a:spcBef>
              <a:defRPr sz="2400">
                <a:solidFill>
                  <a:schemeClr val="accent3"/>
                </a:solidFill>
                <a:latin typeface="Lato Medium"/>
                <a:ea typeface="Lato Medium"/>
                <a:cs typeface="Lato Medium"/>
                <a:sym typeface="Lato Medium"/>
              </a:defRPr>
            </a:lvl3pPr>
            <a:lvl4pPr algn="ctr" defTabSz="457200">
              <a:spcBef>
                <a:spcPts val="500"/>
              </a:spcBef>
              <a:defRPr sz="2400">
                <a:solidFill>
                  <a:schemeClr val="accent3"/>
                </a:solidFill>
                <a:latin typeface="Lato Medium"/>
                <a:ea typeface="Lato Medium"/>
                <a:cs typeface="Lato Medium"/>
                <a:sym typeface="Lato Medium"/>
              </a:defRPr>
            </a:lvl4pPr>
            <a:lvl5pPr algn="ctr" defTabSz="457200">
              <a:spcBef>
                <a:spcPts val="500"/>
              </a:spcBef>
              <a:defRPr sz="2400">
                <a:solidFill>
                  <a:schemeClr val="accent3"/>
                </a:solidFill>
                <a:latin typeface="Lato Medium"/>
                <a:ea typeface="Lato Medium"/>
                <a:cs typeface="Lato Medium"/>
                <a:sym typeface="Lato Medium"/>
              </a:defRPr>
            </a:lvl5p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1" name="Title Text"/>
          <p:cNvSpPr txBox="1">
            <a:spLocks noGrp="1"/>
          </p:cNvSpPr>
          <p:nvPr>
            <p:ph type="title"/>
          </p:nvPr>
        </p:nvSpPr>
        <p:spPr>
          <a:xfrm>
            <a:off x="209035" y="2840483"/>
            <a:ext cx="8695919" cy="1362076"/>
          </a:xfrm>
          <a:prstGeom prst="rect">
            <a:avLst/>
          </a:prstGeom>
        </p:spPr>
        <p:txBody>
          <a:bodyPr lIns="0" tIns="0" rIns="0" bIns="0" anchor="t"/>
          <a:lstStyle>
            <a:lvl1pPr algn="l" defTabSz="457200">
              <a:lnSpc>
                <a:spcPct val="90000"/>
              </a:lnSpc>
              <a:defRPr sz="4000" cap="all">
                <a:solidFill>
                  <a:srgbClr val="0072BC"/>
                </a:solidFill>
                <a:latin typeface="Lato Heavy"/>
                <a:ea typeface="Lato Heavy"/>
                <a:cs typeface="Lato Heavy"/>
                <a:sym typeface="Lato Heavy"/>
              </a:defRPr>
            </a:lvl1pPr>
          </a:lstStyle>
          <a:p>
            <a:r>
              <a:t>Title Text</a:t>
            </a:r>
          </a:p>
        </p:txBody>
      </p:sp>
      <p:sp>
        <p:nvSpPr>
          <p:cNvPr id="72" name="Body Level One…"/>
          <p:cNvSpPr txBox="1">
            <a:spLocks noGrp="1"/>
          </p:cNvSpPr>
          <p:nvPr>
            <p:ph type="body" sz="half" idx="1"/>
          </p:nvPr>
        </p:nvSpPr>
        <p:spPr>
          <a:xfrm>
            <a:off x="209035" y="1233253"/>
            <a:ext cx="8695919" cy="1500189"/>
          </a:xfrm>
          <a:prstGeom prst="rect">
            <a:avLst/>
          </a:prstGeom>
        </p:spPr>
        <p:txBody>
          <a:bodyPr lIns="0" tIns="0" rIns="0" bIns="0" anchor="b"/>
          <a:lstStyle>
            <a:lvl1pPr defTabSz="457200">
              <a:spcBef>
                <a:spcPts val="400"/>
              </a:spcBef>
              <a:defRPr sz="2000">
                <a:latin typeface="Lato Medium"/>
                <a:ea typeface="Lato Medium"/>
                <a:cs typeface="Lato Medium"/>
                <a:sym typeface="Lato Medium"/>
              </a:defRPr>
            </a:lvl1pPr>
            <a:lvl2pPr defTabSz="457200">
              <a:spcBef>
                <a:spcPts val="400"/>
              </a:spcBef>
              <a:defRPr sz="2000">
                <a:latin typeface="Lato Medium"/>
                <a:ea typeface="Lato Medium"/>
                <a:cs typeface="Lato Medium"/>
                <a:sym typeface="Lato Medium"/>
              </a:defRPr>
            </a:lvl2pPr>
            <a:lvl3pPr defTabSz="457200">
              <a:spcBef>
                <a:spcPts val="400"/>
              </a:spcBef>
              <a:defRPr sz="2000">
                <a:latin typeface="Lato Medium"/>
                <a:ea typeface="Lato Medium"/>
                <a:cs typeface="Lato Medium"/>
                <a:sym typeface="Lato Medium"/>
              </a:defRPr>
            </a:lvl3pPr>
            <a:lvl4pPr defTabSz="457200">
              <a:spcBef>
                <a:spcPts val="400"/>
              </a:spcBef>
              <a:defRPr sz="2000">
                <a:latin typeface="Lato Medium"/>
                <a:ea typeface="Lato Medium"/>
                <a:cs typeface="Lato Medium"/>
                <a:sym typeface="Lato Medium"/>
              </a:defRPr>
            </a:lvl4pPr>
            <a:lvl5pPr defTabSz="457200">
              <a:spcBef>
                <a:spcPts val="400"/>
              </a:spcBef>
              <a:defRPr sz="2000">
                <a:latin typeface="Lato Medium"/>
                <a:ea typeface="Lato Medium"/>
                <a:cs typeface="Lato Medium"/>
                <a:sym typeface="Lato Medium"/>
              </a:defRPr>
            </a:lvl5pPr>
          </a:lstStyle>
          <a:p>
            <a:r>
              <a:t>Body Level One</a:t>
            </a:r>
          </a:p>
          <a:p>
            <a:pPr lvl="1"/>
            <a:r>
              <a:t>Body Level Two</a:t>
            </a:r>
          </a:p>
          <a:p>
            <a:pPr lvl="2"/>
            <a:r>
              <a:t>Body Level Three</a:t>
            </a:r>
          </a:p>
          <a:p>
            <a:pPr lvl="3"/>
            <a:r>
              <a:t>Body Level Four</a:t>
            </a:r>
          </a:p>
          <a:p>
            <a:pPr lvl="4"/>
            <a:r>
              <a:t>Body Level Five</a:t>
            </a:r>
          </a:p>
        </p:txBody>
      </p:sp>
      <p:sp>
        <p:nvSpPr>
          <p:cNvPr id="73" name="Slide Number"/>
          <p:cNvSpPr txBox="1">
            <a:spLocks noGrp="1"/>
          </p:cNvSpPr>
          <p:nvPr>
            <p:ph type="sldNum" sz="quarter" idx="2"/>
          </p:nvPr>
        </p:nvSpPr>
        <p:spPr>
          <a:xfrm>
            <a:off x="861304" y="6597805"/>
            <a:ext cx="139837"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0" name="Title Text"/>
          <p:cNvSpPr txBox="1">
            <a:spLocks noGrp="1"/>
          </p:cNvSpPr>
          <p:nvPr>
            <p:ph type="title"/>
          </p:nvPr>
        </p:nvSpPr>
        <p:spPr>
          <a:xfrm>
            <a:off x="209033" y="272465"/>
            <a:ext cx="8754314" cy="626946"/>
          </a:xfrm>
          <a:prstGeom prst="rect">
            <a:avLst/>
          </a:prstGeom>
        </p:spPr>
        <p:txBody>
          <a:bodyPr lIns="0" tIns="0" rIns="0" bIns="0" anchor="b"/>
          <a:lstStyle>
            <a:lvl1pPr algn="l" defTabSz="457200">
              <a:lnSpc>
                <a:spcPct val="90000"/>
              </a:lnSpc>
              <a:defRPr b="0">
                <a:solidFill>
                  <a:srgbClr val="0072BC"/>
                </a:solidFill>
                <a:latin typeface="Lato Heavy"/>
                <a:ea typeface="Lato Heavy"/>
                <a:cs typeface="Lato Heavy"/>
                <a:sym typeface="Lato Heavy"/>
              </a:defRPr>
            </a:lvl1pPr>
          </a:lstStyle>
          <a:p>
            <a:r>
              <a:t>Title Text</a:t>
            </a:r>
          </a:p>
        </p:txBody>
      </p:sp>
      <p:sp>
        <p:nvSpPr>
          <p:cNvPr id="81" name="Body Level One…"/>
          <p:cNvSpPr txBox="1">
            <a:spLocks noGrp="1"/>
          </p:cNvSpPr>
          <p:nvPr>
            <p:ph type="body" sz="half" idx="1"/>
          </p:nvPr>
        </p:nvSpPr>
        <p:spPr>
          <a:xfrm>
            <a:off x="209033" y="1732801"/>
            <a:ext cx="4286769" cy="4116262"/>
          </a:xfrm>
          <a:prstGeom prst="rect">
            <a:avLst/>
          </a:prstGeom>
        </p:spPr>
        <p:txBody>
          <a:bodyPr lIns="0" tIns="0" rIns="0" bIns="0"/>
          <a:lstStyle>
            <a:lvl1pPr defTabSz="457200">
              <a:spcBef>
                <a:spcPts val="600"/>
              </a:spcBef>
              <a:defRPr sz="2800">
                <a:latin typeface="Lato Medium"/>
                <a:ea typeface="Lato Medium"/>
                <a:cs typeface="Lato Medium"/>
                <a:sym typeface="Lato Medium"/>
              </a:defRPr>
            </a:lvl1pPr>
            <a:lvl2pPr defTabSz="457200">
              <a:spcBef>
                <a:spcPts val="600"/>
              </a:spcBef>
              <a:defRPr sz="2800">
                <a:latin typeface="Lato Medium"/>
                <a:ea typeface="Lato Medium"/>
                <a:cs typeface="Lato Medium"/>
                <a:sym typeface="Lato Medium"/>
              </a:defRPr>
            </a:lvl2pPr>
            <a:lvl3pPr defTabSz="457200">
              <a:spcBef>
                <a:spcPts val="600"/>
              </a:spcBef>
              <a:defRPr sz="2800">
                <a:latin typeface="Lato Medium"/>
                <a:ea typeface="Lato Medium"/>
                <a:cs typeface="Lato Medium"/>
                <a:sym typeface="Lato Medium"/>
              </a:defRPr>
            </a:lvl3pPr>
            <a:lvl4pPr defTabSz="457200">
              <a:spcBef>
                <a:spcPts val="600"/>
              </a:spcBef>
              <a:defRPr sz="2800">
                <a:latin typeface="Lato Medium"/>
                <a:ea typeface="Lato Medium"/>
                <a:cs typeface="Lato Medium"/>
                <a:sym typeface="Lato Medium"/>
              </a:defRPr>
            </a:lvl4pPr>
            <a:lvl5pPr defTabSz="457200">
              <a:spcBef>
                <a:spcPts val="600"/>
              </a:spcBef>
              <a:defRPr sz="2800">
                <a:latin typeface="Lato Medium"/>
                <a:ea typeface="Lato Medium"/>
                <a:cs typeface="Lato Medium"/>
                <a:sym typeface="Lato Medium"/>
              </a:defRPr>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xfrm>
            <a:off x="861304" y="6597805"/>
            <a:ext cx="139837"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ext and Right Imag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9" name="Picture Placeholder 10"/>
          <p:cNvSpPr>
            <a:spLocks noGrp="1"/>
          </p:cNvSpPr>
          <p:nvPr>
            <p:ph type="pic" idx="21"/>
          </p:nvPr>
        </p:nvSpPr>
        <p:spPr>
          <a:xfrm>
            <a:off x="4598458" y="9729"/>
            <a:ext cx="4545542" cy="6004988"/>
          </a:xfrm>
          <a:prstGeom prst="rect">
            <a:avLst/>
          </a:prstGeom>
        </p:spPr>
        <p:txBody>
          <a:bodyPr lIns="91439" tIns="45719" rIns="91439" bIns="45719">
            <a:noAutofit/>
          </a:bodyPr>
          <a:lstStyle/>
          <a:p>
            <a:endParaRPr/>
          </a:p>
        </p:txBody>
      </p:sp>
      <p:sp>
        <p:nvSpPr>
          <p:cNvPr id="90" name="Title Text"/>
          <p:cNvSpPr txBox="1">
            <a:spLocks noGrp="1"/>
          </p:cNvSpPr>
          <p:nvPr>
            <p:ph type="title"/>
          </p:nvPr>
        </p:nvSpPr>
        <p:spPr>
          <a:xfrm>
            <a:off x="209033" y="272465"/>
            <a:ext cx="4221554" cy="1291137"/>
          </a:xfrm>
          <a:prstGeom prst="rect">
            <a:avLst/>
          </a:prstGeom>
        </p:spPr>
        <p:txBody>
          <a:bodyPr lIns="0" tIns="0" rIns="0" bIns="0" anchor="b"/>
          <a:lstStyle>
            <a:lvl1pPr algn="l" defTabSz="457200">
              <a:lnSpc>
                <a:spcPct val="90000"/>
              </a:lnSpc>
              <a:defRPr b="0">
                <a:solidFill>
                  <a:srgbClr val="0072BC"/>
                </a:solidFill>
                <a:latin typeface="Lato Heavy"/>
                <a:ea typeface="Lato Heavy"/>
                <a:cs typeface="Lato Heavy"/>
                <a:sym typeface="Lato Heavy"/>
              </a:defRPr>
            </a:lvl1pPr>
          </a:lstStyle>
          <a:p>
            <a:r>
              <a:t>Title Text</a:t>
            </a:r>
          </a:p>
        </p:txBody>
      </p:sp>
      <p:sp>
        <p:nvSpPr>
          <p:cNvPr id="91" name="Body Level One…"/>
          <p:cNvSpPr txBox="1">
            <a:spLocks noGrp="1"/>
          </p:cNvSpPr>
          <p:nvPr>
            <p:ph type="body" sz="half" idx="1"/>
          </p:nvPr>
        </p:nvSpPr>
        <p:spPr>
          <a:xfrm>
            <a:off x="209033" y="1732800"/>
            <a:ext cx="4221554" cy="4038411"/>
          </a:xfrm>
          <a:prstGeom prst="rect">
            <a:avLst/>
          </a:prstGeom>
        </p:spPr>
        <p:txBody>
          <a:bodyPr lIns="0" tIns="0" rIns="0" bIns="0"/>
          <a:lstStyle>
            <a:lvl1pPr defTabSz="457200">
              <a:spcBef>
                <a:spcPts val="500"/>
              </a:spcBef>
              <a:defRPr sz="2400">
                <a:latin typeface="Lato Medium"/>
                <a:ea typeface="Lato Medium"/>
                <a:cs typeface="Lato Medium"/>
                <a:sym typeface="Lato Medium"/>
              </a:defRPr>
            </a:lvl1pPr>
            <a:lvl2pPr defTabSz="457200">
              <a:spcBef>
                <a:spcPts val="500"/>
              </a:spcBef>
              <a:defRPr sz="2400">
                <a:latin typeface="Lato Medium"/>
                <a:ea typeface="Lato Medium"/>
                <a:cs typeface="Lato Medium"/>
                <a:sym typeface="Lato Medium"/>
              </a:defRPr>
            </a:lvl2pPr>
            <a:lvl3pPr defTabSz="457200">
              <a:spcBef>
                <a:spcPts val="500"/>
              </a:spcBef>
              <a:defRPr sz="2400">
                <a:latin typeface="Lato Medium"/>
                <a:ea typeface="Lato Medium"/>
                <a:cs typeface="Lato Medium"/>
                <a:sym typeface="Lato Medium"/>
              </a:defRPr>
            </a:lvl3pPr>
            <a:lvl4pPr defTabSz="457200">
              <a:spcBef>
                <a:spcPts val="500"/>
              </a:spcBef>
              <a:defRPr sz="2400">
                <a:latin typeface="Lato Medium"/>
                <a:ea typeface="Lato Medium"/>
                <a:cs typeface="Lato Medium"/>
                <a:sym typeface="Lato Medium"/>
              </a:defRPr>
            </a:lvl4pPr>
            <a:lvl5pPr defTabSz="457200">
              <a:spcBef>
                <a:spcPts val="500"/>
              </a:spcBef>
              <a:defRPr sz="2400">
                <a:latin typeface="Lato Medium"/>
                <a:ea typeface="Lato Medium"/>
                <a:cs typeface="Lato Medium"/>
                <a:sym typeface="Lato Medium"/>
              </a:defRPr>
            </a:lvl5p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xfrm>
            <a:off x="861304" y="6597805"/>
            <a:ext cx="139837" cy="12700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3" descr="Picture 3"/>
          <p:cNvPicPr>
            <a:picLocks noChangeAspect="1"/>
          </p:cNvPicPr>
          <p:nvPr/>
        </p:nvPicPr>
        <p:blipFill>
          <a:blip r:embed="rId30"/>
          <a:stretch>
            <a:fillRect/>
          </a:stretch>
        </p:blipFill>
        <p:spPr>
          <a:xfrm>
            <a:off x="0" y="0"/>
            <a:ext cx="9153525" cy="823913"/>
          </a:xfrm>
          <a:prstGeom prst="rect">
            <a:avLst/>
          </a:prstGeom>
          <a:ln w="12700">
            <a:miter lim="400000"/>
          </a:ln>
        </p:spPr>
      </p:pic>
      <p:pic>
        <p:nvPicPr>
          <p:cNvPr id="3" name="Picture 8" descr="Picture 8"/>
          <p:cNvPicPr>
            <a:picLocks noChangeAspect="1"/>
          </p:cNvPicPr>
          <p:nvPr/>
        </p:nvPicPr>
        <p:blipFill>
          <a:blip r:embed="rId31"/>
          <a:stretch>
            <a:fillRect/>
          </a:stretch>
        </p:blipFill>
        <p:spPr>
          <a:xfrm>
            <a:off x="0" y="6100762"/>
            <a:ext cx="9153525" cy="766765"/>
          </a:xfrm>
          <a:prstGeom prst="rect">
            <a:avLst/>
          </a:prstGeom>
          <a:ln w="12700">
            <a:miter lim="400000"/>
          </a:ln>
        </p:spPr>
      </p:pic>
      <p:sp>
        <p:nvSpPr>
          <p:cNvPr id="4" name="TextBox 8"/>
          <p:cNvSpPr txBox="1"/>
          <p:nvPr/>
        </p:nvSpPr>
        <p:spPr>
          <a:xfrm>
            <a:off x="2444431" y="6315074"/>
            <a:ext cx="3587367" cy="301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500" b="1">
                <a:solidFill>
                  <a:srgbClr val="FFFFFF"/>
                </a:solidFill>
                <a:latin typeface="Arial"/>
                <a:ea typeface="Arial"/>
                <a:cs typeface="Arial"/>
                <a:sym typeface="Arial"/>
              </a:defRPr>
            </a:lvl1pPr>
          </a:lstStyle>
          <a:p>
            <a:r>
              <a:t>WEM 18-27 June 2014 Starum, Norway</a:t>
            </a:r>
          </a:p>
        </p:txBody>
      </p:sp>
      <p:sp>
        <p:nvSpPr>
          <p:cNvPr id="5" name="Title Text"/>
          <p:cNvSpPr txBox="1">
            <a:spLocks noGrp="1"/>
          </p:cNvSpPr>
          <p:nvPr>
            <p:ph type="title"/>
          </p:nvPr>
        </p:nvSpPr>
        <p:spPr>
          <a:xfrm>
            <a:off x="457200" y="-136525"/>
            <a:ext cx="82296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6"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6553200" y="6356350"/>
            <a:ext cx="139837" cy="127000"/>
          </a:xfrm>
          <a:prstGeom prst="rect">
            <a:avLst/>
          </a:prstGeom>
          <a:ln w="12700">
            <a:miter lim="400000"/>
          </a:ln>
        </p:spPr>
        <p:txBody>
          <a:bodyPr wrap="none" lIns="0" tIns="0" rIns="0" bIns="0">
            <a:spAutoFit/>
          </a:bodyPr>
          <a:lstStyle>
            <a:lvl1pPr>
              <a:defRPr sz="900">
                <a:solidFill>
                  <a:srgbClr val="808080"/>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transition spd="med"/>
  <p:txStyles>
    <p:titleStyle>
      <a:lvl1pPr marL="0" marR="0" indent="0" algn="ctr"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3600" b="1" i="0" u="none" strike="noStrike" cap="none" spc="0" baseline="0">
          <a:solidFill>
            <a:srgbClr val="FFFFFF"/>
          </a:solidFill>
          <a:uFillTx/>
          <a:latin typeface="Arial"/>
          <a:ea typeface="Arial"/>
          <a:cs typeface="Arial"/>
          <a:sym typeface="Arial"/>
        </a:defRPr>
      </a:lvl9pPr>
    </p:titleStyle>
    <p:bodyStyle>
      <a:lvl1pPr marL="0" marR="0" indent="0" algn="l" defTabSz="914400" rtl="0" latinLnBrk="0">
        <a:lnSpc>
          <a:spcPct val="100000"/>
        </a:lnSpc>
        <a:spcBef>
          <a:spcPts val="700"/>
        </a:spcBef>
        <a:spcAft>
          <a:spcPts val="0"/>
        </a:spcAft>
        <a:buClrTx/>
        <a:buSzTx/>
        <a:buFontTx/>
        <a:buNone/>
        <a:tabLst/>
        <a:defRPr sz="32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100000"/>
        </a:lnSpc>
        <a:spcBef>
          <a:spcPts val="700"/>
        </a:spcBef>
        <a:spcAft>
          <a:spcPts val="0"/>
        </a:spcAft>
        <a:buClrTx/>
        <a:buSzTx/>
        <a:buFontTx/>
        <a:buNone/>
        <a:tabLst/>
        <a:defRPr sz="32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100000"/>
        </a:lnSpc>
        <a:spcBef>
          <a:spcPts val="700"/>
        </a:spcBef>
        <a:spcAft>
          <a:spcPts val="0"/>
        </a:spcAft>
        <a:buClrTx/>
        <a:buSzTx/>
        <a:buFontTx/>
        <a:buNone/>
        <a:tabLst/>
        <a:defRPr sz="32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100000"/>
        </a:lnSpc>
        <a:spcBef>
          <a:spcPts val="700"/>
        </a:spcBef>
        <a:spcAft>
          <a:spcPts val="0"/>
        </a:spcAft>
        <a:buClrTx/>
        <a:buSzTx/>
        <a:buFontTx/>
        <a:buNone/>
        <a:tabLst/>
        <a:defRPr sz="32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100000"/>
        </a:lnSpc>
        <a:spcBef>
          <a:spcPts val="700"/>
        </a:spcBef>
        <a:spcAft>
          <a:spcPts val="0"/>
        </a:spcAft>
        <a:buClrTx/>
        <a:buSzTx/>
        <a:buFontTx/>
        <a:buNone/>
        <a:tabLst/>
        <a:defRPr sz="32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100000"/>
        </a:lnSpc>
        <a:spcBef>
          <a:spcPts val="700"/>
        </a:spcBef>
        <a:spcAft>
          <a:spcPts val="0"/>
        </a:spcAft>
        <a:buClrTx/>
        <a:buSzTx/>
        <a:buFontTx/>
        <a:buNone/>
        <a:tabLst/>
        <a:defRPr sz="32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100000"/>
        </a:lnSpc>
        <a:spcBef>
          <a:spcPts val="700"/>
        </a:spcBef>
        <a:spcAft>
          <a:spcPts val="0"/>
        </a:spcAft>
        <a:buClrTx/>
        <a:buSzTx/>
        <a:buFontTx/>
        <a:buNone/>
        <a:tabLst/>
        <a:defRPr sz="32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100000"/>
        </a:lnSpc>
        <a:spcBef>
          <a:spcPts val="700"/>
        </a:spcBef>
        <a:spcAft>
          <a:spcPts val="0"/>
        </a:spcAft>
        <a:buClrTx/>
        <a:buSzTx/>
        <a:buFontTx/>
        <a:buNone/>
        <a:tabLst/>
        <a:defRPr sz="32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100000"/>
        </a:lnSpc>
        <a:spcBef>
          <a:spcPts val="700"/>
        </a:spcBef>
        <a:spcAft>
          <a:spcPts val="0"/>
        </a:spcAft>
        <a:buClrTx/>
        <a:buSzTx/>
        <a:buFontTx/>
        <a:buNone/>
        <a:tabLst/>
        <a:defRPr sz="3200" b="0" i="0" u="none" strike="noStrike" cap="none" spc="0" baseline="0">
          <a:solidFill>
            <a:srgbClr val="000000"/>
          </a:solidFill>
          <a:uFillTx/>
          <a:latin typeface="Arial"/>
          <a:ea typeface="Arial"/>
          <a:cs typeface="Arial"/>
          <a:sym typeface="Arial"/>
        </a:defRPr>
      </a:lvl9pPr>
    </p:bodyStyle>
    <p:otherStyle>
      <a:lvl1pPr marL="0" marR="0" indent="0" algn="l"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1pPr>
      <a:lvl2pPr marL="0" marR="0" indent="0" algn="l"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2pPr>
      <a:lvl3pPr marL="0" marR="0" indent="0" algn="l"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3pPr>
      <a:lvl4pPr marL="0" marR="0" indent="0" algn="l"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4pPr>
      <a:lvl5pPr marL="0" marR="0" indent="0" algn="l"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5pPr>
      <a:lvl6pPr marL="0" marR="0" indent="0" algn="l"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6pPr>
      <a:lvl7pPr marL="0" marR="0" indent="0" algn="l"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7pPr>
      <a:lvl8pPr marL="0" marR="0" indent="0" algn="l"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8pPr>
      <a:lvl9pPr marL="0" marR="0" indent="0" algn="l"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hyperlink" Target="http://unhcr.org.ua/uk/" TargetMode="External"/><Relationship Id="rId2" Type="http://schemas.openxmlformats.org/officeDocument/2006/relationships/hyperlink" Target="mailto:shelest@unhcr.org" TargetMode="External"/><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hyperlink" Target="https://www.unhcr.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Title 1"/>
          <p:cNvSpPr txBox="1">
            <a:spLocks noGrp="1"/>
          </p:cNvSpPr>
          <p:nvPr>
            <p:ph type="ctrTitle"/>
          </p:nvPr>
        </p:nvSpPr>
        <p:spPr>
          <a:xfrm>
            <a:off x="182478" y="360052"/>
            <a:ext cx="8810067" cy="3036056"/>
          </a:xfrm>
          <a:prstGeom prst="rect">
            <a:avLst/>
          </a:prstGeom>
        </p:spPr>
        <p:txBody>
          <a:bodyPr/>
          <a:lstStyle>
            <a:lvl1pPr defTabSz="434340">
              <a:defRPr sz="4100">
                <a:solidFill>
                  <a:srgbClr val="FFFFFF"/>
                </a:solidFill>
              </a:defRPr>
            </a:lvl1pPr>
          </a:lstStyle>
          <a:p>
            <a:r>
              <a:t>Вклад УВКБ ООН в осуществление мер в ответ на эпидемию СПИД. Опыт работы в Украине </a:t>
            </a:r>
          </a:p>
        </p:txBody>
      </p:sp>
      <p:sp>
        <p:nvSpPr>
          <p:cNvPr id="303" name="Subtitle 2"/>
          <p:cNvSpPr txBox="1">
            <a:spLocks noGrp="1"/>
          </p:cNvSpPr>
          <p:nvPr>
            <p:ph type="subTitle" sz="half" idx="1"/>
          </p:nvPr>
        </p:nvSpPr>
        <p:spPr>
          <a:xfrm>
            <a:off x="182478" y="4173792"/>
            <a:ext cx="8810067" cy="2109022"/>
          </a:xfrm>
          <a:prstGeom prst="rect">
            <a:avLst/>
          </a:prstGeom>
        </p:spPr>
        <p:txBody>
          <a:bodyPr/>
          <a:lstStyle/>
          <a:p>
            <a:r>
              <a:rPr dirty="0" err="1"/>
              <a:t>Вебинар</a:t>
            </a:r>
            <a:r>
              <a:rPr dirty="0"/>
              <a:t> «</a:t>
            </a:r>
            <a:r>
              <a:rPr dirty="0" err="1"/>
              <a:t>Стигма</a:t>
            </a:r>
            <a:r>
              <a:rPr dirty="0"/>
              <a:t> и </a:t>
            </a:r>
            <a:r>
              <a:rPr dirty="0" err="1"/>
              <a:t>дискриминация</a:t>
            </a:r>
            <a:r>
              <a:rPr dirty="0"/>
              <a:t> в </a:t>
            </a:r>
            <a:r>
              <a:rPr dirty="0" err="1"/>
              <a:t>регионе</a:t>
            </a:r>
            <a:r>
              <a:rPr dirty="0"/>
              <a:t> ВЕЦА в </a:t>
            </a:r>
            <a:r>
              <a:rPr dirty="0" err="1"/>
              <a:t>сфере</a:t>
            </a:r>
            <a:r>
              <a:rPr dirty="0"/>
              <a:t> </a:t>
            </a:r>
            <a:r>
              <a:rPr dirty="0" err="1"/>
              <a:t>чрезвычайных</a:t>
            </a:r>
            <a:r>
              <a:rPr dirty="0"/>
              <a:t> </a:t>
            </a:r>
            <a:r>
              <a:rPr dirty="0" err="1"/>
              <a:t>ситуаций</a:t>
            </a:r>
            <a:r>
              <a:rPr dirty="0"/>
              <a:t>: </a:t>
            </a:r>
            <a:r>
              <a:rPr dirty="0" err="1"/>
              <a:t>приоритетные</a:t>
            </a:r>
            <a:r>
              <a:rPr dirty="0"/>
              <a:t> </a:t>
            </a:r>
            <a:r>
              <a:rPr dirty="0" err="1"/>
              <a:t>проблемные</a:t>
            </a:r>
            <a:r>
              <a:rPr dirty="0"/>
              <a:t> </a:t>
            </a:r>
            <a:r>
              <a:rPr dirty="0" err="1"/>
              <a:t>зоны</a:t>
            </a:r>
            <a:r>
              <a:rPr dirty="0"/>
              <a:t> и </a:t>
            </a:r>
            <a:r>
              <a:rPr dirty="0" err="1"/>
              <a:t>ответные</a:t>
            </a:r>
            <a:r>
              <a:rPr dirty="0"/>
              <a:t> </a:t>
            </a:r>
            <a:r>
              <a:rPr dirty="0" err="1"/>
              <a:t>меры</a:t>
            </a:r>
            <a:r>
              <a:rPr dirty="0"/>
              <a:t> »</a:t>
            </a:r>
          </a:p>
          <a:p>
            <a:r>
              <a:rPr lang="uk-UA" dirty="0"/>
              <a:t>12 </a:t>
            </a:r>
            <a:r>
              <a:rPr lang="uk-UA" dirty="0" err="1"/>
              <a:t>февраля</a:t>
            </a:r>
            <a:r>
              <a:rPr lang="uk-UA" dirty="0"/>
              <a:t> </a:t>
            </a:r>
            <a:r>
              <a:rPr dirty="0"/>
              <a:t>202</a:t>
            </a:r>
            <a:r>
              <a:rPr lang="uk-UA" dirty="0"/>
              <a:t>1</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4"/>
          <p:cNvSpPr txBox="1">
            <a:spLocks noGrp="1"/>
          </p:cNvSpPr>
          <p:nvPr>
            <p:ph type="title"/>
          </p:nvPr>
        </p:nvSpPr>
        <p:spPr>
          <a:xfrm>
            <a:off x="209033" y="272465"/>
            <a:ext cx="8754314" cy="613624"/>
          </a:xfrm>
          <a:prstGeom prst="rect">
            <a:avLst/>
          </a:prstGeom>
        </p:spPr>
        <p:txBody>
          <a:bodyPr/>
          <a:lstStyle/>
          <a:p>
            <a:r>
              <a:t>Кто мы и что мы делаем</a:t>
            </a:r>
          </a:p>
        </p:txBody>
      </p:sp>
      <p:pic>
        <p:nvPicPr>
          <p:cNvPr id="306" name="Picture 8" descr="Picture 8"/>
          <p:cNvPicPr>
            <a:picLocks noChangeAspect="1"/>
          </p:cNvPicPr>
          <p:nvPr/>
        </p:nvPicPr>
        <p:blipFill>
          <a:blip r:embed="rId2"/>
          <a:stretch>
            <a:fillRect/>
          </a:stretch>
        </p:blipFill>
        <p:spPr>
          <a:xfrm>
            <a:off x="361334" y="953579"/>
            <a:ext cx="7138222" cy="5593902"/>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Title 1"/>
          <p:cNvSpPr txBox="1">
            <a:spLocks noGrp="1"/>
          </p:cNvSpPr>
          <p:nvPr>
            <p:ph type="title"/>
          </p:nvPr>
        </p:nvSpPr>
        <p:spPr>
          <a:xfrm>
            <a:off x="209031" y="272462"/>
            <a:ext cx="8290098" cy="735698"/>
          </a:xfrm>
          <a:prstGeom prst="rect">
            <a:avLst/>
          </a:prstGeom>
        </p:spPr>
        <p:txBody>
          <a:bodyPr/>
          <a:lstStyle>
            <a:lvl1pPr algn="ctr"/>
          </a:lstStyle>
          <a:p>
            <a:r>
              <a:t>Мандат УВКБ ООН</a:t>
            </a:r>
          </a:p>
        </p:txBody>
      </p:sp>
      <p:sp>
        <p:nvSpPr>
          <p:cNvPr id="309" name="Content Placeholder 2"/>
          <p:cNvSpPr txBox="1">
            <a:spLocks noGrp="1"/>
          </p:cNvSpPr>
          <p:nvPr>
            <p:ph type="body" idx="1"/>
          </p:nvPr>
        </p:nvSpPr>
        <p:spPr>
          <a:xfrm>
            <a:off x="209033" y="1466907"/>
            <a:ext cx="8155676" cy="3665334"/>
          </a:xfrm>
          <a:prstGeom prst="rect">
            <a:avLst/>
          </a:prstGeom>
        </p:spPr>
        <p:txBody>
          <a:bodyPr>
            <a:normAutofit fontScale="92500" lnSpcReduction="10000"/>
          </a:bodyPr>
          <a:lstStyle/>
          <a:p>
            <a:pPr defTabSz="384047">
              <a:lnSpc>
                <a:spcPct val="90000"/>
              </a:lnSpc>
              <a:defRPr sz="2300"/>
            </a:pPr>
            <a:endParaRPr lang="ru-RU" dirty="0"/>
          </a:p>
          <a:p>
            <a:pPr marL="342900" indent="-342900" defTabSz="384047">
              <a:lnSpc>
                <a:spcPct val="90000"/>
              </a:lnSpc>
              <a:buFont typeface="Wingdings" panose="05000000000000000000" pitchFamily="2" charset="2"/>
              <a:buChar char="§"/>
              <a:defRPr sz="2300"/>
            </a:pPr>
            <a:r>
              <a:rPr lang="ru-RU" dirty="0"/>
              <a:t>Глобальные действия по защите прав беженцев, искателей убежища, ВПЛ, лиц без гражданства, лиц, добровольно возвратившихся на родину и принимающих сообществ.</a:t>
            </a:r>
          </a:p>
          <a:p>
            <a:pPr defTabSz="384047">
              <a:lnSpc>
                <a:spcPct val="90000"/>
              </a:lnSpc>
              <a:defRPr sz="2300"/>
            </a:pPr>
            <a:endParaRPr lang="ru-RU" dirty="0"/>
          </a:p>
          <a:p>
            <a:pPr marL="342900" indent="-342900" defTabSz="384047">
              <a:lnSpc>
                <a:spcPct val="90000"/>
              </a:lnSpc>
              <a:buFont typeface="Courier New" panose="02070309020205020404" pitchFamily="49" charset="0"/>
              <a:buChar char="o"/>
              <a:defRPr sz="2300"/>
            </a:pPr>
            <a:r>
              <a:rPr lang="ru-RU" dirty="0"/>
              <a:t>Декларация о приверженности делу борьбы с ВИЧ/СПИДом (2001) </a:t>
            </a:r>
          </a:p>
          <a:p>
            <a:pPr marL="342900" indent="-342900" defTabSz="384047">
              <a:lnSpc>
                <a:spcPct val="90000"/>
              </a:lnSpc>
              <a:buFont typeface="Wingdings" panose="05000000000000000000" pitchFamily="2" charset="2"/>
              <a:buChar char="ü"/>
              <a:defRPr sz="2300"/>
            </a:pPr>
            <a:r>
              <a:rPr lang="ru-RU" dirty="0"/>
              <a:t>Политика УВКБ ООН в отношении ВИЧ/СПИД и защиты беженцев, ВПЛ, искателей убежища и других подмандатных лиц </a:t>
            </a:r>
          </a:p>
          <a:p>
            <a:pPr marL="342900" indent="-342900" defTabSz="384047">
              <a:lnSpc>
                <a:spcPct val="90000"/>
              </a:lnSpc>
              <a:buFont typeface="Wingdings" panose="05000000000000000000" pitchFamily="2" charset="2"/>
              <a:buChar char="ü"/>
              <a:defRPr sz="2300"/>
            </a:pPr>
            <a:r>
              <a:rPr lang="ru-RU" dirty="0"/>
              <a:t>Ключевые руководящие указания других </a:t>
            </a:r>
            <a:endParaRPr lang="en-US" dirty="0"/>
          </a:p>
          <a:p>
            <a:pPr marL="342900" indent="-342900" defTabSz="384047">
              <a:lnSpc>
                <a:spcPct val="90000"/>
              </a:lnSpc>
              <a:buFont typeface="Wingdings" panose="05000000000000000000" pitchFamily="2" charset="2"/>
              <a:buChar char="ü"/>
              <a:defRPr sz="2300"/>
            </a:pPr>
            <a:r>
              <a:rPr lang="ru-RU" dirty="0"/>
              <a:t>политик УВКБ ООН по защите</a:t>
            </a:r>
          </a:p>
        </p:txBody>
      </p:sp>
      <p:pic>
        <p:nvPicPr>
          <p:cNvPr id="2" name="Picture 1">
            <a:extLst>
              <a:ext uri="{FF2B5EF4-FFF2-40B4-BE49-F238E27FC236}">
                <a16:creationId xmlns:a16="http://schemas.microsoft.com/office/drawing/2014/main" id="{2330C79A-BE0C-48A3-890E-137581807862}"/>
              </a:ext>
            </a:extLst>
          </p:cNvPr>
          <p:cNvPicPr>
            <a:picLocks noChangeAspect="1"/>
          </p:cNvPicPr>
          <p:nvPr/>
        </p:nvPicPr>
        <p:blipFill>
          <a:blip r:embed="rId2"/>
          <a:stretch>
            <a:fillRect/>
          </a:stretch>
        </p:blipFill>
        <p:spPr>
          <a:xfrm>
            <a:off x="5834287" y="4094055"/>
            <a:ext cx="1760717" cy="2491483"/>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itle 1"/>
          <p:cNvSpPr txBox="1">
            <a:spLocks noGrp="1"/>
          </p:cNvSpPr>
          <p:nvPr>
            <p:ph type="title"/>
          </p:nvPr>
        </p:nvSpPr>
        <p:spPr>
          <a:prstGeom prst="rect">
            <a:avLst/>
          </a:prstGeom>
        </p:spPr>
        <p:txBody>
          <a:bodyPr/>
          <a:lstStyle>
            <a:lvl1pPr>
              <a:defRPr sz="2000"/>
            </a:lvl1pPr>
          </a:lstStyle>
          <a:p>
            <a:r>
              <a:t>УВКБ ООН в Украине </a:t>
            </a:r>
          </a:p>
        </p:txBody>
      </p:sp>
      <p:grpSp>
        <p:nvGrpSpPr>
          <p:cNvPr id="340" name="Content Placeholder 2"/>
          <p:cNvGrpSpPr/>
          <p:nvPr/>
        </p:nvGrpSpPr>
        <p:grpSpPr>
          <a:xfrm>
            <a:off x="1995253" y="810591"/>
            <a:ext cx="5525121" cy="4804450"/>
            <a:chOff x="371625" y="0"/>
            <a:chExt cx="5525119" cy="4804448"/>
          </a:xfrm>
        </p:grpSpPr>
        <p:sp>
          <p:nvSpPr>
            <p:cNvPr id="312" name="Triangle"/>
            <p:cNvSpPr/>
            <p:nvPr/>
          </p:nvSpPr>
          <p:spPr>
            <a:xfrm>
              <a:off x="371625" y="0"/>
              <a:ext cx="4804450" cy="4804449"/>
            </a:xfrm>
            <a:prstGeom prst="triangle">
              <a:avLst/>
            </a:prstGeom>
            <a:gradFill flip="none" rotWithShape="1">
              <a:gsLst>
                <a:gs pos="0">
                  <a:srgbClr val="85A9AC"/>
                </a:gs>
                <a:gs pos="80000">
                  <a:srgbClr val="AFDEE1"/>
                </a:gs>
                <a:gs pos="100000">
                  <a:srgbClr val="AFE0E4"/>
                </a:gs>
              </a:gsLst>
              <a:lin ang="16200000" scaled="0"/>
            </a:gradFill>
            <a:ln w="12700" cap="flat">
              <a:noFill/>
              <a:miter lim="400000"/>
            </a:ln>
            <a:effectLst>
              <a:outerShdw blurRad="38100" dist="23000" dir="5400000" rotWithShape="0">
                <a:srgbClr val="000000">
                  <a:alpha val="35000"/>
                </a:srgbClr>
              </a:outerShdw>
            </a:effectLst>
          </p:spPr>
          <p:txBody>
            <a:bodyPr wrap="square" lIns="45718" tIns="45718" rIns="45718" bIns="45718" numCol="1" anchor="t">
              <a:noAutofit/>
            </a:bodyPr>
            <a:lstStyle/>
            <a:p>
              <a:pPr defTabSz="914400">
                <a:spcBef>
                  <a:spcPts val="700"/>
                </a:spcBef>
                <a:defRPr sz="3200">
                  <a:latin typeface="Arial"/>
                  <a:ea typeface="Arial"/>
                  <a:cs typeface="Arial"/>
                  <a:sym typeface="Arial"/>
                </a:defRPr>
              </a:pPr>
              <a:endParaRPr/>
            </a:p>
          </p:txBody>
        </p:sp>
        <p:grpSp>
          <p:nvGrpSpPr>
            <p:cNvPr id="315" name="Group"/>
            <p:cNvGrpSpPr/>
            <p:nvPr/>
          </p:nvGrpSpPr>
          <p:grpSpPr>
            <a:xfrm>
              <a:off x="2773849" y="483025"/>
              <a:ext cx="3122896" cy="284330"/>
              <a:chOff x="0" y="0"/>
              <a:chExt cx="3122894" cy="284329"/>
            </a:xfrm>
          </p:grpSpPr>
          <p:sp>
            <p:nvSpPr>
              <p:cNvPr id="313" name="Rounded Rectangle"/>
              <p:cNvSpPr/>
              <p:nvPr/>
            </p:nvSpPr>
            <p:spPr>
              <a:xfrm>
                <a:off x="-1" y="0"/>
                <a:ext cx="3122896" cy="284330"/>
              </a:xfrm>
              <a:prstGeom prst="roundRect">
                <a:avLst>
                  <a:gd name="adj" fmla="val 16667"/>
                </a:avLst>
              </a:prstGeom>
              <a:solidFill>
                <a:srgbClr val="FFFFFF">
                  <a:alpha val="90000"/>
                </a:srgbClr>
              </a:solidFill>
              <a:ln w="9525" cap="flat">
                <a:solidFill>
                  <a:srgbClr val="BBE0E3"/>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pPr algn="ctr" defTabSz="488950">
                  <a:lnSpc>
                    <a:spcPct val="90000"/>
                  </a:lnSpc>
                  <a:spcBef>
                    <a:spcPts val="1300"/>
                  </a:spcBef>
                  <a:defRPr sz="1100">
                    <a:latin typeface="Arial"/>
                    <a:ea typeface="Arial"/>
                    <a:cs typeface="Arial"/>
                    <a:sym typeface="Arial"/>
                  </a:defRPr>
                </a:pPr>
                <a:endParaRPr/>
              </a:p>
            </p:txBody>
          </p:sp>
          <p:sp>
            <p:nvSpPr>
              <p:cNvPr id="314" name="Форумы"/>
              <p:cNvSpPr txBox="1"/>
              <p:nvPr/>
            </p:nvSpPr>
            <p:spPr>
              <a:xfrm>
                <a:off x="13879" y="26337"/>
                <a:ext cx="3095136" cy="2316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1909" tIns="41909" rIns="41909" bIns="41909" numCol="1" anchor="ctr">
                <a:spAutoFit/>
              </a:bodyPr>
              <a:lstStyle>
                <a:lvl1pPr algn="ctr" defTabSz="488950">
                  <a:lnSpc>
                    <a:spcPct val="90000"/>
                  </a:lnSpc>
                  <a:spcBef>
                    <a:spcPts val="400"/>
                  </a:spcBef>
                  <a:defRPr sz="1100">
                    <a:latin typeface="Arial"/>
                    <a:ea typeface="Arial"/>
                    <a:cs typeface="Arial"/>
                    <a:sym typeface="Arial"/>
                  </a:defRPr>
                </a:lvl1pPr>
              </a:lstStyle>
              <a:p>
                <a:r>
                  <a:t>Адвокация </a:t>
                </a:r>
              </a:p>
            </p:txBody>
          </p:sp>
        </p:grpSp>
        <p:grpSp>
          <p:nvGrpSpPr>
            <p:cNvPr id="318" name="Group"/>
            <p:cNvGrpSpPr/>
            <p:nvPr/>
          </p:nvGrpSpPr>
          <p:grpSpPr>
            <a:xfrm>
              <a:off x="2773849" y="802891"/>
              <a:ext cx="3122896" cy="284330"/>
              <a:chOff x="0" y="0"/>
              <a:chExt cx="3122894" cy="284329"/>
            </a:xfrm>
          </p:grpSpPr>
          <p:sp>
            <p:nvSpPr>
              <p:cNvPr id="316" name="Rounded Rectangle"/>
              <p:cNvSpPr/>
              <p:nvPr/>
            </p:nvSpPr>
            <p:spPr>
              <a:xfrm>
                <a:off x="-1" y="0"/>
                <a:ext cx="3122896" cy="284330"/>
              </a:xfrm>
              <a:prstGeom prst="roundRect">
                <a:avLst>
                  <a:gd name="adj" fmla="val 16667"/>
                </a:avLst>
              </a:prstGeom>
              <a:solidFill>
                <a:srgbClr val="FFFFFF">
                  <a:alpha val="90000"/>
                </a:srgbClr>
              </a:solidFill>
              <a:ln w="9525" cap="flat">
                <a:solidFill>
                  <a:srgbClr val="BBE0E3"/>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pPr algn="ctr" defTabSz="488950">
                  <a:lnSpc>
                    <a:spcPct val="90000"/>
                  </a:lnSpc>
                  <a:spcBef>
                    <a:spcPts val="1300"/>
                  </a:spcBef>
                  <a:defRPr sz="1100">
                    <a:latin typeface="Arial"/>
                    <a:ea typeface="Arial"/>
                    <a:cs typeface="Arial"/>
                    <a:sym typeface="Arial"/>
                  </a:defRPr>
                </a:pPr>
                <a:endParaRPr/>
              </a:p>
            </p:txBody>
          </p:sp>
          <p:sp>
            <p:nvSpPr>
              <p:cNvPr id="317" name="Тренинговые активности"/>
              <p:cNvSpPr txBox="1"/>
              <p:nvPr/>
            </p:nvSpPr>
            <p:spPr>
              <a:xfrm>
                <a:off x="13879" y="26337"/>
                <a:ext cx="3095136" cy="2316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1909" tIns="41909" rIns="41909" bIns="41909" numCol="1" anchor="ctr">
                <a:spAutoFit/>
              </a:bodyPr>
              <a:lstStyle>
                <a:lvl1pPr algn="ctr" defTabSz="488950">
                  <a:lnSpc>
                    <a:spcPct val="90000"/>
                  </a:lnSpc>
                  <a:spcBef>
                    <a:spcPts val="400"/>
                  </a:spcBef>
                  <a:defRPr sz="1100">
                    <a:latin typeface="Arial"/>
                    <a:ea typeface="Arial"/>
                    <a:cs typeface="Arial"/>
                    <a:sym typeface="Arial"/>
                  </a:defRPr>
                </a:lvl1pPr>
              </a:lstStyle>
              <a:p>
                <a:r>
                  <a:t>Юридическая помощь</a:t>
                </a:r>
              </a:p>
            </p:txBody>
          </p:sp>
        </p:grpSp>
        <p:grpSp>
          <p:nvGrpSpPr>
            <p:cNvPr id="321" name="Group"/>
            <p:cNvGrpSpPr/>
            <p:nvPr/>
          </p:nvGrpSpPr>
          <p:grpSpPr>
            <a:xfrm>
              <a:off x="2773849" y="1162740"/>
              <a:ext cx="3122896" cy="284330"/>
              <a:chOff x="0" y="0"/>
              <a:chExt cx="3122894" cy="284329"/>
            </a:xfrm>
          </p:grpSpPr>
          <p:sp>
            <p:nvSpPr>
              <p:cNvPr id="319" name="Rounded Rectangle"/>
              <p:cNvSpPr/>
              <p:nvPr/>
            </p:nvSpPr>
            <p:spPr>
              <a:xfrm>
                <a:off x="0" y="0"/>
                <a:ext cx="3122895" cy="284330"/>
              </a:xfrm>
              <a:prstGeom prst="roundRect">
                <a:avLst>
                  <a:gd name="adj" fmla="val 16667"/>
                </a:avLst>
              </a:prstGeom>
              <a:solidFill>
                <a:srgbClr val="FFFFFF">
                  <a:alpha val="90000"/>
                </a:srgbClr>
              </a:solidFill>
              <a:ln w="9525" cap="flat">
                <a:solidFill>
                  <a:srgbClr val="BBE0E3"/>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pPr algn="ctr" defTabSz="488950">
                  <a:lnSpc>
                    <a:spcPct val="90000"/>
                  </a:lnSpc>
                  <a:spcBef>
                    <a:spcPts val="1300"/>
                  </a:spcBef>
                  <a:defRPr sz="1100">
                    <a:latin typeface="Arial"/>
                    <a:ea typeface="Arial"/>
                    <a:cs typeface="Arial"/>
                    <a:sym typeface="Arial"/>
                  </a:defRPr>
                </a:pPr>
                <a:endParaRPr/>
              </a:p>
            </p:txBody>
          </p:sp>
          <p:sp>
            <p:nvSpPr>
              <p:cNvPr id="320" name="Обучающие визиты"/>
              <p:cNvSpPr/>
              <p:nvPr/>
            </p:nvSpPr>
            <p:spPr>
              <a:xfrm>
                <a:off x="13879" y="142163"/>
                <a:ext cx="309513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1909" tIns="41909" rIns="41909" bIns="41909" numCol="1" anchor="ctr">
                <a:spAutoFit/>
              </a:bodyPr>
              <a:lstStyle>
                <a:lvl1pPr algn="ctr" defTabSz="488950">
                  <a:lnSpc>
                    <a:spcPct val="90000"/>
                  </a:lnSpc>
                  <a:spcBef>
                    <a:spcPts val="400"/>
                  </a:spcBef>
                  <a:defRPr sz="1100">
                    <a:latin typeface="Arial"/>
                    <a:ea typeface="Arial"/>
                    <a:cs typeface="Arial"/>
                    <a:sym typeface="Arial"/>
                  </a:defRPr>
                </a:lvl1pPr>
              </a:lstStyle>
              <a:p>
                <a:r>
                  <a:t>Программы экстренной индивидуальной помощи</a:t>
                </a:r>
              </a:p>
            </p:txBody>
          </p:sp>
        </p:grpSp>
        <p:grpSp>
          <p:nvGrpSpPr>
            <p:cNvPr id="324" name="Group"/>
            <p:cNvGrpSpPr/>
            <p:nvPr/>
          </p:nvGrpSpPr>
          <p:grpSpPr>
            <a:xfrm>
              <a:off x="2773849" y="1522589"/>
              <a:ext cx="3122896" cy="284330"/>
              <a:chOff x="0" y="0"/>
              <a:chExt cx="3122894" cy="284329"/>
            </a:xfrm>
          </p:grpSpPr>
          <p:sp>
            <p:nvSpPr>
              <p:cNvPr id="322" name="Rounded Rectangle"/>
              <p:cNvSpPr/>
              <p:nvPr/>
            </p:nvSpPr>
            <p:spPr>
              <a:xfrm>
                <a:off x="-1" y="0"/>
                <a:ext cx="3122896" cy="284330"/>
              </a:xfrm>
              <a:prstGeom prst="roundRect">
                <a:avLst>
                  <a:gd name="adj" fmla="val 16667"/>
                </a:avLst>
              </a:prstGeom>
              <a:solidFill>
                <a:srgbClr val="FFFFFF">
                  <a:alpha val="90000"/>
                </a:srgbClr>
              </a:solidFill>
              <a:ln w="9525" cap="flat">
                <a:solidFill>
                  <a:srgbClr val="BBE0E3"/>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pPr algn="ctr" defTabSz="488950">
                  <a:lnSpc>
                    <a:spcPct val="90000"/>
                  </a:lnSpc>
                  <a:spcBef>
                    <a:spcPts val="1300"/>
                  </a:spcBef>
                  <a:defRPr sz="1100">
                    <a:latin typeface="Arial"/>
                    <a:ea typeface="Arial"/>
                    <a:cs typeface="Arial"/>
                    <a:sym typeface="Arial"/>
                  </a:defRPr>
                </a:pPr>
                <a:endParaRPr/>
              </a:p>
            </p:txBody>
          </p:sp>
          <p:sp>
            <p:nvSpPr>
              <p:cNvPr id="323" name="Визиты сообщества к сообществу"/>
              <p:cNvSpPr txBox="1"/>
              <p:nvPr/>
            </p:nvSpPr>
            <p:spPr>
              <a:xfrm>
                <a:off x="13879" y="26337"/>
                <a:ext cx="3095136" cy="2316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1909" tIns="41909" rIns="41909" bIns="41909" numCol="1" anchor="ctr">
                <a:spAutoFit/>
              </a:bodyPr>
              <a:lstStyle>
                <a:lvl1pPr algn="ctr" defTabSz="488950">
                  <a:lnSpc>
                    <a:spcPct val="90000"/>
                  </a:lnSpc>
                  <a:spcBef>
                    <a:spcPts val="400"/>
                  </a:spcBef>
                  <a:defRPr sz="1100">
                    <a:latin typeface="Arial"/>
                    <a:ea typeface="Arial"/>
                    <a:cs typeface="Arial"/>
                    <a:sym typeface="Arial"/>
                  </a:defRPr>
                </a:lvl1pPr>
              </a:lstStyle>
              <a:p>
                <a:r>
                  <a:t>Проекты мирного сосуществования </a:t>
                </a:r>
              </a:p>
            </p:txBody>
          </p:sp>
        </p:grpSp>
        <p:grpSp>
          <p:nvGrpSpPr>
            <p:cNvPr id="327" name="Group"/>
            <p:cNvGrpSpPr/>
            <p:nvPr/>
          </p:nvGrpSpPr>
          <p:grpSpPr>
            <a:xfrm>
              <a:off x="2773849" y="1922423"/>
              <a:ext cx="3122896" cy="284330"/>
              <a:chOff x="0" y="0"/>
              <a:chExt cx="3122894" cy="284329"/>
            </a:xfrm>
          </p:grpSpPr>
          <p:sp>
            <p:nvSpPr>
              <p:cNvPr id="325" name="Rounded Rectangle"/>
              <p:cNvSpPr/>
              <p:nvPr/>
            </p:nvSpPr>
            <p:spPr>
              <a:xfrm>
                <a:off x="0" y="0"/>
                <a:ext cx="3122895" cy="284330"/>
              </a:xfrm>
              <a:prstGeom prst="roundRect">
                <a:avLst>
                  <a:gd name="adj" fmla="val 16667"/>
                </a:avLst>
              </a:prstGeom>
              <a:solidFill>
                <a:srgbClr val="FFFFFF">
                  <a:alpha val="90000"/>
                </a:srgbClr>
              </a:solidFill>
              <a:ln w="9525" cap="flat">
                <a:solidFill>
                  <a:srgbClr val="BBE0E3"/>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pPr algn="ctr" defTabSz="488950">
                  <a:lnSpc>
                    <a:spcPct val="90000"/>
                  </a:lnSpc>
                  <a:spcBef>
                    <a:spcPts val="1300"/>
                  </a:spcBef>
                  <a:defRPr sz="1100">
                    <a:latin typeface="Arial"/>
                    <a:ea typeface="Arial"/>
                    <a:cs typeface="Arial"/>
                    <a:sym typeface="Arial"/>
                  </a:defRPr>
                </a:pPr>
                <a:endParaRPr/>
              </a:p>
            </p:txBody>
          </p:sp>
          <p:sp>
            <p:nvSpPr>
              <p:cNvPr id="326" name="Диалоговые платформы"/>
              <p:cNvSpPr/>
              <p:nvPr/>
            </p:nvSpPr>
            <p:spPr>
              <a:xfrm>
                <a:off x="13879" y="142163"/>
                <a:ext cx="309513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1909" tIns="41909" rIns="41909" bIns="41909" numCol="1" anchor="ctr">
                <a:spAutoFit/>
              </a:bodyPr>
              <a:lstStyle>
                <a:lvl1pPr algn="ctr" defTabSz="488950">
                  <a:lnSpc>
                    <a:spcPct val="90000"/>
                  </a:lnSpc>
                  <a:spcBef>
                    <a:spcPts val="400"/>
                  </a:spcBef>
                  <a:defRPr sz="1100">
                    <a:latin typeface="Arial"/>
                    <a:ea typeface="Arial"/>
                    <a:cs typeface="Arial"/>
                    <a:sym typeface="Arial"/>
                  </a:defRPr>
                </a:lvl1pPr>
              </a:lstStyle>
              <a:p>
                <a:r>
                  <a:t>Мобилизация сообществ, усиление потенциала</a:t>
                </a:r>
              </a:p>
            </p:txBody>
          </p:sp>
        </p:grpSp>
        <p:grpSp>
          <p:nvGrpSpPr>
            <p:cNvPr id="330" name="Group"/>
            <p:cNvGrpSpPr/>
            <p:nvPr/>
          </p:nvGrpSpPr>
          <p:grpSpPr>
            <a:xfrm>
              <a:off x="2773849" y="2402222"/>
              <a:ext cx="3122896" cy="284330"/>
              <a:chOff x="0" y="0"/>
              <a:chExt cx="3122894" cy="284329"/>
            </a:xfrm>
          </p:grpSpPr>
          <p:sp>
            <p:nvSpPr>
              <p:cNvPr id="328" name="Rounded Rectangle"/>
              <p:cNvSpPr/>
              <p:nvPr/>
            </p:nvSpPr>
            <p:spPr>
              <a:xfrm>
                <a:off x="0" y="0"/>
                <a:ext cx="3122895" cy="284330"/>
              </a:xfrm>
              <a:prstGeom prst="roundRect">
                <a:avLst>
                  <a:gd name="adj" fmla="val 16667"/>
                </a:avLst>
              </a:prstGeom>
              <a:solidFill>
                <a:srgbClr val="FFFFFF">
                  <a:alpha val="90000"/>
                </a:srgbClr>
              </a:solidFill>
              <a:ln w="9525" cap="flat">
                <a:solidFill>
                  <a:srgbClr val="BBE0E3"/>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pPr algn="ctr" defTabSz="488950">
                  <a:lnSpc>
                    <a:spcPct val="90000"/>
                  </a:lnSpc>
                  <a:spcBef>
                    <a:spcPts val="1300"/>
                  </a:spcBef>
                  <a:defRPr sz="1100">
                    <a:latin typeface="Arial"/>
                    <a:ea typeface="Arial"/>
                    <a:cs typeface="Arial"/>
                    <a:sym typeface="Arial"/>
                  </a:defRPr>
                </a:pPr>
                <a:endParaRPr/>
              </a:p>
            </p:txBody>
          </p:sp>
          <p:sp>
            <p:nvSpPr>
              <p:cNvPr id="329" name="Менторинговая программа"/>
              <p:cNvSpPr/>
              <p:nvPr/>
            </p:nvSpPr>
            <p:spPr>
              <a:xfrm>
                <a:off x="13879" y="142163"/>
                <a:ext cx="309513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1909" tIns="41909" rIns="41909" bIns="41909" numCol="1" anchor="ctr">
                <a:spAutoFit/>
              </a:bodyPr>
              <a:lstStyle>
                <a:lvl1pPr algn="ctr" defTabSz="488950">
                  <a:lnSpc>
                    <a:spcPct val="90000"/>
                  </a:lnSpc>
                  <a:spcBef>
                    <a:spcPts val="400"/>
                  </a:spcBef>
                  <a:defRPr sz="1100">
                    <a:latin typeface="Arial"/>
                    <a:ea typeface="Arial"/>
                    <a:cs typeface="Arial"/>
                    <a:sym typeface="Arial"/>
                  </a:defRPr>
                </a:lvl1pPr>
              </a:lstStyle>
              <a:p>
                <a:r>
                  <a:t>Гранты (самообеспечение и поддержка инициатив)</a:t>
                </a:r>
              </a:p>
            </p:txBody>
          </p:sp>
        </p:grpSp>
        <p:grpSp>
          <p:nvGrpSpPr>
            <p:cNvPr id="333" name="Group"/>
            <p:cNvGrpSpPr/>
            <p:nvPr/>
          </p:nvGrpSpPr>
          <p:grpSpPr>
            <a:xfrm>
              <a:off x="2773849" y="2882021"/>
              <a:ext cx="3122896" cy="284330"/>
              <a:chOff x="0" y="0"/>
              <a:chExt cx="3122894" cy="284329"/>
            </a:xfrm>
          </p:grpSpPr>
          <p:sp>
            <p:nvSpPr>
              <p:cNvPr id="331" name="Rounded Rectangle"/>
              <p:cNvSpPr/>
              <p:nvPr/>
            </p:nvSpPr>
            <p:spPr>
              <a:xfrm>
                <a:off x="0" y="0"/>
                <a:ext cx="3122895" cy="284330"/>
              </a:xfrm>
              <a:prstGeom prst="roundRect">
                <a:avLst>
                  <a:gd name="adj" fmla="val 16667"/>
                </a:avLst>
              </a:prstGeom>
              <a:solidFill>
                <a:srgbClr val="FFFFFF">
                  <a:alpha val="90000"/>
                </a:srgbClr>
              </a:solidFill>
              <a:ln w="9525" cap="flat">
                <a:solidFill>
                  <a:srgbClr val="BBE0E3"/>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pPr algn="ctr" defTabSz="488950">
                  <a:lnSpc>
                    <a:spcPct val="90000"/>
                  </a:lnSpc>
                  <a:spcBef>
                    <a:spcPts val="1300"/>
                  </a:spcBef>
                  <a:defRPr sz="1100">
                    <a:latin typeface="Arial"/>
                    <a:ea typeface="Arial"/>
                    <a:cs typeface="Arial"/>
                    <a:sym typeface="Arial"/>
                  </a:defRPr>
                </a:pPr>
                <a:endParaRPr/>
              </a:p>
            </p:txBody>
          </p:sp>
          <p:sp>
            <p:nvSpPr>
              <p:cNvPr id="332" name="Менторинговая программа"/>
              <p:cNvSpPr/>
              <p:nvPr/>
            </p:nvSpPr>
            <p:spPr>
              <a:xfrm>
                <a:off x="13879" y="142163"/>
                <a:ext cx="309513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1909" tIns="41909" rIns="41909" bIns="41909" numCol="1" anchor="ctr">
                <a:spAutoFit/>
              </a:bodyPr>
              <a:lstStyle>
                <a:lvl1pPr algn="ctr" defTabSz="488950">
                  <a:lnSpc>
                    <a:spcPct val="90000"/>
                  </a:lnSpc>
                  <a:spcBef>
                    <a:spcPts val="400"/>
                  </a:spcBef>
                  <a:defRPr sz="1100">
                    <a:latin typeface="Arial"/>
                    <a:ea typeface="Arial"/>
                    <a:cs typeface="Arial"/>
                    <a:sym typeface="Arial"/>
                  </a:defRPr>
                </a:lvl1pPr>
              </a:lstStyle>
              <a:p>
                <a:r>
                  <a:t>Реконструкция разрушенного, полуразрушенного жилья </a:t>
                </a:r>
              </a:p>
            </p:txBody>
          </p:sp>
        </p:grpSp>
        <p:grpSp>
          <p:nvGrpSpPr>
            <p:cNvPr id="336" name="Group"/>
            <p:cNvGrpSpPr/>
            <p:nvPr/>
          </p:nvGrpSpPr>
          <p:grpSpPr>
            <a:xfrm>
              <a:off x="2773849" y="3361819"/>
              <a:ext cx="3122896" cy="284331"/>
              <a:chOff x="0" y="0"/>
              <a:chExt cx="3122894" cy="284330"/>
            </a:xfrm>
          </p:grpSpPr>
          <p:sp>
            <p:nvSpPr>
              <p:cNvPr id="334" name="Rounded Rectangle"/>
              <p:cNvSpPr/>
              <p:nvPr/>
            </p:nvSpPr>
            <p:spPr>
              <a:xfrm>
                <a:off x="0" y="0"/>
                <a:ext cx="3122895" cy="284331"/>
              </a:xfrm>
              <a:prstGeom prst="roundRect">
                <a:avLst>
                  <a:gd name="adj" fmla="val 16667"/>
                </a:avLst>
              </a:prstGeom>
              <a:solidFill>
                <a:srgbClr val="FFFFFF">
                  <a:alpha val="90000"/>
                </a:srgbClr>
              </a:solidFill>
              <a:ln w="9525" cap="flat">
                <a:solidFill>
                  <a:srgbClr val="BBE0E3"/>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pPr algn="ctr" defTabSz="488950">
                  <a:lnSpc>
                    <a:spcPct val="90000"/>
                  </a:lnSpc>
                  <a:spcBef>
                    <a:spcPts val="1300"/>
                  </a:spcBef>
                  <a:defRPr sz="1100">
                    <a:latin typeface="Arial"/>
                    <a:ea typeface="Arial"/>
                    <a:cs typeface="Arial"/>
                    <a:sym typeface="Arial"/>
                  </a:defRPr>
                </a:pPr>
                <a:endParaRPr/>
              </a:p>
            </p:txBody>
          </p:sp>
          <p:sp>
            <p:nvSpPr>
              <p:cNvPr id="335" name="Менторинговая программа"/>
              <p:cNvSpPr/>
              <p:nvPr/>
            </p:nvSpPr>
            <p:spPr>
              <a:xfrm>
                <a:off x="13880" y="142162"/>
                <a:ext cx="2889744"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1909" tIns="41909" rIns="41909" bIns="41909" numCol="1" anchor="ctr">
                <a:spAutoFit/>
              </a:bodyPr>
              <a:lstStyle>
                <a:lvl1pPr algn="ctr" defTabSz="488950">
                  <a:lnSpc>
                    <a:spcPct val="90000"/>
                  </a:lnSpc>
                  <a:spcBef>
                    <a:spcPts val="400"/>
                  </a:spcBef>
                  <a:defRPr sz="1100">
                    <a:latin typeface="Arial"/>
                    <a:ea typeface="Arial"/>
                    <a:cs typeface="Arial"/>
                    <a:sym typeface="Arial"/>
                  </a:defRPr>
                </a:lvl1pPr>
              </a:lstStyle>
              <a:p>
                <a:r>
                  <a:t>Непродовольственная гуманитарная помощь</a:t>
                </a:r>
              </a:p>
            </p:txBody>
          </p:sp>
        </p:grpSp>
        <p:grpSp>
          <p:nvGrpSpPr>
            <p:cNvPr id="339" name="Group"/>
            <p:cNvGrpSpPr/>
            <p:nvPr/>
          </p:nvGrpSpPr>
          <p:grpSpPr>
            <a:xfrm>
              <a:off x="2773849" y="3841619"/>
              <a:ext cx="3122896" cy="284330"/>
              <a:chOff x="0" y="0"/>
              <a:chExt cx="3122894" cy="284329"/>
            </a:xfrm>
          </p:grpSpPr>
          <p:sp>
            <p:nvSpPr>
              <p:cNvPr id="337" name="Rounded Rectangle"/>
              <p:cNvSpPr/>
              <p:nvPr/>
            </p:nvSpPr>
            <p:spPr>
              <a:xfrm>
                <a:off x="-1" y="0"/>
                <a:ext cx="3122896" cy="284330"/>
              </a:xfrm>
              <a:prstGeom prst="roundRect">
                <a:avLst>
                  <a:gd name="adj" fmla="val 16667"/>
                </a:avLst>
              </a:prstGeom>
              <a:solidFill>
                <a:srgbClr val="FFFFFF">
                  <a:alpha val="90000"/>
                </a:srgbClr>
              </a:solidFill>
              <a:ln w="9525" cap="flat">
                <a:solidFill>
                  <a:srgbClr val="BBE0E3"/>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pPr algn="ctr" defTabSz="488950">
                  <a:lnSpc>
                    <a:spcPct val="90000"/>
                  </a:lnSpc>
                  <a:spcBef>
                    <a:spcPts val="1300"/>
                  </a:spcBef>
                  <a:defRPr sz="1100">
                    <a:latin typeface="Arial"/>
                    <a:ea typeface="Arial"/>
                    <a:cs typeface="Arial"/>
                    <a:sym typeface="Arial"/>
                  </a:defRPr>
                </a:pPr>
                <a:endParaRPr/>
              </a:p>
            </p:txBody>
          </p:sp>
          <p:sp>
            <p:nvSpPr>
              <p:cNvPr id="338" name="Менторинговая программа"/>
              <p:cNvSpPr txBox="1"/>
              <p:nvPr/>
            </p:nvSpPr>
            <p:spPr>
              <a:xfrm>
                <a:off x="13879" y="26337"/>
                <a:ext cx="2889744" cy="2316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1909" tIns="41909" rIns="41909" bIns="41909" numCol="1" anchor="ctr">
                <a:spAutoFit/>
              </a:bodyPr>
              <a:lstStyle>
                <a:lvl1pPr algn="ctr" defTabSz="488950">
                  <a:lnSpc>
                    <a:spcPct val="90000"/>
                  </a:lnSpc>
                  <a:spcBef>
                    <a:spcPts val="400"/>
                  </a:spcBef>
                  <a:defRPr sz="1100">
                    <a:latin typeface="Arial"/>
                    <a:ea typeface="Arial"/>
                    <a:cs typeface="Arial"/>
                    <a:sym typeface="Arial"/>
                  </a:defRPr>
                </a:lvl1pPr>
              </a:lstStyle>
              <a:p>
                <a:r>
                  <a:t>Профилактика ВИЧ/СПИД</a:t>
                </a:r>
              </a:p>
            </p:txBody>
          </p:sp>
        </p:grpSp>
      </p:grpSp>
      <p:pic>
        <p:nvPicPr>
          <p:cNvPr id="341" name="Picture 2" descr="Picture 2"/>
          <p:cNvPicPr>
            <a:picLocks noChangeAspect="1"/>
          </p:cNvPicPr>
          <p:nvPr/>
        </p:nvPicPr>
        <p:blipFill>
          <a:blip r:embed="rId3"/>
          <a:stretch>
            <a:fillRect/>
          </a:stretch>
        </p:blipFill>
        <p:spPr>
          <a:xfrm>
            <a:off x="2223803" y="6306711"/>
            <a:ext cx="6334127" cy="365128"/>
          </a:xfrm>
          <a:prstGeom prst="rect">
            <a:avLst/>
          </a:prstGeom>
          <a:ln w="12700">
            <a:miter lim="400000"/>
          </a:ln>
        </p:spPr>
      </p:pic>
      <p:grpSp>
        <p:nvGrpSpPr>
          <p:cNvPr id="344" name="Explosion: 14 Points 3"/>
          <p:cNvGrpSpPr/>
          <p:nvPr/>
        </p:nvGrpSpPr>
        <p:grpSpPr>
          <a:xfrm>
            <a:off x="870154" y="730044"/>
            <a:ext cx="3591238" cy="2698962"/>
            <a:chOff x="0" y="0"/>
            <a:chExt cx="3591236" cy="2698960"/>
          </a:xfrm>
        </p:grpSpPr>
        <p:sp>
          <p:nvSpPr>
            <p:cNvPr id="342" name="Shape"/>
            <p:cNvSpPr/>
            <p:nvPr/>
          </p:nvSpPr>
          <p:spPr>
            <a:xfrm>
              <a:off x="-1" y="-1"/>
              <a:ext cx="3591238" cy="2698962"/>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gradFill flip="none" rotWithShape="1">
              <a:gsLst>
                <a:gs pos="0">
                  <a:srgbClr val="85A9AC"/>
                </a:gs>
                <a:gs pos="80000">
                  <a:srgbClr val="AFDEE1"/>
                </a:gs>
                <a:gs pos="100000">
                  <a:srgbClr val="AFE0E4"/>
                </a:gs>
              </a:gsLst>
              <a:lin ang="16200000" scaled="0"/>
            </a:gradFill>
            <a:ln w="12700" cap="flat">
              <a:noFill/>
              <a:miter lim="400000"/>
            </a:ln>
            <a:effectLst>
              <a:outerShdw blurRad="38100" dist="23000" dir="5400000" rotWithShape="0">
                <a:srgbClr val="000000">
                  <a:alpha val="35000"/>
                </a:srgbClr>
              </a:outerShdw>
            </a:effectLst>
          </p:spPr>
          <p:txBody>
            <a:bodyPr wrap="square" lIns="45718" tIns="45718" rIns="45718" bIns="45718" numCol="1" anchor="ctr">
              <a:noAutofit/>
            </a:bodyPr>
            <a:lstStyle/>
            <a:p>
              <a:pPr algn="ctr">
                <a:defRPr>
                  <a:solidFill>
                    <a:srgbClr val="FFFFFF"/>
                  </a:solidFill>
                  <a:latin typeface="Arial"/>
                  <a:ea typeface="Arial"/>
                  <a:cs typeface="Arial"/>
                  <a:sym typeface="Arial"/>
                </a:defRPr>
              </a:pPr>
              <a:endParaRPr/>
            </a:p>
          </p:txBody>
        </p:sp>
        <p:sp>
          <p:nvSpPr>
            <p:cNvPr id="343" name="Усиление потенциала НПО/ сообществ"/>
            <p:cNvSpPr txBox="1"/>
            <p:nvPr/>
          </p:nvSpPr>
          <p:spPr>
            <a:xfrm>
              <a:off x="773696" y="1085593"/>
              <a:ext cx="1614644" cy="6173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solidFill>
                    <a:srgbClr val="FFFFFF"/>
                  </a:solidFill>
                  <a:latin typeface="Arial"/>
                  <a:ea typeface="Arial"/>
                  <a:cs typeface="Arial"/>
                  <a:sym typeface="Arial"/>
                </a:defRPr>
              </a:lvl1pPr>
            </a:lstStyle>
            <a:p>
              <a:r>
                <a:t>Что мы делаем </a:t>
              </a: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itle 1"/>
          <p:cNvSpPr txBox="1">
            <a:spLocks noGrp="1"/>
          </p:cNvSpPr>
          <p:nvPr>
            <p:ph type="title"/>
          </p:nvPr>
        </p:nvSpPr>
        <p:spPr>
          <a:prstGeom prst="rect">
            <a:avLst/>
          </a:prstGeom>
        </p:spPr>
        <p:txBody>
          <a:bodyPr/>
          <a:lstStyle>
            <a:lvl1pPr>
              <a:defRPr sz="2000"/>
            </a:lvl1pPr>
          </a:lstStyle>
          <a:p>
            <a:r>
              <a:rPr dirty="0" err="1"/>
              <a:t>Успешные</a:t>
            </a:r>
            <a:r>
              <a:rPr dirty="0"/>
              <a:t> </a:t>
            </a:r>
            <a:r>
              <a:rPr dirty="0" err="1"/>
              <a:t>примеры</a:t>
            </a:r>
            <a:r>
              <a:rPr dirty="0"/>
              <a:t> </a:t>
            </a:r>
            <a:r>
              <a:rPr dirty="0" err="1"/>
              <a:t>сотрудничества</a:t>
            </a:r>
            <a:r>
              <a:rPr dirty="0"/>
              <a:t> </a:t>
            </a:r>
            <a:r>
              <a:rPr lang="ru-RU" dirty="0"/>
              <a:t>с неправительственными организациями</a:t>
            </a:r>
            <a:endParaRPr dirty="0"/>
          </a:p>
        </p:txBody>
      </p:sp>
      <p:pic>
        <p:nvPicPr>
          <p:cNvPr id="349" name="Picture 2" descr="Picture 2"/>
          <p:cNvPicPr>
            <a:picLocks noChangeAspect="1"/>
          </p:cNvPicPr>
          <p:nvPr/>
        </p:nvPicPr>
        <p:blipFill>
          <a:blip r:embed="rId3"/>
          <a:stretch>
            <a:fillRect/>
          </a:stretch>
        </p:blipFill>
        <p:spPr>
          <a:xfrm>
            <a:off x="2223803" y="6306711"/>
            <a:ext cx="6334127" cy="365128"/>
          </a:xfrm>
          <a:prstGeom prst="rect">
            <a:avLst/>
          </a:prstGeom>
          <a:ln w="12700">
            <a:miter lim="400000"/>
          </a:ln>
        </p:spPr>
      </p:pic>
      <p:sp>
        <p:nvSpPr>
          <p:cNvPr id="350" name="Content Placeholder 4"/>
          <p:cNvSpPr txBox="1">
            <a:spLocks noGrp="1"/>
          </p:cNvSpPr>
          <p:nvPr>
            <p:ph type="body" idx="1"/>
          </p:nvPr>
        </p:nvSpPr>
        <p:spPr>
          <a:xfrm>
            <a:off x="83197" y="822631"/>
            <a:ext cx="8434080" cy="4084931"/>
          </a:xfrm>
          <a:prstGeom prst="rect">
            <a:avLst/>
          </a:prstGeom>
        </p:spPr>
        <p:txBody>
          <a:bodyPr/>
          <a:lstStyle/>
          <a:p>
            <a:pPr>
              <a:lnSpc>
                <a:spcPct val="80000"/>
              </a:lnSpc>
              <a:spcBef>
                <a:spcPts val="400"/>
              </a:spcBef>
              <a:defRPr sz="1700" b="1">
                <a:solidFill>
                  <a:srgbClr val="0070C0"/>
                </a:solidFill>
              </a:defRPr>
            </a:pPr>
            <a:endParaRPr lang="ru-RU" dirty="0"/>
          </a:p>
          <a:p>
            <a:pPr>
              <a:lnSpc>
                <a:spcPct val="80000"/>
              </a:lnSpc>
              <a:spcBef>
                <a:spcPts val="400"/>
              </a:spcBef>
              <a:defRPr sz="1700" b="1">
                <a:solidFill>
                  <a:srgbClr val="0070C0"/>
                </a:solidFill>
              </a:defRPr>
            </a:pPr>
            <a:endParaRPr lang="ru-RU" dirty="0"/>
          </a:p>
          <a:p>
            <a:pPr marL="285750" indent="-285750">
              <a:lnSpc>
                <a:spcPct val="80000"/>
              </a:lnSpc>
              <a:spcBef>
                <a:spcPts val="400"/>
              </a:spcBef>
              <a:buFont typeface="Wingdings" panose="05000000000000000000" pitchFamily="2" charset="2"/>
              <a:buChar char="§"/>
              <a:defRPr sz="1700">
                <a:solidFill>
                  <a:srgbClr val="0433FF"/>
                </a:solidFill>
              </a:defRPr>
            </a:pPr>
            <a:r>
              <a:rPr lang="ru-RU" dirty="0"/>
              <a:t>Сеть ЛЖВ (2015) </a:t>
            </a:r>
            <a:r>
              <a:rPr lang="ru-RU" dirty="0">
                <a:solidFill>
                  <a:srgbClr val="000000"/>
                </a:solidFill>
              </a:rPr>
              <a:t>Целевая аудитория - ВПЛ</a:t>
            </a:r>
            <a:r>
              <a:rPr lang="ru-RU" dirty="0">
                <a:solidFill>
                  <a:schemeClr val="tx1"/>
                </a:solidFill>
              </a:rPr>
              <a:t>, </a:t>
            </a:r>
            <a:r>
              <a:rPr lang="ru-RU" dirty="0">
                <a:solidFill>
                  <a:srgbClr val="000000"/>
                </a:solidFill>
              </a:rPr>
              <a:t>живущие с ВИЧ, представители ключевых групп</a:t>
            </a:r>
          </a:p>
          <a:p>
            <a:pPr>
              <a:lnSpc>
                <a:spcPct val="80000"/>
              </a:lnSpc>
              <a:spcBef>
                <a:spcPts val="400"/>
              </a:spcBef>
              <a:defRPr sz="1700"/>
            </a:pPr>
            <a:r>
              <a:rPr lang="ru-RU" dirty="0"/>
              <a:t>География - Луганская область, включая линию разграничения </a:t>
            </a:r>
          </a:p>
          <a:p>
            <a:pPr>
              <a:lnSpc>
                <a:spcPct val="80000"/>
              </a:lnSpc>
              <a:spcBef>
                <a:spcPts val="400"/>
              </a:spcBef>
              <a:defRPr sz="1700"/>
            </a:pPr>
            <a:r>
              <a:rPr lang="ru-RU" dirty="0"/>
              <a:t>Результат: 500 ЛЖВ ВПЛ - социальная поддержка, получение денежных ваучеров, приверженность АРТ, 40 образовательных мероприятий для 600 клиентов, 500 </a:t>
            </a:r>
            <a:r>
              <a:rPr lang="ru-RU" dirty="0" err="1"/>
              <a:t>лифлетов</a:t>
            </a:r>
            <a:r>
              <a:rPr lang="ru-RU" dirty="0"/>
              <a:t> с информацией об услугах в регионе. </a:t>
            </a:r>
          </a:p>
          <a:p>
            <a:pPr marL="285750" indent="-285750">
              <a:lnSpc>
                <a:spcPct val="80000"/>
              </a:lnSpc>
              <a:spcBef>
                <a:spcPts val="400"/>
              </a:spcBef>
              <a:buFont typeface="Wingdings" panose="05000000000000000000" pitchFamily="2" charset="2"/>
              <a:buChar char="§"/>
              <a:defRPr sz="1700"/>
            </a:pPr>
            <a:r>
              <a:rPr lang="ru-RU" dirty="0"/>
              <a:t> </a:t>
            </a:r>
            <a:r>
              <a:rPr lang="ru-RU" dirty="0">
                <a:solidFill>
                  <a:srgbClr val="0433FF"/>
                </a:solidFill>
              </a:rPr>
              <a:t>2016 год </a:t>
            </a:r>
            <a:r>
              <a:rPr lang="ru-RU" dirty="0"/>
              <a:t>- партнерские организации </a:t>
            </a:r>
            <a:r>
              <a:rPr lang="ru-RU" dirty="0">
                <a:solidFill>
                  <a:srgbClr val="0433FF"/>
                </a:solidFill>
              </a:rPr>
              <a:t>Общественная организация “Крым СОС”</a:t>
            </a:r>
            <a:r>
              <a:rPr lang="ru-RU" dirty="0"/>
              <a:t> и </a:t>
            </a:r>
            <a:r>
              <a:rPr lang="ru-RU" dirty="0">
                <a:solidFill>
                  <a:srgbClr val="0433FF"/>
                </a:solidFill>
              </a:rPr>
              <a:t>Общественная организация “10 апреля” </a:t>
            </a:r>
          </a:p>
          <a:p>
            <a:pPr>
              <a:lnSpc>
                <a:spcPct val="80000"/>
              </a:lnSpc>
              <a:spcBef>
                <a:spcPts val="400"/>
              </a:spcBef>
              <a:defRPr sz="1700"/>
            </a:pPr>
            <a:r>
              <a:rPr lang="ru-RU" dirty="0"/>
              <a:t>Поддержка 15 инициативных групп и общественных организаций ВПЛ в 19 областях Украины малыми грантами. Мобилизация работы организаций для превенции ВИЧ среди молодежи и пропаганде здорового образа жизни. </a:t>
            </a:r>
          </a:p>
          <a:p>
            <a:pPr marL="285750" indent="-285750">
              <a:lnSpc>
                <a:spcPct val="80000"/>
              </a:lnSpc>
              <a:spcBef>
                <a:spcPts val="400"/>
              </a:spcBef>
              <a:buFont typeface="Wingdings" panose="05000000000000000000" pitchFamily="2" charset="2"/>
              <a:buChar char="§"/>
              <a:defRPr sz="1700">
                <a:solidFill>
                  <a:srgbClr val="0433FF"/>
                </a:solidFill>
              </a:defRPr>
            </a:pPr>
            <a:r>
              <a:rPr lang="ru-RU" dirty="0"/>
              <a:t>2019-2020 </a:t>
            </a:r>
            <a:r>
              <a:rPr lang="ru-RU" dirty="0">
                <a:solidFill>
                  <a:srgbClr val="000000"/>
                </a:solidFill>
              </a:rPr>
              <a:t>- операционное партнерство с </a:t>
            </a:r>
            <a:r>
              <a:rPr lang="ru-RU" dirty="0"/>
              <a:t>AHF Ukraine.</a:t>
            </a:r>
            <a:r>
              <a:rPr lang="ru-RU" dirty="0">
                <a:solidFill>
                  <a:srgbClr val="000000"/>
                </a:solidFill>
              </a:rPr>
              <a:t> Проведение тренингов для молодежных лидеров по вопросам гендерно-обусловленного насилия и превенции ВИЧ/СПИД. Поддержка молодежных кампаний, посвященным 16 дням против насилия.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Title 1"/>
          <p:cNvSpPr txBox="1">
            <a:spLocks noGrp="1"/>
          </p:cNvSpPr>
          <p:nvPr>
            <p:ph type="title"/>
          </p:nvPr>
        </p:nvSpPr>
        <p:spPr>
          <a:prstGeom prst="rect">
            <a:avLst/>
          </a:prstGeom>
        </p:spPr>
        <p:txBody>
          <a:bodyPr/>
          <a:lstStyle>
            <a:lvl1pPr>
              <a:defRPr sz="2000"/>
            </a:lvl1pPr>
          </a:lstStyle>
          <a:p>
            <a:r>
              <a:rPr dirty="0" err="1"/>
              <a:t>Совместный</a:t>
            </a:r>
            <a:r>
              <a:rPr dirty="0"/>
              <a:t> </a:t>
            </a:r>
            <a:r>
              <a:rPr dirty="0" err="1"/>
              <a:t>проект</a:t>
            </a:r>
            <a:r>
              <a:rPr dirty="0"/>
              <a:t> УВКБ ООН/МОТ </a:t>
            </a:r>
            <a:r>
              <a:rPr lang="ru-RU" dirty="0"/>
              <a:t>(</a:t>
            </a:r>
            <a:r>
              <a:rPr dirty="0"/>
              <a:t>2020</a:t>
            </a:r>
            <a:r>
              <a:rPr lang="ru-RU" dirty="0"/>
              <a:t>)</a:t>
            </a:r>
            <a:r>
              <a:rPr dirty="0"/>
              <a:t> </a:t>
            </a:r>
          </a:p>
        </p:txBody>
      </p:sp>
      <p:pic>
        <p:nvPicPr>
          <p:cNvPr id="355" name="Picture 2" descr="Picture 2"/>
          <p:cNvPicPr>
            <a:picLocks noChangeAspect="1"/>
          </p:cNvPicPr>
          <p:nvPr/>
        </p:nvPicPr>
        <p:blipFill>
          <a:blip r:embed="rId3"/>
          <a:stretch>
            <a:fillRect/>
          </a:stretch>
        </p:blipFill>
        <p:spPr>
          <a:xfrm>
            <a:off x="2223803" y="6306711"/>
            <a:ext cx="6334127" cy="365128"/>
          </a:xfrm>
          <a:prstGeom prst="rect">
            <a:avLst/>
          </a:prstGeom>
          <a:ln w="12700">
            <a:miter lim="400000"/>
          </a:ln>
        </p:spPr>
      </p:pic>
      <p:sp>
        <p:nvSpPr>
          <p:cNvPr id="356" name="Content Placeholder 4"/>
          <p:cNvSpPr txBox="1">
            <a:spLocks noGrp="1"/>
          </p:cNvSpPr>
          <p:nvPr>
            <p:ph type="body" idx="1"/>
          </p:nvPr>
        </p:nvSpPr>
        <p:spPr>
          <a:xfrm>
            <a:off x="83197" y="822631"/>
            <a:ext cx="8434080" cy="4084931"/>
          </a:xfrm>
          <a:prstGeom prst="rect">
            <a:avLst/>
          </a:prstGeom>
        </p:spPr>
        <p:txBody>
          <a:bodyPr>
            <a:normAutofit/>
          </a:bodyPr>
          <a:lstStyle/>
          <a:p>
            <a:pPr defTabSz="859536">
              <a:lnSpc>
                <a:spcPct val="80000"/>
              </a:lnSpc>
              <a:spcBef>
                <a:spcPts val="300"/>
              </a:spcBef>
              <a:defRPr sz="1500" b="1">
                <a:solidFill>
                  <a:srgbClr val="0070C0"/>
                </a:solidFill>
              </a:defRPr>
            </a:pPr>
            <a:endParaRPr dirty="0"/>
          </a:p>
          <a:p>
            <a:pPr defTabSz="859536">
              <a:lnSpc>
                <a:spcPct val="80000"/>
              </a:lnSpc>
              <a:spcBef>
                <a:spcPts val="300"/>
              </a:spcBef>
              <a:defRPr sz="1500" b="1">
                <a:solidFill>
                  <a:srgbClr val="0070C0"/>
                </a:solidFill>
              </a:defRPr>
            </a:pPr>
            <a:endParaRPr dirty="0"/>
          </a:p>
          <a:p>
            <a:pPr marL="285750" indent="-285750" defTabSz="859536">
              <a:lnSpc>
                <a:spcPct val="80000"/>
              </a:lnSpc>
              <a:spcBef>
                <a:spcPts val="300"/>
              </a:spcBef>
              <a:buFont typeface="Wingdings" panose="05000000000000000000" pitchFamily="2" charset="2"/>
              <a:buChar char="§"/>
              <a:defRPr sz="1500">
                <a:solidFill>
                  <a:srgbClr val="0433FF"/>
                </a:solidFill>
              </a:defRPr>
            </a:pPr>
            <a:r>
              <a:rPr lang="ru-RU" dirty="0"/>
              <a:t>Целевая аудитория Тренинги – </a:t>
            </a:r>
            <a:r>
              <a:rPr lang="ru-RU" dirty="0">
                <a:solidFill>
                  <a:schemeClr val="tx1"/>
                </a:solidFill>
              </a:rPr>
              <a:t>Государственная миграционная служба Украины </a:t>
            </a:r>
            <a:r>
              <a:rPr lang="ru-RU" dirty="0">
                <a:solidFill>
                  <a:srgbClr val="000000"/>
                </a:solidFill>
              </a:rPr>
              <a:t>(департаменты по работе с искателями убежища и беженцами) </a:t>
            </a:r>
          </a:p>
          <a:p>
            <a:pPr marL="285750" indent="-285750" defTabSz="859536">
              <a:lnSpc>
                <a:spcPct val="80000"/>
              </a:lnSpc>
              <a:spcBef>
                <a:spcPts val="300"/>
              </a:spcBef>
              <a:buFont typeface="Wingdings" panose="05000000000000000000" pitchFamily="2" charset="2"/>
              <a:buChar char="§"/>
              <a:defRPr sz="1500">
                <a:solidFill>
                  <a:srgbClr val="0433FF"/>
                </a:solidFill>
              </a:defRPr>
            </a:pPr>
            <a:r>
              <a:rPr lang="ru-RU" dirty="0"/>
              <a:t>Тренинги:</a:t>
            </a:r>
            <a:r>
              <a:rPr lang="ru-RU" dirty="0">
                <a:solidFill>
                  <a:schemeClr val="tx1"/>
                </a:solidFill>
              </a:rPr>
              <a:t> </a:t>
            </a:r>
          </a:p>
          <a:p>
            <a:pPr marL="285750" indent="-285750" defTabSz="859536">
              <a:lnSpc>
                <a:spcPct val="80000"/>
              </a:lnSpc>
              <a:spcBef>
                <a:spcPts val="300"/>
              </a:spcBef>
              <a:buFont typeface="Arial" panose="020B0604020202020204" pitchFamily="34" charset="0"/>
              <a:buChar char="•"/>
              <a:defRPr sz="1500">
                <a:solidFill>
                  <a:srgbClr val="0433FF"/>
                </a:solidFill>
              </a:defRPr>
            </a:pPr>
            <a:r>
              <a:rPr lang="ru-RU" dirty="0">
                <a:solidFill>
                  <a:schemeClr val="tx1"/>
                </a:solidFill>
              </a:rPr>
              <a:t>“Недискриминация на рабочем месте, и уменьшение риском в связи с ВИЧ/ТБ и COVID-19”</a:t>
            </a:r>
          </a:p>
          <a:p>
            <a:pPr marL="285750" indent="-285750" defTabSz="859536">
              <a:lnSpc>
                <a:spcPct val="80000"/>
              </a:lnSpc>
              <a:spcBef>
                <a:spcPts val="300"/>
              </a:spcBef>
              <a:buFont typeface="Arial" panose="020B0604020202020204" pitchFamily="34" charset="0"/>
              <a:buChar char="•"/>
              <a:defRPr sz="1500">
                <a:solidFill>
                  <a:srgbClr val="0433FF"/>
                </a:solidFill>
              </a:defRPr>
            </a:pPr>
            <a:r>
              <a:rPr lang="ru-RU" dirty="0">
                <a:solidFill>
                  <a:schemeClr val="tx1"/>
                </a:solidFill>
              </a:rPr>
              <a:t>“Процедура определения статуса беженца по заявлениям представителей ЛГБТИ, включая ВИЧ элемент” (тренинг для тренеров)</a:t>
            </a:r>
          </a:p>
          <a:p>
            <a:pPr marL="285750" indent="-285750" defTabSz="859536">
              <a:lnSpc>
                <a:spcPct val="80000"/>
              </a:lnSpc>
              <a:spcBef>
                <a:spcPts val="300"/>
              </a:spcBef>
              <a:buFont typeface="Arial" panose="020B0604020202020204" pitchFamily="34" charset="0"/>
              <a:buChar char="•"/>
              <a:defRPr sz="1500">
                <a:solidFill>
                  <a:srgbClr val="0433FF"/>
                </a:solidFill>
              </a:defRPr>
            </a:pPr>
            <a:r>
              <a:rPr lang="ru-RU" dirty="0">
                <a:solidFill>
                  <a:schemeClr val="tx1"/>
                </a:solidFill>
              </a:rPr>
              <a:t>Тренинг по профилактике выгорания и превенция викарной травмы </a:t>
            </a:r>
            <a:endParaRPr lang="en-US" dirty="0">
              <a:solidFill>
                <a:schemeClr val="tx1"/>
              </a:solidFill>
            </a:endParaRPr>
          </a:p>
          <a:p>
            <a:pPr marL="285750" indent="-285750" defTabSz="859536">
              <a:lnSpc>
                <a:spcPct val="80000"/>
              </a:lnSpc>
              <a:spcBef>
                <a:spcPts val="300"/>
              </a:spcBef>
              <a:buFont typeface="Wingdings" panose="05000000000000000000" pitchFamily="2" charset="2"/>
              <a:buChar char="§"/>
              <a:defRPr sz="1500">
                <a:solidFill>
                  <a:srgbClr val="0433FF"/>
                </a:solidFill>
              </a:defRPr>
            </a:pPr>
            <a:r>
              <a:rPr lang="ru-RU" dirty="0">
                <a:solidFill>
                  <a:schemeClr val="tx1"/>
                </a:solidFill>
              </a:rPr>
              <a:t>Предоставление средств защиты от распространения от </a:t>
            </a:r>
            <a:r>
              <a:rPr lang="en-US" dirty="0">
                <a:solidFill>
                  <a:schemeClr val="tx1"/>
                </a:solidFill>
              </a:rPr>
              <a:t>COVID-19</a:t>
            </a:r>
            <a:endParaRPr lang="ru-RU" dirty="0">
              <a:solidFill>
                <a:schemeClr val="tx1"/>
              </a:solidFill>
            </a:endParaRPr>
          </a:p>
          <a:p>
            <a:pPr marL="285750" indent="-285750" defTabSz="859536">
              <a:lnSpc>
                <a:spcPct val="80000"/>
              </a:lnSpc>
              <a:spcBef>
                <a:spcPts val="300"/>
              </a:spcBef>
              <a:buFont typeface="Wingdings" panose="05000000000000000000" pitchFamily="2" charset="2"/>
              <a:buChar char="§"/>
              <a:defRPr sz="1500">
                <a:solidFill>
                  <a:srgbClr val="0433FF"/>
                </a:solidFill>
              </a:defRPr>
            </a:pPr>
            <a:r>
              <a:rPr lang="ru-RU" dirty="0"/>
              <a:t>Результаты</a:t>
            </a:r>
          </a:p>
          <a:p>
            <a:pPr marL="285750" indent="-285750" defTabSz="859536">
              <a:lnSpc>
                <a:spcPct val="80000"/>
              </a:lnSpc>
              <a:spcBef>
                <a:spcPts val="300"/>
              </a:spcBef>
              <a:buFont typeface="Arial" panose="020B0604020202020204" pitchFamily="34" charset="0"/>
              <a:buChar char="•"/>
              <a:defRPr sz="1500">
                <a:solidFill>
                  <a:srgbClr val="0433FF"/>
                </a:solidFill>
              </a:defRPr>
            </a:pPr>
            <a:r>
              <a:rPr lang="ru-RU" dirty="0">
                <a:solidFill>
                  <a:schemeClr val="tx1"/>
                </a:solidFill>
              </a:rPr>
              <a:t>11 национальных тренеров </a:t>
            </a:r>
            <a:endParaRPr lang="en-US" dirty="0">
              <a:solidFill>
                <a:schemeClr val="tx1"/>
              </a:solidFill>
            </a:endParaRPr>
          </a:p>
          <a:p>
            <a:pPr marL="285750" indent="-285750" defTabSz="859536">
              <a:lnSpc>
                <a:spcPct val="80000"/>
              </a:lnSpc>
              <a:spcBef>
                <a:spcPts val="300"/>
              </a:spcBef>
              <a:buFont typeface="Arial" panose="020B0604020202020204" pitchFamily="34" charset="0"/>
              <a:buChar char="•"/>
              <a:defRPr sz="1500">
                <a:solidFill>
                  <a:srgbClr val="0433FF"/>
                </a:solidFill>
              </a:defRPr>
            </a:pPr>
            <a:r>
              <a:rPr lang="ru-RU" dirty="0">
                <a:solidFill>
                  <a:schemeClr val="tx1"/>
                </a:solidFill>
              </a:rPr>
              <a:t>57 </a:t>
            </a:r>
            <a:r>
              <a:rPr lang="uk-UA" dirty="0">
                <a:solidFill>
                  <a:schemeClr val="tx1"/>
                </a:solidFill>
              </a:rPr>
              <a:t>у</a:t>
            </a:r>
            <a:r>
              <a:rPr lang="ru-RU" dirty="0">
                <a:solidFill>
                  <a:schemeClr val="tx1"/>
                </a:solidFill>
              </a:rPr>
              <a:t>частников, включая 16 руководителей</a:t>
            </a:r>
          </a:p>
          <a:p>
            <a:pPr marL="285750" indent="-285750" defTabSz="859536">
              <a:lnSpc>
                <a:spcPct val="80000"/>
              </a:lnSpc>
              <a:spcBef>
                <a:spcPts val="300"/>
              </a:spcBef>
              <a:buFont typeface="Arial" panose="020B0604020202020204" pitchFamily="34" charset="0"/>
              <a:buChar char="•"/>
              <a:defRPr sz="1500">
                <a:solidFill>
                  <a:srgbClr val="0433FF"/>
                </a:solidFill>
              </a:defRPr>
            </a:pPr>
            <a:r>
              <a:rPr lang="ru-RU" dirty="0">
                <a:solidFill>
                  <a:schemeClr val="tx1"/>
                </a:solidFill>
              </a:rPr>
              <a:t>ХХХ защитных перегородок для 10 крупных департаментов </a:t>
            </a:r>
          </a:p>
          <a:p>
            <a:pPr marL="285750" indent="-285750" defTabSz="859536">
              <a:lnSpc>
                <a:spcPct val="80000"/>
              </a:lnSpc>
              <a:spcBef>
                <a:spcPts val="300"/>
              </a:spcBef>
              <a:buFont typeface="Arial" panose="020B0604020202020204" pitchFamily="34" charset="0"/>
              <a:buChar char="•"/>
              <a:defRPr sz="1500">
                <a:solidFill>
                  <a:srgbClr val="0433FF"/>
                </a:solidFill>
              </a:defRPr>
            </a:pPr>
            <a:r>
              <a:rPr lang="ru-RU" dirty="0">
                <a:solidFill>
                  <a:schemeClr val="tx1"/>
                </a:solidFill>
              </a:rPr>
              <a:t>индивидуальные средства защиты от </a:t>
            </a:r>
            <a:r>
              <a:rPr lang="en-US" dirty="0">
                <a:solidFill>
                  <a:schemeClr val="tx1"/>
                </a:solidFill>
              </a:rPr>
              <a:t>COVID-19</a:t>
            </a:r>
            <a:r>
              <a:rPr lang="ru-RU" dirty="0">
                <a:solidFill>
                  <a:schemeClr val="tx1"/>
                </a:solidFill>
              </a:rPr>
              <a:t>, средства гигиены, техническая поддержка 13 центров/</a:t>
            </a:r>
            <a:r>
              <a:rPr lang="ru-RU" dirty="0" err="1">
                <a:solidFill>
                  <a:schemeClr val="tx1"/>
                </a:solidFill>
              </a:rPr>
              <a:t>шелтеров</a:t>
            </a:r>
            <a:r>
              <a:rPr lang="ru-RU" dirty="0">
                <a:solidFill>
                  <a:schemeClr val="tx1"/>
                </a:solidFill>
              </a:rPr>
              <a:t> для работы с уязвимыми категориями среди ключевых групп</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Title 1"/>
          <p:cNvSpPr txBox="1">
            <a:spLocks noGrp="1"/>
          </p:cNvSpPr>
          <p:nvPr>
            <p:ph type="title"/>
          </p:nvPr>
        </p:nvSpPr>
        <p:spPr>
          <a:prstGeom prst="rect">
            <a:avLst/>
          </a:prstGeom>
        </p:spPr>
        <p:txBody>
          <a:bodyPr/>
          <a:lstStyle>
            <a:lvl1pPr>
              <a:defRPr sz="2000"/>
            </a:lvl1pPr>
          </a:lstStyle>
          <a:p>
            <a:r>
              <a:t>Участие сообществ в предолении проблем, связанных с гендерным насилием</a:t>
            </a:r>
          </a:p>
        </p:txBody>
      </p:sp>
      <p:pic>
        <p:nvPicPr>
          <p:cNvPr id="361" name="Picture 2" descr="Picture 2"/>
          <p:cNvPicPr>
            <a:picLocks noChangeAspect="1"/>
          </p:cNvPicPr>
          <p:nvPr/>
        </p:nvPicPr>
        <p:blipFill>
          <a:blip r:embed="rId3"/>
          <a:stretch>
            <a:fillRect/>
          </a:stretch>
        </p:blipFill>
        <p:spPr>
          <a:xfrm>
            <a:off x="2223803" y="6306711"/>
            <a:ext cx="6334127" cy="365128"/>
          </a:xfrm>
          <a:prstGeom prst="rect">
            <a:avLst/>
          </a:prstGeom>
          <a:ln w="12700">
            <a:miter lim="400000"/>
          </a:ln>
        </p:spPr>
      </p:pic>
      <p:sp>
        <p:nvSpPr>
          <p:cNvPr id="362" name="Content Placeholder 1"/>
          <p:cNvSpPr txBox="1">
            <a:spLocks noGrp="1"/>
          </p:cNvSpPr>
          <p:nvPr>
            <p:ph type="body" sz="quarter" idx="1"/>
          </p:nvPr>
        </p:nvSpPr>
        <p:spPr>
          <a:xfrm>
            <a:off x="328328" y="814193"/>
            <a:ext cx="8229601" cy="734630"/>
          </a:xfrm>
          <a:prstGeom prst="rect">
            <a:avLst/>
          </a:prstGeom>
        </p:spPr>
        <p:txBody>
          <a:bodyPr>
            <a:normAutofit lnSpcReduction="10000"/>
          </a:bodyPr>
          <a:lstStyle>
            <a:lvl1pPr defTabSz="868680">
              <a:spcBef>
                <a:spcPts val="300"/>
              </a:spcBef>
              <a:defRPr sz="1500" i="1">
                <a:solidFill>
                  <a:srgbClr val="0070C0"/>
                </a:solidFill>
              </a:defRPr>
            </a:lvl1pPr>
          </a:lstStyle>
          <a:p>
            <a:r>
              <a:rPr dirty="0"/>
              <a:t>«</a:t>
            </a:r>
            <a:r>
              <a:rPr dirty="0" err="1"/>
              <a:t>Мы</a:t>
            </a:r>
            <a:r>
              <a:rPr dirty="0"/>
              <a:t> </a:t>
            </a:r>
            <a:r>
              <a:rPr dirty="0" err="1"/>
              <a:t>хотим</a:t>
            </a:r>
            <a:r>
              <a:rPr dirty="0"/>
              <a:t> </a:t>
            </a:r>
            <a:r>
              <a:rPr dirty="0" err="1"/>
              <a:t>показать</a:t>
            </a:r>
            <a:r>
              <a:rPr dirty="0"/>
              <a:t> </a:t>
            </a:r>
            <a:r>
              <a:rPr dirty="0" err="1"/>
              <a:t>нашим</a:t>
            </a:r>
            <a:r>
              <a:rPr dirty="0"/>
              <a:t> </a:t>
            </a:r>
            <a:r>
              <a:rPr dirty="0" err="1"/>
              <a:t>проектом</a:t>
            </a:r>
            <a:r>
              <a:rPr dirty="0"/>
              <a:t>, </a:t>
            </a:r>
            <a:r>
              <a:rPr dirty="0" err="1"/>
              <a:t>что</a:t>
            </a:r>
            <a:r>
              <a:rPr dirty="0"/>
              <a:t> </a:t>
            </a:r>
            <a:r>
              <a:rPr dirty="0" err="1"/>
              <a:t>молодежь</a:t>
            </a:r>
            <a:r>
              <a:rPr dirty="0"/>
              <a:t> </a:t>
            </a:r>
            <a:r>
              <a:rPr dirty="0" err="1"/>
              <a:t>также</a:t>
            </a:r>
            <a:r>
              <a:rPr dirty="0"/>
              <a:t> </a:t>
            </a:r>
            <a:r>
              <a:rPr dirty="0" err="1"/>
              <a:t>вносит</a:t>
            </a:r>
            <a:r>
              <a:rPr dirty="0"/>
              <a:t> </a:t>
            </a:r>
            <a:r>
              <a:rPr dirty="0" err="1"/>
              <a:t>свою</a:t>
            </a:r>
            <a:r>
              <a:rPr dirty="0"/>
              <a:t> </a:t>
            </a:r>
            <a:r>
              <a:rPr dirty="0" err="1"/>
              <a:t>лепту</a:t>
            </a:r>
            <a:r>
              <a:rPr dirty="0"/>
              <a:t> в </a:t>
            </a:r>
            <a:r>
              <a:rPr dirty="0" err="1"/>
              <a:t>борьбе</a:t>
            </a:r>
            <a:r>
              <a:rPr dirty="0"/>
              <a:t> с </a:t>
            </a:r>
            <a:r>
              <a:rPr dirty="0" err="1"/>
              <a:t>насилием</a:t>
            </a:r>
            <a:r>
              <a:rPr dirty="0"/>
              <a:t> </a:t>
            </a:r>
            <a:r>
              <a:rPr dirty="0" err="1"/>
              <a:t>против</a:t>
            </a:r>
            <a:r>
              <a:rPr dirty="0"/>
              <a:t> </a:t>
            </a:r>
            <a:r>
              <a:rPr dirty="0" err="1"/>
              <a:t>женщин</a:t>
            </a:r>
            <a:r>
              <a:rPr dirty="0"/>
              <a:t> и </a:t>
            </a:r>
            <a:r>
              <a:rPr dirty="0" err="1"/>
              <a:t>девочек</a:t>
            </a:r>
            <a:r>
              <a:rPr dirty="0"/>
              <a:t> в </a:t>
            </a:r>
            <a:r>
              <a:rPr dirty="0" err="1"/>
              <a:t>Украине</a:t>
            </a:r>
            <a:r>
              <a:rPr dirty="0"/>
              <a:t>. </a:t>
            </a:r>
            <a:r>
              <a:rPr dirty="0" err="1"/>
              <a:t>Наш</a:t>
            </a:r>
            <a:r>
              <a:rPr dirty="0"/>
              <a:t> </a:t>
            </a:r>
            <a:r>
              <a:rPr dirty="0" err="1"/>
              <a:t>язык</a:t>
            </a:r>
            <a:r>
              <a:rPr lang="ru-RU" dirty="0"/>
              <a:t> - </a:t>
            </a:r>
            <a:r>
              <a:rPr dirty="0" err="1"/>
              <a:t>искусств</a:t>
            </a:r>
            <a:r>
              <a:rPr lang="ru-RU" dirty="0"/>
              <a:t>о</a:t>
            </a:r>
            <a:r>
              <a:rPr dirty="0"/>
              <a:t> </a:t>
            </a:r>
            <a:r>
              <a:rPr dirty="0" err="1"/>
              <a:t>против</a:t>
            </a:r>
            <a:r>
              <a:rPr dirty="0"/>
              <a:t> </a:t>
            </a:r>
            <a:r>
              <a:rPr dirty="0" err="1"/>
              <a:t>насилия</a:t>
            </a:r>
            <a:r>
              <a:rPr dirty="0"/>
              <a:t>» (</a:t>
            </a:r>
            <a:r>
              <a:rPr dirty="0" err="1"/>
              <a:t>Анастасия</a:t>
            </a:r>
            <a:r>
              <a:rPr dirty="0"/>
              <a:t>, </a:t>
            </a:r>
            <a:r>
              <a:rPr dirty="0" err="1"/>
              <a:t>студентка</a:t>
            </a:r>
            <a:r>
              <a:rPr lang="ru-RU" dirty="0"/>
              <a:t> из</a:t>
            </a:r>
            <a:r>
              <a:rPr dirty="0"/>
              <a:t> г. </a:t>
            </a:r>
            <a:r>
              <a:rPr dirty="0" err="1"/>
              <a:t>Херсон</a:t>
            </a:r>
            <a:r>
              <a:rPr dirty="0"/>
              <a:t>, 2019 </a:t>
            </a:r>
            <a:r>
              <a:rPr dirty="0" err="1"/>
              <a:t>год</a:t>
            </a:r>
            <a:r>
              <a:rPr dirty="0"/>
              <a:t>)</a:t>
            </a:r>
          </a:p>
        </p:txBody>
      </p:sp>
      <p:pic>
        <p:nvPicPr>
          <p:cNvPr id="363" name="Picture 4" descr="Picture 4"/>
          <p:cNvPicPr>
            <a:picLocks noChangeAspect="1"/>
          </p:cNvPicPr>
          <p:nvPr/>
        </p:nvPicPr>
        <p:blipFill>
          <a:blip r:embed="rId4"/>
          <a:stretch>
            <a:fillRect/>
          </a:stretch>
        </p:blipFill>
        <p:spPr>
          <a:xfrm>
            <a:off x="3073440" y="4012788"/>
            <a:ext cx="2739376" cy="2054533"/>
          </a:xfrm>
          <a:prstGeom prst="rect">
            <a:avLst/>
          </a:prstGeom>
          <a:ln w="12700">
            <a:miter lim="400000"/>
          </a:ln>
        </p:spPr>
      </p:pic>
      <p:pic>
        <p:nvPicPr>
          <p:cNvPr id="364" name="Picture 6" descr="Picture 6"/>
          <p:cNvPicPr>
            <a:picLocks noChangeAspect="1"/>
          </p:cNvPicPr>
          <p:nvPr/>
        </p:nvPicPr>
        <p:blipFill>
          <a:blip r:embed="rId5"/>
          <a:stretch>
            <a:fillRect/>
          </a:stretch>
        </p:blipFill>
        <p:spPr>
          <a:xfrm rot="337427">
            <a:off x="4910132" y="1956453"/>
            <a:ext cx="3738351" cy="2098726"/>
          </a:xfrm>
          <a:prstGeom prst="rect">
            <a:avLst/>
          </a:prstGeom>
          <a:ln w="12700">
            <a:miter lim="400000"/>
          </a:ln>
        </p:spPr>
      </p:pic>
      <p:pic>
        <p:nvPicPr>
          <p:cNvPr id="365" name="Picture 2" descr="Picture 2"/>
          <p:cNvPicPr>
            <a:picLocks noChangeAspect="1"/>
          </p:cNvPicPr>
          <p:nvPr/>
        </p:nvPicPr>
        <p:blipFill>
          <a:blip r:embed="rId6"/>
          <a:stretch>
            <a:fillRect/>
          </a:stretch>
        </p:blipFill>
        <p:spPr>
          <a:xfrm rot="275433">
            <a:off x="1047883" y="1755547"/>
            <a:ext cx="2849595" cy="2137196"/>
          </a:xfrm>
          <a:prstGeom prst="rect">
            <a:avLst/>
          </a:prstGeom>
          <a:ln w="12700">
            <a:miter lim="400000"/>
          </a:ln>
        </p:spPr>
      </p:pic>
      <p:grpSp>
        <p:nvGrpSpPr>
          <p:cNvPr id="368" name="Image Gallery"/>
          <p:cNvGrpSpPr/>
          <p:nvPr/>
        </p:nvGrpSpPr>
        <p:grpSpPr>
          <a:xfrm rot="1190578">
            <a:off x="5870087" y="3968049"/>
            <a:ext cx="2569740" cy="2852893"/>
            <a:chOff x="0" y="0"/>
            <a:chExt cx="2794000" cy="3077250"/>
          </a:xfrm>
        </p:grpSpPr>
        <p:pic>
          <p:nvPicPr>
            <p:cNvPr id="366" name="UNHCR_Twitter_AIDs.jpg" descr="UNHCR_Twitter_AIDs.jpg"/>
            <p:cNvPicPr>
              <a:picLocks noChangeAspect="1"/>
            </p:cNvPicPr>
            <p:nvPr/>
          </p:nvPicPr>
          <p:blipFill>
            <a:blip r:embed="rId7"/>
            <a:srcRect t="5828" b="2113"/>
            <a:stretch>
              <a:fillRect/>
            </a:stretch>
          </p:blipFill>
          <p:spPr>
            <a:xfrm>
              <a:off x="0" y="0"/>
              <a:ext cx="2794000" cy="2569251"/>
            </a:xfrm>
            <a:prstGeom prst="rect">
              <a:avLst/>
            </a:prstGeom>
            <a:ln w="12700" cap="flat">
              <a:noFill/>
              <a:miter lim="400000"/>
            </a:ln>
            <a:effectLst/>
          </p:spPr>
        </p:pic>
        <p:sp>
          <p:nvSpPr>
            <p:cNvPr id="367" name="Caption"/>
            <p:cNvSpPr/>
            <p:nvPr/>
          </p:nvSpPr>
          <p:spPr>
            <a:xfrm>
              <a:off x="0" y="2645450"/>
              <a:ext cx="2794000" cy="431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p>
              <a:r>
                <a:t>Caption</a:t>
              </a:r>
            </a:p>
          </p:txBody>
        </p:sp>
      </p:grpSp>
      <p:pic>
        <p:nvPicPr>
          <p:cNvPr id="2" name="Picture 1">
            <a:extLst>
              <a:ext uri="{FF2B5EF4-FFF2-40B4-BE49-F238E27FC236}">
                <a16:creationId xmlns:a16="http://schemas.microsoft.com/office/drawing/2014/main" id="{1723A61A-896C-4FE1-97C4-DC3C3682848D}"/>
              </a:ext>
            </a:extLst>
          </p:cNvPr>
          <p:cNvPicPr>
            <a:picLocks noChangeAspect="1"/>
          </p:cNvPicPr>
          <p:nvPr/>
        </p:nvPicPr>
        <p:blipFill>
          <a:blip r:embed="rId8"/>
          <a:stretch>
            <a:fillRect/>
          </a:stretch>
        </p:blipFill>
        <p:spPr>
          <a:xfrm rot="20529393">
            <a:off x="250896" y="4024846"/>
            <a:ext cx="2729253" cy="1814663"/>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ubtitle 5"/>
          <p:cNvSpPr txBox="1">
            <a:spLocks noGrp="1"/>
          </p:cNvSpPr>
          <p:nvPr>
            <p:ph type="body" sz="quarter" idx="1"/>
          </p:nvPr>
        </p:nvSpPr>
        <p:spPr>
          <a:prstGeom prst="rect">
            <a:avLst/>
          </a:prstGeom>
        </p:spPr>
        <p:txBody>
          <a:bodyPr/>
          <a:lstStyle/>
          <a:p>
            <a:pPr defTabSz="749808">
              <a:spcBef>
                <a:spcPts val="500"/>
              </a:spcBef>
              <a:defRPr sz="2400"/>
            </a:pPr>
            <a:r>
              <a:t>Вера Шелест</a:t>
            </a:r>
          </a:p>
          <a:p>
            <a:pPr defTabSz="749808">
              <a:spcBef>
                <a:spcPts val="500"/>
              </a:spcBef>
              <a:defRPr sz="2400" u="sng">
                <a:solidFill>
                  <a:srgbClr val="0000FF"/>
                </a:solidFill>
                <a:uFill>
                  <a:solidFill>
                    <a:srgbClr val="0000FF"/>
                  </a:solidFill>
                </a:uFill>
              </a:defRPr>
            </a:pPr>
            <a:r>
              <a:rPr>
                <a:hlinkClick r:id="rId2"/>
              </a:rPr>
              <a:t>shelest@unhcr.org</a:t>
            </a:r>
            <a:r>
              <a:rPr u="none">
                <a:solidFill>
                  <a:srgbClr val="777777"/>
                </a:solidFill>
                <a:uFillTx/>
              </a:rPr>
              <a:t> </a:t>
            </a:r>
          </a:p>
          <a:p>
            <a:pPr defTabSz="749808">
              <a:spcBef>
                <a:spcPts val="500"/>
              </a:spcBef>
              <a:defRPr sz="2400" u="sng">
                <a:solidFill>
                  <a:srgbClr val="0000FF"/>
                </a:solidFill>
                <a:uFill>
                  <a:solidFill>
                    <a:srgbClr val="0000FF"/>
                  </a:solidFill>
                </a:uFill>
              </a:defRPr>
            </a:pPr>
            <a:r>
              <a:rPr>
                <a:hlinkClick r:id="rId3"/>
              </a:rPr>
              <a:t>http://unhcr.org.ua/uk/</a:t>
            </a:r>
          </a:p>
          <a:p>
            <a:pPr defTabSz="749808">
              <a:spcBef>
                <a:spcPts val="500"/>
              </a:spcBef>
              <a:defRPr sz="2400" u="sng">
                <a:solidFill>
                  <a:srgbClr val="0000FF"/>
                </a:solidFill>
                <a:uFill>
                  <a:solidFill>
                    <a:srgbClr val="0000FF"/>
                  </a:solidFill>
                </a:uFill>
              </a:defRPr>
            </a:pPr>
            <a:r>
              <a:rPr>
                <a:hlinkClick r:id="rId4"/>
              </a:rPr>
              <a:t>https://www.unhcr.org</a:t>
            </a:r>
            <a:r>
              <a:rPr u="none">
                <a:solidFill>
                  <a:srgbClr val="777777"/>
                </a:solidFill>
                <a:uFillTx/>
              </a:rPr>
              <a:t> </a:t>
            </a:r>
          </a:p>
        </p:txBody>
      </p:sp>
      <p:sp>
        <p:nvSpPr>
          <p:cNvPr id="373" name="Title 4"/>
          <p:cNvSpPr txBox="1">
            <a:spLocks noGrp="1"/>
          </p:cNvSpPr>
          <p:nvPr>
            <p:ph type="title"/>
          </p:nvPr>
        </p:nvSpPr>
        <p:spPr>
          <a:xfrm>
            <a:off x="685800" y="313913"/>
            <a:ext cx="7772400" cy="1470029"/>
          </a:xfrm>
          <a:prstGeom prst="rect">
            <a:avLst/>
          </a:prstGeom>
        </p:spPr>
        <p:txBody>
          <a:bodyPr/>
          <a:lstStyle/>
          <a:p>
            <a:r>
              <a:t>Спасибо за внимание!</a:t>
            </a:r>
          </a:p>
        </p:txBody>
      </p:sp>
      <p:pic>
        <p:nvPicPr>
          <p:cNvPr id="374" name="Picture 3" descr="Picture 3"/>
          <p:cNvPicPr>
            <a:picLocks noChangeAspect="1"/>
          </p:cNvPicPr>
          <p:nvPr/>
        </p:nvPicPr>
        <p:blipFill>
          <a:blip r:embed="rId5"/>
          <a:stretch>
            <a:fillRect/>
          </a:stretch>
        </p:blipFill>
        <p:spPr>
          <a:xfrm>
            <a:off x="2419443" y="6293129"/>
            <a:ext cx="6340393" cy="42676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UNHCR2016">
  <a:themeElements>
    <a:clrScheme name="UNHCR2016">
      <a:dk1>
        <a:srgbClr val="000000"/>
      </a:dk1>
      <a:lt1>
        <a:srgbClr val="FFFFFF"/>
      </a:lt1>
      <a:dk2>
        <a:srgbClr val="A7A7A7"/>
      </a:dk2>
      <a:lt2>
        <a:srgbClr val="535353"/>
      </a:lt2>
      <a:accent1>
        <a:srgbClr val="EF4A60"/>
      </a:accent1>
      <a:accent2>
        <a:srgbClr val="00B398"/>
      </a:accent2>
      <a:accent3>
        <a:srgbClr val="FAEB00"/>
      </a:accent3>
      <a:accent4>
        <a:srgbClr val="18375F"/>
      </a:accent4>
      <a:accent5>
        <a:srgbClr val="80B9DE"/>
      </a:accent5>
      <a:accent6>
        <a:srgbClr val="A5A5A5"/>
      </a:accent6>
      <a:hlink>
        <a:srgbClr val="0000FF"/>
      </a:hlink>
      <a:folHlink>
        <a:srgbClr val="FF00FF"/>
      </a:folHlink>
    </a:clrScheme>
    <a:fontScheme name="UNHCR2016">
      <a:majorFont>
        <a:latin typeface="Calibri"/>
        <a:ea typeface="Calibri"/>
        <a:cs typeface="Calibri"/>
      </a:majorFont>
      <a:minorFont>
        <a:latin typeface="Helvetica"/>
        <a:ea typeface="Helvetica"/>
        <a:cs typeface="Helvetica"/>
      </a:minorFont>
    </a:fontScheme>
    <a:fmtScheme name="UNHCR201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UNHCR2016">
  <a:themeElements>
    <a:clrScheme name="UNHCR2016">
      <a:dk1>
        <a:srgbClr val="000000"/>
      </a:dk1>
      <a:lt1>
        <a:srgbClr val="FFFFFF"/>
      </a:lt1>
      <a:dk2>
        <a:srgbClr val="A7A7A7"/>
      </a:dk2>
      <a:lt2>
        <a:srgbClr val="535353"/>
      </a:lt2>
      <a:accent1>
        <a:srgbClr val="EF4A60"/>
      </a:accent1>
      <a:accent2>
        <a:srgbClr val="00B398"/>
      </a:accent2>
      <a:accent3>
        <a:srgbClr val="FAEB00"/>
      </a:accent3>
      <a:accent4>
        <a:srgbClr val="18375F"/>
      </a:accent4>
      <a:accent5>
        <a:srgbClr val="80B9DE"/>
      </a:accent5>
      <a:accent6>
        <a:srgbClr val="A5A5A5"/>
      </a:accent6>
      <a:hlink>
        <a:srgbClr val="0000FF"/>
      </a:hlink>
      <a:folHlink>
        <a:srgbClr val="FF00FF"/>
      </a:folHlink>
    </a:clrScheme>
    <a:fontScheme name="UNHCR2016">
      <a:majorFont>
        <a:latin typeface="Calibri"/>
        <a:ea typeface="Calibri"/>
        <a:cs typeface="Calibri"/>
      </a:majorFont>
      <a:minorFont>
        <a:latin typeface="Helvetica"/>
        <a:ea typeface="Helvetica"/>
        <a:cs typeface="Helvetica"/>
      </a:minorFont>
    </a:fontScheme>
    <a:fmtScheme name="UNHCR201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7D25836F67646A98C66F1CDD61673" ma:contentTypeVersion="13" ma:contentTypeDescription="Create a new document." ma:contentTypeScope="" ma:versionID="d8d434d4c870dcaf0b0a401fe429c881">
  <xsd:schema xmlns:xsd="http://www.w3.org/2001/XMLSchema" xmlns:xs="http://www.w3.org/2001/XMLSchema" xmlns:p="http://schemas.microsoft.com/office/2006/metadata/properties" xmlns:ns3="6df68d03-0d94-44b1-a9a2-765e7690f201" xmlns:ns4="1d8ebf77-cd33-4f18-bb2b-d077fe339d9a" targetNamespace="http://schemas.microsoft.com/office/2006/metadata/properties" ma:root="true" ma:fieldsID="d37e571f55f02c1ec254860a45871cc9" ns3:_="" ns4:_="">
    <xsd:import namespace="6df68d03-0d94-44b1-a9a2-765e7690f201"/>
    <xsd:import namespace="1d8ebf77-cd33-4f18-bb2b-d077fe339d9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f68d03-0d94-44b1-a9a2-765e7690f2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8ebf77-cd33-4f18-bb2b-d077fe339d9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AA8FC7-89E0-44FF-8B14-EAA31BF76F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f68d03-0d94-44b1-a9a2-765e7690f201"/>
    <ds:schemaRef ds:uri="1d8ebf77-cd33-4f18-bb2b-d077fe339d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56C04F-BA0E-4601-9937-AEA523B1EE79}">
  <ds:schemaRefs>
    <ds:schemaRef ds:uri="http://schemas.microsoft.com/sharepoint/v3/contenttype/forms"/>
  </ds:schemaRefs>
</ds:datastoreItem>
</file>

<file path=customXml/itemProps3.xml><?xml version="1.0" encoding="utf-8"?>
<ds:datastoreItem xmlns:ds="http://schemas.openxmlformats.org/officeDocument/2006/customXml" ds:itemID="{74376C21-909F-4F9E-985F-5F7271B4A2DF}">
  <ds:schemaRefs>
    <ds:schemaRef ds:uri="6df68d03-0d94-44b1-a9a2-765e7690f20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d8ebf77-cd33-4f18-bb2b-d077fe339d9a"/>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43</TotalTime>
  <Words>786</Words>
  <Application>Microsoft Office PowerPoint</Application>
  <PresentationFormat>On-screen Show (4:3)</PresentationFormat>
  <Paragraphs>70</Paragraphs>
  <Slides>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Courier New</vt:lpstr>
      <vt:lpstr>Helvetica</vt:lpstr>
      <vt:lpstr>Lato Heavy</vt:lpstr>
      <vt:lpstr>Lato Medium</vt:lpstr>
      <vt:lpstr>Times New Roman</vt:lpstr>
      <vt:lpstr>Wingdings</vt:lpstr>
      <vt:lpstr>UNHCR2016</vt:lpstr>
      <vt:lpstr>Вклад УВКБ ООН в осуществление мер в ответ на эпидемию СПИД. Опыт работы в Украине </vt:lpstr>
      <vt:lpstr>Кто мы и что мы делаем</vt:lpstr>
      <vt:lpstr>Мандат УВКБ ООН</vt:lpstr>
      <vt:lpstr>УВКБ ООН в Украине </vt:lpstr>
      <vt:lpstr>Успешные примеры сотрудничества с неправительственными организациями</vt:lpstr>
      <vt:lpstr>Совместный проект УВКБ ООН/МОТ (2020) </vt:lpstr>
      <vt:lpstr>Участие сообществ в предолении проблем, связанных с гендерным насилием</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Вклад УВКБ ООН в осуществление мер в ответ на эпидемию СПИД. Опыт работы в Украине</dc:title>
  <dc:creator>Vira Shelest</dc:creator>
  <cp:lastModifiedBy>Vira Shelest</cp:lastModifiedBy>
  <cp:revision>2</cp:revision>
  <dcterms:modified xsi:type="dcterms:W3CDTF">2021-02-12T07:10:41Z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0x010100C6B7D25836F67646A98C66F1CDD61673</vt:lpwstr>
  </property>
</Properties>
</file>