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32D884-1BE8-4407-AF40-E35FC467A9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DDEBF-22EB-4E69-A23A-F9A21FC07E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119675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Вміти бачити людину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24" y="0"/>
            <a:ext cx="141277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-2144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89239"/>
            <a:ext cx="1475656" cy="12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0"/>
            <a:ext cx="3236913" cy="836712"/>
          </a:xfrm>
        </p:spPr>
        <p:txBody>
          <a:bodyPr/>
          <a:lstStyle/>
          <a:p>
            <a:r>
              <a:rPr lang="uk-UA" dirty="0" smtClean="0"/>
              <a:t>Дякую за час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980728"/>
            <a:ext cx="3236913" cy="5877272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Тел: 0676850140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tbpeopleua@gmail.com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Соц.мережі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Спільнота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https://www.facebook.com/TBpeopleUkraine/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https://www.facebook.com/TBpeopleUA.Volunteer/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Добру бути!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17232"/>
            <a:ext cx="1461856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</TotalTime>
  <Words>30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Исполнительная</vt:lpstr>
      <vt:lpstr>Вміти бачити людину</vt:lpstr>
      <vt:lpstr>Презентация PowerPoint</vt:lpstr>
      <vt:lpstr>Дякую за час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Вміти бачити людину</dc:title>
  <dc:creator>HOME</dc:creator>
  <cp:lastModifiedBy>HOME</cp:lastModifiedBy>
  <cp:revision>2</cp:revision>
  <dcterms:created xsi:type="dcterms:W3CDTF">2018-07-30T05:06:04Z</dcterms:created>
  <dcterms:modified xsi:type="dcterms:W3CDTF">2018-07-30T05:17:05Z</dcterms:modified>
</cp:coreProperties>
</file>