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74" r:id="rId4"/>
    <p:sldId id="275" r:id="rId5"/>
    <p:sldId id="257" r:id="rId6"/>
    <p:sldId id="258" r:id="rId7"/>
    <p:sldId id="281" r:id="rId8"/>
    <p:sldId id="276" r:id="rId9"/>
    <p:sldId id="277" r:id="rId10"/>
    <p:sldId id="261" r:id="rId11"/>
    <p:sldId id="262" r:id="rId12"/>
    <p:sldId id="269" r:id="rId13"/>
    <p:sldId id="278" r:id="rId14"/>
    <p:sldId id="271" r:id="rId15"/>
    <p:sldId id="272" r:id="rId16"/>
    <p:sldId id="280" r:id="rId17"/>
    <p:sldId id="27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i Aleksandrin" initials="AA" lastIdx="1" clrIdx="0">
    <p:extLst/>
  </p:cmAuthor>
  <p:cmAuthor id="2" name="Andrii Aleksandrin" initials="AA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8"/>
    <p:restoredTop sz="94556"/>
  </p:normalViewPr>
  <p:slideViewPr>
    <p:cSldViewPr snapToGrid="0" snapToObjects="1">
      <p:cViewPr varScale="1">
        <p:scale>
          <a:sx n="63" d="100"/>
          <a:sy n="63" d="100"/>
        </p:scale>
        <p:origin x="3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5FD6E-003F-4746-8244-11CAC1263EFD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5B53DBF1-5C25-A045-9AC9-03E3CC542473}">
      <dgm:prSet phldrT="[Текст]" custT="1"/>
      <dgm:spPr/>
      <dgm:t>
        <a:bodyPr/>
        <a:lstStyle/>
        <a:p>
          <a:pPr algn="l"/>
          <a:r>
            <a:rPr lang="ru-RU" sz="2000" b="1" dirty="0" smtClean="0"/>
            <a:t>Персональний:</a:t>
          </a:r>
        </a:p>
        <a:p>
          <a:pPr algn="l"/>
          <a:r>
            <a:rPr lang="ru-RU" sz="1400" dirty="0" smtClean="0"/>
            <a:t>- </a:t>
          </a:r>
          <a:r>
            <a:rPr lang="uk-UA" sz="1400" noProof="0" dirty="0" smtClean="0"/>
            <a:t>Персональний</a:t>
          </a:r>
          <a:r>
            <a:rPr lang="ru-RU" sz="1400" dirty="0" smtClean="0"/>
            <a:t> </a:t>
          </a:r>
          <a:r>
            <a:rPr lang="uk-UA" sz="1400" noProof="0" dirty="0" smtClean="0"/>
            <a:t>захист </a:t>
          </a:r>
          <a:r>
            <a:rPr lang="mr-IN" sz="1400" dirty="0" smtClean="0"/>
            <a:t>–</a:t>
          </a:r>
          <a:r>
            <a:rPr lang="ru-RU" sz="1400" dirty="0" smtClean="0"/>
            <a:t> </a:t>
          </a:r>
          <a:r>
            <a:rPr lang="uk-UA" sz="1400" noProof="0" dirty="0" smtClean="0"/>
            <a:t>головний лікар, як </a:t>
          </a:r>
          <a:r>
            <a:rPr lang="ru-RU" sz="1400" dirty="0" smtClean="0"/>
            <a:t>приклад</a:t>
          </a:r>
          <a:r>
            <a:rPr lang="ru-RU" sz="1400" dirty="0" smtClean="0"/>
            <a:t>!</a:t>
          </a:r>
          <a:endParaRPr lang="ru-RU" sz="1400" dirty="0"/>
        </a:p>
      </dgm:t>
    </dgm:pt>
    <dgm:pt modelId="{0A57E398-7F96-6045-91C9-FB0F04F93E2D}" type="parTrans" cxnId="{8FBA5C10-85A8-B141-9FA7-2ABA24022082}">
      <dgm:prSet/>
      <dgm:spPr/>
      <dgm:t>
        <a:bodyPr/>
        <a:lstStyle/>
        <a:p>
          <a:endParaRPr lang="ru-RU"/>
        </a:p>
      </dgm:t>
    </dgm:pt>
    <dgm:pt modelId="{9DB75739-9639-5A42-A59F-31F68FB37A73}" type="sibTrans" cxnId="{8FBA5C10-85A8-B141-9FA7-2ABA24022082}">
      <dgm:prSet/>
      <dgm:spPr/>
      <dgm:t>
        <a:bodyPr/>
        <a:lstStyle/>
        <a:p>
          <a:endParaRPr lang="ru-RU"/>
        </a:p>
      </dgm:t>
    </dgm:pt>
    <dgm:pt modelId="{BF6ABC20-319D-D24A-A6B3-A8D8C72F2DA4}">
      <dgm:prSet phldrT="[Текст]" custT="1"/>
      <dgm:spPr/>
      <dgm:t>
        <a:bodyPr/>
        <a:lstStyle/>
        <a:p>
          <a:pPr algn="l"/>
          <a:r>
            <a:rPr lang="uk-UA" sz="2000" b="1" noProof="0" dirty="0" smtClean="0"/>
            <a:t>Інженерний</a:t>
          </a:r>
          <a:r>
            <a:rPr lang="ru-RU" sz="2000" b="1" dirty="0" smtClean="0"/>
            <a:t>:</a:t>
          </a:r>
          <a:endParaRPr lang="ru-RU" sz="2000" b="1" dirty="0" smtClean="0"/>
        </a:p>
        <a:p>
          <a:pPr algn="l"/>
          <a:r>
            <a:rPr lang="ru-RU" sz="1400" dirty="0" smtClean="0"/>
            <a:t>- УФО </a:t>
          </a:r>
          <a:r>
            <a:rPr lang="mr-IN" sz="1400" dirty="0" smtClean="0"/>
            <a:t>–</a:t>
          </a:r>
          <a:r>
            <a:rPr lang="ru-RU" sz="1400" dirty="0" smtClean="0"/>
            <a:t>  </a:t>
          </a:r>
          <a:r>
            <a:rPr lang="uk-UA" sz="1400" noProof="0" dirty="0" smtClean="0"/>
            <a:t>від </a:t>
          </a:r>
          <a:r>
            <a:rPr lang="uk-UA" sz="1400" noProof="0" dirty="0" err="1" smtClean="0"/>
            <a:t>рециркуляторів</a:t>
          </a:r>
          <a:r>
            <a:rPr lang="uk-UA" sz="1400" noProof="0" dirty="0" smtClean="0"/>
            <a:t> до розуміння</a:t>
          </a:r>
          <a:r>
            <a:rPr lang="ru-RU" sz="1400" dirty="0" smtClean="0"/>
            <a:t> </a:t>
          </a:r>
          <a:r>
            <a:rPr lang="ru-RU" sz="1400" dirty="0" smtClean="0"/>
            <a:t>потреби в </a:t>
          </a:r>
          <a:r>
            <a:rPr lang="uk-UA" sz="1400" noProof="0" dirty="0" smtClean="0"/>
            <a:t>екранованих</a:t>
          </a:r>
          <a:r>
            <a:rPr lang="ru-RU" sz="1400" dirty="0" smtClean="0"/>
            <a:t> </a:t>
          </a:r>
          <a:r>
            <a:rPr lang="ru-RU" sz="1400" dirty="0" smtClean="0"/>
            <a:t>лампах;</a:t>
          </a:r>
        </a:p>
        <a:p>
          <a:pPr algn="l"/>
          <a:r>
            <a:rPr lang="ru-RU" sz="1400" dirty="0" smtClean="0"/>
            <a:t>- ІК </a:t>
          </a:r>
          <a:r>
            <a:rPr lang="mr-IN" sz="1400" dirty="0" smtClean="0"/>
            <a:t>–</a:t>
          </a:r>
          <a:r>
            <a:rPr lang="ru-RU" sz="1400" dirty="0" smtClean="0"/>
            <a:t> </a:t>
          </a:r>
          <a:r>
            <a:rPr lang="uk-UA" sz="1400" noProof="0" dirty="0" smtClean="0"/>
            <a:t>втричі знизило вартість </a:t>
          </a:r>
          <a:r>
            <a:rPr lang="uk-UA" sz="1400" dirty="0" smtClean="0"/>
            <a:t>нової вентиляційної системи в </a:t>
          </a:r>
          <a:r>
            <a:rPr lang="uk-UA" sz="1400" dirty="0" err="1" smtClean="0"/>
            <a:t>баклабораторії</a:t>
          </a:r>
          <a:r>
            <a:rPr lang="ru-RU" sz="1400" dirty="0" smtClean="0"/>
            <a:t>;</a:t>
          </a:r>
          <a:endParaRPr lang="ru-RU" sz="1400" dirty="0" smtClean="0"/>
        </a:p>
        <a:p>
          <a:pPr algn="l"/>
          <a:endParaRPr lang="ru-RU" sz="1400" dirty="0"/>
        </a:p>
      </dgm:t>
    </dgm:pt>
    <dgm:pt modelId="{A97FACC5-89C2-E647-8A7C-0BCBC0AE1926}" type="parTrans" cxnId="{6D678FD4-05DE-094E-A067-369A84C27FEF}">
      <dgm:prSet/>
      <dgm:spPr/>
      <dgm:t>
        <a:bodyPr/>
        <a:lstStyle/>
        <a:p>
          <a:endParaRPr lang="ru-RU"/>
        </a:p>
      </dgm:t>
    </dgm:pt>
    <dgm:pt modelId="{9AE78803-535D-9B4F-960F-7B8EABB9C437}" type="sibTrans" cxnId="{6D678FD4-05DE-094E-A067-369A84C27FEF}">
      <dgm:prSet/>
      <dgm:spPr/>
      <dgm:t>
        <a:bodyPr/>
        <a:lstStyle/>
        <a:p>
          <a:endParaRPr lang="ru-RU"/>
        </a:p>
      </dgm:t>
    </dgm:pt>
    <dgm:pt modelId="{236C3CE3-5AF6-9248-B942-8C5A73363C5C}">
      <dgm:prSet phldrT="[Текст]" custT="1"/>
      <dgm:spPr/>
      <dgm:t>
        <a:bodyPr/>
        <a:lstStyle/>
        <a:p>
          <a:pPr algn="l"/>
          <a:r>
            <a:rPr lang="uk-UA" sz="2000" b="1" noProof="0" dirty="0" smtClean="0"/>
            <a:t>Адміністративний</a:t>
          </a:r>
          <a:r>
            <a:rPr lang="ru-RU" sz="2000" b="1" dirty="0" smtClean="0"/>
            <a:t>:</a:t>
          </a:r>
          <a:endParaRPr lang="ru-RU" sz="2000" b="1" dirty="0" smtClean="0"/>
        </a:p>
        <a:p>
          <a:pPr algn="l"/>
          <a:r>
            <a:rPr lang="ru-RU" sz="1400" dirty="0" smtClean="0"/>
            <a:t>- </a:t>
          </a:r>
          <a:r>
            <a:rPr lang="uk-UA" sz="1400" noProof="0" dirty="0" smtClean="0"/>
            <a:t>Оцінка приміщень</a:t>
          </a:r>
          <a:r>
            <a:rPr lang="ru-RU" sz="1400" dirty="0" smtClean="0"/>
            <a:t> </a:t>
          </a:r>
          <a:r>
            <a:rPr lang="ru-RU" sz="1400" dirty="0" smtClean="0"/>
            <a:t>на </a:t>
          </a:r>
          <a:r>
            <a:rPr lang="uk-UA" sz="1400" noProof="0" dirty="0" smtClean="0"/>
            <a:t>ризик</a:t>
          </a:r>
          <a:r>
            <a:rPr lang="ru-RU" sz="1400" dirty="0" smtClean="0"/>
            <a:t> </a:t>
          </a:r>
          <a:r>
            <a:rPr lang="uk-UA" sz="1400" noProof="0" dirty="0" smtClean="0"/>
            <a:t>зараження</a:t>
          </a:r>
          <a:r>
            <a:rPr lang="ru-RU" sz="1400" dirty="0" smtClean="0"/>
            <a:t> </a:t>
          </a:r>
          <a:r>
            <a:rPr lang="ru-RU" sz="1400" dirty="0" smtClean="0"/>
            <a:t>ТБ;</a:t>
          </a:r>
        </a:p>
        <a:p>
          <a:pPr algn="l"/>
          <a:r>
            <a:rPr lang="ru-RU" sz="1400" dirty="0" smtClean="0"/>
            <a:t>- </a:t>
          </a:r>
          <a:r>
            <a:rPr lang="ru-RU" sz="1400" dirty="0" smtClean="0"/>
            <a:t> </a:t>
          </a:r>
          <a:r>
            <a:rPr lang="uk-UA" sz="1400" noProof="0" dirty="0" smtClean="0"/>
            <a:t>Делегування функцій</a:t>
          </a:r>
          <a:r>
            <a:rPr lang="ru-RU" sz="1400" dirty="0" smtClean="0"/>
            <a:t> </a:t>
          </a:r>
          <a:r>
            <a:rPr lang="uk-UA" sz="1400" noProof="0" dirty="0" smtClean="0"/>
            <a:t>госпітального</a:t>
          </a:r>
          <a:r>
            <a:rPr lang="ru-RU" sz="1400" dirty="0" smtClean="0"/>
            <a:t> </a:t>
          </a:r>
          <a:r>
            <a:rPr lang="uk-UA" sz="1400" noProof="0" dirty="0" smtClean="0"/>
            <a:t>епідеміолога епідеміологу відділу </a:t>
          </a:r>
          <a:r>
            <a:rPr lang="uk-UA" sz="1400" noProof="0" dirty="0" err="1" smtClean="0"/>
            <a:t>МіО</a:t>
          </a:r>
          <a:r>
            <a:rPr lang="ru-RU" sz="1400" dirty="0" smtClean="0"/>
            <a:t>;</a:t>
          </a:r>
          <a:endParaRPr lang="ru-RU" sz="1400" dirty="0" smtClean="0"/>
        </a:p>
        <a:p>
          <a:pPr algn="l"/>
          <a:r>
            <a:rPr lang="ru-RU" sz="1400" dirty="0" smtClean="0"/>
            <a:t>- </a:t>
          </a:r>
          <a:r>
            <a:rPr lang="uk-UA" sz="1400" noProof="0" dirty="0" smtClean="0"/>
            <a:t>Створення</a:t>
          </a:r>
          <a:r>
            <a:rPr lang="ru-RU" sz="1400" dirty="0" smtClean="0"/>
            <a:t> </a:t>
          </a:r>
          <a:r>
            <a:rPr lang="ru-RU" sz="1400" dirty="0" smtClean="0"/>
            <a:t>плану з ІК;</a:t>
          </a:r>
        </a:p>
        <a:p>
          <a:pPr algn="l"/>
          <a:r>
            <a:rPr lang="ru-RU" sz="1400" dirty="0" smtClean="0"/>
            <a:t>- </a:t>
          </a:r>
          <a:r>
            <a:rPr lang="uk-UA" sz="1400" noProof="0" dirty="0" smtClean="0"/>
            <a:t>Переосмислення</a:t>
          </a:r>
          <a:r>
            <a:rPr lang="ru-RU" sz="1400" dirty="0" smtClean="0"/>
            <a:t> </a:t>
          </a:r>
          <a:r>
            <a:rPr lang="uk-UA" sz="1400" noProof="0" dirty="0" smtClean="0"/>
            <a:t>наявності</a:t>
          </a:r>
          <a:r>
            <a:rPr lang="ru-RU" sz="1400" dirty="0" smtClean="0"/>
            <a:t> </a:t>
          </a:r>
          <a:r>
            <a:rPr lang="uk-UA" sz="1400" noProof="0" dirty="0" smtClean="0"/>
            <a:t>їдальні</a:t>
          </a:r>
          <a:r>
            <a:rPr lang="ru-RU" sz="1400" dirty="0" smtClean="0"/>
            <a:t>;</a:t>
          </a:r>
          <a:endParaRPr lang="ru-RU" sz="1400" dirty="0" smtClean="0"/>
        </a:p>
        <a:p>
          <a:pPr algn="l"/>
          <a:r>
            <a:rPr lang="ru-RU" sz="1400" dirty="0" smtClean="0"/>
            <a:t>- Пральня </a:t>
          </a:r>
          <a:r>
            <a:rPr lang="mr-IN" sz="1400" dirty="0" smtClean="0"/>
            <a:t>–</a:t>
          </a:r>
          <a:r>
            <a:rPr lang="ru-RU" sz="1400" dirty="0" smtClean="0"/>
            <a:t> перший </a:t>
          </a:r>
          <a:r>
            <a:rPr lang="uk-UA" sz="1400" noProof="0" dirty="0" err="1" smtClean="0"/>
            <a:t>аутсорсінг</a:t>
          </a:r>
          <a:r>
            <a:rPr lang="ru-RU" sz="1400" dirty="0" smtClean="0"/>
            <a:t>, </a:t>
          </a:r>
          <a:r>
            <a:rPr lang="uk-UA" sz="1400" noProof="0" dirty="0" smtClean="0"/>
            <a:t>який</a:t>
          </a:r>
          <a:r>
            <a:rPr lang="ru-RU" sz="1400" dirty="0" smtClean="0"/>
            <a:t> </a:t>
          </a:r>
          <a:r>
            <a:rPr lang="ru-RU" sz="1400" dirty="0" smtClean="0"/>
            <a:t>показав </a:t>
          </a:r>
          <a:r>
            <a:rPr lang="uk-UA" sz="1400" noProof="0" dirty="0" smtClean="0"/>
            <a:t>свій</a:t>
          </a:r>
          <a:r>
            <a:rPr lang="ru-RU" sz="1400" dirty="0" smtClean="0"/>
            <a:t> </a:t>
          </a:r>
          <a:r>
            <a:rPr lang="ru-RU" sz="1400" dirty="0" smtClean="0"/>
            <a:t>результат;</a:t>
          </a:r>
        </a:p>
        <a:p>
          <a:pPr algn="l"/>
          <a:r>
            <a:rPr lang="ru-RU" sz="1400" dirty="0" smtClean="0"/>
            <a:t>- </a:t>
          </a:r>
          <a:r>
            <a:rPr lang="uk-UA" sz="1400" noProof="0" dirty="0" smtClean="0"/>
            <a:t>Використання</a:t>
          </a:r>
          <a:r>
            <a:rPr lang="ru-RU" sz="1400" dirty="0" smtClean="0"/>
            <a:t> </a:t>
          </a:r>
          <a:r>
            <a:rPr lang="uk-UA" sz="1400" noProof="0" dirty="0" err="1" smtClean="0"/>
            <a:t>хімдезінфектантів</a:t>
          </a:r>
          <a:r>
            <a:rPr lang="ru-RU" sz="1400" dirty="0" smtClean="0"/>
            <a:t> </a:t>
          </a:r>
          <a:r>
            <a:rPr lang="mr-IN" sz="1400" dirty="0" smtClean="0"/>
            <a:t>–</a:t>
          </a:r>
          <a:r>
            <a:rPr lang="ru-RU" sz="1400" dirty="0" smtClean="0"/>
            <a:t> </a:t>
          </a:r>
          <a:r>
            <a:rPr lang="uk-UA" sz="1400" noProof="0" dirty="0" smtClean="0"/>
            <a:t>скорочення</a:t>
          </a:r>
          <a:r>
            <a:rPr lang="ru-RU" sz="1400" dirty="0" smtClean="0"/>
            <a:t> </a:t>
          </a:r>
          <a:r>
            <a:rPr lang="uk-UA" sz="1400" noProof="0" dirty="0" smtClean="0"/>
            <a:t>фінансування</a:t>
          </a:r>
          <a:r>
            <a:rPr lang="ru-RU" sz="1400" dirty="0" smtClean="0"/>
            <a:t> </a:t>
          </a:r>
          <a:r>
            <a:rPr lang="mr-IN" sz="1400" dirty="0" smtClean="0"/>
            <a:t>–</a:t>
          </a:r>
          <a:r>
            <a:rPr lang="ru-RU" sz="1400" dirty="0" smtClean="0"/>
            <a:t> </a:t>
          </a:r>
          <a:r>
            <a:rPr lang="uk-UA" sz="1400" noProof="0" dirty="0" smtClean="0"/>
            <a:t>раціональне</a:t>
          </a:r>
          <a:r>
            <a:rPr lang="ru-RU" sz="1400" dirty="0" smtClean="0"/>
            <a:t> </a:t>
          </a:r>
          <a:r>
            <a:rPr lang="uk-UA" sz="1400" noProof="0" dirty="0" smtClean="0"/>
            <a:t>використання</a:t>
          </a:r>
          <a:r>
            <a:rPr lang="ru-RU" sz="1400" dirty="0" smtClean="0"/>
            <a:t>!</a:t>
          </a:r>
          <a:endParaRPr lang="ru-RU" sz="1400" dirty="0" smtClean="0"/>
        </a:p>
      </dgm:t>
    </dgm:pt>
    <dgm:pt modelId="{7DC55756-ABEB-F04D-B72B-9DECA34A90F6}" type="parTrans" cxnId="{566FBC38-82C4-7F41-B45F-5BCA221631FE}">
      <dgm:prSet/>
      <dgm:spPr/>
      <dgm:t>
        <a:bodyPr/>
        <a:lstStyle/>
        <a:p>
          <a:endParaRPr lang="ru-RU"/>
        </a:p>
      </dgm:t>
    </dgm:pt>
    <dgm:pt modelId="{21E90794-1CC6-EC49-BC29-D32C9B2C72F2}" type="sibTrans" cxnId="{566FBC38-82C4-7F41-B45F-5BCA221631FE}">
      <dgm:prSet/>
      <dgm:spPr/>
      <dgm:t>
        <a:bodyPr/>
        <a:lstStyle/>
        <a:p>
          <a:endParaRPr lang="ru-RU"/>
        </a:p>
      </dgm:t>
    </dgm:pt>
    <dgm:pt modelId="{A69DE00F-DA38-6442-9594-5381FBE20E4F}" type="pres">
      <dgm:prSet presAssocID="{DF55FD6E-003F-4746-8244-11CAC1263EFD}" presName="compositeShape" presStyleCnt="0">
        <dgm:presLayoutVars>
          <dgm:dir/>
          <dgm:resizeHandles/>
        </dgm:presLayoutVars>
      </dgm:prSet>
      <dgm:spPr/>
    </dgm:pt>
    <dgm:pt modelId="{CC3ABD65-EAC4-C54E-BE19-6EDE71B352D6}" type="pres">
      <dgm:prSet presAssocID="{DF55FD6E-003F-4746-8244-11CAC1263EFD}" presName="pyramid" presStyleLbl="node1" presStyleIdx="0" presStyleCnt="1"/>
      <dgm:spPr/>
    </dgm:pt>
    <dgm:pt modelId="{8B91AC2A-4AE5-014C-AF48-03EBC8640D71}" type="pres">
      <dgm:prSet presAssocID="{DF55FD6E-003F-4746-8244-11CAC1263EFD}" presName="theList" presStyleCnt="0"/>
      <dgm:spPr/>
    </dgm:pt>
    <dgm:pt modelId="{656E371E-741A-7942-9087-BC3484F743D7}" type="pres">
      <dgm:prSet presAssocID="{5B53DBF1-5C25-A045-9AC9-03E3CC542473}" presName="aNode" presStyleLbl="fgAcc1" presStyleIdx="0" presStyleCnt="3" custScaleX="149346" custScaleY="331461" custLinFactY="-102634" custLinFactNeighborX="2425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952B1-AE9B-0441-9FA0-994702E4596C}" type="pres">
      <dgm:prSet presAssocID="{5B53DBF1-5C25-A045-9AC9-03E3CC542473}" presName="aSpace" presStyleCnt="0"/>
      <dgm:spPr/>
    </dgm:pt>
    <dgm:pt modelId="{90180BE5-0C4C-8F48-A334-3A8B869FA01D}" type="pres">
      <dgm:prSet presAssocID="{BF6ABC20-319D-D24A-A6B3-A8D8C72F2DA4}" presName="aNode" presStyleLbl="fgAcc1" presStyleIdx="1" presStyleCnt="3" custScaleX="149344" custScaleY="612301" custLinFactY="-35363" custLinFactNeighborX="240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00820-7B2F-B548-B9A6-35A36B9BC452}" type="pres">
      <dgm:prSet presAssocID="{BF6ABC20-319D-D24A-A6B3-A8D8C72F2DA4}" presName="aSpace" presStyleCnt="0"/>
      <dgm:spPr/>
    </dgm:pt>
    <dgm:pt modelId="{96356497-E260-644B-A444-DC123534EA2A}" type="pres">
      <dgm:prSet presAssocID="{236C3CE3-5AF6-9248-B942-8C5A73363C5C}" presName="aNode" presStyleLbl="fgAcc1" presStyleIdx="2" presStyleCnt="3" custScaleX="148278" custScaleY="1332716" custLinFactY="8772" custLinFactNeighborX="2295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DCFBC-BFD8-0340-B80C-E3A3D5861F51}" type="pres">
      <dgm:prSet presAssocID="{236C3CE3-5AF6-9248-B942-8C5A73363C5C}" presName="aSpace" presStyleCnt="0"/>
      <dgm:spPr/>
    </dgm:pt>
  </dgm:ptLst>
  <dgm:cxnLst>
    <dgm:cxn modelId="{D74E8C91-E5A3-AC47-B94B-9F685DC0DECC}" type="presOf" srcId="{5B53DBF1-5C25-A045-9AC9-03E3CC542473}" destId="{656E371E-741A-7942-9087-BC3484F743D7}" srcOrd="0" destOrd="0" presId="urn:microsoft.com/office/officeart/2005/8/layout/pyramid2"/>
    <dgm:cxn modelId="{566FBC38-82C4-7F41-B45F-5BCA221631FE}" srcId="{DF55FD6E-003F-4746-8244-11CAC1263EFD}" destId="{236C3CE3-5AF6-9248-B942-8C5A73363C5C}" srcOrd="2" destOrd="0" parTransId="{7DC55756-ABEB-F04D-B72B-9DECA34A90F6}" sibTransId="{21E90794-1CC6-EC49-BC29-D32C9B2C72F2}"/>
    <dgm:cxn modelId="{6D678FD4-05DE-094E-A067-369A84C27FEF}" srcId="{DF55FD6E-003F-4746-8244-11CAC1263EFD}" destId="{BF6ABC20-319D-D24A-A6B3-A8D8C72F2DA4}" srcOrd="1" destOrd="0" parTransId="{A97FACC5-89C2-E647-8A7C-0BCBC0AE1926}" sibTransId="{9AE78803-535D-9B4F-960F-7B8EABB9C437}"/>
    <dgm:cxn modelId="{8673309B-425D-7048-A4D5-DEC3D39AC848}" type="presOf" srcId="{DF55FD6E-003F-4746-8244-11CAC1263EFD}" destId="{A69DE00F-DA38-6442-9594-5381FBE20E4F}" srcOrd="0" destOrd="0" presId="urn:microsoft.com/office/officeart/2005/8/layout/pyramid2"/>
    <dgm:cxn modelId="{0115AE36-3799-F740-9EDF-7206F516B482}" type="presOf" srcId="{BF6ABC20-319D-D24A-A6B3-A8D8C72F2DA4}" destId="{90180BE5-0C4C-8F48-A334-3A8B869FA01D}" srcOrd="0" destOrd="0" presId="urn:microsoft.com/office/officeart/2005/8/layout/pyramid2"/>
    <dgm:cxn modelId="{8FBA5C10-85A8-B141-9FA7-2ABA24022082}" srcId="{DF55FD6E-003F-4746-8244-11CAC1263EFD}" destId="{5B53DBF1-5C25-A045-9AC9-03E3CC542473}" srcOrd="0" destOrd="0" parTransId="{0A57E398-7F96-6045-91C9-FB0F04F93E2D}" sibTransId="{9DB75739-9639-5A42-A59F-31F68FB37A73}"/>
    <dgm:cxn modelId="{4301D669-95EF-E847-BDB2-6671C03B8FF9}" type="presOf" srcId="{236C3CE3-5AF6-9248-B942-8C5A73363C5C}" destId="{96356497-E260-644B-A444-DC123534EA2A}" srcOrd="0" destOrd="0" presId="urn:microsoft.com/office/officeart/2005/8/layout/pyramid2"/>
    <dgm:cxn modelId="{D2773028-1D43-8844-A31A-EA6F0F3E4D2C}" type="presParOf" srcId="{A69DE00F-DA38-6442-9594-5381FBE20E4F}" destId="{CC3ABD65-EAC4-C54E-BE19-6EDE71B352D6}" srcOrd="0" destOrd="0" presId="urn:microsoft.com/office/officeart/2005/8/layout/pyramid2"/>
    <dgm:cxn modelId="{5F3A91DC-2B2B-214A-8F1F-92325261BB2B}" type="presParOf" srcId="{A69DE00F-DA38-6442-9594-5381FBE20E4F}" destId="{8B91AC2A-4AE5-014C-AF48-03EBC8640D71}" srcOrd="1" destOrd="0" presId="urn:microsoft.com/office/officeart/2005/8/layout/pyramid2"/>
    <dgm:cxn modelId="{DCC93336-13C9-2747-96F9-224822F57DCA}" type="presParOf" srcId="{8B91AC2A-4AE5-014C-AF48-03EBC8640D71}" destId="{656E371E-741A-7942-9087-BC3484F743D7}" srcOrd="0" destOrd="0" presId="urn:microsoft.com/office/officeart/2005/8/layout/pyramid2"/>
    <dgm:cxn modelId="{73F10F58-39B7-8E40-BE30-F4C716CB3EAD}" type="presParOf" srcId="{8B91AC2A-4AE5-014C-AF48-03EBC8640D71}" destId="{9EB952B1-AE9B-0441-9FA0-994702E4596C}" srcOrd="1" destOrd="0" presId="urn:microsoft.com/office/officeart/2005/8/layout/pyramid2"/>
    <dgm:cxn modelId="{12691C41-4532-D34C-92A7-4F3E53624201}" type="presParOf" srcId="{8B91AC2A-4AE5-014C-AF48-03EBC8640D71}" destId="{90180BE5-0C4C-8F48-A334-3A8B869FA01D}" srcOrd="2" destOrd="0" presId="urn:microsoft.com/office/officeart/2005/8/layout/pyramid2"/>
    <dgm:cxn modelId="{906AA906-0F4F-D346-ADE2-BA04211D8BD7}" type="presParOf" srcId="{8B91AC2A-4AE5-014C-AF48-03EBC8640D71}" destId="{44100820-7B2F-B548-B9A6-35A36B9BC452}" srcOrd="3" destOrd="0" presId="urn:microsoft.com/office/officeart/2005/8/layout/pyramid2"/>
    <dgm:cxn modelId="{CDFD4E86-449A-2B42-BB74-CC8B1953F97A}" type="presParOf" srcId="{8B91AC2A-4AE5-014C-AF48-03EBC8640D71}" destId="{96356497-E260-644B-A444-DC123534EA2A}" srcOrd="4" destOrd="0" presId="urn:microsoft.com/office/officeart/2005/8/layout/pyramid2"/>
    <dgm:cxn modelId="{D02A01EA-959D-F648-BB22-8925A3B6993D}" type="presParOf" srcId="{8B91AC2A-4AE5-014C-AF48-03EBC8640D71}" destId="{BCDDCFBC-BFD8-0340-B80C-E3A3D5861F5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4C38B-2CB5-4CB6-B730-1A5E8CAD6D7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475379-9A7C-4EAB-B862-EEE01892384C}">
      <dgm:prSet phldrT="[Текст]"/>
      <dgm:spPr/>
      <dgm:t>
        <a:bodyPr/>
        <a:lstStyle/>
        <a:p>
          <a:r>
            <a:rPr lang="uk-UA" b="1" dirty="0" smtClean="0"/>
            <a:t>Епідеміолог центру </a:t>
          </a:r>
          <a:r>
            <a:rPr lang="uk-UA" b="1" dirty="0" err="1" smtClean="0"/>
            <a:t>МіО</a:t>
          </a:r>
          <a:endParaRPr lang="ru-RU" b="1" dirty="0"/>
        </a:p>
      </dgm:t>
    </dgm:pt>
    <dgm:pt modelId="{E7B55318-873C-464A-B5B8-310F0A7D8D1B}" type="parTrans" cxnId="{87FCC0D0-F7E9-46C7-BF5C-80A47B3C49F3}">
      <dgm:prSet/>
      <dgm:spPr/>
      <dgm:t>
        <a:bodyPr/>
        <a:lstStyle/>
        <a:p>
          <a:endParaRPr lang="ru-RU"/>
        </a:p>
      </dgm:t>
    </dgm:pt>
    <dgm:pt modelId="{BFCC92FF-E6E7-4D57-9EB8-60B977A70D1B}" type="sibTrans" cxnId="{87FCC0D0-F7E9-46C7-BF5C-80A47B3C49F3}">
      <dgm:prSet/>
      <dgm:spPr/>
      <dgm:t>
        <a:bodyPr/>
        <a:lstStyle/>
        <a:p>
          <a:endParaRPr lang="ru-RU"/>
        </a:p>
      </dgm:t>
    </dgm:pt>
    <dgm:pt modelId="{42ED5970-217F-478E-B8F0-31EF988CD81B}">
      <dgm:prSet phldrT="[Текст]"/>
      <dgm:spPr/>
      <dgm:t>
        <a:bodyPr/>
        <a:lstStyle/>
        <a:p>
          <a:r>
            <a:rPr lang="uk-UA" dirty="0" smtClean="0"/>
            <a:t>Збір статистичних даних</a:t>
          </a:r>
          <a:endParaRPr lang="ru-RU" dirty="0"/>
        </a:p>
      </dgm:t>
    </dgm:pt>
    <dgm:pt modelId="{08A15382-B586-4C5D-9A7F-821992F10C45}" type="parTrans" cxnId="{18DD8611-1E5F-466B-BDBC-0B237F47DD0C}">
      <dgm:prSet/>
      <dgm:spPr/>
      <dgm:t>
        <a:bodyPr/>
        <a:lstStyle/>
        <a:p>
          <a:endParaRPr lang="ru-RU"/>
        </a:p>
      </dgm:t>
    </dgm:pt>
    <dgm:pt modelId="{B3BC3B1E-0C84-4357-A068-2FE1146B2528}" type="sibTrans" cxnId="{18DD8611-1E5F-466B-BDBC-0B237F47DD0C}">
      <dgm:prSet/>
      <dgm:spPr/>
      <dgm:t>
        <a:bodyPr/>
        <a:lstStyle/>
        <a:p>
          <a:endParaRPr lang="ru-RU"/>
        </a:p>
      </dgm:t>
    </dgm:pt>
    <dgm:pt modelId="{693869AA-FF23-40D9-91BE-85403A66E530}">
      <dgm:prSet phldrT="[Текст]"/>
      <dgm:spPr/>
      <dgm:t>
        <a:bodyPr/>
        <a:lstStyle/>
        <a:p>
          <a:r>
            <a:rPr lang="uk-UA" dirty="0" smtClean="0"/>
            <a:t>Обробка статистичних даних</a:t>
          </a:r>
          <a:endParaRPr lang="ru-RU" dirty="0"/>
        </a:p>
      </dgm:t>
    </dgm:pt>
    <dgm:pt modelId="{A4544942-B29B-407D-99D1-963CE9182296}" type="parTrans" cxnId="{E8D91866-32C6-44F4-949A-3DB24A7038D6}">
      <dgm:prSet/>
      <dgm:spPr/>
      <dgm:t>
        <a:bodyPr/>
        <a:lstStyle/>
        <a:p>
          <a:endParaRPr lang="ru-RU"/>
        </a:p>
      </dgm:t>
    </dgm:pt>
    <dgm:pt modelId="{661F98E9-D942-4C6F-A798-D7F7AD68008C}" type="sibTrans" cxnId="{E8D91866-32C6-44F4-949A-3DB24A7038D6}">
      <dgm:prSet/>
      <dgm:spPr/>
      <dgm:t>
        <a:bodyPr/>
        <a:lstStyle/>
        <a:p>
          <a:endParaRPr lang="ru-RU"/>
        </a:p>
      </dgm:t>
    </dgm:pt>
    <dgm:pt modelId="{C22675FA-F8B4-4192-BBFB-BDC76D78EDAE}">
      <dgm:prSet phldrT="[Текст]"/>
      <dgm:spPr/>
      <dgm:t>
        <a:bodyPr/>
        <a:lstStyle/>
        <a:p>
          <a:r>
            <a:rPr lang="uk-UA" b="1" dirty="0" smtClean="0"/>
            <a:t>Госпітальний епідеміолог</a:t>
          </a:r>
          <a:endParaRPr lang="ru-RU" b="1" dirty="0"/>
        </a:p>
      </dgm:t>
    </dgm:pt>
    <dgm:pt modelId="{2B56395E-4123-4840-A690-E85ED8245162}" type="parTrans" cxnId="{CD18D6AA-28E6-419E-8526-F5600A5F946F}">
      <dgm:prSet/>
      <dgm:spPr/>
      <dgm:t>
        <a:bodyPr/>
        <a:lstStyle/>
        <a:p>
          <a:endParaRPr lang="ru-RU"/>
        </a:p>
      </dgm:t>
    </dgm:pt>
    <dgm:pt modelId="{C5B60D35-FFE0-45EE-AFD3-D4E3B9C91F4C}" type="sibTrans" cxnId="{CD18D6AA-28E6-419E-8526-F5600A5F946F}">
      <dgm:prSet/>
      <dgm:spPr/>
      <dgm:t>
        <a:bodyPr/>
        <a:lstStyle/>
        <a:p>
          <a:endParaRPr lang="ru-RU"/>
        </a:p>
      </dgm:t>
    </dgm:pt>
    <dgm:pt modelId="{DA93F947-3D0D-4A74-92FC-20659F66AB31}">
      <dgm:prSet phldrT="[Текст]"/>
      <dgm:spPr/>
      <dgm:t>
        <a:bodyPr/>
        <a:lstStyle/>
        <a:p>
          <a:r>
            <a:rPr lang="uk-UA" dirty="0" smtClean="0"/>
            <a:t>Оцінка ризиків</a:t>
          </a:r>
          <a:endParaRPr lang="ru-RU" dirty="0"/>
        </a:p>
      </dgm:t>
    </dgm:pt>
    <dgm:pt modelId="{51D341CB-D139-42E9-81FD-365EF44155E1}" type="parTrans" cxnId="{0B4C933E-7580-4BB5-AB2F-5F11327BF2AD}">
      <dgm:prSet/>
      <dgm:spPr/>
      <dgm:t>
        <a:bodyPr/>
        <a:lstStyle/>
        <a:p>
          <a:endParaRPr lang="ru-RU"/>
        </a:p>
      </dgm:t>
    </dgm:pt>
    <dgm:pt modelId="{61EB473D-FB47-4C0A-A65E-761905B5AF00}" type="sibTrans" cxnId="{0B4C933E-7580-4BB5-AB2F-5F11327BF2AD}">
      <dgm:prSet/>
      <dgm:spPr/>
      <dgm:t>
        <a:bodyPr/>
        <a:lstStyle/>
        <a:p>
          <a:endParaRPr lang="ru-RU"/>
        </a:p>
      </dgm:t>
    </dgm:pt>
    <dgm:pt modelId="{751F50AE-8073-425B-9EBD-A0D99B417D06}">
      <dgm:prSet phldrT="[Текст]"/>
      <dgm:spPr/>
      <dgm:t>
        <a:bodyPr/>
        <a:lstStyle/>
        <a:p>
          <a:r>
            <a:rPr lang="uk-UA" dirty="0" smtClean="0"/>
            <a:t>Визначення пріоритетів</a:t>
          </a:r>
          <a:endParaRPr lang="ru-RU" dirty="0"/>
        </a:p>
      </dgm:t>
    </dgm:pt>
    <dgm:pt modelId="{7BEFD599-C5E5-47EE-B4E2-C526ACC9E871}" type="parTrans" cxnId="{D723B3F5-CA20-4D48-A350-1A0E00C11514}">
      <dgm:prSet/>
      <dgm:spPr/>
      <dgm:t>
        <a:bodyPr/>
        <a:lstStyle/>
        <a:p>
          <a:endParaRPr lang="ru-RU"/>
        </a:p>
      </dgm:t>
    </dgm:pt>
    <dgm:pt modelId="{9D2CCFD5-2A21-4F13-A40E-99A039FE076F}" type="sibTrans" cxnId="{D723B3F5-CA20-4D48-A350-1A0E00C11514}">
      <dgm:prSet/>
      <dgm:spPr/>
      <dgm:t>
        <a:bodyPr/>
        <a:lstStyle/>
        <a:p>
          <a:endParaRPr lang="ru-RU"/>
        </a:p>
      </dgm:t>
    </dgm:pt>
    <dgm:pt modelId="{943351DC-BF6C-48D3-9F3F-11FD7E672FD6}">
      <dgm:prSet phldrT="[Текст]"/>
      <dgm:spPr/>
      <dgm:t>
        <a:bodyPr/>
        <a:lstStyle/>
        <a:p>
          <a:r>
            <a:rPr lang="uk-UA" dirty="0" smtClean="0"/>
            <a:t>Складання та погодження плану</a:t>
          </a:r>
          <a:endParaRPr lang="ru-RU" dirty="0"/>
        </a:p>
      </dgm:t>
    </dgm:pt>
    <dgm:pt modelId="{B6E5B3FF-5844-45DA-AC70-F888260C2AE2}" type="parTrans" cxnId="{9E505658-12E5-491D-A5B7-734DC9F0BD8C}">
      <dgm:prSet/>
      <dgm:spPr/>
      <dgm:t>
        <a:bodyPr/>
        <a:lstStyle/>
        <a:p>
          <a:endParaRPr lang="ru-RU"/>
        </a:p>
      </dgm:t>
    </dgm:pt>
    <dgm:pt modelId="{A71C8279-03DB-4C67-AAF1-C19AAFDDEB3A}" type="sibTrans" cxnId="{9E505658-12E5-491D-A5B7-734DC9F0BD8C}">
      <dgm:prSet/>
      <dgm:spPr/>
      <dgm:t>
        <a:bodyPr/>
        <a:lstStyle/>
        <a:p>
          <a:endParaRPr lang="ru-RU"/>
        </a:p>
      </dgm:t>
    </dgm:pt>
    <dgm:pt modelId="{B21D9483-4CD0-43F6-8F52-A171ED341200}">
      <dgm:prSet phldrT="[Текст]"/>
      <dgm:spPr/>
      <dgm:t>
        <a:bodyPr/>
        <a:lstStyle/>
        <a:p>
          <a:endParaRPr lang="ru-RU" dirty="0"/>
        </a:p>
      </dgm:t>
    </dgm:pt>
    <dgm:pt modelId="{033A8F35-6E3E-4B93-8944-E31754B051E8}" type="parTrans" cxnId="{3F7CF86C-3C44-495C-88BE-529E86E05F1A}">
      <dgm:prSet/>
      <dgm:spPr/>
      <dgm:t>
        <a:bodyPr/>
        <a:lstStyle/>
        <a:p>
          <a:endParaRPr lang="ru-RU"/>
        </a:p>
      </dgm:t>
    </dgm:pt>
    <dgm:pt modelId="{B7C6D1C3-2D94-4B4C-89F8-3A4228B2B007}" type="sibTrans" cxnId="{3F7CF86C-3C44-495C-88BE-529E86E05F1A}">
      <dgm:prSet/>
      <dgm:spPr/>
      <dgm:t>
        <a:bodyPr/>
        <a:lstStyle/>
        <a:p>
          <a:endParaRPr lang="ru-RU"/>
        </a:p>
      </dgm:t>
    </dgm:pt>
    <dgm:pt modelId="{BC6216C7-4CCA-4B70-BF89-E30D3678AB0F}">
      <dgm:prSet phldrT="[Текст]"/>
      <dgm:spPr/>
      <dgm:t>
        <a:bodyPr/>
        <a:lstStyle/>
        <a:p>
          <a:r>
            <a:rPr lang="uk-UA" dirty="0" smtClean="0"/>
            <a:t>Прорахування економічних збитків від ВЛІ</a:t>
          </a:r>
          <a:endParaRPr lang="ru-RU" dirty="0"/>
        </a:p>
      </dgm:t>
    </dgm:pt>
    <dgm:pt modelId="{F681354D-3021-4CDE-9A03-AE5843BDDB64}" type="parTrans" cxnId="{264C8F04-AFCA-4FD4-8AF3-27976BC11029}">
      <dgm:prSet/>
      <dgm:spPr/>
      <dgm:t>
        <a:bodyPr/>
        <a:lstStyle/>
        <a:p>
          <a:endParaRPr lang="ru-RU"/>
        </a:p>
      </dgm:t>
    </dgm:pt>
    <dgm:pt modelId="{87C7C7B5-BF22-4E71-A82A-D692886A2CC6}" type="sibTrans" cxnId="{264C8F04-AFCA-4FD4-8AF3-27976BC11029}">
      <dgm:prSet/>
      <dgm:spPr/>
      <dgm:t>
        <a:bodyPr/>
        <a:lstStyle/>
        <a:p>
          <a:endParaRPr lang="ru-RU"/>
        </a:p>
      </dgm:t>
    </dgm:pt>
    <dgm:pt modelId="{9429E9E8-C620-4DD5-A5FA-C620BBFCD87F}">
      <dgm:prSet phldrT="[Текст]"/>
      <dgm:spPr/>
      <dgm:t>
        <a:bodyPr/>
        <a:lstStyle/>
        <a:p>
          <a:r>
            <a:rPr lang="uk-UA" dirty="0" smtClean="0"/>
            <a:t>Аналіз статистичних даних</a:t>
          </a:r>
          <a:endParaRPr lang="ru-RU" dirty="0"/>
        </a:p>
      </dgm:t>
    </dgm:pt>
    <dgm:pt modelId="{E259289C-1AF2-47D2-A1ED-1E4BB34F193C}" type="parTrans" cxnId="{84852BF3-449A-4B46-800F-9DCC17CC8378}">
      <dgm:prSet/>
      <dgm:spPr/>
      <dgm:t>
        <a:bodyPr/>
        <a:lstStyle/>
        <a:p>
          <a:endParaRPr lang="ru-RU"/>
        </a:p>
      </dgm:t>
    </dgm:pt>
    <dgm:pt modelId="{B8BB6D50-185E-45A1-AA23-42465CC205F6}" type="sibTrans" cxnId="{84852BF3-449A-4B46-800F-9DCC17CC8378}">
      <dgm:prSet/>
      <dgm:spPr/>
      <dgm:t>
        <a:bodyPr/>
        <a:lstStyle/>
        <a:p>
          <a:endParaRPr lang="ru-RU"/>
        </a:p>
      </dgm:t>
    </dgm:pt>
    <dgm:pt modelId="{E5293228-0608-40C0-831D-62E931BC61CC}">
      <dgm:prSet phldrT="[Текст]"/>
      <dgm:spPr/>
      <dgm:t>
        <a:bodyPr/>
        <a:lstStyle/>
        <a:p>
          <a:endParaRPr lang="ru-RU" dirty="0"/>
        </a:p>
      </dgm:t>
    </dgm:pt>
    <dgm:pt modelId="{DEF52A1C-850C-4D47-A75C-69F0A6A69D39}" type="parTrans" cxnId="{096E288D-6B6F-4299-ADE5-32DFC2E91B17}">
      <dgm:prSet/>
      <dgm:spPr/>
      <dgm:t>
        <a:bodyPr/>
        <a:lstStyle/>
        <a:p>
          <a:endParaRPr lang="ru-RU"/>
        </a:p>
      </dgm:t>
    </dgm:pt>
    <dgm:pt modelId="{88C6A40A-A6CE-4BEB-AE9B-CAC153C43EEC}" type="sibTrans" cxnId="{096E288D-6B6F-4299-ADE5-32DFC2E91B17}">
      <dgm:prSet/>
      <dgm:spPr/>
      <dgm:t>
        <a:bodyPr/>
        <a:lstStyle/>
        <a:p>
          <a:endParaRPr lang="ru-RU"/>
        </a:p>
      </dgm:t>
    </dgm:pt>
    <dgm:pt modelId="{C5EFC622-99EB-4686-8825-8D1B5B4F3019}">
      <dgm:prSet phldrT="[Текст]"/>
      <dgm:spPr/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Робота направлена на звітування</a:t>
          </a:r>
          <a:endParaRPr lang="ru-RU" b="1" dirty="0">
            <a:solidFill>
              <a:srgbClr val="FF0000"/>
            </a:solidFill>
          </a:endParaRPr>
        </a:p>
      </dgm:t>
    </dgm:pt>
    <dgm:pt modelId="{C3C393B7-48ED-45CF-A076-E05612C21C3D}" type="parTrans" cxnId="{4C0D1A9F-35FE-4B81-8FEA-3A96FAF97FF7}">
      <dgm:prSet/>
      <dgm:spPr/>
      <dgm:t>
        <a:bodyPr/>
        <a:lstStyle/>
        <a:p>
          <a:endParaRPr lang="ru-RU"/>
        </a:p>
      </dgm:t>
    </dgm:pt>
    <dgm:pt modelId="{BED7E58B-5E1E-449F-A8B4-ED34B49D5338}" type="sibTrans" cxnId="{4C0D1A9F-35FE-4B81-8FEA-3A96FAF97FF7}">
      <dgm:prSet/>
      <dgm:spPr/>
      <dgm:t>
        <a:bodyPr/>
        <a:lstStyle/>
        <a:p>
          <a:endParaRPr lang="ru-RU"/>
        </a:p>
      </dgm:t>
    </dgm:pt>
    <dgm:pt modelId="{50E63E7F-9AB9-4AE7-A252-99E99648BE12}">
      <dgm:prSet phldrT="[Текст]"/>
      <dgm:spPr/>
      <dgm:t>
        <a:bodyPr/>
        <a:lstStyle/>
        <a:p>
          <a:r>
            <a:rPr lang="uk-UA" b="1" dirty="0" smtClean="0">
              <a:solidFill>
                <a:srgbClr val="FF0000"/>
              </a:solidFill>
            </a:rPr>
            <a:t>Робота направлена на попередження інфікування пацієнта та персоналу</a:t>
          </a:r>
          <a:endParaRPr lang="ru-RU" b="1" dirty="0">
            <a:solidFill>
              <a:srgbClr val="FF0000"/>
            </a:solidFill>
          </a:endParaRPr>
        </a:p>
      </dgm:t>
    </dgm:pt>
    <dgm:pt modelId="{FED6A3B0-2AC0-4269-B3F0-CC2A886DDA5D}" type="parTrans" cxnId="{EDB4DC1F-E807-49B6-A113-CE9BC5846645}">
      <dgm:prSet/>
      <dgm:spPr/>
      <dgm:t>
        <a:bodyPr/>
        <a:lstStyle/>
        <a:p>
          <a:endParaRPr lang="ru-RU"/>
        </a:p>
      </dgm:t>
    </dgm:pt>
    <dgm:pt modelId="{9B88B92E-7B1B-46D3-8102-DDCDD7FE75CB}" type="sibTrans" cxnId="{EDB4DC1F-E807-49B6-A113-CE9BC5846645}">
      <dgm:prSet/>
      <dgm:spPr/>
      <dgm:t>
        <a:bodyPr/>
        <a:lstStyle/>
        <a:p>
          <a:endParaRPr lang="ru-RU"/>
        </a:p>
      </dgm:t>
    </dgm:pt>
    <dgm:pt modelId="{41944648-3913-4A6E-8F9E-A814FB9EDB40}">
      <dgm:prSet phldrT="[Текст]"/>
      <dgm:spPr/>
      <dgm:t>
        <a:bodyPr/>
        <a:lstStyle/>
        <a:p>
          <a:endParaRPr lang="ru-RU" dirty="0"/>
        </a:p>
      </dgm:t>
    </dgm:pt>
    <dgm:pt modelId="{F8DCDD7C-ABE2-4554-AC59-2C271A842437}" type="parTrans" cxnId="{01C7B246-BED2-4299-A835-0E9EF9156C5D}">
      <dgm:prSet/>
      <dgm:spPr/>
      <dgm:t>
        <a:bodyPr/>
        <a:lstStyle/>
        <a:p>
          <a:endParaRPr lang="ru-RU"/>
        </a:p>
      </dgm:t>
    </dgm:pt>
    <dgm:pt modelId="{F54E42C8-EC36-45F2-A7EF-1F41B1814952}" type="sibTrans" cxnId="{01C7B246-BED2-4299-A835-0E9EF9156C5D}">
      <dgm:prSet/>
      <dgm:spPr/>
      <dgm:t>
        <a:bodyPr/>
        <a:lstStyle/>
        <a:p>
          <a:endParaRPr lang="ru-RU"/>
        </a:p>
      </dgm:t>
    </dgm:pt>
    <dgm:pt modelId="{AD36AECB-311A-401E-BBEE-334BF83C1B99}">
      <dgm:prSet phldrT="[Текст]"/>
      <dgm:spPr/>
      <dgm:t>
        <a:bodyPr/>
        <a:lstStyle/>
        <a:p>
          <a:endParaRPr lang="ru-RU" dirty="0"/>
        </a:p>
      </dgm:t>
    </dgm:pt>
    <dgm:pt modelId="{883F6E27-8894-42B2-B628-39279FE3BB1E}" type="parTrans" cxnId="{D6F6BC44-A5B4-487A-BC7A-1EFCDB8D5680}">
      <dgm:prSet/>
      <dgm:spPr/>
      <dgm:t>
        <a:bodyPr/>
        <a:lstStyle/>
        <a:p>
          <a:endParaRPr lang="ru-RU"/>
        </a:p>
      </dgm:t>
    </dgm:pt>
    <dgm:pt modelId="{F633CEB3-643B-4092-91AC-DCA467BFEA6F}" type="sibTrans" cxnId="{D6F6BC44-A5B4-487A-BC7A-1EFCDB8D5680}">
      <dgm:prSet/>
      <dgm:spPr/>
      <dgm:t>
        <a:bodyPr/>
        <a:lstStyle/>
        <a:p>
          <a:endParaRPr lang="ru-RU"/>
        </a:p>
      </dgm:t>
    </dgm:pt>
    <dgm:pt modelId="{7C241A45-C026-4B13-8EE9-A4281EF36B61}">
      <dgm:prSet phldrT="[Текст]"/>
      <dgm:spPr/>
      <dgm:t>
        <a:bodyPr/>
        <a:lstStyle/>
        <a:p>
          <a:endParaRPr lang="ru-RU" dirty="0"/>
        </a:p>
      </dgm:t>
    </dgm:pt>
    <dgm:pt modelId="{A8A34D2A-A8A0-4B36-B30E-E9A9D6ED03F9}" type="parTrans" cxnId="{2C38D0B2-8D53-49B2-9160-7081DD6E3306}">
      <dgm:prSet/>
      <dgm:spPr/>
      <dgm:t>
        <a:bodyPr/>
        <a:lstStyle/>
        <a:p>
          <a:endParaRPr lang="ru-RU"/>
        </a:p>
      </dgm:t>
    </dgm:pt>
    <dgm:pt modelId="{B2EADA28-F726-4144-A0EA-00BA014936AF}" type="sibTrans" cxnId="{2C38D0B2-8D53-49B2-9160-7081DD6E3306}">
      <dgm:prSet/>
      <dgm:spPr/>
      <dgm:t>
        <a:bodyPr/>
        <a:lstStyle/>
        <a:p>
          <a:endParaRPr lang="ru-RU"/>
        </a:p>
      </dgm:t>
    </dgm:pt>
    <dgm:pt modelId="{922E1809-817E-4837-B148-AE97374FE5C8}" type="pres">
      <dgm:prSet presAssocID="{95A4C38B-2CB5-4CB6-B730-1A5E8CAD6D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E3C28B-EAD5-4D43-B660-F0BCB4FA3D92}" type="pres">
      <dgm:prSet presAssocID="{46475379-9A7C-4EAB-B862-EEE01892384C}" presName="composite" presStyleCnt="0"/>
      <dgm:spPr/>
    </dgm:pt>
    <dgm:pt modelId="{1E7E5BD3-7C42-4855-ABF4-8D5AF4588046}" type="pres">
      <dgm:prSet presAssocID="{46475379-9A7C-4EAB-B862-EEE01892384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B88AE-078D-45A3-9AC0-C3804AD85619}" type="pres">
      <dgm:prSet presAssocID="{46475379-9A7C-4EAB-B862-EEE01892384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640C6-4446-45BB-A2EA-F08B6DCE8FDC}" type="pres">
      <dgm:prSet presAssocID="{BFCC92FF-E6E7-4D57-9EB8-60B977A70D1B}" presName="space" presStyleCnt="0"/>
      <dgm:spPr/>
    </dgm:pt>
    <dgm:pt modelId="{9B09BE53-EE0F-4071-8FE7-249EF1645CD7}" type="pres">
      <dgm:prSet presAssocID="{C22675FA-F8B4-4192-BBFB-BDC76D78EDAE}" presName="composite" presStyleCnt="0"/>
      <dgm:spPr/>
    </dgm:pt>
    <dgm:pt modelId="{BADCF754-F9DA-4DBD-8927-4F73C4F296EA}" type="pres">
      <dgm:prSet presAssocID="{C22675FA-F8B4-4192-BBFB-BDC76D78EDA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1660E-BDA7-4654-AE84-AA190ED5A2A2}" type="pres">
      <dgm:prSet presAssocID="{C22675FA-F8B4-4192-BBFB-BDC76D78EDA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88E587-63DF-45C1-AE19-8ED1F0EF754E}" type="presOf" srcId="{46475379-9A7C-4EAB-B862-EEE01892384C}" destId="{1E7E5BD3-7C42-4855-ABF4-8D5AF4588046}" srcOrd="0" destOrd="0" presId="urn:microsoft.com/office/officeart/2005/8/layout/hList1"/>
    <dgm:cxn modelId="{CD18D6AA-28E6-419E-8526-F5600A5F946F}" srcId="{95A4C38B-2CB5-4CB6-B730-1A5E8CAD6D7E}" destId="{C22675FA-F8B4-4192-BBFB-BDC76D78EDAE}" srcOrd="1" destOrd="0" parTransId="{2B56395E-4123-4840-A690-E85ED8245162}" sibTransId="{C5B60D35-FFE0-45EE-AFD3-D4E3B9C91F4C}"/>
    <dgm:cxn modelId="{119E2ECA-CE6E-4EF5-ABC3-7AA64C909BB1}" type="presOf" srcId="{BC6216C7-4CCA-4B70-BF89-E30D3678AB0F}" destId="{6F01660E-BDA7-4654-AE84-AA190ED5A2A2}" srcOrd="0" destOrd="3" presId="urn:microsoft.com/office/officeart/2005/8/layout/hList1"/>
    <dgm:cxn modelId="{9E505658-12E5-491D-A5B7-734DC9F0BD8C}" srcId="{C22675FA-F8B4-4192-BBFB-BDC76D78EDAE}" destId="{943351DC-BF6C-48D3-9F3F-11FD7E672FD6}" srcOrd="2" destOrd="0" parTransId="{B6E5B3FF-5844-45DA-AC70-F888260C2AE2}" sibTransId="{A71C8279-03DB-4C67-AAF1-C19AAFDDEB3A}"/>
    <dgm:cxn modelId="{5016A648-36F6-4DBF-9C20-9E3389028D52}" type="presOf" srcId="{943351DC-BF6C-48D3-9F3F-11FD7E672FD6}" destId="{6F01660E-BDA7-4654-AE84-AA190ED5A2A2}" srcOrd="0" destOrd="2" presId="urn:microsoft.com/office/officeart/2005/8/layout/hList1"/>
    <dgm:cxn modelId="{5A99CAD9-7A00-40F7-AAE6-BDCF187892EE}" type="presOf" srcId="{DA93F947-3D0D-4A74-92FC-20659F66AB31}" destId="{6F01660E-BDA7-4654-AE84-AA190ED5A2A2}" srcOrd="0" destOrd="0" presId="urn:microsoft.com/office/officeart/2005/8/layout/hList1"/>
    <dgm:cxn modelId="{EDB4DC1F-E807-49B6-A113-CE9BC5846645}" srcId="{C22675FA-F8B4-4192-BBFB-BDC76D78EDAE}" destId="{50E63E7F-9AB9-4AE7-A252-99E99648BE12}" srcOrd="5" destOrd="0" parTransId="{FED6A3B0-2AC0-4269-B3F0-CC2A886DDA5D}" sibTransId="{9B88B92E-7B1B-46D3-8102-DDCDD7FE75CB}"/>
    <dgm:cxn modelId="{9B822D2C-92CB-4EFF-A1EA-4B8911D0C8E7}" type="presOf" srcId="{95A4C38B-2CB5-4CB6-B730-1A5E8CAD6D7E}" destId="{922E1809-817E-4837-B148-AE97374FE5C8}" srcOrd="0" destOrd="0" presId="urn:microsoft.com/office/officeart/2005/8/layout/hList1"/>
    <dgm:cxn modelId="{87FCC0D0-F7E9-46C7-BF5C-80A47B3C49F3}" srcId="{95A4C38B-2CB5-4CB6-B730-1A5E8CAD6D7E}" destId="{46475379-9A7C-4EAB-B862-EEE01892384C}" srcOrd="0" destOrd="0" parTransId="{E7B55318-873C-464A-B5B8-310F0A7D8D1B}" sibTransId="{BFCC92FF-E6E7-4D57-9EB8-60B977A70D1B}"/>
    <dgm:cxn modelId="{18DD8611-1E5F-466B-BDBC-0B237F47DD0C}" srcId="{46475379-9A7C-4EAB-B862-EEE01892384C}" destId="{42ED5970-217F-478E-B8F0-31EF988CD81B}" srcOrd="0" destOrd="0" parTransId="{08A15382-B586-4C5D-9A7F-821992F10C45}" sibTransId="{B3BC3B1E-0C84-4357-A068-2FE1146B2528}"/>
    <dgm:cxn modelId="{E8D91866-32C6-44F4-949A-3DB24A7038D6}" srcId="{46475379-9A7C-4EAB-B862-EEE01892384C}" destId="{693869AA-FF23-40D9-91BE-85403A66E530}" srcOrd="1" destOrd="0" parTransId="{A4544942-B29B-407D-99D1-963CE9182296}" sibTransId="{661F98E9-D942-4C6F-A798-D7F7AD68008C}"/>
    <dgm:cxn modelId="{B801871F-8499-4CFC-858E-4E8F24DDE180}" type="presOf" srcId="{42ED5970-217F-478E-B8F0-31EF988CD81B}" destId="{972B88AE-078D-45A3-9AC0-C3804AD85619}" srcOrd="0" destOrd="0" presId="urn:microsoft.com/office/officeart/2005/8/layout/hList1"/>
    <dgm:cxn modelId="{2EEF6DF6-E1DB-4C60-B607-A45568ADD859}" type="presOf" srcId="{B21D9483-4CD0-43F6-8F52-A171ED341200}" destId="{6F01660E-BDA7-4654-AE84-AA190ED5A2A2}" srcOrd="0" destOrd="6" presId="urn:microsoft.com/office/officeart/2005/8/layout/hList1"/>
    <dgm:cxn modelId="{201F3E3A-8601-4862-840D-D460F686D908}" type="presOf" srcId="{50E63E7F-9AB9-4AE7-A252-99E99648BE12}" destId="{6F01660E-BDA7-4654-AE84-AA190ED5A2A2}" srcOrd="0" destOrd="5" presId="urn:microsoft.com/office/officeart/2005/8/layout/hList1"/>
    <dgm:cxn modelId="{648A95DC-209C-4417-91EB-01FB1E329D39}" type="presOf" srcId="{7C241A45-C026-4B13-8EE9-A4281EF36B61}" destId="{972B88AE-078D-45A3-9AC0-C3804AD85619}" srcOrd="0" destOrd="4" presId="urn:microsoft.com/office/officeart/2005/8/layout/hList1"/>
    <dgm:cxn modelId="{264C8F04-AFCA-4FD4-8AF3-27976BC11029}" srcId="{C22675FA-F8B4-4192-BBFB-BDC76D78EDAE}" destId="{BC6216C7-4CCA-4B70-BF89-E30D3678AB0F}" srcOrd="3" destOrd="0" parTransId="{F681354D-3021-4CDE-9A03-AE5843BDDB64}" sibTransId="{87C7C7B5-BF22-4E71-A82A-D692886A2CC6}"/>
    <dgm:cxn modelId="{84852BF3-449A-4B46-800F-9DCC17CC8378}" srcId="{46475379-9A7C-4EAB-B862-EEE01892384C}" destId="{9429E9E8-C620-4DD5-A5FA-C620BBFCD87F}" srcOrd="2" destOrd="0" parTransId="{E259289C-1AF2-47D2-A1ED-1E4BB34F193C}" sibTransId="{B8BB6D50-185E-45A1-AA23-42465CC205F6}"/>
    <dgm:cxn modelId="{FD2208CC-99CB-4877-9E6E-749B69B0B20A}" type="presOf" srcId="{41944648-3913-4A6E-8F9E-A814FB9EDB40}" destId="{6F01660E-BDA7-4654-AE84-AA190ED5A2A2}" srcOrd="0" destOrd="4" presId="urn:microsoft.com/office/officeart/2005/8/layout/hList1"/>
    <dgm:cxn modelId="{2C38D0B2-8D53-49B2-9160-7081DD6E3306}" srcId="{46475379-9A7C-4EAB-B862-EEE01892384C}" destId="{7C241A45-C026-4B13-8EE9-A4281EF36B61}" srcOrd="4" destOrd="0" parTransId="{A8A34D2A-A8A0-4B36-B30E-E9A9D6ED03F9}" sibTransId="{B2EADA28-F726-4144-A0EA-00BA014936AF}"/>
    <dgm:cxn modelId="{8F563FDB-EE94-4651-9118-A84A1FBA60E5}" type="presOf" srcId="{693869AA-FF23-40D9-91BE-85403A66E530}" destId="{972B88AE-078D-45A3-9AC0-C3804AD85619}" srcOrd="0" destOrd="1" presId="urn:microsoft.com/office/officeart/2005/8/layout/hList1"/>
    <dgm:cxn modelId="{4C0D1A9F-35FE-4B81-8FEA-3A96FAF97FF7}" srcId="{46475379-9A7C-4EAB-B862-EEE01892384C}" destId="{C5EFC622-99EB-4686-8825-8D1B5B4F3019}" srcOrd="6" destOrd="0" parTransId="{C3C393B7-48ED-45CF-A076-E05612C21C3D}" sibTransId="{BED7E58B-5E1E-449F-A8B4-ED34B49D5338}"/>
    <dgm:cxn modelId="{B2803B99-6EB1-485F-98C1-12BD8DD97A26}" type="presOf" srcId="{AD36AECB-311A-401E-BBEE-334BF83C1B99}" destId="{972B88AE-078D-45A3-9AC0-C3804AD85619}" srcOrd="0" destOrd="3" presId="urn:microsoft.com/office/officeart/2005/8/layout/hList1"/>
    <dgm:cxn modelId="{DB584C9F-42CF-46ED-96D5-D31F899B011B}" type="presOf" srcId="{E5293228-0608-40C0-831D-62E931BC61CC}" destId="{972B88AE-078D-45A3-9AC0-C3804AD85619}" srcOrd="0" destOrd="5" presId="urn:microsoft.com/office/officeart/2005/8/layout/hList1"/>
    <dgm:cxn modelId="{D723B3F5-CA20-4D48-A350-1A0E00C11514}" srcId="{C22675FA-F8B4-4192-BBFB-BDC76D78EDAE}" destId="{751F50AE-8073-425B-9EBD-A0D99B417D06}" srcOrd="1" destOrd="0" parTransId="{7BEFD599-C5E5-47EE-B4E2-C526ACC9E871}" sibTransId="{9D2CCFD5-2A21-4F13-A40E-99A039FE076F}"/>
    <dgm:cxn modelId="{0B4C933E-7580-4BB5-AB2F-5F11327BF2AD}" srcId="{C22675FA-F8B4-4192-BBFB-BDC76D78EDAE}" destId="{DA93F947-3D0D-4A74-92FC-20659F66AB31}" srcOrd="0" destOrd="0" parTransId="{51D341CB-D139-42E9-81FD-365EF44155E1}" sibTransId="{61EB473D-FB47-4C0A-A65E-761905B5AF00}"/>
    <dgm:cxn modelId="{035C072A-A703-405A-8ACF-53C37C9E4851}" type="presOf" srcId="{C22675FA-F8B4-4192-BBFB-BDC76D78EDAE}" destId="{BADCF754-F9DA-4DBD-8927-4F73C4F296EA}" srcOrd="0" destOrd="0" presId="urn:microsoft.com/office/officeart/2005/8/layout/hList1"/>
    <dgm:cxn modelId="{01C7B246-BED2-4299-A835-0E9EF9156C5D}" srcId="{C22675FA-F8B4-4192-BBFB-BDC76D78EDAE}" destId="{41944648-3913-4A6E-8F9E-A814FB9EDB40}" srcOrd="4" destOrd="0" parTransId="{F8DCDD7C-ABE2-4554-AC59-2C271A842437}" sibTransId="{F54E42C8-EC36-45F2-A7EF-1F41B1814952}"/>
    <dgm:cxn modelId="{5AD980B8-F121-4EAE-9A78-A8B353443AA4}" type="presOf" srcId="{C5EFC622-99EB-4686-8825-8D1B5B4F3019}" destId="{972B88AE-078D-45A3-9AC0-C3804AD85619}" srcOrd="0" destOrd="6" presId="urn:microsoft.com/office/officeart/2005/8/layout/hList1"/>
    <dgm:cxn modelId="{3F7CF86C-3C44-495C-88BE-529E86E05F1A}" srcId="{C22675FA-F8B4-4192-BBFB-BDC76D78EDAE}" destId="{B21D9483-4CD0-43F6-8F52-A171ED341200}" srcOrd="6" destOrd="0" parTransId="{033A8F35-6E3E-4B93-8944-E31754B051E8}" sibTransId="{B7C6D1C3-2D94-4B4C-89F8-3A4228B2B007}"/>
    <dgm:cxn modelId="{5A2A73D8-292C-4CAF-8551-B4BCF7F04E7E}" type="presOf" srcId="{751F50AE-8073-425B-9EBD-A0D99B417D06}" destId="{6F01660E-BDA7-4654-AE84-AA190ED5A2A2}" srcOrd="0" destOrd="1" presId="urn:microsoft.com/office/officeart/2005/8/layout/hList1"/>
    <dgm:cxn modelId="{06879030-E41A-49CB-A359-8743B6BE37BF}" type="presOf" srcId="{9429E9E8-C620-4DD5-A5FA-C620BBFCD87F}" destId="{972B88AE-078D-45A3-9AC0-C3804AD85619}" srcOrd="0" destOrd="2" presId="urn:microsoft.com/office/officeart/2005/8/layout/hList1"/>
    <dgm:cxn modelId="{D6F6BC44-A5B4-487A-BC7A-1EFCDB8D5680}" srcId="{46475379-9A7C-4EAB-B862-EEE01892384C}" destId="{AD36AECB-311A-401E-BBEE-334BF83C1B99}" srcOrd="3" destOrd="0" parTransId="{883F6E27-8894-42B2-B628-39279FE3BB1E}" sibTransId="{F633CEB3-643B-4092-91AC-DCA467BFEA6F}"/>
    <dgm:cxn modelId="{096E288D-6B6F-4299-ADE5-32DFC2E91B17}" srcId="{46475379-9A7C-4EAB-B862-EEE01892384C}" destId="{E5293228-0608-40C0-831D-62E931BC61CC}" srcOrd="5" destOrd="0" parTransId="{DEF52A1C-850C-4D47-A75C-69F0A6A69D39}" sibTransId="{88C6A40A-A6CE-4BEB-AE9B-CAC153C43EEC}"/>
    <dgm:cxn modelId="{9925D1F5-180F-4EA1-8C0E-49ED9902C366}" type="presParOf" srcId="{922E1809-817E-4837-B148-AE97374FE5C8}" destId="{43E3C28B-EAD5-4D43-B660-F0BCB4FA3D92}" srcOrd="0" destOrd="0" presId="urn:microsoft.com/office/officeart/2005/8/layout/hList1"/>
    <dgm:cxn modelId="{BF9A22A1-3162-4DBE-A77F-7E7A2FCF63B1}" type="presParOf" srcId="{43E3C28B-EAD5-4D43-B660-F0BCB4FA3D92}" destId="{1E7E5BD3-7C42-4855-ABF4-8D5AF4588046}" srcOrd="0" destOrd="0" presId="urn:microsoft.com/office/officeart/2005/8/layout/hList1"/>
    <dgm:cxn modelId="{524CE6CC-F54A-4DB9-9BD1-B03918B4A7FA}" type="presParOf" srcId="{43E3C28B-EAD5-4D43-B660-F0BCB4FA3D92}" destId="{972B88AE-078D-45A3-9AC0-C3804AD85619}" srcOrd="1" destOrd="0" presId="urn:microsoft.com/office/officeart/2005/8/layout/hList1"/>
    <dgm:cxn modelId="{D8AE29B4-585C-4197-AAFB-47B59EE77C50}" type="presParOf" srcId="{922E1809-817E-4837-B148-AE97374FE5C8}" destId="{8B0640C6-4446-45BB-A2EA-F08B6DCE8FDC}" srcOrd="1" destOrd="0" presId="urn:microsoft.com/office/officeart/2005/8/layout/hList1"/>
    <dgm:cxn modelId="{A08D12B0-B21C-4581-BDCD-6CC691C91F5B}" type="presParOf" srcId="{922E1809-817E-4837-B148-AE97374FE5C8}" destId="{9B09BE53-EE0F-4071-8FE7-249EF1645CD7}" srcOrd="2" destOrd="0" presId="urn:microsoft.com/office/officeart/2005/8/layout/hList1"/>
    <dgm:cxn modelId="{6DC82E35-D87F-4FDF-8980-33A3E5EF2065}" type="presParOf" srcId="{9B09BE53-EE0F-4071-8FE7-249EF1645CD7}" destId="{BADCF754-F9DA-4DBD-8927-4F73C4F296EA}" srcOrd="0" destOrd="0" presId="urn:microsoft.com/office/officeart/2005/8/layout/hList1"/>
    <dgm:cxn modelId="{89B43116-DE25-4F37-BE3B-E6E971D407FB}" type="presParOf" srcId="{9B09BE53-EE0F-4071-8FE7-249EF1645CD7}" destId="{6F01660E-BDA7-4654-AE84-AA190ED5A2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94928F-1C7F-8848-981D-BFE229CF4DFF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F318E0-37E6-D345-BAF7-0276CEC4E70F}">
      <dgm:prSet phldrT="[Текст]" custT="1"/>
      <dgm:spPr/>
      <dgm:t>
        <a:bodyPr/>
        <a:lstStyle/>
        <a:p>
          <a:r>
            <a:rPr lang="uk-UA" sz="1900" noProof="0" dirty="0" smtClean="0"/>
            <a:t>Визначення</a:t>
          </a:r>
          <a:r>
            <a:rPr lang="ru-RU" sz="1900" dirty="0" smtClean="0"/>
            <a:t> </a:t>
          </a:r>
          <a:r>
            <a:rPr lang="uk-UA" sz="1900" noProof="0" dirty="0" smtClean="0"/>
            <a:t>функціональних</a:t>
          </a:r>
          <a:r>
            <a:rPr lang="ru-RU" sz="1900" dirty="0" smtClean="0"/>
            <a:t> </a:t>
          </a:r>
          <a:r>
            <a:rPr lang="uk-UA" sz="1900" noProof="0" dirty="0" err="1" smtClean="0"/>
            <a:t>обов</a:t>
          </a:r>
          <a:r>
            <a:rPr lang="en-US" sz="1900" dirty="0" smtClean="0"/>
            <a:t>'</a:t>
          </a:r>
          <a:r>
            <a:rPr lang="uk-UA" sz="1900" noProof="0" dirty="0" err="1" smtClean="0"/>
            <a:t>язків</a:t>
          </a:r>
          <a:endParaRPr lang="uk-UA" sz="1900" noProof="0" dirty="0"/>
        </a:p>
      </dgm:t>
    </dgm:pt>
    <dgm:pt modelId="{2348117D-D2A1-F14C-902A-6924EE331D8B}" type="parTrans" cxnId="{947D4007-FBC5-2244-8896-41478BE076DC}">
      <dgm:prSet/>
      <dgm:spPr/>
      <dgm:t>
        <a:bodyPr/>
        <a:lstStyle/>
        <a:p>
          <a:endParaRPr lang="ru-RU"/>
        </a:p>
      </dgm:t>
    </dgm:pt>
    <dgm:pt modelId="{62106B4B-7151-9845-8005-79CA18980B1F}" type="sibTrans" cxnId="{947D4007-FBC5-2244-8896-41478BE076DC}">
      <dgm:prSet/>
      <dgm:spPr/>
      <dgm:t>
        <a:bodyPr/>
        <a:lstStyle/>
        <a:p>
          <a:endParaRPr lang="ru-RU"/>
        </a:p>
      </dgm:t>
    </dgm:pt>
    <dgm:pt modelId="{E353D56A-A324-C54A-B380-FE89B3222B08}">
      <dgm:prSet phldrT="[Текст]"/>
      <dgm:spPr/>
      <dgm:t>
        <a:bodyPr/>
        <a:lstStyle/>
        <a:p>
          <a:r>
            <a:rPr lang="uk-UA" noProof="0" dirty="0" smtClean="0"/>
            <a:t>Створення</a:t>
          </a:r>
          <a:r>
            <a:rPr lang="ru-RU" dirty="0" smtClean="0"/>
            <a:t> </a:t>
          </a:r>
          <a:r>
            <a:rPr lang="ru-RU" dirty="0" smtClean="0"/>
            <a:t>плану з ІК</a:t>
          </a:r>
          <a:endParaRPr lang="ru-RU" dirty="0"/>
        </a:p>
      </dgm:t>
    </dgm:pt>
    <dgm:pt modelId="{71383649-2D06-D449-B7D9-1477421973FF}" type="parTrans" cxnId="{5A1CC209-F89C-DF45-B59F-D2CC2302136D}">
      <dgm:prSet/>
      <dgm:spPr/>
      <dgm:t>
        <a:bodyPr/>
        <a:lstStyle/>
        <a:p>
          <a:endParaRPr lang="ru-RU"/>
        </a:p>
      </dgm:t>
    </dgm:pt>
    <dgm:pt modelId="{0692D8ED-196C-AA4F-943B-F49957FE837E}" type="sibTrans" cxnId="{5A1CC209-F89C-DF45-B59F-D2CC2302136D}">
      <dgm:prSet/>
      <dgm:spPr/>
      <dgm:t>
        <a:bodyPr/>
        <a:lstStyle/>
        <a:p>
          <a:endParaRPr lang="ru-RU"/>
        </a:p>
      </dgm:t>
    </dgm:pt>
    <dgm:pt modelId="{C9165A5D-6CB1-0E41-B95B-3811DF3F7566}">
      <dgm:prSet phldrT="[Текст]"/>
      <dgm:spPr/>
      <dgm:t>
        <a:bodyPr/>
        <a:lstStyle/>
        <a:p>
          <a:r>
            <a:rPr lang="uk-UA" noProof="0" dirty="0" smtClean="0"/>
            <a:t>Створення </a:t>
          </a:r>
          <a:r>
            <a:rPr lang="uk-UA" noProof="0" dirty="0" err="1" smtClean="0"/>
            <a:t>СОПів</a:t>
          </a:r>
          <a:endParaRPr lang="uk-UA" noProof="0" dirty="0"/>
        </a:p>
      </dgm:t>
    </dgm:pt>
    <dgm:pt modelId="{246627CA-6551-7048-AFE3-B00C9DBD0C2F}" type="parTrans" cxnId="{1CF14A56-B62A-8A44-AF4E-3A697094B039}">
      <dgm:prSet/>
      <dgm:spPr/>
      <dgm:t>
        <a:bodyPr/>
        <a:lstStyle/>
        <a:p>
          <a:endParaRPr lang="ru-RU"/>
        </a:p>
      </dgm:t>
    </dgm:pt>
    <dgm:pt modelId="{B32F6F42-1413-5A4E-BE41-86DE73B39EE6}" type="sibTrans" cxnId="{1CF14A56-B62A-8A44-AF4E-3A697094B039}">
      <dgm:prSet/>
      <dgm:spPr/>
      <dgm:t>
        <a:bodyPr/>
        <a:lstStyle/>
        <a:p>
          <a:endParaRPr lang="ru-RU"/>
        </a:p>
      </dgm:t>
    </dgm:pt>
    <dgm:pt modelId="{5FA29B5E-7934-184B-87B6-0B8161D38E74}">
      <dgm:prSet phldrT="[Текст]"/>
      <dgm:spPr/>
      <dgm:t>
        <a:bodyPr/>
        <a:lstStyle/>
        <a:p>
          <a:r>
            <a:rPr lang="uk-UA" noProof="0" dirty="0" smtClean="0"/>
            <a:t>Навчання</a:t>
          </a:r>
          <a:r>
            <a:rPr lang="ru-RU" dirty="0" smtClean="0"/>
            <a:t> </a:t>
          </a:r>
          <a:r>
            <a:rPr lang="ru-RU" dirty="0" smtClean="0"/>
            <a:t>персоналу</a:t>
          </a:r>
          <a:endParaRPr lang="ru-RU" dirty="0"/>
        </a:p>
      </dgm:t>
    </dgm:pt>
    <dgm:pt modelId="{5C2E80D2-5C22-054A-ADE4-AA2835995BC2}" type="parTrans" cxnId="{D52172B4-EF18-D447-8E1E-CEB074B30C84}">
      <dgm:prSet/>
      <dgm:spPr/>
      <dgm:t>
        <a:bodyPr/>
        <a:lstStyle/>
        <a:p>
          <a:endParaRPr lang="ru-RU"/>
        </a:p>
      </dgm:t>
    </dgm:pt>
    <dgm:pt modelId="{56B0AF28-335B-E242-8AB5-C3D186B2FAF8}" type="sibTrans" cxnId="{D52172B4-EF18-D447-8E1E-CEB074B30C84}">
      <dgm:prSet/>
      <dgm:spPr/>
      <dgm:t>
        <a:bodyPr/>
        <a:lstStyle/>
        <a:p>
          <a:endParaRPr lang="ru-RU"/>
        </a:p>
      </dgm:t>
    </dgm:pt>
    <dgm:pt modelId="{DBE5DE7C-B429-3C48-A6FC-808A18C923CB}">
      <dgm:prSet phldrT="[Текст]"/>
      <dgm:spPr/>
      <dgm:t>
        <a:bodyPr/>
        <a:lstStyle/>
        <a:p>
          <a:r>
            <a:rPr lang="ru-RU" dirty="0" smtClean="0"/>
            <a:t>Контроль </a:t>
          </a:r>
          <a:r>
            <a:rPr lang="uk-UA" noProof="0" dirty="0" smtClean="0"/>
            <a:t>застосування</a:t>
          </a:r>
          <a:r>
            <a:rPr lang="ru-RU" dirty="0" smtClean="0"/>
            <a:t> </a:t>
          </a:r>
          <a:r>
            <a:rPr lang="uk-UA" noProof="0" dirty="0" smtClean="0"/>
            <a:t>знань</a:t>
          </a:r>
          <a:r>
            <a:rPr lang="ru-RU" dirty="0" smtClean="0"/>
            <a:t> </a:t>
          </a:r>
          <a:r>
            <a:rPr lang="ru-RU" dirty="0" smtClean="0"/>
            <a:t>на </a:t>
          </a:r>
          <a:r>
            <a:rPr lang="uk-UA" noProof="0" dirty="0" smtClean="0"/>
            <a:t>практиці</a:t>
          </a:r>
          <a:endParaRPr lang="uk-UA" noProof="0" dirty="0"/>
        </a:p>
      </dgm:t>
    </dgm:pt>
    <dgm:pt modelId="{EE9A625E-3CC3-0D49-A878-D9E5030414A4}" type="parTrans" cxnId="{12540CEF-F913-7648-BF7A-99E6ABC1176C}">
      <dgm:prSet/>
      <dgm:spPr/>
      <dgm:t>
        <a:bodyPr/>
        <a:lstStyle/>
        <a:p>
          <a:endParaRPr lang="ru-RU"/>
        </a:p>
      </dgm:t>
    </dgm:pt>
    <dgm:pt modelId="{646B6002-2BF2-5C41-AEC5-E20434B65399}" type="sibTrans" cxnId="{12540CEF-F913-7648-BF7A-99E6ABC1176C}">
      <dgm:prSet/>
      <dgm:spPr/>
      <dgm:t>
        <a:bodyPr/>
        <a:lstStyle/>
        <a:p>
          <a:endParaRPr lang="ru-RU"/>
        </a:p>
      </dgm:t>
    </dgm:pt>
    <dgm:pt modelId="{803E4405-5080-CE4E-AF59-392877C13D45}">
      <dgm:prSet/>
      <dgm:spPr/>
      <dgm:t>
        <a:bodyPr/>
        <a:lstStyle/>
        <a:p>
          <a:r>
            <a:rPr lang="uk-UA" noProof="0" dirty="0" smtClean="0"/>
            <a:t>Оновлення</a:t>
          </a:r>
          <a:r>
            <a:rPr lang="ru-RU" dirty="0" smtClean="0"/>
            <a:t> </a:t>
          </a:r>
          <a:r>
            <a:rPr lang="uk-UA" noProof="0" dirty="0" smtClean="0"/>
            <a:t>комісії</a:t>
          </a:r>
          <a:r>
            <a:rPr lang="ru-RU" dirty="0" smtClean="0"/>
            <a:t> </a:t>
          </a:r>
          <a:r>
            <a:rPr lang="ru-RU" dirty="0" smtClean="0"/>
            <a:t>з ІК </a:t>
          </a:r>
          <a:endParaRPr lang="ru-RU" dirty="0"/>
        </a:p>
      </dgm:t>
    </dgm:pt>
    <dgm:pt modelId="{F429BFE5-6202-0849-8D26-0D08455E7180}" type="parTrans" cxnId="{A2FA972A-7AE5-364A-A78E-308881719600}">
      <dgm:prSet/>
      <dgm:spPr/>
      <dgm:t>
        <a:bodyPr/>
        <a:lstStyle/>
        <a:p>
          <a:endParaRPr lang="ru-RU"/>
        </a:p>
      </dgm:t>
    </dgm:pt>
    <dgm:pt modelId="{7B739931-2AB3-574A-AF76-34568B1045D5}" type="sibTrans" cxnId="{A2FA972A-7AE5-364A-A78E-308881719600}">
      <dgm:prSet/>
      <dgm:spPr/>
      <dgm:t>
        <a:bodyPr/>
        <a:lstStyle/>
        <a:p>
          <a:endParaRPr lang="ru-RU"/>
        </a:p>
      </dgm:t>
    </dgm:pt>
    <dgm:pt modelId="{ADEFCB8D-92AE-7543-A560-BA8544351F3F}" type="pres">
      <dgm:prSet presAssocID="{5494928F-1C7F-8848-981D-BFE229CF4DF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371BBC90-BF52-A84E-AAE1-6AA900542394}" type="pres">
      <dgm:prSet presAssocID="{5494928F-1C7F-8848-981D-BFE229CF4DFF}" presName="arrowNode" presStyleLbl="node1" presStyleIdx="0" presStyleCnt="1"/>
      <dgm:spPr/>
    </dgm:pt>
    <dgm:pt modelId="{60C3A864-AA09-B94D-B6C8-F3A5841664D1}" type="pres">
      <dgm:prSet presAssocID="{C9F318E0-37E6-D345-BAF7-0276CEC4E70F}" presName="txNode1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85117-6508-404A-BDC4-61EE0FE6E2D3}" type="pres">
      <dgm:prSet presAssocID="{E353D56A-A324-C54A-B380-FE89B3222B08}" presName="txNode2" presStyleLbl="revTx" presStyleIdx="1" presStyleCnt="6" custLinFactNeighborX="-95786" custLinFactNeighborY="60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E639A-372C-4444-97B9-AB38D7A9B4C8}" type="pres">
      <dgm:prSet presAssocID="{0692D8ED-196C-AA4F-943B-F49957FE837E}" presName="dotNode2" presStyleCnt="0"/>
      <dgm:spPr/>
    </dgm:pt>
    <dgm:pt modelId="{86920BDF-C2CB-EA49-9534-71633078FDAF}" type="pres">
      <dgm:prSet presAssocID="{0692D8ED-196C-AA4F-943B-F49957FE837E}" presName="dotRepeatNode" presStyleLbl="fgShp" presStyleIdx="0" presStyleCnt="4"/>
      <dgm:spPr/>
      <dgm:t>
        <a:bodyPr/>
        <a:lstStyle/>
        <a:p>
          <a:endParaRPr lang="ru-RU"/>
        </a:p>
      </dgm:t>
    </dgm:pt>
    <dgm:pt modelId="{C3AC1DFF-BF85-354C-9731-C1BC98CB42F5}" type="pres">
      <dgm:prSet presAssocID="{803E4405-5080-CE4E-AF59-392877C13D45}" presName="txNode3" presStyleLbl="revTx" presStyleIdx="2" presStyleCnt="6" custScaleX="176804" custLinFactNeighborX="80523" custLinFactNeighborY="-78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00709-1A6A-E04F-A46D-E94B8BEB6A7D}" type="pres">
      <dgm:prSet presAssocID="{7B739931-2AB3-574A-AF76-34568B1045D5}" presName="dotNode3" presStyleCnt="0"/>
      <dgm:spPr/>
    </dgm:pt>
    <dgm:pt modelId="{BF6F4782-56F1-EA44-971D-431CD05E7CBD}" type="pres">
      <dgm:prSet presAssocID="{7B739931-2AB3-574A-AF76-34568B1045D5}" presName="dotRepeatNode" presStyleLbl="fgShp" presStyleIdx="1" presStyleCnt="4"/>
      <dgm:spPr/>
      <dgm:t>
        <a:bodyPr/>
        <a:lstStyle/>
        <a:p>
          <a:endParaRPr lang="ru-RU"/>
        </a:p>
      </dgm:t>
    </dgm:pt>
    <dgm:pt modelId="{C4E9FC60-6749-BE45-8FD1-484E3B441C40}" type="pres">
      <dgm:prSet presAssocID="{C9165A5D-6CB1-0E41-B95B-3811DF3F7566}" presName="txNode4" presStyleLbl="revTx" presStyleIdx="3" presStyleCnt="6" custLinFactNeighborX="-19307" custLinFactNeighborY="-39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E7F8C-E486-2A4F-8FEE-1B0DE47B24BA}" type="pres">
      <dgm:prSet presAssocID="{B32F6F42-1413-5A4E-BE41-86DE73B39EE6}" presName="dotNode4" presStyleCnt="0"/>
      <dgm:spPr/>
    </dgm:pt>
    <dgm:pt modelId="{CE87E8F9-5BD5-1D46-B717-FC59B5786D5F}" type="pres">
      <dgm:prSet presAssocID="{B32F6F42-1413-5A4E-BE41-86DE73B39EE6}" presName="dotRepeatNode" presStyleLbl="fgShp" presStyleIdx="2" presStyleCnt="4"/>
      <dgm:spPr/>
      <dgm:t>
        <a:bodyPr/>
        <a:lstStyle/>
        <a:p>
          <a:endParaRPr lang="ru-RU"/>
        </a:p>
      </dgm:t>
    </dgm:pt>
    <dgm:pt modelId="{9E19B93B-F916-8E42-B363-95734A5C47A0}" type="pres">
      <dgm:prSet presAssocID="{5FA29B5E-7934-184B-87B6-0B8161D38E74}" presName="txNode5" presStyleLbl="revTx" presStyleIdx="4" presStyleCnt="6" custLinFactNeighborX="-3892" custLinFactNeighborY="-42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087FA-D60B-554D-9E4C-1F61B3CD6A93}" type="pres">
      <dgm:prSet presAssocID="{56B0AF28-335B-E242-8AB5-C3D186B2FAF8}" presName="dotNode5" presStyleCnt="0"/>
      <dgm:spPr/>
    </dgm:pt>
    <dgm:pt modelId="{0B1BB92A-23A5-C648-90D9-FCE108ABD63E}" type="pres">
      <dgm:prSet presAssocID="{56B0AF28-335B-E242-8AB5-C3D186B2FAF8}" presName="dotRepeatNode" presStyleLbl="fgShp" presStyleIdx="3" presStyleCnt="4"/>
      <dgm:spPr/>
      <dgm:t>
        <a:bodyPr/>
        <a:lstStyle/>
        <a:p>
          <a:endParaRPr lang="ru-RU"/>
        </a:p>
      </dgm:t>
    </dgm:pt>
    <dgm:pt modelId="{0D49D76D-47D5-D646-8C8D-51B63EE9938C}" type="pres">
      <dgm:prSet presAssocID="{DBE5DE7C-B429-3C48-A6FC-808A18C923CB}" presName="txNode6" presStyleLbl="revTx" presStyleIdx="5" presStyleCnt="6" custLinFactY="-100000" custLinFactNeighborX="25580" custLinFactNeighborY="-110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CC209-F89C-DF45-B59F-D2CC2302136D}" srcId="{5494928F-1C7F-8848-981D-BFE229CF4DFF}" destId="{E353D56A-A324-C54A-B380-FE89B3222B08}" srcOrd="1" destOrd="0" parTransId="{71383649-2D06-D449-B7D9-1477421973FF}" sibTransId="{0692D8ED-196C-AA4F-943B-F49957FE837E}"/>
    <dgm:cxn modelId="{A2FA972A-7AE5-364A-A78E-308881719600}" srcId="{5494928F-1C7F-8848-981D-BFE229CF4DFF}" destId="{803E4405-5080-CE4E-AF59-392877C13D45}" srcOrd="2" destOrd="0" parTransId="{F429BFE5-6202-0849-8D26-0D08455E7180}" sibTransId="{7B739931-2AB3-574A-AF76-34568B1045D5}"/>
    <dgm:cxn modelId="{8B361756-E35F-D14B-83EC-88268C5537DC}" type="presOf" srcId="{C9165A5D-6CB1-0E41-B95B-3811DF3F7566}" destId="{C4E9FC60-6749-BE45-8FD1-484E3B441C40}" srcOrd="0" destOrd="0" presId="urn:microsoft.com/office/officeart/2009/3/layout/DescendingProcess"/>
    <dgm:cxn modelId="{9051AB38-3CC1-4544-9261-2486EA60C52F}" type="presOf" srcId="{5FA29B5E-7934-184B-87B6-0B8161D38E74}" destId="{9E19B93B-F916-8E42-B363-95734A5C47A0}" srcOrd="0" destOrd="0" presId="urn:microsoft.com/office/officeart/2009/3/layout/DescendingProcess"/>
    <dgm:cxn modelId="{B2FF71FA-4838-6A43-898C-1812F6142EC2}" type="presOf" srcId="{DBE5DE7C-B429-3C48-A6FC-808A18C923CB}" destId="{0D49D76D-47D5-D646-8C8D-51B63EE9938C}" srcOrd="0" destOrd="0" presId="urn:microsoft.com/office/officeart/2009/3/layout/DescendingProcess"/>
    <dgm:cxn modelId="{F3F95636-B69E-034F-8728-33C433049F9F}" type="presOf" srcId="{B32F6F42-1413-5A4E-BE41-86DE73B39EE6}" destId="{CE87E8F9-5BD5-1D46-B717-FC59B5786D5F}" srcOrd="0" destOrd="0" presId="urn:microsoft.com/office/officeart/2009/3/layout/DescendingProcess"/>
    <dgm:cxn modelId="{1C348929-4AA8-0E44-9A35-CD10431AAE71}" type="presOf" srcId="{0692D8ED-196C-AA4F-943B-F49957FE837E}" destId="{86920BDF-C2CB-EA49-9534-71633078FDAF}" srcOrd="0" destOrd="0" presId="urn:microsoft.com/office/officeart/2009/3/layout/DescendingProcess"/>
    <dgm:cxn modelId="{BBBF4CCE-AE5F-004B-A2F1-39ADCAD0827B}" type="presOf" srcId="{C9F318E0-37E6-D345-BAF7-0276CEC4E70F}" destId="{60C3A864-AA09-B94D-B6C8-F3A5841664D1}" srcOrd="0" destOrd="0" presId="urn:microsoft.com/office/officeart/2009/3/layout/DescendingProcess"/>
    <dgm:cxn modelId="{947D4007-FBC5-2244-8896-41478BE076DC}" srcId="{5494928F-1C7F-8848-981D-BFE229CF4DFF}" destId="{C9F318E0-37E6-D345-BAF7-0276CEC4E70F}" srcOrd="0" destOrd="0" parTransId="{2348117D-D2A1-F14C-902A-6924EE331D8B}" sibTransId="{62106B4B-7151-9845-8005-79CA18980B1F}"/>
    <dgm:cxn modelId="{D52172B4-EF18-D447-8E1E-CEB074B30C84}" srcId="{5494928F-1C7F-8848-981D-BFE229CF4DFF}" destId="{5FA29B5E-7934-184B-87B6-0B8161D38E74}" srcOrd="4" destOrd="0" parTransId="{5C2E80D2-5C22-054A-ADE4-AA2835995BC2}" sibTransId="{56B0AF28-335B-E242-8AB5-C3D186B2FAF8}"/>
    <dgm:cxn modelId="{12540CEF-F913-7648-BF7A-99E6ABC1176C}" srcId="{5494928F-1C7F-8848-981D-BFE229CF4DFF}" destId="{DBE5DE7C-B429-3C48-A6FC-808A18C923CB}" srcOrd="5" destOrd="0" parTransId="{EE9A625E-3CC3-0D49-A878-D9E5030414A4}" sibTransId="{646B6002-2BF2-5C41-AEC5-E20434B65399}"/>
    <dgm:cxn modelId="{5A63EF89-4A64-C143-A3C1-0236EC8E3011}" type="presOf" srcId="{803E4405-5080-CE4E-AF59-392877C13D45}" destId="{C3AC1DFF-BF85-354C-9731-C1BC98CB42F5}" srcOrd="0" destOrd="0" presId="urn:microsoft.com/office/officeart/2009/3/layout/DescendingProcess"/>
    <dgm:cxn modelId="{695C2BF3-B2E6-0741-B5FD-33FE561A04DE}" type="presOf" srcId="{5494928F-1C7F-8848-981D-BFE229CF4DFF}" destId="{ADEFCB8D-92AE-7543-A560-BA8544351F3F}" srcOrd="0" destOrd="0" presId="urn:microsoft.com/office/officeart/2009/3/layout/DescendingProcess"/>
    <dgm:cxn modelId="{24277F74-A541-C948-8B15-2BE6EDE526E7}" type="presOf" srcId="{7B739931-2AB3-574A-AF76-34568B1045D5}" destId="{BF6F4782-56F1-EA44-971D-431CD05E7CBD}" srcOrd="0" destOrd="0" presId="urn:microsoft.com/office/officeart/2009/3/layout/DescendingProcess"/>
    <dgm:cxn modelId="{1CF14A56-B62A-8A44-AF4E-3A697094B039}" srcId="{5494928F-1C7F-8848-981D-BFE229CF4DFF}" destId="{C9165A5D-6CB1-0E41-B95B-3811DF3F7566}" srcOrd="3" destOrd="0" parTransId="{246627CA-6551-7048-AFE3-B00C9DBD0C2F}" sibTransId="{B32F6F42-1413-5A4E-BE41-86DE73B39EE6}"/>
    <dgm:cxn modelId="{FD5228DB-8595-0047-B13C-98C57861361F}" type="presOf" srcId="{56B0AF28-335B-E242-8AB5-C3D186B2FAF8}" destId="{0B1BB92A-23A5-C648-90D9-FCE108ABD63E}" srcOrd="0" destOrd="0" presId="urn:microsoft.com/office/officeart/2009/3/layout/DescendingProcess"/>
    <dgm:cxn modelId="{A6701233-78CF-7640-B83E-1BE3A4880ACF}" type="presOf" srcId="{E353D56A-A324-C54A-B380-FE89B3222B08}" destId="{6EE85117-6508-404A-BDC4-61EE0FE6E2D3}" srcOrd="0" destOrd="0" presId="urn:microsoft.com/office/officeart/2009/3/layout/DescendingProcess"/>
    <dgm:cxn modelId="{8773072D-7036-3946-90FD-5B5D0AC99182}" type="presParOf" srcId="{ADEFCB8D-92AE-7543-A560-BA8544351F3F}" destId="{371BBC90-BF52-A84E-AAE1-6AA900542394}" srcOrd="0" destOrd="0" presId="urn:microsoft.com/office/officeart/2009/3/layout/DescendingProcess"/>
    <dgm:cxn modelId="{E6A08196-8604-144D-A96C-582BCE1076CB}" type="presParOf" srcId="{ADEFCB8D-92AE-7543-A560-BA8544351F3F}" destId="{60C3A864-AA09-B94D-B6C8-F3A5841664D1}" srcOrd="1" destOrd="0" presId="urn:microsoft.com/office/officeart/2009/3/layout/DescendingProcess"/>
    <dgm:cxn modelId="{242E3550-B1AB-A648-929A-3B45902C23E7}" type="presParOf" srcId="{ADEFCB8D-92AE-7543-A560-BA8544351F3F}" destId="{6EE85117-6508-404A-BDC4-61EE0FE6E2D3}" srcOrd="2" destOrd="0" presId="urn:microsoft.com/office/officeart/2009/3/layout/DescendingProcess"/>
    <dgm:cxn modelId="{3D9D7E10-E5E2-274A-9437-8F66215FC198}" type="presParOf" srcId="{ADEFCB8D-92AE-7543-A560-BA8544351F3F}" destId="{19AE639A-372C-4444-97B9-AB38D7A9B4C8}" srcOrd="3" destOrd="0" presId="urn:microsoft.com/office/officeart/2009/3/layout/DescendingProcess"/>
    <dgm:cxn modelId="{86491EAC-5B5F-AC4B-B504-D77570CC16BD}" type="presParOf" srcId="{19AE639A-372C-4444-97B9-AB38D7A9B4C8}" destId="{86920BDF-C2CB-EA49-9534-71633078FDAF}" srcOrd="0" destOrd="0" presId="urn:microsoft.com/office/officeart/2009/3/layout/DescendingProcess"/>
    <dgm:cxn modelId="{D4589486-1844-8A43-B58D-2466731B4D68}" type="presParOf" srcId="{ADEFCB8D-92AE-7543-A560-BA8544351F3F}" destId="{C3AC1DFF-BF85-354C-9731-C1BC98CB42F5}" srcOrd="4" destOrd="0" presId="urn:microsoft.com/office/officeart/2009/3/layout/DescendingProcess"/>
    <dgm:cxn modelId="{07766B5B-9770-724A-AB81-5EE5C37F1275}" type="presParOf" srcId="{ADEFCB8D-92AE-7543-A560-BA8544351F3F}" destId="{D6A00709-1A6A-E04F-A46D-E94B8BEB6A7D}" srcOrd="5" destOrd="0" presId="urn:microsoft.com/office/officeart/2009/3/layout/DescendingProcess"/>
    <dgm:cxn modelId="{7CDE42B8-CD83-0D41-BFCC-ADF092B695AB}" type="presParOf" srcId="{D6A00709-1A6A-E04F-A46D-E94B8BEB6A7D}" destId="{BF6F4782-56F1-EA44-971D-431CD05E7CBD}" srcOrd="0" destOrd="0" presId="urn:microsoft.com/office/officeart/2009/3/layout/DescendingProcess"/>
    <dgm:cxn modelId="{50A586F2-0D58-B446-8538-ADF264F84C1D}" type="presParOf" srcId="{ADEFCB8D-92AE-7543-A560-BA8544351F3F}" destId="{C4E9FC60-6749-BE45-8FD1-484E3B441C40}" srcOrd="6" destOrd="0" presId="urn:microsoft.com/office/officeart/2009/3/layout/DescendingProcess"/>
    <dgm:cxn modelId="{5A632CB3-104F-F046-8B0D-E0ED212DB132}" type="presParOf" srcId="{ADEFCB8D-92AE-7543-A560-BA8544351F3F}" destId="{710E7F8C-E486-2A4F-8FEE-1B0DE47B24BA}" srcOrd="7" destOrd="0" presId="urn:microsoft.com/office/officeart/2009/3/layout/DescendingProcess"/>
    <dgm:cxn modelId="{8A61B9E9-DC5E-D841-9946-4A6E6595132F}" type="presParOf" srcId="{710E7F8C-E486-2A4F-8FEE-1B0DE47B24BA}" destId="{CE87E8F9-5BD5-1D46-B717-FC59B5786D5F}" srcOrd="0" destOrd="0" presId="urn:microsoft.com/office/officeart/2009/3/layout/DescendingProcess"/>
    <dgm:cxn modelId="{CB1FD040-3213-9544-8AE1-968F973F378C}" type="presParOf" srcId="{ADEFCB8D-92AE-7543-A560-BA8544351F3F}" destId="{9E19B93B-F916-8E42-B363-95734A5C47A0}" srcOrd="8" destOrd="0" presId="urn:microsoft.com/office/officeart/2009/3/layout/DescendingProcess"/>
    <dgm:cxn modelId="{D3F70AB8-4335-5945-8962-F3C796DEB27D}" type="presParOf" srcId="{ADEFCB8D-92AE-7543-A560-BA8544351F3F}" destId="{F3A087FA-D60B-554D-9E4C-1F61B3CD6A93}" srcOrd="9" destOrd="0" presId="urn:microsoft.com/office/officeart/2009/3/layout/DescendingProcess"/>
    <dgm:cxn modelId="{D06FB7A0-FFB9-FF42-AD1C-B685E1803B69}" type="presParOf" srcId="{F3A087FA-D60B-554D-9E4C-1F61B3CD6A93}" destId="{0B1BB92A-23A5-C648-90D9-FCE108ABD63E}" srcOrd="0" destOrd="0" presId="urn:microsoft.com/office/officeart/2009/3/layout/DescendingProcess"/>
    <dgm:cxn modelId="{DCB30979-24A0-824E-AC23-2486C17689ED}" type="presParOf" srcId="{ADEFCB8D-92AE-7543-A560-BA8544351F3F}" destId="{0D49D76D-47D5-D646-8C8D-51B63EE9938C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ABD65-EAC4-C54E-BE19-6EDE71B352D6}">
      <dsp:nvSpPr>
        <dsp:cNvPr id="0" name=""/>
        <dsp:cNvSpPr/>
      </dsp:nvSpPr>
      <dsp:spPr>
        <a:xfrm>
          <a:off x="1495458" y="0"/>
          <a:ext cx="6059214" cy="6059214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6E371E-741A-7942-9087-BC3484F743D7}">
      <dsp:nvSpPr>
        <dsp:cNvPr id="0" name=""/>
        <dsp:cNvSpPr/>
      </dsp:nvSpPr>
      <dsp:spPr>
        <a:xfrm>
          <a:off x="4508445" y="338721"/>
          <a:ext cx="5881975" cy="6943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Персональний: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uk-UA" sz="1400" kern="1200" noProof="0" dirty="0" smtClean="0"/>
            <a:t>Персональний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захист </a:t>
          </a:r>
          <a:r>
            <a:rPr lang="mr-IN" sz="1400" kern="1200" dirty="0" smtClean="0"/>
            <a:t>–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головний лікар, як </a:t>
          </a:r>
          <a:r>
            <a:rPr lang="ru-RU" sz="1400" kern="1200" dirty="0" smtClean="0"/>
            <a:t>приклад</a:t>
          </a:r>
          <a:r>
            <a:rPr lang="ru-RU" sz="1400" kern="1200" dirty="0" smtClean="0"/>
            <a:t>!</a:t>
          </a:r>
          <a:endParaRPr lang="ru-RU" sz="1400" kern="1200" dirty="0"/>
        </a:p>
      </dsp:txBody>
      <dsp:txXfrm>
        <a:off x="4542338" y="372614"/>
        <a:ext cx="5814189" cy="626521"/>
      </dsp:txXfrm>
    </dsp:sp>
    <dsp:sp modelId="{90180BE5-0C4C-8F48-A334-3A8B869FA01D}">
      <dsp:nvSpPr>
        <dsp:cNvPr id="0" name=""/>
        <dsp:cNvSpPr/>
      </dsp:nvSpPr>
      <dsp:spPr>
        <a:xfrm>
          <a:off x="4499308" y="1226307"/>
          <a:ext cx="5881897" cy="12825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Інженерний</a:t>
          </a:r>
          <a:r>
            <a:rPr lang="ru-RU" sz="2000" b="1" kern="1200" dirty="0" smtClean="0"/>
            <a:t>:</a:t>
          </a: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УФО </a:t>
          </a:r>
          <a:r>
            <a:rPr lang="mr-IN" sz="1400" kern="1200" dirty="0" smtClean="0"/>
            <a:t>–</a:t>
          </a:r>
          <a:r>
            <a:rPr lang="ru-RU" sz="1400" kern="1200" dirty="0" smtClean="0"/>
            <a:t>  </a:t>
          </a:r>
          <a:r>
            <a:rPr lang="uk-UA" sz="1400" kern="1200" noProof="0" dirty="0" smtClean="0"/>
            <a:t>від </a:t>
          </a:r>
          <a:r>
            <a:rPr lang="uk-UA" sz="1400" kern="1200" noProof="0" dirty="0" err="1" smtClean="0"/>
            <a:t>рециркуляторів</a:t>
          </a:r>
          <a:r>
            <a:rPr lang="uk-UA" sz="1400" kern="1200" noProof="0" dirty="0" smtClean="0"/>
            <a:t> до розуміння</a:t>
          </a:r>
          <a:r>
            <a:rPr lang="ru-RU" sz="1400" kern="1200" dirty="0" smtClean="0"/>
            <a:t> </a:t>
          </a:r>
          <a:r>
            <a:rPr lang="ru-RU" sz="1400" kern="1200" dirty="0" smtClean="0"/>
            <a:t>потреби в </a:t>
          </a:r>
          <a:r>
            <a:rPr lang="uk-UA" sz="1400" kern="1200" noProof="0" dirty="0" smtClean="0"/>
            <a:t>екранованих</a:t>
          </a:r>
          <a:r>
            <a:rPr lang="ru-RU" sz="1400" kern="1200" dirty="0" smtClean="0"/>
            <a:t> </a:t>
          </a:r>
          <a:r>
            <a:rPr lang="ru-RU" sz="1400" kern="1200" dirty="0" smtClean="0"/>
            <a:t>лампах;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ІК </a:t>
          </a:r>
          <a:r>
            <a:rPr lang="mr-IN" sz="1400" kern="1200" dirty="0" smtClean="0"/>
            <a:t>–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втричі знизило вартість </a:t>
          </a:r>
          <a:r>
            <a:rPr lang="uk-UA" sz="1400" kern="1200" dirty="0" smtClean="0"/>
            <a:t>нової вентиляційної системи в </a:t>
          </a:r>
          <a:r>
            <a:rPr lang="uk-UA" sz="1400" kern="1200" dirty="0" err="1" smtClean="0"/>
            <a:t>баклабораторії</a:t>
          </a:r>
          <a:r>
            <a:rPr lang="ru-RU" sz="1400" kern="1200" dirty="0" smtClean="0"/>
            <a:t>;</a:t>
          </a:r>
          <a:endParaRPr lang="ru-RU" sz="14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561918" y="1288917"/>
        <a:ext cx="5756677" cy="1157360"/>
      </dsp:txXfrm>
    </dsp:sp>
    <dsp:sp modelId="{96356497-E260-644B-A444-DC123534EA2A}">
      <dsp:nvSpPr>
        <dsp:cNvPr id="0" name=""/>
        <dsp:cNvSpPr/>
      </dsp:nvSpPr>
      <dsp:spPr>
        <a:xfrm>
          <a:off x="4478237" y="2679888"/>
          <a:ext cx="5839912" cy="27916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Адміністративний</a:t>
          </a:r>
          <a:r>
            <a:rPr lang="ru-RU" sz="2000" b="1" kern="1200" dirty="0" smtClean="0"/>
            <a:t>:</a:t>
          </a: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uk-UA" sz="1400" kern="1200" noProof="0" dirty="0" smtClean="0"/>
            <a:t>Оцінка приміщень</a:t>
          </a:r>
          <a:r>
            <a:rPr lang="ru-RU" sz="1400" kern="1200" dirty="0" smtClean="0"/>
            <a:t> </a:t>
          </a:r>
          <a:r>
            <a:rPr lang="ru-RU" sz="1400" kern="1200" dirty="0" smtClean="0"/>
            <a:t>на </a:t>
          </a:r>
          <a:r>
            <a:rPr lang="uk-UA" sz="1400" kern="1200" noProof="0" dirty="0" smtClean="0"/>
            <a:t>ризик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зараження</a:t>
          </a:r>
          <a:r>
            <a:rPr lang="ru-RU" sz="1400" kern="1200" dirty="0" smtClean="0"/>
            <a:t> </a:t>
          </a:r>
          <a:r>
            <a:rPr lang="ru-RU" sz="1400" kern="1200" dirty="0" smtClean="0"/>
            <a:t>ТБ;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Делегування функцій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госпітального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епідеміолога епідеміологу відділу </a:t>
          </a:r>
          <a:r>
            <a:rPr lang="uk-UA" sz="1400" kern="1200" noProof="0" dirty="0" err="1" smtClean="0"/>
            <a:t>МіО</a:t>
          </a:r>
          <a:r>
            <a:rPr lang="ru-RU" sz="1400" kern="1200" dirty="0" smtClean="0"/>
            <a:t>;</a:t>
          </a:r>
          <a:endParaRPr lang="ru-RU" sz="14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uk-UA" sz="1400" kern="1200" noProof="0" dirty="0" smtClean="0"/>
            <a:t>Створення</a:t>
          </a:r>
          <a:r>
            <a:rPr lang="ru-RU" sz="1400" kern="1200" dirty="0" smtClean="0"/>
            <a:t> </a:t>
          </a:r>
          <a:r>
            <a:rPr lang="ru-RU" sz="1400" kern="1200" dirty="0" smtClean="0"/>
            <a:t>плану з ІК;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uk-UA" sz="1400" kern="1200" noProof="0" dirty="0" smtClean="0"/>
            <a:t>Переосмислення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наявності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їдальні</a:t>
          </a:r>
          <a:r>
            <a:rPr lang="ru-RU" sz="1400" kern="1200" dirty="0" smtClean="0"/>
            <a:t>;</a:t>
          </a:r>
          <a:endParaRPr lang="ru-RU" sz="14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Пральня </a:t>
          </a:r>
          <a:r>
            <a:rPr lang="mr-IN" sz="1400" kern="1200" dirty="0" smtClean="0"/>
            <a:t>–</a:t>
          </a:r>
          <a:r>
            <a:rPr lang="ru-RU" sz="1400" kern="1200" dirty="0" smtClean="0"/>
            <a:t> перший </a:t>
          </a:r>
          <a:r>
            <a:rPr lang="uk-UA" sz="1400" kern="1200" noProof="0" dirty="0" err="1" smtClean="0"/>
            <a:t>аутсорсінг</a:t>
          </a:r>
          <a:r>
            <a:rPr lang="ru-RU" sz="1400" kern="1200" dirty="0" smtClean="0"/>
            <a:t>, </a:t>
          </a:r>
          <a:r>
            <a:rPr lang="uk-UA" sz="1400" kern="1200" noProof="0" dirty="0" smtClean="0"/>
            <a:t>який</a:t>
          </a:r>
          <a:r>
            <a:rPr lang="ru-RU" sz="1400" kern="1200" dirty="0" smtClean="0"/>
            <a:t> </a:t>
          </a:r>
          <a:r>
            <a:rPr lang="ru-RU" sz="1400" kern="1200" dirty="0" smtClean="0"/>
            <a:t>показав </a:t>
          </a:r>
          <a:r>
            <a:rPr lang="uk-UA" sz="1400" kern="1200" noProof="0" dirty="0" smtClean="0"/>
            <a:t>свій</a:t>
          </a:r>
          <a:r>
            <a:rPr lang="ru-RU" sz="1400" kern="1200" dirty="0" smtClean="0"/>
            <a:t> </a:t>
          </a:r>
          <a:r>
            <a:rPr lang="ru-RU" sz="1400" kern="1200" dirty="0" smtClean="0"/>
            <a:t>результат;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uk-UA" sz="1400" kern="1200" noProof="0" dirty="0" smtClean="0"/>
            <a:t>Використання</a:t>
          </a:r>
          <a:r>
            <a:rPr lang="ru-RU" sz="1400" kern="1200" dirty="0" smtClean="0"/>
            <a:t> </a:t>
          </a:r>
          <a:r>
            <a:rPr lang="uk-UA" sz="1400" kern="1200" noProof="0" dirty="0" err="1" smtClean="0"/>
            <a:t>хімдезінфектантів</a:t>
          </a:r>
          <a:r>
            <a:rPr lang="ru-RU" sz="1400" kern="1200" dirty="0" smtClean="0"/>
            <a:t> </a:t>
          </a:r>
          <a:r>
            <a:rPr lang="mr-IN" sz="1400" kern="1200" dirty="0" smtClean="0"/>
            <a:t>–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скорочення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фінансування</a:t>
          </a:r>
          <a:r>
            <a:rPr lang="ru-RU" sz="1400" kern="1200" dirty="0" smtClean="0"/>
            <a:t> </a:t>
          </a:r>
          <a:r>
            <a:rPr lang="mr-IN" sz="1400" kern="1200" dirty="0" smtClean="0"/>
            <a:t>–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раціональне</a:t>
          </a:r>
          <a:r>
            <a:rPr lang="ru-RU" sz="1400" kern="1200" dirty="0" smtClean="0"/>
            <a:t> </a:t>
          </a:r>
          <a:r>
            <a:rPr lang="uk-UA" sz="1400" kern="1200" noProof="0" dirty="0" smtClean="0"/>
            <a:t>використання</a:t>
          </a:r>
          <a:r>
            <a:rPr lang="ru-RU" sz="1400" kern="1200" dirty="0" smtClean="0"/>
            <a:t>!</a:t>
          </a:r>
          <a:endParaRPr lang="ru-RU" sz="1400" kern="1200" dirty="0" smtClean="0"/>
        </a:p>
      </dsp:txBody>
      <dsp:txXfrm>
        <a:off x="4614513" y="2816164"/>
        <a:ext cx="5567360" cy="2519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E5BD3-7C42-4855-ABF4-8D5AF4588046}">
      <dsp:nvSpPr>
        <dsp:cNvPr id="0" name=""/>
        <dsp:cNvSpPr/>
      </dsp:nvSpPr>
      <dsp:spPr>
        <a:xfrm>
          <a:off x="41" y="223231"/>
          <a:ext cx="3987998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Епідеміолог центру </a:t>
          </a:r>
          <a:r>
            <a:rPr lang="uk-UA" sz="2300" b="1" kern="1200" dirty="0" err="1" smtClean="0"/>
            <a:t>МіО</a:t>
          </a:r>
          <a:endParaRPr lang="ru-RU" sz="2300" b="1" kern="1200" dirty="0"/>
        </a:p>
      </dsp:txBody>
      <dsp:txXfrm>
        <a:off x="41" y="223231"/>
        <a:ext cx="3987998" cy="662400"/>
      </dsp:txXfrm>
    </dsp:sp>
    <dsp:sp modelId="{972B88AE-078D-45A3-9AC0-C3804AD85619}">
      <dsp:nvSpPr>
        <dsp:cNvPr id="0" name=""/>
        <dsp:cNvSpPr/>
      </dsp:nvSpPr>
      <dsp:spPr>
        <a:xfrm>
          <a:off x="41" y="885631"/>
          <a:ext cx="3987998" cy="45299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Збір статистичних даних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Обробка статистичних даних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Аналіз статистичних даних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>
              <a:solidFill>
                <a:srgbClr val="FF0000"/>
              </a:solidFill>
            </a:rPr>
            <a:t>Робота направлена на звітування</a:t>
          </a:r>
          <a:endParaRPr lang="ru-RU" sz="2300" b="1" kern="1200" dirty="0">
            <a:solidFill>
              <a:srgbClr val="FF0000"/>
            </a:solidFill>
          </a:endParaRPr>
        </a:p>
      </dsp:txBody>
      <dsp:txXfrm>
        <a:off x="41" y="885631"/>
        <a:ext cx="3987998" cy="4529936"/>
      </dsp:txXfrm>
    </dsp:sp>
    <dsp:sp modelId="{BADCF754-F9DA-4DBD-8927-4F73C4F296EA}">
      <dsp:nvSpPr>
        <dsp:cNvPr id="0" name=""/>
        <dsp:cNvSpPr/>
      </dsp:nvSpPr>
      <dsp:spPr>
        <a:xfrm>
          <a:off x="4546359" y="223231"/>
          <a:ext cx="3987998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Госпітальний епідеміолог</a:t>
          </a:r>
          <a:endParaRPr lang="ru-RU" sz="2300" b="1" kern="1200" dirty="0"/>
        </a:p>
      </dsp:txBody>
      <dsp:txXfrm>
        <a:off x="4546359" y="223231"/>
        <a:ext cx="3987998" cy="662400"/>
      </dsp:txXfrm>
    </dsp:sp>
    <dsp:sp modelId="{6F01660E-BDA7-4654-AE84-AA190ED5A2A2}">
      <dsp:nvSpPr>
        <dsp:cNvPr id="0" name=""/>
        <dsp:cNvSpPr/>
      </dsp:nvSpPr>
      <dsp:spPr>
        <a:xfrm>
          <a:off x="4546359" y="885631"/>
          <a:ext cx="3987998" cy="45299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Оцінка ризиків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Визначення пріоритетів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Складання та погодження плану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Прорахування економічних збитків від ВЛІ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>
              <a:solidFill>
                <a:srgbClr val="FF0000"/>
              </a:solidFill>
            </a:rPr>
            <a:t>Робота направлена на попередження інфікування пацієнта та персоналу</a:t>
          </a:r>
          <a:endParaRPr lang="ru-RU" sz="2300" b="1" kern="1200" dirty="0">
            <a:solidFill>
              <a:srgbClr val="FF00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>
        <a:off x="4546359" y="885631"/>
        <a:ext cx="3987998" cy="4529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BBC90-BF52-A84E-AAE1-6AA900542394}">
      <dsp:nvSpPr>
        <dsp:cNvPr id="0" name=""/>
        <dsp:cNvSpPr/>
      </dsp:nvSpPr>
      <dsp:spPr>
        <a:xfrm rot="4396374">
          <a:off x="1689602" y="907428"/>
          <a:ext cx="3936568" cy="2745265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20BDF-C2CB-EA49-9534-71633078FDAF}">
      <dsp:nvSpPr>
        <dsp:cNvPr id="0" name=""/>
        <dsp:cNvSpPr/>
      </dsp:nvSpPr>
      <dsp:spPr>
        <a:xfrm>
          <a:off x="3031325" y="1178335"/>
          <a:ext cx="99410" cy="9941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F6F4782-56F1-EA44-971D-431CD05E7CBD}">
      <dsp:nvSpPr>
        <dsp:cNvPr id="0" name=""/>
        <dsp:cNvSpPr/>
      </dsp:nvSpPr>
      <dsp:spPr>
        <a:xfrm>
          <a:off x="3592631" y="1609267"/>
          <a:ext cx="99410" cy="9941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E87E8F9-5BD5-1D46-B717-FC59B5786D5F}">
      <dsp:nvSpPr>
        <dsp:cNvPr id="0" name=""/>
        <dsp:cNvSpPr/>
      </dsp:nvSpPr>
      <dsp:spPr>
        <a:xfrm>
          <a:off x="4097254" y="2113617"/>
          <a:ext cx="99410" cy="9941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C3A864-AA09-B94D-B6C8-F3A5841664D1}">
      <dsp:nvSpPr>
        <dsp:cNvPr id="0" name=""/>
        <dsp:cNvSpPr/>
      </dsp:nvSpPr>
      <dsp:spPr>
        <a:xfrm>
          <a:off x="1425706" y="0"/>
          <a:ext cx="1855970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Визначення</a:t>
          </a:r>
          <a:r>
            <a:rPr lang="ru-RU" sz="1900" kern="1200" dirty="0" smtClean="0"/>
            <a:t> </a:t>
          </a:r>
          <a:r>
            <a:rPr lang="uk-UA" sz="1900" kern="1200" noProof="0" dirty="0" smtClean="0"/>
            <a:t>функціональних</a:t>
          </a:r>
          <a:r>
            <a:rPr lang="ru-RU" sz="1900" kern="1200" dirty="0" smtClean="0"/>
            <a:t> </a:t>
          </a:r>
          <a:r>
            <a:rPr lang="uk-UA" sz="1900" kern="1200" noProof="0" dirty="0" err="1" smtClean="0"/>
            <a:t>обов</a:t>
          </a:r>
          <a:r>
            <a:rPr lang="en-US" sz="1900" kern="1200" dirty="0" smtClean="0"/>
            <a:t>'</a:t>
          </a:r>
          <a:r>
            <a:rPr lang="uk-UA" sz="1900" kern="1200" noProof="0" dirty="0" err="1" smtClean="0"/>
            <a:t>язків</a:t>
          </a:r>
          <a:endParaRPr lang="uk-UA" sz="1900" kern="1200" noProof="0" dirty="0"/>
        </a:p>
      </dsp:txBody>
      <dsp:txXfrm>
        <a:off x="1425706" y="0"/>
        <a:ext cx="1855970" cy="729619"/>
      </dsp:txXfrm>
    </dsp:sp>
    <dsp:sp modelId="{6EE85117-6508-404A-BDC4-61EE0FE6E2D3}">
      <dsp:nvSpPr>
        <dsp:cNvPr id="0" name=""/>
        <dsp:cNvSpPr/>
      </dsp:nvSpPr>
      <dsp:spPr>
        <a:xfrm>
          <a:off x="1040352" y="1308138"/>
          <a:ext cx="2758874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Створення</a:t>
          </a:r>
          <a:r>
            <a:rPr lang="ru-RU" sz="1900" kern="1200" dirty="0" smtClean="0"/>
            <a:t> </a:t>
          </a:r>
          <a:r>
            <a:rPr lang="ru-RU" sz="1900" kern="1200" dirty="0" smtClean="0"/>
            <a:t>плану з ІК</a:t>
          </a:r>
          <a:endParaRPr lang="ru-RU" sz="1900" kern="1200" dirty="0"/>
        </a:p>
      </dsp:txBody>
      <dsp:txXfrm>
        <a:off x="1040352" y="1308138"/>
        <a:ext cx="2758874" cy="729619"/>
      </dsp:txXfrm>
    </dsp:sp>
    <dsp:sp modelId="{C3AC1DFF-BF85-354C-9731-C1BC98CB42F5}">
      <dsp:nvSpPr>
        <dsp:cNvPr id="0" name=""/>
        <dsp:cNvSpPr/>
      </dsp:nvSpPr>
      <dsp:spPr>
        <a:xfrm>
          <a:off x="2207459" y="720711"/>
          <a:ext cx="3281429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Оновлення</a:t>
          </a:r>
          <a:r>
            <a:rPr lang="ru-RU" sz="1900" kern="1200" dirty="0" smtClean="0"/>
            <a:t> </a:t>
          </a:r>
          <a:r>
            <a:rPr lang="uk-UA" sz="1900" kern="1200" noProof="0" dirty="0" smtClean="0"/>
            <a:t>комісії</a:t>
          </a:r>
          <a:r>
            <a:rPr lang="ru-RU" sz="1900" kern="1200" dirty="0" smtClean="0"/>
            <a:t> </a:t>
          </a:r>
          <a:r>
            <a:rPr lang="ru-RU" sz="1900" kern="1200" dirty="0" smtClean="0"/>
            <a:t>з ІК </a:t>
          </a:r>
          <a:endParaRPr lang="ru-RU" sz="1900" kern="1200" dirty="0"/>
        </a:p>
      </dsp:txBody>
      <dsp:txXfrm>
        <a:off x="2207459" y="720711"/>
        <a:ext cx="3281429" cy="729619"/>
      </dsp:txXfrm>
    </dsp:sp>
    <dsp:sp modelId="{0B1BB92A-23A5-C648-90D9-FCE108ABD63E}">
      <dsp:nvSpPr>
        <dsp:cNvPr id="0" name=""/>
        <dsp:cNvSpPr/>
      </dsp:nvSpPr>
      <dsp:spPr>
        <a:xfrm>
          <a:off x="4462429" y="2668583"/>
          <a:ext cx="99410" cy="9941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4E9FC60-6749-BE45-8FD1-484E3B441C40}">
      <dsp:nvSpPr>
        <dsp:cNvPr id="0" name=""/>
        <dsp:cNvSpPr/>
      </dsp:nvSpPr>
      <dsp:spPr>
        <a:xfrm>
          <a:off x="4227539" y="1511888"/>
          <a:ext cx="1855970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Створення </a:t>
          </a:r>
          <a:r>
            <a:rPr lang="uk-UA" sz="1900" kern="1200" noProof="0" dirty="0" err="1" smtClean="0"/>
            <a:t>СОПів</a:t>
          </a:r>
          <a:endParaRPr lang="uk-UA" sz="1900" kern="1200" noProof="0" dirty="0"/>
        </a:p>
      </dsp:txBody>
      <dsp:txXfrm>
        <a:off x="4227539" y="1511888"/>
        <a:ext cx="1855970" cy="729619"/>
      </dsp:txXfrm>
    </dsp:sp>
    <dsp:sp modelId="{9E19B93B-F916-8E42-B363-95734A5C47A0}">
      <dsp:nvSpPr>
        <dsp:cNvPr id="0" name=""/>
        <dsp:cNvSpPr/>
      </dsp:nvSpPr>
      <dsp:spPr>
        <a:xfrm>
          <a:off x="1318331" y="2043865"/>
          <a:ext cx="2758874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Навчання</a:t>
          </a:r>
          <a:r>
            <a:rPr lang="ru-RU" sz="1900" kern="1200" dirty="0" smtClean="0"/>
            <a:t> </a:t>
          </a:r>
          <a:r>
            <a:rPr lang="ru-RU" sz="1900" kern="1200" dirty="0" smtClean="0"/>
            <a:t>персоналу</a:t>
          </a:r>
          <a:endParaRPr lang="ru-RU" sz="1900" kern="1200" dirty="0"/>
        </a:p>
      </dsp:txBody>
      <dsp:txXfrm>
        <a:off x="1318331" y="2043865"/>
        <a:ext cx="2758874" cy="729619"/>
      </dsp:txXfrm>
    </dsp:sp>
    <dsp:sp modelId="{0D49D76D-47D5-D646-8C8D-51B63EE9938C}">
      <dsp:nvSpPr>
        <dsp:cNvPr id="0" name=""/>
        <dsp:cNvSpPr/>
      </dsp:nvSpPr>
      <dsp:spPr>
        <a:xfrm>
          <a:off x="4575338" y="2294486"/>
          <a:ext cx="2508067" cy="72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Контроль </a:t>
          </a:r>
          <a:r>
            <a:rPr lang="uk-UA" sz="1900" kern="1200" noProof="0" dirty="0" smtClean="0"/>
            <a:t>застосування</a:t>
          </a:r>
          <a:r>
            <a:rPr lang="ru-RU" sz="1900" kern="1200" dirty="0" smtClean="0"/>
            <a:t> </a:t>
          </a:r>
          <a:r>
            <a:rPr lang="uk-UA" sz="1900" kern="1200" noProof="0" dirty="0" smtClean="0"/>
            <a:t>знань</a:t>
          </a:r>
          <a:r>
            <a:rPr lang="ru-RU" sz="1900" kern="1200" dirty="0" smtClean="0"/>
            <a:t> </a:t>
          </a:r>
          <a:r>
            <a:rPr lang="ru-RU" sz="1900" kern="1200" dirty="0" smtClean="0"/>
            <a:t>на </a:t>
          </a:r>
          <a:r>
            <a:rPr lang="uk-UA" sz="1900" kern="1200" noProof="0" dirty="0" smtClean="0"/>
            <a:t>практиці</a:t>
          </a:r>
          <a:endParaRPr lang="uk-UA" sz="1900" kern="1200" noProof="0" dirty="0"/>
        </a:p>
      </dsp:txBody>
      <dsp:txXfrm>
        <a:off x="4575338" y="2294486"/>
        <a:ext cx="2508067" cy="729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9B2FF-F076-0945-B212-DE39CC743A95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95F13-9894-4B4F-A1B9-1B0189BD9B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98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Першочерговий </a:t>
            </a:r>
            <a:r>
              <a:rPr lang="ru-RU" sz="1200" dirty="0" err="1" smtClean="0"/>
              <a:t>етап</a:t>
            </a:r>
            <a:r>
              <a:rPr lang="ru-RU" sz="1200" dirty="0" smtClean="0"/>
              <a:t>, </a:t>
            </a:r>
            <a:r>
              <a:rPr lang="ru-RU" sz="1200" dirty="0" err="1" smtClean="0"/>
              <a:t>який</a:t>
            </a:r>
            <a:r>
              <a:rPr lang="ru-RU" sz="1200" dirty="0" smtClean="0"/>
              <a:t> не </a:t>
            </a:r>
            <a:r>
              <a:rPr lang="ru-RU" sz="1200" dirty="0" err="1" smtClean="0"/>
              <a:t>вимагав</a:t>
            </a:r>
            <a:r>
              <a:rPr lang="ru-RU" sz="1200" dirty="0" smtClean="0"/>
              <a:t> </a:t>
            </a:r>
            <a:r>
              <a:rPr lang="ru-RU" sz="1200" dirty="0" err="1" smtClean="0"/>
              <a:t>фінансування</a:t>
            </a:r>
            <a:r>
              <a:rPr lang="ru-RU" sz="1200" dirty="0" smtClean="0"/>
              <a:t>, але </a:t>
            </a:r>
            <a:r>
              <a:rPr lang="ru-RU" sz="1200" dirty="0" err="1" smtClean="0"/>
              <a:t>вимагав</a:t>
            </a:r>
            <a:r>
              <a:rPr lang="ru-RU" sz="1200" dirty="0" smtClean="0"/>
              <a:t> </a:t>
            </a:r>
            <a:r>
              <a:rPr lang="ru-RU" sz="1200" dirty="0" err="1" smtClean="0"/>
              <a:t>новаторські</a:t>
            </a:r>
            <a:r>
              <a:rPr lang="ru-RU" sz="1200" dirty="0" smtClean="0"/>
              <a:t> </a:t>
            </a:r>
            <a:r>
              <a:rPr lang="ru-RU" sz="1200" dirty="0" err="1" smtClean="0"/>
              <a:t>управлінські</a:t>
            </a:r>
            <a:r>
              <a:rPr lang="ru-RU" sz="1200" dirty="0" smtClean="0"/>
              <a:t> </a:t>
            </a:r>
            <a:r>
              <a:rPr lang="ru-RU" sz="1200" dirty="0" err="1" smtClean="0"/>
              <a:t>рішення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95F13-9894-4B4F-A1B9-1B0189BD9BE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7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95F13-9894-4B4F-A1B9-1B0189BD9BE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9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84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6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8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7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8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02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1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EFBBB-53BC-914E-AC19-98527CF0452A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D200-A6CB-DE43-B3A5-37F4DD901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30.tiff"/><Relationship Id="rId5" Type="http://schemas.openxmlformats.org/officeDocument/2006/relationships/diagramColors" Target="../diagrams/colors3.xml"/><Relationship Id="rId10" Type="http://schemas.openxmlformats.org/officeDocument/2006/relationships/image" Target="../media/image29.tif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692" y="1927163"/>
            <a:ext cx="5223164" cy="1274266"/>
          </a:xfrm>
        </p:spPr>
        <p:txBody>
          <a:bodyPr anchor="b">
            <a:normAutofit/>
          </a:bodyPr>
          <a:lstStyle/>
          <a:p>
            <a:pPr algn="l">
              <a:lnSpc>
                <a:spcPct val="70000"/>
              </a:lnSpc>
            </a:pPr>
            <a:r>
              <a:rPr lang="uk-UA" sz="3200" b="1" i="1" dirty="0" smtClean="0">
                <a:solidFill>
                  <a:srgbClr val="FFFFFF"/>
                </a:solidFill>
              </a:rPr>
              <a:t>Досвід впровадження </a:t>
            </a:r>
            <a:r>
              <a:rPr lang="uk-UA" sz="3200" b="1" i="1" dirty="0">
                <a:solidFill>
                  <a:srgbClr val="FFFFFF"/>
                </a:solidFill>
              </a:rPr>
              <a:t>заходів інфекційного контролю</a:t>
            </a:r>
            <a:endParaRPr lang="ru-RU" sz="3200" b="1" i="1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931" y="4513808"/>
            <a:ext cx="4204012" cy="1001287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ru-RU" sz="1800" dirty="0">
                <a:solidFill>
                  <a:srgbClr val="FFFFFF"/>
                </a:solidFill>
              </a:rPr>
              <a:t>Любомир Рак</a:t>
            </a:r>
          </a:p>
          <a:p>
            <a:pPr algn="l"/>
            <a:r>
              <a:rPr lang="uk-UA" sz="1800" dirty="0" smtClean="0">
                <a:solidFill>
                  <a:srgbClr val="FFFFFF"/>
                </a:solidFill>
              </a:rPr>
              <a:t>Генеральний директор </a:t>
            </a:r>
          </a:p>
          <a:p>
            <a:pPr algn="l"/>
            <a:r>
              <a:rPr lang="uk-UA" sz="1800" dirty="0" smtClean="0">
                <a:solidFill>
                  <a:srgbClr val="FFFFFF"/>
                </a:solidFill>
              </a:rPr>
              <a:t>Центру легеневого здоров'я, м. Львів </a:t>
            </a: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5729" y="282350"/>
            <a:ext cx="3286148" cy="291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27" y="3201430"/>
            <a:ext cx="5364388" cy="3017468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3170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6" y="-3276"/>
            <a:ext cx="6976998" cy="82784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z="3600" b="1" dirty="0" smtClean="0"/>
              <a:t>Переосмислення</a:t>
            </a:r>
            <a:r>
              <a:rPr lang="ru-RU" sz="3600" b="1" dirty="0" smtClean="0"/>
              <a:t> </a:t>
            </a:r>
            <a:r>
              <a:rPr lang="uk-UA" sz="3600" b="1" dirty="0" smtClean="0"/>
              <a:t>наявності</a:t>
            </a:r>
            <a:r>
              <a:rPr lang="ru-RU" sz="3600" b="1" dirty="0" smtClean="0"/>
              <a:t> </a:t>
            </a:r>
            <a:r>
              <a:rPr lang="uk-UA" sz="3600" b="1" dirty="0" smtClean="0"/>
              <a:t>їдальні</a:t>
            </a:r>
            <a:endParaRPr lang="uk-UA" sz="36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65" y="3445276"/>
            <a:ext cx="3696888" cy="2772666"/>
          </a:xfr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59" y="923633"/>
            <a:ext cx="4935912" cy="37019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17" y="923634"/>
            <a:ext cx="2225416" cy="22985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164" y="923633"/>
            <a:ext cx="3696888" cy="22985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17" y="3445276"/>
            <a:ext cx="2225416" cy="16690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17" y="5234806"/>
            <a:ext cx="2225416" cy="15538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697184" y="4724634"/>
            <a:ext cx="5210629" cy="1922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sz="2000" b="1" dirty="0" smtClean="0"/>
              <a:t>Закрито їдальню</a:t>
            </a:r>
          </a:p>
          <a:p>
            <a:pPr marL="285750" indent="-285750">
              <a:buFontTx/>
              <a:buChar char="-"/>
            </a:pPr>
            <a:endParaRPr lang="ru-RU" sz="2000" b="1" dirty="0" smtClean="0"/>
          </a:p>
          <a:p>
            <a:pPr marL="285750" indent="-285750">
              <a:buFontTx/>
              <a:buChar char="-"/>
            </a:pPr>
            <a:r>
              <a:rPr lang="uk-UA" sz="2000" b="1" dirty="0" smtClean="0"/>
              <a:t>Пацієнти отримують їжу по палатах</a:t>
            </a:r>
          </a:p>
          <a:p>
            <a:pPr marL="285750" indent="-285750">
              <a:buFontTx/>
              <a:buChar char="-"/>
            </a:pPr>
            <a:endParaRPr lang="ru-RU" sz="2000" b="1" dirty="0" smtClean="0"/>
          </a:p>
          <a:p>
            <a:pPr marL="285750" indent="-285750">
              <a:buFontTx/>
              <a:buChar char="-"/>
            </a:pPr>
            <a:r>
              <a:rPr lang="uk-UA" sz="2000" b="1" dirty="0" smtClean="0"/>
              <a:t>Створено міжрегіональний тренінговий центр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6176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18" y="71814"/>
            <a:ext cx="1140705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3600" b="1" dirty="0"/>
              <a:t>Пральня – перший аутсорсінг, який показав свій результат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7266" y="1120814"/>
            <a:ext cx="7996534" cy="2893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sz="2600" b="1" dirty="0" smtClean="0"/>
              <a:t>Закрито пральню в </a:t>
            </a:r>
            <a:r>
              <a:rPr lang="uk-UA" sz="2600" b="1" dirty="0" smtClean="0"/>
              <a:t>Центрі легеневого </a:t>
            </a:r>
            <a:r>
              <a:rPr lang="uk-UA" sz="2600" b="1" dirty="0" err="1" smtClean="0"/>
              <a:t>здоров</a:t>
            </a:r>
            <a:r>
              <a:rPr lang="en-US" sz="2600" b="1" dirty="0" smtClean="0"/>
              <a:t>’</a:t>
            </a:r>
            <a:r>
              <a:rPr lang="uk-UA" sz="2600" b="1" dirty="0" smtClean="0"/>
              <a:t>я</a:t>
            </a:r>
            <a:endParaRPr lang="uk-UA" sz="2600" b="1" dirty="0" smtClean="0"/>
          </a:p>
          <a:p>
            <a:pPr marL="285750" indent="-285750">
              <a:buFontTx/>
              <a:buChar char="-"/>
            </a:pPr>
            <a:endParaRPr lang="uk-UA" sz="2600" b="1" dirty="0" smtClean="0"/>
          </a:p>
          <a:p>
            <a:pPr marL="285750" indent="-285750">
              <a:buFontTx/>
              <a:buChar char="-"/>
            </a:pPr>
            <a:r>
              <a:rPr lang="uk-UA" sz="2600" b="1" dirty="0" smtClean="0"/>
              <a:t>Прання білизни віддано на </a:t>
            </a:r>
            <a:r>
              <a:rPr lang="uk-UA" sz="2600" b="1" dirty="0" err="1" smtClean="0"/>
              <a:t>аутсорсінг</a:t>
            </a:r>
            <a:endParaRPr lang="uk-UA" sz="2600" b="1" dirty="0" smtClean="0"/>
          </a:p>
          <a:p>
            <a:pPr marL="285750" indent="-285750">
              <a:buFontTx/>
              <a:buChar char="-"/>
            </a:pPr>
            <a:endParaRPr lang="uk-UA" sz="2600" b="1" dirty="0" smtClean="0"/>
          </a:p>
          <a:p>
            <a:pPr marL="285750" indent="-285750">
              <a:buFontTx/>
              <a:buChar char="-"/>
            </a:pPr>
            <a:r>
              <a:rPr lang="uk-UA" sz="2600" b="1" dirty="0" smtClean="0"/>
              <a:t>Кошторис прання 1 кг білизни складає </a:t>
            </a:r>
            <a:r>
              <a:rPr lang="uk-UA" sz="2600" b="1" dirty="0" smtClean="0"/>
              <a:t>≈ 17 грн.</a:t>
            </a:r>
            <a:r>
              <a:rPr lang="uk-UA" sz="2600" b="1" dirty="0" smtClean="0"/>
              <a:t>  </a:t>
            </a:r>
            <a:endParaRPr lang="uk-UA" sz="2600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19" y="1397377"/>
            <a:ext cx="2519066" cy="20939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9" y="3737403"/>
            <a:ext cx="2519066" cy="28678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297" y="4364731"/>
            <a:ext cx="3271675" cy="2240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284" y="4370918"/>
            <a:ext cx="2979057" cy="22342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10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01" y="185713"/>
            <a:ext cx="6926552" cy="8546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b="1" dirty="0"/>
              <a:t>УФО -  </a:t>
            </a:r>
            <a:r>
              <a:rPr lang="uk-UA" sz="3200" b="1" dirty="0" smtClean="0"/>
              <a:t>від </a:t>
            </a:r>
            <a:r>
              <a:rPr lang="uk-UA" sz="3200" b="1" dirty="0" err="1" smtClean="0"/>
              <a:t>рециркуляторів</a:t>
            </a:r>
            <a:r>
              <a:rPr lang="uk-UA" sz="3200" b="1" dirty="0" smtClean="0"/>
              <a:t> до розуміння в потребі екранованих ламп</a:t>
            </a:r>
            <a:endParaRPr lang="uk-UA" sz="3200" b="1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276" y="3591981"/>
            <a:ext cx="1194441" cy="18113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258" y="1684413"/>
            <a:ext cx="2858526" cy="18665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083" y="3561304"/>
            <a:ext cx="2208635" cy="18113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38" y="3586725"/>
            <a:ext cx="2435881" cy="18218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035" y="1684413"/>
            <a:ext cx="1210864" cy="18665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996" y="1684413"/>
            <a:ext cx="2855549" cy="1907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43640" y="5395640"/>
            <a:ext cx="2934328" cy="1309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 домовленістю з виробником всі </a:t>
            </a:r>
            <a:r>
              <a:rPr lang="uk-UA" dirty="0" err="1" smtClean="0"/>
              <a:t>рециркулятори</a:t>
            </a:r>
            <a:r>
              <a:rPr lang="uk-UA" dirty="0" smtClean="0"/>
              <a:t> перероблені на екрановані </a:t>
            </a:r>
            <a:r>
              <a:rPr lang="ru-RU" dirty="0" smtClean="0"/>
              <a:t>УФО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21817" y="5372628"/>
            <a:ext cx="2913271" cy="131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 палатах встановлені екрановані УФО</a:t>
            </a:r>
            <a:endParaRPr lang="uk-UA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78938" y="5372628"/>
            <a:ext cx="2934000" cy="131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Коридори оснащені екранованими УФО</a:t>
            </a:r>
            <a:endParaRPr lang="uk-UA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85162" y="1999990"/>
            <a:ext cx="963053" cy="4196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Було</a:t>
            </a:r>
            <a:endParaRPr lang="uk-UA" dirty="0"/>
          </a:p>
        </p:txBody>
      </p:sp>
      <p:sp>
        <p:nvSpPr>
          <p:cNvPr id="17" name="Пятиугольник 16"/>
          <p:cNvSpPr/>
          <p:nvPr/>
        </p:nvSpPr>
        <p:spPr>
          <a:xfrm>
            <a:off x="85162" y="4540155"/>
            <a:ext cx="963053" cy="4196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70866" y="137480"/>
            <a:ext cx="5038395" cy="1440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/>
              <a:t>Центр </a:t>
            </a:r>
            <a:r>
              <a:rPr lang="uk-UA" sz="2300" dirty="0" smtClean="0"/>
              <a:t>легеневого</a:t>
            </a:r>
            <a:r>
              <a:rPr lang="ru-RU" sz="2300" dirty="0" smtClean="0"/>
              <a:t> здоров</a:t>
            </a:r>
            <a:r>
              <a:rPr lang="en-US" sz="2300" dirty="0" smtClean="0"/>
              <a:t>’</a:t>
            </a:r>
            <a:r>
              <a:rPr lang="uk-UA" sz="2300" dirty="0" smtClean="0"/>
              <a:t>я</a:t>
            </a:r>
            <a:r>
              <a:rPr lang="ru-RU" sz="2300" dirty="0" smtClean="0"/>
              <a:t> </a:t>
            </a:r>
            <a:r>
              <a:rPr lang="mr-IN" sz="2300" dirty="0" smtClean="0"/>
              <a:t>–</a:t>
            </a:r>
            <a:r>
              <a:rPr lang="ru-RU" sz="2300" dirty="0" smtClean="0"/>
              <a:t> </a:t>
            </a:r>
            <a:endParaRPr lang="ru-RU" sz="2300" dirty="0" smtClean="0"/>
          </a:p>
          <a:p>
            <a:pPr algn="ctr"/>
            <a:r>
              <a:rPr lang="ru-RU" sz="2300" dirty="0" smtClean="0"/>
              <a:t>мета </a:t>
            </a:r>
            <a:r>
              <a:rPr lang="uk-UA" sz="2300" dirty="0" smtClean="0"/>
              <a:t>досягнута</a:t>
            </a:r>
            <a:r>
              <a:rPr lang="ru-RU" sz="2300" dirty="0" smtClean="0"/>
              <a:t>!</a:t>
            </a:r>
            <a:endParaRPr lang="ru-RU" sz="2300" dirty="0" smtClean="0"/>
          </a:p>
          <a:p>
            <a:pPr algn="ctr"/>
            <a:r>
              <a:rPr lang="ru-RU" sz="2800" b="1" dirty="0" smtClean="0"/>
              <a:t>100% </a:t>
            </a:r>
          </a:p>
          <a:p>
            <a:pPr algn="ctr"/>
            <a:r>
              <a:rPr lang="uk-UA" sz="2300" dirty="0" smtClean="0"/>
              <a:t>забезпечено</a:t>
            </a:r>
            <a:r>
              <a:rPr lang="ru-RU" sz="2300" dirty="0" smtClean="0"/>
              <a:t> </a:t>
            </a:r>
            <a:r>
              <a:rPr lang="uk-UA" sz="2300" dirty="0" smtClean="0"/>
              <a:t>екранованими</a:t>
            </a:r>
            <a:r>
              <a:rPr lang="ru-RU" sz="2300" dirty="0" smtClean="0"/>
              <a:t> </a:t>
            </a:r>
            <a:r>
              <a:rPr lang="ru-RU" sz="2300" dirty="0" smtClean="0"/>
              <a:t>лампами</a:t>
            </a:r>
            <a:endParaRPr lang="ru-RU" sz="2300" dirty="0"/>
          </a:p>
        </p:txBody>
      </p:sp>
      <p:pic>
        <p:nvPicPr>
          <p:cNvPr id="7170" name="Picture 2" descr="Ð¤Ð¾ÑÐ¾ ÐÐ£ ÐÐÐ   Â«ÐÑÐ²ÑÐ²ÑÑÐºÐ¸Ð¹ ÑÐµÐ³ÑÐ¾Ð½Ð°Ð»ÑÐ½Ð¸Ð¹ ÑÑÐ¸Ð·ÑÐ¾Ð¿ÑÐ»ÑÐ¼Ð¾Ð½Ð¾Ð»Ð¾Ð³ÑÑÐ½Ð¸Ð¹ ÑÐµÐ½ÑÑÂ»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96" y="3558411"/>
            <a:ext cx="2306355" cy="17297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056788" y="5363181"/>
            <a:ext cx="2934000" cy="131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Ефективність УФ ламп перевіряється за допомогою </a:t>
            </a:r>
          </a:p>
          <a:p>
            <a:pPr algn="ctr"/>
            <a:r>
              <a:rPr lang="uk-UA" dirty="0" smtClean="0"/>
              <a:t>УФ-радіометру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5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87180" cy="675476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19" y="4704735"/>
            <a:ext cx="2668182" cy="21432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80934" y="-13812"/>
            <a:ext cx="6586491" cy="1286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z="3200" b="1" dirty="0" smtClean="0"/>
              <a:t>Персональний</a:t>
            </a:r>
            <a:r>
              <a:rPr lang="ru-RU" sz="3200" b="1" dirty="0" smtClean="0"/>
              <a:t> </a:t>
            </a:r>
            <a:r>
              <a:rPr lang="uk-UA" sz="3200" b="1" dirty="0" smtClean="0"/>
              <a:t>захист</a:t>
            </a:r>
            <a:r>
              <a:rPr lang="ru-RU" sz="3200" b="1" dirty="0" smtClean="0"/>
              <a:t> </a:t>
            </a:r>
            <a:r>
              <a:rPr lang="mr-IN" sz="3200" b="1" dirty="0"/>
              <a:t>–</a:t>
            </a:r>
            <a:r>
              <a:rPr lang="ru-RU" sz="3200" b="1" dirty="0"/>
              <a:t> </a:t>
            </a:r>
            <a:r>
              <a:rPr lang="uk-UA" sz="3200" b="1" dirty="0" smtClean="0"/>
              <a:t>генеральний директор</a:t>
            </a:r>
            <a:r>
              <a:rPr lang="ru-RU" sz="3200" b="1" dirty="0" smtClean="0"/>
              <a:t>, </a:t>
            </a:r>
            <a:r>
              <a:rPr lang="ru-RU" sz="3200" b="1" dirty="0"/>
              <a:t>як приклад!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210597" y="1272348"/>
            <a:ext cx="6981403" cy="4543193"/>
          </a:xfrm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uk-UA" sz="2400" dirty="0" smtClean="0"/>
              <a:t>Неодноразове</a:t>
            </a:r>
            <a:r>
              <a:rPr lang="ru-RU" sz="2400" dirty="0" smtClean="0"/>
              <a:t> </a:t>
            </a:r>
            <a:r>
              <a:rPr lang="uk-UA" sz="2400" dirty="0" smtClean="0"/>
              <a:t>навчання</a:t>
            </a:r>
            <a:r>
              <a:rPr lang="en-US" sz="2400" dirty="0" smtClean="0"/>
              <a:t> </a:t>
            </a:r>
            <a:r>
              <a:rPr lang="uk-UA" sz="2400" dirty="0"/>
              <a:t>за </a:t>
            </a:r>
            <a:r>
              <a:rPr lang="uk-UA" sz="2400" dirty="0" smtClean="0"/>
              <a:t>допомогою зовнішніх </a:t>
            </a:r>
            <a:r>
              <a:rPr lang="uk-UA" sz="2400" dirty="0"/>
              <a:t>експертів</a:t>
            </a:r>
          </a:p>
          <a:p>
            <a:endParaRPr lang="uk-UA" sz="800" dirty="0"/>
          </a:p>
          <a:p>
            <a:r>
              <a:rPr lang="uk-UA" sz="2400" dirty="0"/>
              <a:t>Співпраця з компанією </a:t>
            </a:r>
            <a:r>
              <a:rPr lang="uk-UA" sz="2400" dirty="0" smtClean="0"/>
              <a:t>3М</a:t>
            </a:r>
            <a:endParaRPr lang="uk-UA" sz="2400" dirty="0"/>
          </a:p>
          <a:p>
            <a:endParaRPr lang="ru-RU" sz="800" dirty="0"/>
          </a:p>
          <a:p>
            <a:r>
              <a:rPr lang="uk-UA" sz="2400" dirty="0" smtClean="0"/>
              <a:t>Запроваджено</a:t>
            </a:r>
            <a:r>
              <a:rPr lang="ru-RU" sz="2400" dirty="0" smtClean="0"/>
              <a:t> </a:t>
            </a:r>
            <a:r>
              <a:rPr lang="uk-UA" sz="2400" dirty="0" smtClean="0"/>
              <a:t>використання</a:t>
            </a:r>
            <a:r>
              <a:rPr lang="ru-RU" sz="2400" dirty="0" smtClean="0"/>
              <a:t> ФІТ-тесту (</a:t>
            </a:r>
            <a:r>
              <a:rPr lang="uk-UA" sz="2400" dirty="0" smtClean="0"/>
              <a:t>якісного</a:t>
            </a:r>
            <a:r>
              <a:rPr lang="ru-RU" sz="2400" dirty="0" smtClean="0"/>
              <a:t>, </a:t>
            </a:r>
            <a:r>
              <a:rPr lang="uk-UA" sz="2400" dirty="0" smtClean="0"/>
              <a:t>кількісного</a:t>
            </a:r>
            <a:r>
              <a:rPr lang="ru-RU" sz="2400" dirty="0" smtClean="0"/>
              <a:t>) </a:t>
            </a:r>
            <a:r>
              <a:rPr lang="ru-RU" sz="2400" dirty="0"/>
              <a:t>для </a:t>
            </a:r>
            <a:r>
              <a:rPr lang="uk-UA" sz="2400" dirty="0" smtClean="0"/>
              <a:t>індивідуального</a:t>
            </a:r>
            <a:r>
              <a:rPr lang="ru-RU" sz="2400" dirty="0" smtClean="0"/>
              <a:t> </a:t>
            </a:r>
            <a:r>
              <a:rPr lang="uk-UA" sz="2400" dirty="0" smtClean="0"/>
              <a:t>підбору</a:t>
            </a:r>
            <a:r>
              <a:rPr lang="ru-RU" sz="2400" dirty="0" smtClean="0"/>
              <a:t> </a:t>
            </a:r>
            <a:r>
              <a:rPr lang="uk-UA" sz="2400" dirty="0" smtClean="0"/>
              <a:t>респіратора</a:t>
            </a:r>
            <a:endParaRPr lang="ru-RU" sz="2400" dirty="0"/>
          </a:p>
          <a:p>
            <a:endParaRPr lang="ru-RU" sz="800" dirty="0"/>
          </a:p>
          <a:p>
            <a:r>
              <a:rPr lang="uk-UA" sz="2400" dirty="0" smtClean="0"/>
              <a:t>Щорічна</a:t>
            </a:r>
            <a:r>
              <a:rPr lang="ru-RU" sz="2400" dirty="0" smtClean="0"/>
              <a:t> </a:t>
            </a:r>
            <a:r>
              <a:rPr lang="uk-UA" sz="2400" dirty="0" smtClean="0"/>
              <a:t>закупівля</a:t>
            </a:r>
            <a:r>
              <a:rPr lang="ru-RU" sz="2400" dirty="0" smtClean="0"/>
              <a:t>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</a:t>
            </a:r>
            <a:r>
              <a:rPr lang="uk-UA" sz="2400" dirty="0" smtClean="0"/>
              <a:t>респіраторів</a:t>
            </a:r>
            <a:r>
              <a:rPr lang="ru-RU" sz="2400" dirty="0" smtClean="0"/>
              <a:t> </a:t>
            </a:r>
            <a:r>
              <a:rPr lang="uk-UA" sz="2400" b="1" dirty="0"/>
              <a:t>≈</a:t>
            </a:r>
            <a:r>
              <a:rPr lang="ru-RU" sz="2400" dirty="0" smtClean="0"/>
              <a:t> 20 000 </a:t>
            </a:r>
            <a:r>
              <a:rPr lang="ru-RU" sz="2400" dirty="0"/>
              <a:t>шт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</a:t>
            </a:r>
            <a:r>
              <a:rPr lang="uk-UA" sz="2400" dirty="0" smtClean="0"/>
              <a:t>хірургічних</a:t>
            </a:r>
            <a:r>
              <a:rPr lang="ru-RU" sz="2400" dirty="0" smtClean="0"/>
              <a:t> </a:t>
            </a:r>
            <a:r>
              <a:rPr lang="ru-RU" sz="2400" dirty="0"/>
              <a:t>масок </a:t>
            </a:r>
            <a:r>
              <a:rPr lang="uk-UA" sz="2400" b="1" dirty="0"/>
              <a:t>≈</a:t>
            </a:r>
            <a:r>
              <a:rPr lang="ru-RU" sz="2400" dirty="0" smtClean="0"/>
              <a:t> 50 </a:t>
            </a:r>
            <a:r>
              <a:rPr lang="ru-RU" sz="2400" dirty="0"/>
              <a:t>000 </a:t>
            </a:r>
            <a:r>
              <a:rPr lang="ru-RU" sz="2400" dirty="0" smtClean="0"/>
              <a:t>шт.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30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65" y="119700"/>
            <a:ext cx="9521687" cy="9719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z="3600" b="1" dirty="0" smtClean="0"/>
              <a:t>Використання</a:t>
            </a:r>
            <a:r>
              <a:rPr lang="ru-RU" sz="3600" b="1" dirty="0" smtClean="0"/>
              <a:t> </a:t>
            </a:r>
            <a:r>
              <a:rPr lang="uk-UA" sz="3600" b="1" dirty="0" err="1" smtClean="0"/>
              <a:t>хімдезінфектантів</a:t>
            </a:r>
            <a:r>
              <a:rPr lang="ru-RU" sz="3600" b="1" dirty="0" smtClean="0"/>
              <a:t> </a:t>
            </a:r>
            <a:r>
              <a:rPr lang="mr-IN" sz="3600" b="1" dirty="0"/>
              <a:t>–</a:t>
            </a:r>
            <a:r>
              <a:rPr lang="ru-RU" sz="3600" b="1" dirty="0"/>
              <a:t> </a:t>
            </a:r>
            <a:r>
              <a:rPr lang="uk-UA" sz="3600" b="1" dirty="0" smtClean="0"/>
              <a:t>скорочення</a:t>
            </a:r>
            <a:r>
              <a:rPr lang="ru-RU" sz="3600" b="1" dirty="0" smtClean="0"/>
              <a:t> </a:t>
            </a:r>
            <a:r>
              <a:rPr lang="uk-UA" sz="3600" b="1" dirty="0" smtClean="0"/>
              <a:t>фінансування</a:t>
            </a:r>
            <a:r>
              <a:rPr lang="ru-RU" sz="3600" b="1" dirty="0" smtClean="0"/>
              <a:t> </a:t>
            </a:r>
            <a:r>
              <a:rPr lang="mr-IN" sz="3600" b="1" dirty="0"/>
              <a:t>–</a:t>
            </a:r>
            <a:r>
              <a:rPr lang="ru-RU" sz="3600" b="1" dirty="0"/>
              <a:t> </a:t>
            </a:r>
            <a:r>
              <a:rPr lang="uk-UA" sz="3600" b="1" dirty="0" smtClean="0"/>
              <a:t>раціональне</a:t>
            </a:r>
            <a:r>
              <a:rPr lang="ru-RU" sz="3600" b="1" dirty="0" smtClean="0"/>
              <a:t> </a:t>
            </a:r>
            <a:r>
              <a:rPr lang="uk-UA" sz="3600" b="1" dirty="0" smtClean="0"/>
              <a:t>використання</a:t>
            </a:r>
            <a:r>
              <a:rPr lang="ru-RU" sz="3600" b="1" dirty="0" smtClean="0"/>
              <a:t>!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9" y="1930525"/>
            <a:ext cx="4909930" cy="4978945"/>
          </a:xfrm>
          <a:effectLst>
            <a:softEdge rad="0"/>
          </a:effectLst>
        </p:spPr>
      </p:pic>
      <p:sp>
        <p:nvSpPr>
          <p:cNvPr id="6" name="Выноска 2 5"/>
          <p:cNvSpPr/>
          <p:nvPr/>
        </p:nvSpPr>
        <p:spPr>
          <a:xfrm>
            <a:off x="8706679" y="2395330"/>
            <a:ext cx="3243469" cy="1858618"/>
          </a:xfrm>
          <a:prstGeom prst="borderCallout2">
            <a:avLst>
              <a:gd name="adj1" fmla="val 50588"/>
              <a:gd name="adj2" fmla="val -1275"/>
              <a:gd name="adj3" fmla="val 101569"/>
              <a:gd name="adj4" fmla="val -28765"/>
              <a:gd name="adj5" fmla="val 180337"/>
              <a:gd name="adj6" fmla="val -29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Респіратори</a:t>
            </a:r>
            <a:r>
              <a:rPr lang="ru-RU" dirty="0" smtClean="0"/>
              <a:t> </a:t>
            </a:r>
            <a:r>
              <a:rPr lang="uk-UA" b="1" dirty="0"/>
              <a:t>≈</a:t>
            </a:r>
            <a:r>
              <a:rPr lang="ru-RU" dirty="0" smtClean="0"/>
              <a:t> </a:t>
            </a:r>
            <a:r>
              <a:rPr lang="ru-RU" dirty="0" smtClean="0"/>
              <a:t>1 </a:t>
            </a:r>
            <a:r>
              <a:rPr lang="ru-RU" dirty="0" smtClean="0"/>
              <a:t>200 000 </a:t>
            </a:r>
            <a:r>
              <a:rPr lang="ru-RU" dirty="0" smtClean="0"/>
              <a:t>грн.</a:t>
            </a:r>
          </a:p>
          <a:p>
            <a:r>
              <a:rPr lang="uk-UA" dirty="0" smtClean="0"/>
              <a:t>Хірургічні</a:t>
            </a:r>
            <a:r>
              <a:rPr lang="ru-RU" dirty="0" smtClean="0"/>
              <a:t> </a:t>
            </a:r>
            <a:r>
              <a:rPr lang="ru-RU" dirty="0" smtClean="0"/>
              <a:t>маски </a:t>
            </a:r>
            <a:r>
              <a:rPr lang="uk-UA" b="1" dirty="0"/>
              <a:t>≈</a:t>
            </a:r>
            <a:r>
              <a:rPr lang="ru-RU" dirty="0" smtClean="0"/>
              <a:t> 50 000 </a:t>
            </a:r>
            <a:r>
              <a:rPr lang="ru-RU" dirty="0" smtClean="0"/>
              <a:t>грн.</a:t>
            </a:r>
          </a:p>
          <a:p>
            <a:r>
              <a:rPr lang="ru-RU" dirty="0" smtClean="0"/>
              <a:t>УФО </a:t>
            </a:r>
            <a:r>
              <a:rPr lang="uk-UA" b="1" dirty="0"/>
              <a:t>≈</a:t>
            </a:r>
            <a:r>
              <a:rPr lang="ru-RU" dirty="0" smtClean="0"/>
              <a:t> 200 000 </a:t>
            </a:r>
            <a:r>
              <a:rPr lang="ru-RU" dirty="0" smtClean="0"/>
              <a:t>грн.</a:t>
            </a:r>
          </a:p>
          <a:p>
            <a:endParaRPr lang="ru-RU" dirty="0"/>
          </a:p>
          <a:p>
            <a:r>
              <a:rPr lang="ru-RU" dirty="0" smtClean="0"/>
              <a:t>                            1 </a:t>
            </a:r>
            <a:r>
              <a:rPr lang="ru-RU" dirty="0" smtClean="0"/>
              <a:t>450 000 </a:t>
            </a:r>
            <a:r>
              <a:rPr lang="ru-RU" dirty="0" smtClean="0"/>
              <a:t>грн.</a:t>
            </a:r>
          </a:p>
        </p:txBody>
      </p:sp>
      <p:sp>
        <p:nvSpPr>
          <p:cNvPr id="7" name="Выноска 2 6"/>
          <p:cNvSpPr/>
          <p:nvPr/>
        </p:nvSpPr>
        <p:spPr>
          <a:xfrm flipH="1">
            <a:off x="238537" y="2395330"/>
            <a:ext cx="3316361" cy="765313"/>
          </a:xfrm>
          <a:prstGeom prst="borderCallout2">
            <a:avLst>
              <a:gd name="adj1" fmla="val 48750"/>
              <a:gd name="adj2" fmla="val -1629"/>
              <a:gd name="adj3" fmla="val 190958"/>
              <a:gd name="adj4" fmla="val -34434"/>
              <a:gd name="adj5" fmla="val 383182"/>
              <a:gd name="adj6" fmla="val -34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 smtClean="0"/>
              <a:t>Хімдезінфектанти</a:t>
            </a:r>
            <a:r>
              <a:rPr lang="uk-UA" dirty="0" smtClean="0"/>
              <a:t> </a:t>
            </a:r>
            <a:r>
              <a:rPr lang="uk-UA" b="1" dirty="0"/>
              <a:t>≈ </a:t>
            </a:r>
            <a:r>
              <a:rPr lang="uk-UA" dirty="0" smtClean="0"/>
              <a:t>950 000 </a:t>
            </a:r>
            <a:r>
              <a:rPr lang="uk-UA" dirty="0" smtClean="0"/>
              <a:t>грн. </a:t>
            </a:r>
            <a:endParaRPr lang="ru-RU" dirty="0" smtClean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9652552" y="3324639"/>
            <a:ext cx="1439518" cy="6510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554897" y="1369954"/>
            <a:ext cx="5151781" cy="1143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Ваги </a:t>
            </a:r>
            <a:r>
              <a:rPr lang="uk-UA" sz="2400" b="1" dirty="0" smtClean="0">
                <a:solidFill>
                  <a:srgbClr val="0070C0"/>
                </a:solidFill>
              </a:rPr>
              <a:t>інфекційного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контролю </a:t>
            </a:r>
            <a:r>
              <a:rPr lang="uk-UA" sz="2400" b="1" dirty="0" smtClean="0">
                <a:solidFill>
                  <a:srgbClr val="0070C0"/>
                </a:solidFill>
              </a:rPr>
              <a:t>відповідно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шляху </a:t>
            </a:r>
            <a:r>
              <a:rPr lang="uk-UA" sz="2400" b="1" dirty="0" smtClean="0">
                <a:solidFill>
                  <a:srgbClr val="0070C0"/>
                </a:solidFill>
              </a:rPr>
              <a:t>передачі</a:t>
            </a:r>
            <a:r>
              <a:rPr lang="ru-RU" sz="2400" b="1" dirty="0" smtClean="0">
                <a:solidFill>
                  <a:srgbClr val="0070C0"/>
                </a:solidFill>
              </a:rPr>
              <a:t> ТБ (2016-2017 </a:t>
            </a:r>
            <a:r>
              <a:rPr lang="ru-RU" sz="2400" b="1" dirty="0" err="1" smtClean="0">
                <a:solidFill>
                  <a:srgbClr val="0070C0"/>
                </a:solidFill>
              </a:rPr>
              <a:t>рр</a:t>
            </a:r>
            <a:r>
              <a:rPr lang="ru-RU" sz="2400" b="1" dirty="0" smtClean="0">
                <a:solidFill>
                  <a:srgbClr val="0070C0"/>
                </a:solidFill>
              </a:rPr>
              <a:t>.)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8537" y="4978400"/>
            <a:ext cx="3316360" cy="1560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*</a:t>
            </a:r>
            <a:r>
              <a:rPr lang="ru-RU" b="1" dirty="0" smtClean="0"/>
              <a:t>2015 </a:t>
            </a:r>
            <a:r>
              <a:rPr lang="ru-RU" b="1" dirty="0" smtClean="0"/>
              <a:t>р.</a:t>
            </a:r>
            <a:endParaRPr lang="ru-RU" b="1" dirty="0" smtClean="0"/>
          </a:p>
          <a:p>
            <a:r>
              <a:rPr lang="uk-UA" dirty="0" err="1" smtClean="0"/>
              <a:t>Деззасоби</a:t>
            </a:r>
            <a:r>
              <a:rPr lang="ru-RU" dirty="0" smtClean="0"/>
              <a:t> </a:t>
            </a:r>
            <a:r>
              <a:rPr lang="uk-UA" b="1" dirty="0"/>
              <a:t>≈</a:t>
            </a:r>
            <a:r>
              <a:rPr lang="ru-RU" dirty="0" smtClean="0"/>
              <a:t> 2 200 000 грн.</a:t>
            </a:r>
            <a:endParaRPr lang="ru-RU" dirty="0" smtClean="0"/>
          </a:p>
          <a:p>
            <a:r>
              <a:rPr lang="uk-UA" dirty="0" smtClean="0"/>
              <a:t>Респіратори</a:t>
            </a:r>
            <a:r>
              <a:rPr lang="ru-RU" dirty="0" smtClean="0"/>
              <a:t> </a:t>
            </a:r>
            <a:r>
              <a:rPr lang="uk-UA" b="1" dirty="0"/>
              <a:t>≈</a:t>
            </a:r>
            <a:r>
              <a:rPr lang="ru-RU" dirty="0" smtClean="0"/>
              <a:t> 100 000 грн.</a:t>
            </a:r>
            <a:endParaRPr lang="ru-RU" dirty="0" smtClean="0"/>
          </a:p>
          <a:p>
            <a:r>
              <a:rPr lang="uk-UA" dirty="0" smtClean="0"/>
              <a:t>Хірургічні</a:t>
            </a:r>
            <a:r>
              <a:rPr lang="ru-RU" dirty="0" smtClean="0"/>
              <a:t> </a:t>
            </a:r>
            <a:r>
              <a:rPr lang="ru-RU" dirty="0" smtClean="0"/>
              <a:t>маски </a:t>
            </a:r>
            <a:r>
              <a:rPr lang="uk-UA" b="1" dirty="0"/>
              <a:t>≈</a:t>
            </a:r>
            <a:r>
              <a:rPr lang="ru-RU" dirty="0" smtClean="0"/>
              <a:t> 50 000 грн.</a:t>
            </a:r>
            <a:endParaRPr lang="ru-RU" dirty="0" smtClean="0"/>
          </a:p>
          <a:p>
            <a:r>
              <a:rPr lang="ru-RU" dirty="0" smtClean="0"/>
              <a:t>УФО </a:t>
            </a:r>
            <a:r>
              <a:rPr lang="uk-UA" b="1" dirty="0"/>
              <a:t>≈</a:t>
            </a:r>
            <a:r>
              <a:rPr lang="ru-RU" dirty="0" smtClean="0"/>
              <a:t> 370 000 грн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424"/>
            <a:ext cx="7760678" cy="94829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ІК </a:t>
            </a:r>
            <a:r>
              <a:rPr lang="mr-IN" sz="3200" b="1" dirty="0" smtClean="0"/>
              <a:t>–</a:t>
            </a:r>
            <a:r>
              <a:rPr lang="ru-RU" sz="3200" b="1" dirty="0" smtClean="0"/>
              <a:t> </a:t>
            </a:r>
            <a:r>
              <a:rPr lang="uk-UA" sz="3200" b="1" dirty="0" smtClean="0"/>
              <a:t>втричі</a:t>
            </a:r>
            <a:r>
              <a:rPr lang="ru-RU" sz="3200" b="1" dirty="0" smtClean="0"/>
              <a:t> </a:t>
            </a:r>
            <a:r>
              <a:rPr lang="uk-UA" sz="3200" b="1" dirty="0" smtClean="0"/>
              <a:t>знижено</a:t>
            </a:r>
            <a:r>
              <a:rPr lang="ru-RU" sz="3200" b="1" dirty="0" smtClean="0"/>
              <a:t> </a:t>
            </a:r>
            <a:r>
              <a:rPr lang="uk-UA" sz="3200" b="1" dirty="0" smtClean="0"/>
              <a:t>вартість</a:t>
            </a:r>
            <a:r>
              <a:rPr lang="ru-RU" sz="3200" b="1" dirty="0" smtClean="0"/>
              <a:t> </a:t>
            </a:r>
            <a:r>
              <a:rPr lang="uk-UA" sz="3200" b="1" dirty="0" smtClean="0"/>
              <a:t>нової вентиляційної системи</a:t>
            </a:r>
            <a:r>
              <a:rPr lang="en-US" sz="3200" b="1" dirty="0" smtClean="0"/>
              <a:t> </a:t>
            </a:r>
            <a:r>
              <a:rPr lang="uk-UA" sz="3200" b="1" dirty="0" err="1" smtClean="0"/>
              <a:t>баклабораторії</a:t>
            </a:r>
            <a:endParaRPr lang="uk-UA" sz="3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215" y="4084708"/>
            <a:ext cx="5057466" cy="2168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 </a:t>
            </a:r>
            <a:r>
              <a:rPr lang="uk-UA" sz="2800" dirty="0" smtClean="0"/>
              <a:t>допомоги</a:t>
            </a:r>
            <a:r>
              <a:rPr lang="ru-RU" sz="2800" dirty="0" smtClean="0"/>
              <a:t> </a:t>
            </a:r>
            <a:r>
              <a:rPr lang="en-US" sz="2800" dirty="0" smtClean="0"/>
              <a:t>NEGIC </a:t>
            </a:r>
            <a:r>
              <a:rPr lang="uk-UA" sz="2800" dirty="0" smtClean="0"/>
              <a:t>Проект механічної вентиляції для </a:t>
            </a:r>
            <a:r>
              <a:rPr lang="uk-UA" sz="2800" dirty="0" err="1" smtClean="0"/>
              <a:t>баклабораторії</a:t>
            </a:r>
            <a:r>
              <a:rPr lang="uk-UA" sz="2800" dirty="0" smtClean="0"/>
              <a:t> знижено </a:t>
            </a:r>
            <a:endParaRPr lang="uk-UA" sz="2800" dirty="0" smtClean="0"/>
          </a:p>
          <a:p>
            <a:pPr algn="ctr"/>
            <a:r>
              <a:rPr lang="uk-UA" sz="2800" dirty="0" smtClean="0"/>
              <a:t>з </a:t>
            </a:r>
            <a:r>
              <a:rPr lang="uk-UA" sz="2800" b="1" dirty="0" smtClean="0"/>
              <a:t>2,5 млн. грн</a:t>
            </a:r>
            <a:r>
              <a:rPr lang="uk-UA" sz="2800" dirty="0" smtClean="0"/>
              <a:t>. до </a:t>
            </a:r>
            <a:r>
              <a:rPr lang="uk-UA" sz="2800" b="1" dirty="0" smtClean="0"/>
              <a:t>700 тис. грн.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0" y="990401"/>
            <a:ext cx="5280287" cy="26354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56591" y="4373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797" y="191729"/>
            <a:ext cx="4148203" cy="2672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122" name="Picture 2" descr="https://scontent-frx5-1.xx.fbcdn.net/v/t1.15752-9/37332314_2124645171082183_323376596046053376_n.jpg?_nc_cat=0&amp;oh=426fd761a10477b620a040d39f175f44&amp;oe=5BDD15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664" y="2864169"/>
            <a:ext cx="2875336" cy="38315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-frx5-1.xx.fbcdn.net/v/t1.15752-9/37405644_2124645064415527_3407075359802261504_n.jpg?_nc_cat=0&amp;oh=d88bc119abe5a3ba0f81d3b42c688b27&amp;oe=5BCA26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84" y="3663811"/>
            <a:ext cx="4011580" cy="3010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06" y="128903"/>
            <a:ext cx="10692580" cy="50731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ІК </a:t>
            </a:r>
            <a:r>
              <a:rPr lang="mr-IN" sz="3200" b="1" dirty="0" smtClean="0"/>
              <a:t>–</a:t>
            </a:r>
            <a:r>
              <a:rPr lang="ru-RU" sz="3200" b="1" dirty="0" smtClean="0"/>
              <a:t> </a:t>
            </a:r>
            <a:r>
              <a:rPr lang="ru-RU" sz="3200" b="1" dirty="0"/>
              <a:t> </a:t>
            </a:r>
            <a:r>
              <a:rPr lang="uk-UA" sz="3200" b="1" dirty="0" smtClean="0"/>
              <a:t>впровадження сучасних швидких діагностичних методів </a:t>
            </a:r>
            <a:endParaRPr lang="uk-UA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6591" y="4373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6" y="728540"/>
            <a:ext cx="3624271" cy="3829341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50D0CB1C-B55E-4126-BA97-F6CD9FEC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77" y="728540"/>
            <a:ext cx="4550183" cy="3766517"/>
          </a:xfrm>
          <a:effectLst>
            <a:softEdge rad="165100"/>
          </a:effectLst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A875948C-2ACD-41FD-8D9C-DEBE5CE83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4"/>
          <a:stretch>
            <a:fillRect/>
          </a:stretch>
        </p:blipFill>
        <p:spPr>
          <a:xfrm>
            <a:off x="1384355" y="4267803"/>
            <a:ext cx="3923044" cy="2770793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1EEAE123-BE13-4A6A-8754-A97FEAE74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51" y="4361120"/>
            <a:ext cx="4447106" cy="2677476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51" y="728540"/>
            <a:ext cx="3541940" cy="3829341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6296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462" y="233744"/>
            <a:ext cx="7550224" cy="1008111"/>
          </a:xfrm>
        </p:spPr>
        <p:txBody>
          <a:bodyPr>
            <a:normAutofit/>
          </a:bodyPr>
          <a:lstStyle/>
          <a:p>
            <a:pPr algn="ctr"/>
            <a:r>
              <a:rPr lang="uk-UA" sz="6600" b="1" i="1" dirty="0"/>
              <a:t>Дякую за увагу!</a:t>
            </a:r>
            <a:endParaRPr lang="ru-RU" sz="6600" b="1" i="1" dirty="0"/>
          </a:p>
        </p:txBody>
      </p:sp>
      <p:pic>
        <p:nvPicPr>
          <p:cNvPr id="3074" name="Picture 2" descr="http://ekskursiya.com.ua/typo3temp/_processed_/3/2/csm_ekskursiya_Lviv_dlya_ditej_01_ee77729a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928" y="1268361"/>
            <a:ext cx="8093292" cy="5150277"/>
          </a:xfrm>
          <a:prstGeom prst="rect">
            <a:avLst/>
          </a:prstGeom>
          <a:noFill/>
          <a:effectLst>
            <a:glow rad="88900">
              <a:schemeClr val="accent1">
                <a:alpha val="40000"/>
              </a:schemeClr>
            </a:glow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7362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21" y="74144"/>
            <a:ext cx="11787808" cy="1325563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Організаційний</a:t>
            </a:r>
            <a:r>
              <a:rPr lang="ru-RU" sz="3600" b="1" dirty="0" smtClean="0"/>
              <a:t> </a:t>
            </a:r>
            <a:r>
              <a:rPr lang="ru-RU" sz="3600" b="1" dirty="0"/>
              <a:t>компонент ІК </a:t>
            </a:r>
            <a:r>
              <a:rPr lang="mr-IN" sz="3600" b="1" dirty="0"/>
              <a:t>–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uk-UA" sz="3600" b="1" dirty="0" smtClean="0"/>
              <a:t>загалом </a:t>
            </a:r>
            <a:r>
              <a:rPr lang="uk-UA" sz="3600" b="1" dirty="0"/>
              <a:t>скорочено </a:t>
            </a:r>
            <a:r>
              <a:rPr lang="uk-UA" sz="3600" b="1" dirty="0" smtClean="0"/>
              <a:t>705 </a:t>
            </a:r>
            <a:r>
              <a:rPr lang="uk-UA" sz="3600" b="1" dirty="0"/>
              <a:t>стаціонарних ліжок та 95 </a:t>
            </a:r>
            <a:r>
              <a:rPr lang="uk-UA" sz="3600" b="1" dirty="0" smtClean="0"/>
              <a:t>санаторних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5" y="2626259"/>
            <a:ext cx="1526796" cy="152679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40187" y="1152018"/>
            <a:ext cx="11004607" cy="3204126"/>
            <a:chOff x="349525" y="1691152"/>
            <a:chExt cx="11004607" cy="32041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5" y="2079452"/>
              <a:ext cx="914400" cy="9144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260" y="1974572"/>
              <a:ext cx="1157910" cy="115791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261" y="3329604"/>
              <a:ext cx="1388168" cy="138816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8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88" y="1974571"/>
              <a:ext cx="1157909" cy="115790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747" y="3190976"/>
              <a:ext cx="1704302" cy="17043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2902" y="1691152"/>
              <a:ext cx="1638452" cy="163845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1334" y="3132480"/>
              <a:ext cx="1762798" cy="176279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2023" y="2451029"/>
              <a:ext cx="1690168" cy="169016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810" y="3205340"/>
              <a:ext cx="811593" cy="811593"/>
            </a:xfrm>
            <a:prstGeom prst="rect">
              <a:avLst/>
            </a:prstGeom>
          </p:spPr>
        </p:pic>
        <p:sp>
          <p:nvSpPr>
            <p:cNvPr id="17" name="Стрелка вправо 16"/>
            <p:cNvSpPr/>
            <p:nvPr/>
          </p:nvSpPr>
          <p:spPr>
            <a:xfrm>
              <a:off x="4437049" y="3788229"/>
              <a:ext cx="3244974" cy="1661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667781" y="4414639"/>
            <a:ext cx="3650451" cy="2147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На 01.01.2015</a:t>
            </a:r>
            <a:r>
              <a:rPr lang="ru-RU" sz="2400" b="1" dirty="0" smtClean="0"/>
              <a:t>:</a:t>
            </a:r>
            <a:endParaRPr lang="ru-RU" sz="2400" b="1" dirty="0" smtClean="0"/>
          </a:p>
          <a:p>
            <a:r>
              <a:rPr lang="uk-UA" sz="2400" dirty="0" smtClean="0"/>
              <a:t>стаціонарних</a:t>
            </a:r>
            <a:r>
              <a:rPr lang="ru-RU" sz="2400" dirty="0" smtClean="0"/>
              <a:t> </a:t>
            </a:r>
            <a:r>
              <a:rPr lang="mr-IN" sz="2400" dirty="0" smtClean="0"/>
              <a:t>–</a:t>
            </a:r>
            <a:r>
              <a:rPr lang="ru-RU" sz="2400" dirty="0" smtClean="0"/>
              <a:t> 1455</a:t>
            </a:r>
          </a:p>
          <a:p>
            <a:r>
              <a:rPr lang="uk-UA" sz="2400" dirty="0" smtClean="0"/>
              <a:t>санаторних</a:t>
            </a:r>
            <a:r>
              <a:rPr lang="ru-RU" sz="2400" dirty="0" smtClean="0"/>
              <a:t> </a:t>
            </a:r>
            <a:r>
              <a:rPr lang="mr-IN" sz="2400" dirty="0"/>
              <a:t>–</a:t>
            </a:r>
            <a:r>
              <a:rPr lang="ru-RU" sz="2400" dirty="0" smtClean="0"/>
              <a:t> 400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осади </a:t>
            </a:r>
            <a:r>
              <a:rPr lang="uk-UA" sz="2400" dirty="0" smtClean="0"/>
              <a:t>фтизіатрів</a:t>
            </a:r>
            <a:r>
              <a:rPr lang="ru-RU" sz="2400" dirty="0" smtClean="0"/>
              <a:t> </a:t>
            </a:r>
            <a:r>
              <a:rPr lang="mr-IN" sz="2400" dirty="0"/>
              <a:t>– </a:t>
            </a:r>
            <a:r>
              <a:rPr lang="ru-RU" sz="2400" dirty="0" smtClean="0"/>
              <a:t>180</a:t>
            </a:r>
          </a:p>
          <a:p>
            <a:r>
              <a:rPr lang="uk-UA" sz="2400" dirty="0" smtClean="0"/>
              <a:t>фізичні особи </a:t>
            </a:r>
            <a:r>
              <a:rPr lang="mr-IN" sz="2400" dirty="0" smtClean="0"/>
              <a:t>–</a:t>
            </a:r>
            <a:r>
              <a:rPr lang="uk-UA" sz="2400" dirty="0" smtClean="0"/>
              <a:t> 160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18338" y="4414638"/>
            <a:ext cx="3650451" cy="2147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На 01.01.2018</a:t>
            </a:r>
            <a:r>
              <a:rPr lang="ru-RU" sz="2400" b="1" dirty="0" smtClean="0"/>
              <a:t>:</a:t>
            </a:r>
            <a:endParaRPr lang="ru-RU" sz="2400" b="1" dirty="0" smtClean="0"/>
          </a:p>
          <a:p>
            <a:r>
              <a:rPr lang="uk-UA" sz="2400" dirty="0" smtClean="0"/>
              <a:t>стаціонарних</a:t>
            </a:r>
            <a:r>
              <a:rPr lang="ru-RU" sz="2400" dirty="0" smtClean="0"/>
              <a:t> </a:t>
            </a:r>
            <a:r>
              <a:rPr lang="mr-IN" sz="2400" dirty="0" smtClean="0"/>
              <a:t>–</a:t>
            </a:r>
            <a:r>
              <a:rPr lang="ru-RU" sz="2400" dirty="0" smtClean="0"/>
              <a:t> </a:t>
            </a:r>
            <a:r>
              <a:rPr lang="ru-RU" sz="2400" dirty="0" smtClean="0"/>
              <a:t>750</a:t>
            </a:r>
            <a:endParaRPr lang="ru-RU" sz="2400" dirty="0" smtClean="0"/>
          </a:p>
          <a:p>
            <a:r>
              <a:rPr lang="uk-UA" sz="2400" dirty="0" smtClean="0"/>
              <a:t>санаторних</a:t>
            </a:r>
            <a:r>
              <a:rPr lang="ru-RU" sz="2400" dirty="0" smtClean="0"/>
              <a:t> </a:t>
            </a:r>
            <a:r>
              <a:rPr lang="mr-IN" sz="2400" dirty="0"/>
              <a:t>–</a:t>
            </a:r>
            <a:r>
              <a:rPr lang="ru-RU" sz="2400" dirty="0" smtClean="0"/>
              <a:t> 305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осади </a:t>
            </a:r>
            <a:r>
              <a:rPr lang="uk-UA" sz="2400" dirty="0" smtClean="0"/>
              <a:t>фтизіатрів</a:t>
            </a:r>
            <a:r>
              <a:rPr lang="ru-RU" sz="2400" dirty="0" smtClean="0"/>
              <a:t> </a:t>
            </a:r>
            <a:r>
              <a:rPr lang="mr-IN" sz="2400" dirty="0"/>
              <a:t>– </a:t>
            </a:r>
            <a:r>
              <a:rPr lang="ru-RU" sz="2400" dirty="0" smtClean="0"/>
              <a:t>180</a:t>
            </a:r>
          </a:p>
          <a:p>
            <a:r>
              <a:rPr lang="uk-UA" sz="2400" dirty="0" smtClean="0"/>
              <a:t>фізичні особи </a:t>
            </a:r>
            <a:r>
              <a:rPr lang="mr-IN" sz="2400" dirty="0" smtClean="0"/>
              <a:t>–</a:t>
            </a:r>
            <a:r>
              <a:rPr lang="uk-UA" sz="2400" dirty="0" smtClean="0"/>
              <a:t> 156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799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7" y="1740310"/>
            <a:ext cx="5477908" cy="44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2096" y="74144"/>
            <a:ext cx="11787808" cy="1325563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Організаційний</a:t>
            </a:r>
            <a:r>
              <a:rPr lang="ru-RU" sz="3600" b="1" dirty="0" smtClean="0"/>
              <a:t> </a:t>
            </a:r>
            <a:r>
              <a:rPr lang="ru-RU" sz="3600" b="1" dirty="0"/>
              <a:t>компонент ІК </a:t>
            </a:r>
            <a:r>
              <a:rPr lang="mr-IN" sz="3600" b="1" dirty="0"/>
              <a:t>–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3600" b="1" dirty="0" smtClean="0"/>
              <a:t>                                                </a:t>
            </a:r>
            <a:r>
              <a:rPr lang="uk-UA" sz="3600" b="1" dirty="0" smtClean="0"/>
              <a:t>розширення кадрового ресурсу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27407" y="1485542"/>
            <a:ext cx="65624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dirty="0" smtClean="0"/>
              <a:t>для </a:t>
            </a:r>
            <a:r>
              <a:rPr lang="uk-UA" sz="2400" dirty="0"/>
              <a:t>забезпечення </a:t>
            </a:r>
            <a:r>
              <a:rPr lang="uk-UA" sz="2400" b="1" dirty="0"/>
              <a:t>комплексної </a:t>
            </a:r>
            <a:r>
              <a:rPr lang="uk-UA" sz="2400" dirty="0"/>
              <a:t>спеціалізованої медичної допомоги </a:t>
            </a:r>
            <a:r>
              <a:rPr lang="uk-UA" sz="2400" dirty="0" smtClean="0"/>
              <a:t>введено посади лікарів:</a:t>
            </a:r>
          </a:p>
          <a:p>
            <a:pPr lvl="0" algn="ctr"/>
            <a:endParaRPr lang="uk-UA" sz="800" dirty="0" smtClean="0"/>
          </a:p>
          <a:p>
            <a:pPr lvl="0" algn="ctr"/>
            <a:endParaRPr lang="uk-UA" sz="800" dirty="0"/>
          </a:p>
          <a:p>
            <a:pPr lvl="0" algn="ctr"/>
            <a:endParaRPr lang="uk-UA" sz="800" dirty="0"/>
          </a:p>
          <a:p>
            <a:pPr lvl="0"/>
            <a:r>
              <a:rPr lang="uk-UA" sz="2400" dirty="0" smtClean="0"/>
              <a:t>   отоларинголога</a:t>
            </a:r>
          </a:p>
          <a:p>
            <a:pPr marL="285750" lvl="0" indent="-285750">
              <a:buFontTx/>
              <a:buChar char="-"/>
            </a:pPr>
            <a:endParaRPr lang="uk-UA" sz="800" dirty="0"/>
          </a:p>
          <a:p>
            <a:pPr lvl="0"/>
            <a:r>
              <a:rPr lang="uk-UA" sz="2400" dirty="0" smtClean="0"/>
              <a:t>          невропатолога</a:t>
            </a:r>
          </a:p>
          <a:p>
            <a:pPr marL="285750" lvl="0" indent="-285750">
              <a:buFontTx/>
              <a:buChar char="-"/>
            </a:pPr>
            <a:endParaRPr lang="uk-UA" sz="800" dirty="0"/>
          </a:p>
          <a:p>
            <a:pPr lvl="0"/>
            <a:r>
              <a:rPr lang="uk-UA" sz="2400" dirty="0" smtClean="0"/>
              <a:t>                            уролога</a:t>
            </a:r>
          </a:p>
          <a:p>
            <a:pPr lvl="0"/>
            <a:endParaRPr lang="uk-UA" sz="800" dirty="0" smtClean="0"/>
          </a:p>
          <a:p>
            <a:pPr lvl="0"/>
            <a:r>
              <a:rPr lang="uk-UA" sz="800" dirty="0"/>
              <a:t> </a:t>
            </a:r>
            <a:r>
              <a:rPr lang="uk-UA" sz="800" dirty="0" smtClean="0"/>
              <a:t>                                                                                              </a:t>
            </a:r>
            <a:r>
              <a:rPr lang="uk-UA" sz="2400" dirty="0" smtClean="0"/>
              <a:t>офтальмолога</a:t>
            </a:r>
          </a:p>
          <a:p>
            <a:pPr marL="285750" lvl="0" indent="-285750">
              <a:buFontTx/>
              <a:buChar char="-"/>
            </a:pPr>
            <a:endParaRPr lang="uk-UA" sz="800" dirty="0"/>
          </a:p>
          <a:p>
            <a:pPr lvl="0"/>
            <a:r>
              <a:rPr lang="uk-UA" sz="2400" dirty="0" smtClean="0"/>
              <a:t>                                           гінеколога</a:t>
            </a:r>
          </a:p>
          <a:p>
            <a:pPr marL="285750" lvl="0" indent="-285750">
              <a:buFontTx/>
              <a:buChar char="-"/>
            </a:pPr>
            <a:endParaRPr lang="uk-UA" sz="800" dirty="0"/>
          </a:p>
          <a:p>
            <a:pPr lvl="0"/>
            <a:r>
              <a:rPr lang="uk-UA" sz="2400" dirty="0" smtClean="0"/>
              <a:t>                                                  дерматолога</a:t>
            </a:r>
          </a:p>
          <a:p>
            <a:pPr marL="285750" lvl="0" indent="-285750">
              <a:buFontTx/>
              <a:buChar char="-"/>
            </a:pPr>
            <a:endParaRPr lang="uk-UA" sz="800" dirty="0"/>
          </a:p>
          <a:p>
            <a:pPr lvl="0"/>
            <a:r>
              <a:rPr lang="uk-UA" sz="2400" dirty="0" smtClean="0"/>
              <a:t>                                                                психолога</a:t>
            </a:r>
          </a:p>
          <a:p>
            <a:pPr marL="285750" lvl="0" indent="-285750">
              <a:buFontTx/>
              <a:buChar char="-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68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4590" y="11672905"/>
            <a:ext cx="652145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86" y="49755"/>
            <a:ext cx="11813458" cy="1500175"/>
          </a:xfrm>
          <a:noFill/>
        </p:spPr>
        <p:txBody>
          <a:bodyPr>
            <a:normAutofit/>
          </a:bodyPr>
          <a:lstStyle/>
          <a:p>
            <a:pPr lvl="0"/>
            <a:r>
              <a:rPr lang="uk-UA" sz="3600" b="1" dirty="0"/>
              <a:t>Організаційний</a:t>
            </a:r>
            <a:r>
              <a:rPr lang="ru-RU" sz="3600" b="1" dirty="0"/>
              <a:t> компонент ІК </a:t>
            </a:r>
            <a:r>
              <a:rPr lang="mr-IN" sz="3600" b="1" dirty="0"/>
              <a:t>–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3600" b="1" dirty="0"/>
              <a:t> </a:t>
            </a:r>
            <a:r>
              <a:rPr lang="ru-RU" sz="3600" b="1" dirty="0" smtClean="0"/>
              <a:t>                                   </a:t>
            </a:r>
            <a:r>
              <a:rPr lang="uk-UA" sz="3600" b="1" dirty="0" smtClean="0"/>
              <a:t>залучення інвестиційних проектів, грантів </a:t>
            </a:r>
            <a:endParaRPr lang="uk-UA" sz="36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14463" y="1356958"/>
            <a:ext cx="718539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smtClean="0"/>
              <a:t>Сайт </a:t>
            </a:r>
            <a:r>
              <a:rPr lang="uk-UA" sz="2400" dirty="0" err="1"/>
              <a:t>антиретровірусної</a:t>
            </a:r>
            <a:r>
              <a:rPr lang="uk-UA" sz="2400" dirty="0"/>
              <a:t> </a:t>
            </a:r>
            <a:r>
              <a:rPr lang="uk-UA" sz="2400" dirty="0" smtClean="0"/>
              <a:t>терапії</a:t>
            </a:r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uk-UA" sz="800" dirty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smtClean="0"/>
              <a:t>                     Сайт </a:t>
            </a:r>
            <a:r>
              <a:rPr lang="uk-UA" sz="2400" dirty="0"/>
              <a:t>замісної підтримуючої </a:t>
            </a:r>
            <a:r>
              <a:rPr lang="uk-UA" sz="2400" dirty="0" smtClean="0"/>
              <a:t>терапії</a:t>
            </a:r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uk-UA" sz="800" dirty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/>
              <a:t>Обладнання для </a:t>
            </a:r>
            <a:r>
              <a:rPr lang="uk-UA" sz="2400" dirty="0" err="1"/>
              <a:t>баклабораторії</a:t>
            </a:r>
            <a:r>
              <a:rPr lang="uk-UA" sz="2400" dirty="0"/>
              <a:t>:</a:t>
            </a:r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uk-UA" sz="800" dirty="0" smtClean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en-US" sz="2400" dirty="0" smtClean="0"/>
              <a:t>MGIT</a:t>
            </a:r>
            <a:r>
              <a:rPr lang="uk-UA" sz="2400" dirty="0" smtClean="0"/>
              <a:t> </a:t>
            </a:r>
            <a:r>
              <a:rPr lang="en-US" sz="2400" dirty="0" err="1" smtClean="0"/>
              <a:t>Bactec</a:t>
            </a:r>
            <a:r>
              <a:rPr lang="uk-UA" sz="2400" dirty="0" smtClean="0"/>
              <a:t>  </a:t>
            </a:r>
            <a:r>
              <a:rPr lang="mr-IN" sz="2400" dirty="0"/>
              <a:t>–</a:t>
            </a:r>
            <a:r>
              <a:rPr lang="ru-RU" sz="2400" dirty="0"/>
              <a:t>  </a:t>
            </a:r>
            <a:r>
              <a:rPr lang="uk-UA" sz="2400" dirty="0"/>
              <a:t>2 одиниці</a:t>
            </a:r>
            <a:endParaRPr lang="uk-UA" sz="2400" dirty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err="1"/>
              <a:t>GeneXpert</a:t>
            </a:r>
            <a:r>
              <a:rPr lang="uk-UA" sz="2400" dirty="0"/>
              <a:t> MTB/RIF</a:t>
            </a:r>
            <a:r>
              <a:rPr lang="uk-UA" sz="2400" dirty="0"/>
              <a:t> </a:t>
            </a:r>
            <a:r>
              <a:rPr lang="mr-IN" sz="2400" dirty="0"/>
              <a:t>–</a:t>
            </a:r>
            <a:r>
              <a:rPr lang="ru-RU" sz="2400" dirty="0"/>
              <a:t>  </a:t>
            </a:r>
            <a:r>
              <a:rPr lang="ru-RU" sz="2400" dirty="0"/>
              <a:t>3 </a:t>
            </a:r>
            <a:r>
              <a:rPr lang="uk-UA" sz="2400" dirty="0"/>
              <a:t>одиниці</a:t>
            </a:r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en-US" sz="2400" dirty="0" err="1" smtClean="0"/>
              <a:t>Genotip</a:t>
            </a:r>
            <a:r>
              <a:rPr lang="en-US" sz="2400" dirty="0" smtClean="0"/>
              <a:t> ®MTBDR plus</a:t>
            </a:r>
            <a:r>
              <a:rPr lang="uk-UA" sz="2400" dirty="0" smtClean="0"/>
              <a:t>				</a:t>
            </a:r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err="1" smtClean="0"/>
              <a:t>Quanti</a:t>
            </a:r>
            <a:r>
              <a:rPr lang="uk-UA" sz="2400" dirty="0" smtClean="0"/>
              <a:t> </a:t>
            </a:r>
            <a:r>
              <a:rPr lang="uk-UA" sz="2400" dirty="0" err="1" smtClean="0"/>
              <a:t>Feron</a:t>
            </a:r>
            <a:r>
              <a:rPr lang="uk-UA" sz="2400" dirty="0" smtClean="0"/>
              <a:t>-TB </a:t>
            </a:r>
            <a:r>
              <a:rPr lang="uk-UA" sz="2400" dirty="0" err="1" smtClean="0"/>
              <a:t>Gold</a:t>
            </a:r>
            <a:r>
              <a:rPr lang="uk-UA" sz="2400" dirty="0" smtClean="0"/>
              <a:t> </a:t>
            </a:r>
            <a:r>
              <a:rPr lang="uk-UA" sz="2400" dirty="0" err="1" smtClean="0"/>
              <a:t>Plus</a:t>
            </a:r>
            <a:endParaRPr lang="uk-UA" sz="2400" dirty="0" smtClean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smtClean="0"/>
              <a:t>Холодильне </a:t>
            </a:r>
            <a:r>
              <a:rPr lang="uk-UA" sz="2400" dirty="0"/>
              <a:t>обладнання </a:t>
            </a:r>
            <a:endParaRPr lang="uk-UA" sz="2400" dirty="0" smtClean="0"/>
          </a:p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 smtClean="0"/>
              <a:t>Центрифуги </a:t>
            </a:r>
            <a:r>
              <a:rPr lang="mr-IN" sz="2400" dirty="0"/>
              <a:t>–</a:t>
            </a:r>
            <a:r>
              <a:rPr lang="ru-RU" sz="2400" dirty="0"/>
              <a:t>  3 </a:t>
            </a:r>
            <a:r>
              <a:rPr lang="uk-UA" sz="2400" dirty="0" smtClean="0"/>
              <a:t>одиниці</a:t>
            </a:r>
            <a:endParaRPr lang="uk-UA" sz="2400" dirty="0"/>
          </a:p>
        </p:txBody>
      </p:sp>
      <p:pic>
        <p:nvPicPr>
          <p:cNvPr id="3076" name="Picture 4" descr="Ð ÐµÐ·ÑÐ»ÑÑÐ°Ñ Ð¿Ð¾ÑÑÐºÑ Ð·Ð¾Ð±ÑÐ°Ð¶ÐµÐ½Ñ Ð·Ð° Ð·Ð°Ð¿Ð¸ÑÐ¾Ð¼ &quot;Ð³ÑÐ°Ð½ÑÑ&quot;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05" y="3886200"/>
            <a:ext cx="2931795" cy="2931795"/>
          </a:xfrm>
          <a:prstGeom prst="rect">
            <a:avLst/>
          </a:prstGeom>
          <a:solidFill>
            <a:srgbClr val="00B0F0"/>
          </a:solidFill>
          <a:effectLst>
            <a:softEdge rad="508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5286" y="5288340"/>
            <a:ext cx="9076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uk-UA" sz="2400" dirty="0"/>
              <a:t>За рахунок міжнародних </a:t>
            </a:r>
            <a:r>
              <a:rPr lang="uk-UA" sz="2400" dirty="0" smtClean="0"/>
              <a:t>проектів </a:t>
            </a:r>
            <a:r>
              <a:rPr lang="mr-IN" sz="2400" dirty="0"/>
              <a:t>– </a:t>
            </a:r>
            <a:r>
              <a:rPr lang="uk-UA" sz="2400" dirty="0" smtClean="0"/>
              <a:t>навчання </a:t>
            </a:r>
            <a:r>
              <a:rPr lang="uk-UA" sz="2400" b="1" dirty="0" smtClean="0"/>
              <a:t>130</a:t>
            </a:r>
            <a:r>
              <a:rPr lang="uk-UA" sz="2400" dirty="0" smtClean="0"/>
              <a:t> спеціалістів Центру </a:t>
            </a:r>
            <a:r>
              <a:rPr lang="uk-UA" sz="2400" dirty="0"/>
              <a:t>та фтизіатричних установ області як в Україні так і за </a:t>
            </a:r>
            <a:r>
              <a:rPr lang="uk-UA" sz="2400" dirty="0" smtClean="0"/>
              <a:t>кордоном</a:t>
            </a:r>
            <a:endParaRPr lang="uk-UA" sz="2400" dirty="0"/>
          </a:p>
        </p:txBody>
      </p:sp>
      <p:pic>
        <p:nvPicPr>
          <p:cNvPr id="3078" name="Picture 6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" y="1504808"/>
            <a:ext cx="3288665" cy="32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5009" y="1886229"/>
            <a:ext cx="195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Grants</a:t>
            </a:r>
            <a:endParaRPr lang="ru-RU" sz="3200" dirty="0">
              <a:solidFill>
                <a:srgbClr val="00B0F0"/>
              </a:solidFill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2345083" y="2426049"/>
            <a:ext cx="1234440" cy="4232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3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2" y="66906"/>
            <a:ext cx="11133364" cy="638485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Етапи впровадження компонентів інфекційного контролю </a:t>
            </a:r>
            <a:endParaRPr lang="uk-UA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73317002"/>
              </p:ext>
            </p:extLst>
          </p:nvPr>
        </p:nvGraphicFramePr>
        <p:xfrm>
          <a:off x="-1277464" y="798786"/>
          <a:ext cx="10930757" cy="6059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98" y="4501905"/>
            <a:ext cx="1235528" cy="1235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98" y="1091082"/>
            <a:ext cx="914400" cy="91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98" y="2622253"/>
            <a:ext cx="143691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2" y="85256"/>
            <a:ext cx="7360752" cy="5824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b="1" dirty="0"/>
              <a:t>Оцінка </a:t>
            </a:r>
            <a:r>
              <a:rPr lang="uk-UA" sz="3200" b="1" dirty="0" smtClean="0"/>
              <a:t>приміщень</a:t>
            </a:r>
            <a:r>
              <a:rPr lang="ru-RU" sz="3200" b="1" dirty="0" smtClean="0"/>
              <a:t> </a:t>
            </a:r>
            <a:r>
              <a:rPr lang="ru-RU" sz="3200" b="1" dirty="0"/>
              <a:t>на </a:t>
            </a:r>
            <a:r>
              <a:rPr lang="uk-UA" sz="3200" b="1" dirty="0" smtClean="0"/>
              <a:t>ризик</a:t>
            </a:r>
            <a:r>
              <a:rPr lang="ru-RU" sz="3200" b="1" dirty="0" smtClean="0"/>
              <a:t> </a:t>
            </a:r>
            <a:r>
              <a:rPr lang="uk-UA" sz="3200" b="1" dirty="0" smtClean="0"/>
              <a:t>зараження</a:t>
            </a:r>
            <a:r>
              <a:rPr lang="ru-RU" sz="3200" b="1" dirty="0" smtClean="0"/>
              <a:t> </a:t>
            </a:r>
            <a:r>
              <a:rPr lang="ru-RU" sz="3200" b="1" dirty="0"/>
              <a:t>ТБ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1940878"/>
            <a:ext cx="7163685" cy="47820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2229" y="662418"/>
            <a:ext cx="7163685" cy="1146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uk-UA" sz="1600" b="1" dirty="0" smtClean="0"/>
              <a:t>Оцінка ризику зараження всіх приміщень</a:t>
            </a:r>
          </a:p>
          <a:p>
            <a:pPr marL="285750" indent="-285750">
              <a:buFontTx/>
              <a:buChar char="-"/>
            </a:pPr>
            <a:r>
              <a:rPr lang="uk-UA" sz="1600" b="1" dirty="0" smtClean="0"/>
              <a:t>Створено наказ «Про визначення підрозділів щодо ступеню ризику інфікування на ТБ»</a:t>
            </a:r>
          </a:p>
          <a:p>
            <a:pPr marL="285750" indent="-285750">
              <a:buFontTx/>
              <a:buChar char="-"/>
            </a:pPr>
            <a:r>
              <a:rPr lang="uk-UA" sz="1600" b="1" dirty="0" smtClean="0"/>
              <a:t>Створені плани ризику зараження в кожному структурному підрозділі</a:t>
            </a:r>
            <a:endParaRPr lang="uk-UA" sz="1600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9875"/>
          <a:stretch/>
        </p:blipFill>
        <p:spPr>
          <a:xfrm>
            <a:off x="7592981" y="162439"/>
            <a:ext cx="4434470" cy="65604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710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33" y="3835523"/>
            <a:ext cx="3821460" cy="286635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667656"/>
            <a:ext cx="3909145" cy="29321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33" y="667657"/>
            <a:ext cx="3909145" cy="2932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" y="3769751"/>
            <a:ext cx="3909147" cy="29321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AA728CB-186D-4063-B088-BB05D7FCF15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1718" y="2160044"/>
            <a:ext cx="4442003" cy="33223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162" y="85256"/>
            <a:ext cx="7360752" cy="5824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3200" b="1" dirty="0" smtClean="0"/>
              <a:t>Зонування приміщень відповідно вимог ІК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249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76818307"/>
              </p:ext>
            </p:extLst>
          </p:nvPr>
        </p:nvGraphicFramePr>
        <p:xfrm>
          <a:off x="2594543" y="943897"/>
          <a:ext cx="8534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975543" y="2286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/>
              <a:t>В чому різниця?</a:t>
            </a:r>
            <a:endParaRPr lang="ru-RU" sz="4000" b="1" dirty="0"/>
          </a:p>
        </p:txBody>
      </p:sp>
      <p:pic>
        <p:nvPicPr>
          <p:cNvPr id="4100" name="Picture 4" descr="Ð ÐµÐ·ÑÐ»ÑÑÐ°Ñ Ð¿Ð¾ÑÑÐºÑ Ð·Ð¾Ð±ÑÐ°Ð¶ÐµÐ½Ñ Ð·Ð° Ð·Ð°Ð¿Ð¸ÑÐ¾Ð¼ &quot;ÑÐµÐ»Ð¾Ð²ÐµÑÐºÐ¸ Ð´Ð»Ñ Ð¿ÑÐµÐ·ÐµÐ½ÑÐ°ÑÐ¸Ð¸ Ð²Ð¾Ð¿ÑÐ¾ÑÐ¸ÑÐµÐ»ÑÐ½ÑÐ¹ Ð·Ð½Ð°Ðº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24288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59080" y="21767"/>
            <a:ext cx="4981734" cy="1212315"/>
          </a:xfrm>
        </p:spPr>
        <p:txBody>
          <a:bodyPr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000" b="1" dirty="0" smtClean="0"/>
              <a:t>Делегування функцій </a:t>
            </a:r>
            <a:r>
              <a:rPr lang="ru-RU" sz="3000" b="1" dirty="0" smtClean="0"/>
              <a:t> </a:t>
            </a:r>
            <a:r>
              <a:rPr lang="uk-UA" sz="3000" b="1" dirty="0" smtClean="0"/>
              <a:t>госпітального епідеміолога епідеміологу відділу </a:t>
            </a:r>
            <a:r>
              <a:rPr lang="uk-UA" sz="3000" b="1" dirty="0" err="1" smtClean="0"/>
              <a:t>МіО</a:t>
            </a:r>
            <a:endParaRPr lang="uk-UA" sz="30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31787" y="1234082"/>
            <a:ext cx="4981734" cy="949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uk-UA" sz="3000" b="1" dirty="0"/>
              <a:t>с</a:t>
            </a:r>
            <a:r>
              <a:rPr lang="uk-UA" sz="3000" b="1" dirty="0" smtClean="0"/>
              <a:t>творення окремої посади госпітального епідеміолога</a:t>
            </a:r>
            <a:endParaRPr lang="uk-UA" sz="30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46619956"/>
              </p:ext>
            </p:extLst>
          </p:nvPr>
        </p:nvGraphicFramePr>
        <p:xfrm>
          <a:off x="-1040714" y="1943047"/>
          <a:ext cx="7154819" cy="456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9" y="4621874"/>
            <a:ext cx="1470162" cy="217801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6959448" y="182880"/>
            <a:ext cx="5017008" cy="6446520"/>
            <a:chOff x="6398651" y="481264"/>
            <a:chExt cx="5308717" cy="591953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/>
            <a:srcRect t="289" r="1" b="1"/>
            <a:stretch/>
          </p:blipFill>
          <p:spPr>
            <a:xfrm>
              <a:off x="8776091" y="3075709"/>
              <a:ext cx="2931277" cy="332509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/>
            <a:srcRect r="-5" b="3246"/>
            <a:stretch/>
          </p:blipFill>
          <p:spPr>
            <a:xfrm>
              <a:off x="6408277" y="481264"/>
              <a:ext cx="2213811" cy="2855799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/>
            <a:srcRect l="8539" r="11953" b="-5"/>
            <a:stretch/>
          </p:blipFill>
          <p:spPr>
            <a:xfrm>
              <a:off x="8776090" y="481264"/>
              <a:ext cx="2931277" cy="246105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1"/>
            <a:srcRect t="2078" r="-2" b="-2"/>
            <a:stretch/>
          </p:blipFill>
          <p:spPr>
            <a:xfrm>
              <a:off x="6398651" y="3497931"/>
              <a:ext cx="2212848" cy="2889154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4571014" y="390435"/>
            <a:ext cx="59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0070C0"/>
                </a:solidFill>
              </a:rPr>
              <a:t>?</a:t>
            </a:r>
            <a:endParaRPr lang="ru-RU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604F74F-AB30-CE46-9081-79A56730B852}">
  <we:reference id="wa104178141" version="3.0.9.5" store="ru-RU" storeType="OMEX"/>
  <we:alternateReferences>
    <we:reference id="WA104178141" version="3.0.9.5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626</Words>
  <Application>Microsoft Office PowerPoint</Application>
  <PresentationFormat>Широкоэкранный</PresentationFormat>
  <Paragraphs>142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Mangal</vt:lpstr>
      <vt:lpstr>Тема Office</vt:lpstr>
      <vt:lpstr>Досвід впровадження заходів інфекційного контролю</vt:lpstr>
      <vt:lpstr>Організаційний компонент ІК –  загалом скорочено 705 стаціонарних ліжок та 95 санаторних</vt:lpstr>
      <vt:lpstr>Організаційний компонент ІК –                                                  розширення кадрового ресурсу</vt:lpstr>
      <vt:lpstr>Організаційний компонент ІК –                                      залучення інвестиційних проектів, грантів </vt:lpstr>
      <vt:lpstr>Етапи впровадження компонентів інфекційного контролю </vt:lpstr>
      <vt:lpstr>Оцінка приміщень на ризик зараження ТБ</vt:lpstr>
      <vt:lpstr>Зонування приміщень відповідно вимог ІК</vt:lpstr>
      <vt:lpstr>В чому різниця?</vt:lpstr>
      <vt:lpstr>Делегування функцій  госпітального епідеміолога епідеміологу відділу МіО</vt:lpstr>
      <vt:lpstr>Переосмислення наявності їдальні</vt:lpstr>
      <vt:lpstr>Пральня – перший аутсорсінг, який показав свій результат</vt:lpstr>
      <vt:lpstr>УФО -  від рециркуляторів до розуміння в потребі екранованих ламп</vt:lpstr>
      <vt:lpstr>Персональний захист – генеральний директор, як приклад!</vt:lpstr>
      <vt:lpstr>Використання хімдезінфектантів – скорочення фінансування – раціональне використання!</vt:lpstr>
      <vt:lpstr>ІК – втричі знижено вартість нової вентиляційної системи баклабораторії</vt:lpstr>
      <vt:lpstr>ІК –  впровадження сучасних швидких діагностичних методів 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Економічна ефективність впровадження заходів інфекційного контролю</dc:title>
  <dc:creator>Andrii Aleksandrin</dc:creator>
  <cp:lastModifiedBy>Виктория СергеВна</cp:lastModifiedBy>
  <cp:revision>113</cp:revision>
  <dcterms:created xsi:type="dcterms:W3CDTF">2017-01-27T09:18:15Z</dcterms:created>
  <dcterms:modified xsi:type="dcterms:W3CDTF">2018-07-19T13:54:30Z</dcterms:modified>
</cp:coreProperties>
</file>