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4" r:id="rId1"/>
    <p:sldMasterId id="2147484385" r:id="rId2"/>
    <p:sldMasterId id="2147484386" r:id="rId3"/>
    <p:sldMasterId id="2147484387" r:id="rId4"/>
    <p:sldMasterId id="2147484388" r:id="rId5"/>
  </p:sldMasterIdLst>
  <p:notesMasterIdLst>
    <p:notesMasterId r:id="rId26"/>
  </p:notesMasterIdLst>
  <p:sldIdLst>
    <p:sldId id="373" r:id="rId6"/>
    <p:sldId id="379" r:id="rId7"/>
    <p:sldId id="380" r:id="rId8"/>
    <p:sldId id="361" r:id="rId9"/>
    <p:sldId id="368" r:id="rId10"/>
    <p:sldId id="369" r:id="rId11"/>
    <p:sldId id="354" r:id="rId12"/>
    <p:sldId id="356" r:id="rId13"/>
    <p:sldId id="363" r:id="rId14"/>
    <p:sldId id="360" r:id="rId15"/>
    <p:sldId id="364" r:id="rId16"/>
    <p:sldId id="367" r:id="rId17"/>
    <p:sldId id="365" r:id="rId18"/>
    <p:sldId id="378" r:id="rId19"/>
    <p:sldId id="377" r:id="rId20"/>
    <p:sldId id="376" r:id="rId21"/>
    <p:sldId id="375" r:id="rId22"/>
    <p:sldId id="370" r:id="rId23"/>
    <p:sldId id="371" r:id="rId24"/>
    <p:sldId id="374" r:id="rId25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14" userDrawn="0">
          <p15:clr>
            <a:srgbClr val="A4A3A4"/>
          </p15:clr>
        </p15:guide>
        <p15:guide id="2" pos="2874" userDrawn="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895"/>
    <a:srgbClr val="004DE6"/>
    <a:srgbClr val="0E51D8"/>
    <a:srgbClr val="82FF6D"/>
    <a:srgbClr val="72B9FA"/>
    <a:srgbClr val="FF9999"/>
    <a:srgbClr val="E15E0D"/>
    <a:srgbClr val="2FA2E8"/>
    <a:srgbClr val="E94C05"/>
    <a:srgbClr val="DC4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2800" autoAdjust="0"/>
  </p:normalViewPr>
  <p:slideViewPr>
    <p:cSldViewPr snapToObjects="1">
      <p:cViewPr>
        <p:scale>
          <a:sx n="114" d="100"/>
          <a:sy n="114" d="100"/>
        </p:scale>
        <p:origin x="-1554" y="-600"/>
      </p:cViewPr>
      <p:guideLst>
        <p:guide orient="horz" pos="1614"/>
        <p:guide pos="2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9C99D-2C7B-4E8D-88FF-C5E191227872}" type="datetimeFigureOut">
              <a:rPr lang="uk-UA" smtClean="0"/>
              <a:t>18.10.2017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131A2-271D-4A0A-9D6E-A3700260EE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3321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Object rect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38" name="Место для изображения из Интернета 138" hidden="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4400" y="4330700"/>
            <a:ext cx="5029200" cy="4103688"/>
          </a:xfrm>
          <a:prstGeom prst="rect">
            <a:avLst/>
          </a:prstGeom>
        </p:spPr>
        <p:txBody>
          <a:bodyPr vert="horz" wrap="square" lIns="45720" tIns="45720" rIns="45720" bIns="45720" anchor="t"/>
          <a:lstStyle/>
          <a:p>
            <a:pPr>
              <a:buFontTx/>
              <a:buNone/>
              <a:defRPr dirty="0" smtClean="0"/>
            </a:pPr>
            <a:endParaRPr lang="ko-KR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131A2-271D-4A0A-9D6E-A3700260EE08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8080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Object rect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479" name="Место для изображения из Интернета 479" hidden="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4400" y="4330700"/>
            <a:ext cx="5029200" cy="4103688"/>
          </a:xfrm>
          <a:prstGeom prst="rect">
            <a:avLst/>
          </a:prstGeom>
        </p:spPr>
        <p:txBody>
          <a:bodyPr vert="horz" wrap="square" lIns="45720" tIns="45720" rIns="45720" bIns="45720" anchor="t"/>
          <a:lstStyle/>
          <a:p>
            <a:pPr marL="182880" indent="-182880" algn="l" defTabSz="914400" fontAlgn="auto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567D-258A-4022-9723-91856B2CDD1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4229-879F-4801-A88A-A9B84AA4380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567D-258A-4022-9723-91856B2CDD1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4229-879F-4801-A88A-A9B84AA43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567D-258A-4022-9723-91856B2CDD1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4229-879F-4801-A88A-A9B84AA43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1"/>
          <p:cNvSpPr>
            <a:spLocks noGrp="1" noChangeArrowheads="1"/>
          </p:cNvSpPr>
          <p:nvPr>
            <p:ph type="title"/>
          </p:nvPr>
        </p:nvSpPr>
        <p:spPr>
          <a:xfrm>
            <a:off x="1143000" y="841375"/>
            <a:ext cx="6858635" cy="179133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b">
            <a:normAutofit/>
          </a:bodyPr>
          <a:lstStyle/>
          <a:p>
            <a:pPr marL="0" indent="0" algn="ctr" defTabSz="914400" eaLnBrk="0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500" dirty="0" smtClean="0">
                <a:solidFill>
                  <a:srgbClr val="000000"/>
                </a:solidFill>
                <a:latin typeface="Calibri Light" charset="0"/>
                <a:ea typeface="Calibri Light" charset="0"/>
              </a:rPr>
              <a:t>单击此处编辑母版标题样式</a:t>
            </a:r>
            <a:endParaRPr lang="ko-KR" altLang="en-US" sz="4500" dirty="0" smtClean="0">
              <a:solidFill>
                <a:srgbClr val="000000"/>
              </a:solidFill>
              <a:latin typeface="Calibri Light" charset="0"/>
              <a:ea typeface="Calibri Light" charset="0"/>
            </a:endParaRPr>
          </a:p>
        </p:txBody>
      </p:sp>
      <p:sp>
        <p:nvSpPr>
          <p:cNvPr id="12" name="Текст 12"/>
          <p:cNvSpPr>
            <a:spLocks noGrp="1" noChangeArrowheads="1"/>
          </p:cNvSpPr>
          <p:nvPr>
            <p:ph type="body"/>
          </p:nvPr>
        </p:nvSpPr>
        <p:spPr>
          <a:xfrm>
            <a:off x="1143000" y="2701290"/>
            <a:ext cx="6858635" cy="124269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t">
            <a:normAutofit/>
          </a:bodyPr>
          <a:lstStyle/>
          <a:p>
            <a:pPr marL="0" indent="0" algn="ctr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单击此处编辑母版副标题样式</a:t>
            </a:r>
            <a:endParaRPr lang="ko-KR" altLang="en-US" sz="18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13" name="Номер слайда 13"/>
          <p:cNvSpPr>
            <a:spLocks noGrp="1" noChangeArrowheads="1"/>
          </p:cNvSpPr>
          <p:nvPr>
            <p:ph type="sldNum" idx="12"/>
          </p:nvPr>
        </p:nvSpPr>
        <p:spPr>
          <a:xfrm>
            <a:off x="8242300" y="4802505"/>
            <a:ext cx="276860" cy="22987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none" lIns="45720" tIns="45720" rIns="45720" bIns="45720" anchor="ctr">
            <a:spAutoFit/>
          </a:bodyPr>
          <a:lstStyle/>
          <a:p>
            <a:pPr mar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88888"/>
                </a:solidFill>
                <a:latin typeface="Calibri" charset="0"/>
                <a:ea typeface="Calibri" charset="0"/>
              </a:rPr>
              <a:t>‹#›</a:t>
            </a:fld>
            <a:endParaRPr lang="ko-KR" altLang="en-US" sz="900" dirty="0" smtClean="0">
              <a:solidFill>
                <a:srgbClr val="888888"/>
              </a:solidFill>
              <a:latin typeface="Calibri" charset="0"/>
              <a:ea typeface="Calibri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20"/>
          <p:cNvSpPr>
            <a:spLocks noGrp="1" noChangeArrowheads="1"/>
          </p:cNvSpPr>
          <p:nvPr>
            <p:ph type="title"/>
          </p:nvPr>
        </p:nvSpPr>
        <p:spPr>
          <a:xfrm>
            <a:off x="628650" y="273685"/>
            <a:ext cx="7887335" cy="9950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ctr">
            <a:normAutofit/>
          </a:bodyPr>
          <a:lstStyle/>
          <a:p>
            <a:pPr marL="0" indent="0" algn="l" defTabSz="914400" eaLnBrk="0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dirty="0" smtClean="0">
                <a:solidFill>
                  <a:srgbClr val="000000"/>
                </a:solidFill>
                <a:latin typeface="Calibri Light" charset="0"/>
                <a:ea typeface="Calibri Light" charset="0"/>
              </a:rPr>
              <a:t>单击此处编辑母版标题样式</a:t>
            </a:r>
            <a:endParaRPr lang="ko-KR" altLang="en-US" sz="3300" dirty="0" smtClean="0">
              <a:solidFill>
                <a:srgbClr val="000000"/>
              </a:solidFill>
              <a:latin typeface="Calibri Light" charset="0"/>
              <a:ea typeface="Calibri Light" charset="0"/>
            </a:endParaRPr>
          </a:p>
        </p:txBody>
      </p:sp>
      <p:sp>
        <p:nvSpPr>
          <p:cNvPr id="21" name="Текст 21"/>
          <p:cNvSpPr>
            <a:spLocks noGrp="1" noChangeArrowheads="1"/>
          </p:cNvSpPr>
          <p:nvPr>
            <p:ph type="body"/>
          </p:nvPr>
        </p:nvSpPr>
        <p:spPr>
          <a:xfrm>
            <a:off x="628650" y="1369060"/>
            <a:ext cx="7887335" cy="326326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t">
            <a:normAutofit/>
          </a:bodyPr>
          <a:lstStyle/>
          <a:p>
            <a:pPr marL="171450" indent="-17145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657225" indent="-200025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1154430" indent="-24003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1638300" indent="-26670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2095500" indent="-26670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22" name="Номер слайда 22"/>
          <p:cNvSpPr>
            <a:spLocks noGrp="1" noChangeArrowheads="1"/>
          </p:cNvSpPr>
          <p:nvPr>
            <p:ph type="sldNum" idx="12"/>
          </p:nvPr>
        </p:nvSpPr>
        <p:spPr>
          <a:xfrm>
            <a:off x="8242300" y="4802505"/>
            <a:ext cx="276860" cy="22987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none" lIns="45720" tIns="45720" rIns="45720" bIns="45720" anchor="ctr">
            <a:spAutoFit/>
          </a:bodyPr>
          <a:lstStyle/>
          <a:p>
            <a:pPr mar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88888"/>
                </a:solidFill>
                <a:latin typeface="Calibri" charset="0"/>
                <a:ea typeface="Calibri" charset="0"/>
              </a:rPr>
              <a:t>‹#›</a:t>
            </a:fld>
            <a:endParaRPr lang="ko-KR" altLang="en-US" sz="900" dirty="0" smtClean="0">
              <a:solidFill>
                <a:srgbClr val="888888"/>
              </a:solidFill>
              <a:latin typeface="Calibri" charset="0"/>
              <a:ea typeface="Calibri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29"/>
          <p:cNvSpPr>
            <a:spLocks noGrp="1" noChangeArrowheads="1"/>
          </p:cNvSpPr>
          <p:nvPr>
            <p:ph type="title"/>
          </p:nvPr>
        </p:nvSpPr>
        <p:spPr>
          <a:xfrm>
            <a:off x="623570" y="1282700"/>
            <a:ext cx="7887335" cy="213931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b">
            <a:normAutofit/>
          </a:bodyPr>
          <a:lstStyle/>
          <a:p>
            <a:pPr marL="0" indent="0" algn="l" defTabSz="914400" eaLnBrk="0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500" dirty="0" smtClean="0">
                <a:solidFill>
                  <a:srgbClr val="000000"/>
                </a:solidFill>
                <a:latin typeface="Calibri Light" charset="0"/>
                <a:ea typeface="Calibri Light" charset="0"/>
              </a:rPr>
              <a:t>单击此处编辑母版标题样式</a:t>
            </a:r>
            <a:endParaRPr lang="ko-KR" altLang="en-US" sz="4500" dirty="0" smtClean="0">
              <a:solidFill>
                <a:srgbClr val="000000"/>
              </a:solidFill>
              <a:latin typeface="Calibri Light" charset="0"/>
              <a:ea typeface="Calibri Light" charset="0"/>
            </a:endParaRPr>
          </a:p>
        </p:txBody>
      </p:sp>
      <p:sp>
        <p:nvSpPr>
          <p:cNvPr id="30" name="Текст 30"/>
          <p:cNvSpPr>
            <a:spLocks noGrp="1" noChangeArrowheads="1"/>
          </p:cNvSpPr>
          <p:nvPr>
            <p:ph type="body"/>
          </p:nvPr>
        </p:nvSpPr>
        <p:spPr>
          <a:xfrm>
            <a:off x="623570" y="3441700"/>
            <a:ext cx="7887335" cy="112585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t">
            <a:normAutofit/>
          </a:bodyPr>
          <a:lstStyle/>
          <a:p>
            <a:pPr marL="0" indent="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rgbClr val="888888"/>
                </a:solidFill>
                <a:latin typeface="Calibri" charset="0"/>
                <a:ea typeface="Calibri" charset="0"/>
              </a:rPr>
              <a:t>单击此处编辑母版文本样式</a:t>
            </a:r>
            <a:endParaRPr lang="ko-KR" altLang="en-US" sz="1800" dirty="0" smtClean="0">
              <a:solidFill>
                <a:srgbClr val="888888"/>
              </a:solidFill>
              <a:latin typeface="Calibri" charset="0"/>
              <a:ea typeface="Calibri" charset="0"/>
            </a:endParaRPr>
          </a:p>
        </p:txBody>
      </p:sp>
      <p:sp>
        <p:nvSpPr>
          <p:cNvPr id="31" name="Номер слайда 31"/>
          <p:cNvSpPr>
            <a:spLocks noGrp="1" noChangeArrowheads="1"/>
          </p:cNvSpPr>
          <p:nvPr>
            <p:ph type="sldNum" idx="12"/>
          </p:nvPr>
        </p:nvSpPr>
        <p:spPr>
          <a:xfrm>
            <a:off x="8242300" y="4802505"/>
            <a:ext cx="276860" cy="22987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none" lIns="45720" tIns="45720" rIns="45720" bIns="45720" anchor="ctr">
            <a:spAutoFit/>
          </a:bodyPr>
          <a:lstStyle/>
          <a:p>
            <a:pPr mar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88888"/>
                </a:solidFill>
                <a:latin typeface="Calibri" charset="0"/>
                <a:ea typeface="Calibri" charset="0"/>
              </a:rPr>
              <a:t>‹#›</a:t>
            </a:fld>
            <a:endParaRPr lang="ko-KR" altLang="en-US" sz="900" dirty="0" smtClean="0">
              <a:solidFill>
                <a:srgbClr val="888888"/>
              </a:solidFill>
              <a:latin typeface="Calibri" charset="0"/>
              <a:ea typeface="Calibri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38"/>
          <p:cNvSpPr>
            <a:spLocks noGrp="1" noChangeArrowheads="1"/>
          </p:cNvSpPr>
          <p:nvPr>
            <p:ph type="title"/>
          </p:nvPr>
        </p:nvSpPr>
        <p:spPr>
          <a:xfrm>
            <a:off x="628650" y="273685"/>
            <a:ext cx="7887335" cy="9950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ctr">
            <a:normAutofit/>
          </a:bodyPr>
          <a:lstStyle/>
          <a:p>
            <a:pPr marL="0" indent="0" algn="l" defTabSz="914400" eaLnBrk="0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dirty="0" smtClean="0">
                <a:solidFill>
                  <a:srgbClr val="000000"/>
                </a:solidFill>
                <a:latin typeface="Calibri Light" charset="0"/>
                <a:ea typeface="Calibri Light" charset="0"/>
              </a:rPr>
              <a:t>单击此处编辑母版标题样式</a:t>
            </a:r>
            <a:endParaRPr lang="ko-KR" altLang="en-US" sz="3300" dirty="0" smtClean="0">
              <a:solidFill>
                <a:srgbClr val="000000"/>
              </a:solidFill>
              <a:latin typeface="Calibri Light" charset="0"/>
              <a:ea typeface="Calibri Light" charset="0"/>
            </a:endParaRPr>
          </a:p>
        </p:txBody>
      </p:sp>
      <p:sp>
        <p:nvSpPr>
          <p:cNvPr id="39" name="Текст 39"/>
          <p:cNvSpPr>
            <a:spLocks noGrp="1" noChangeArrowheads="1"/>
          </p:cNvSpPr>
          <p:nvPr>
            <p:ph type="body"/>
          </p:nvPr>
        </p:nvSpPr>
        <p:spPr>
          <a:xfrm>
            <a:off x="628650" y="1369060"/>
            <a:ext cx="3886835" cy="326326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t">
            <a:normAutofit/>
          </a:bodyPr>
          <a:lstStyle/>
          <a:p>
            <a:pPr marL="171450" indent="-17145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657225" indent="-200025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1154430" indent="-24003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1638300" indent="-26670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2095500" indent="-26670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40" name="Номер слайда 40"/>
          <p:cNvSpPr>
            <a:spLocks noGrp="1" noChangeArrowheads="1"/>
          </p:cNvSpPr>
          <p:nvPr>
            <p:ph type="sldNum" idx="12"/>
          </p:nvPr>
        </p:nvSpPr>
        <p:spPr>
          <a:xfrm>
            <a:off x="8242300" y="4802505"/>
            <a:ext cx="276860" cy="22987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none" lIns="45720" tIns="45720" rIns="45720" bIns="45720" anchor="ctr">
            <a:spAutoFit/>
          </a:bodyPr>
          <a:lstStyle/>
          <a:p>
            <a:pPr mar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88888"/>
                </a:solidFill>
                <a:latin typeface="Calibri" charset="0"/>
                <a:ea typeface="Calibri" charset="0"/>
              </a:rPr>
              <a:t>‹#›</a:t>
            </a:fld>
            <a:endParaRPr lang="ko-KR" altLang="en-US" sz="900" dirty="0" smtClean="0">
              <a:solidFill>
                <a:srgbClr val="888888"/>
              </a:solidFill>
              <a:latin typeface="Calibri" charset="0"/>
              <a:ea typeface="Calibri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47"/>
          <p:cNvSpPr>
            <a:spLocks noGrp="1" noChangeArrowheads="1"/>
          </p:cNvSpPr>
          <p:nvPr>
            <p:ph type="title"/>
          </p:nvPr>
        </p:nvSpPr>
        <p:spPr>
          <a:xfrm>
            <a:off x="629285" y="273685"/>
            <a:ext cx="7887335" cy="9950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ctr">
            <a:normAutofit/>
          </a:bodyPr>
          <a:lstStyle/>
          <a:p>
            <a:pPr marL="0" indent="0" algn="l" defTabSz="914400" eaLnBrk="0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dirty="0" smtClean="0">
                <a:solidFill>
                  <a:srgbClr val="000000"/>
                </a:solidFill>
                <a:latin typeface="Calibri Light" charset="0"/>
                <a:ea typeface="Calibri Light" charset="0"/>
              </a:rPr>
              <a:t>单击此处编辑母版标题样式</a:t>
            </a:r>
            <a:endParaRPr lang="ko-KR" altLang="en-US" sz="3300" dirty="0" smtClean="0">
              <a:solidFill>
                <a:srgbClr val="000000"/>
              </a:solidFill>
              <a:latin typeface="Calibri Light" charset="0"/>
              <a:ea typeface="Calibri Light" charset="0"/>
            </a:endParaRPr>
          </a:p>
        </p:txBody>
      </p:sp>
      <p:sp>
        <p:nvSpPr>
          <p:cNvPr id="48" name="Текст 48"/>
          <p:cNvSpPr>
            <a:spLocks noGrp="1" noChangeArrowheads="1"/>
          </p:cNvSpPr>
          <p:nvPr>
            <p:ph type="body"/>
          </p:nvPr>
        </p:nvSpPr>
        <p:spPr>
          <a:xfrm>
            <a:off x="629285" y="1261110"/>
            <a:ext cx="3869055" cy="61785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b">
            <a:normAutofit/>
          </a:bodyPr>
          <a:lstStyle/>
          <a:p>
            <a:pPr marL="0" indent="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  <a:endParaRPr lang="ko-KR" altLang="en-US" sz="1800" b="1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49" name="Текст 49"/>
          <p:cNvSpPr>
            <a:spLocks noGrp="1" noChangeArrowheads="1"/>
          </p:cNvSpPr>
          <p:nvPr>
            <p:ph type="body"/>
          </p:nvPr>
        </p:nvSpPr>
        <p:spPr>
          <a:xfrm>
            <a:off x="4628515" y="1261110"/>
            <a:ext cx="3888105" cy="61785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b">
            <a:normAutofit/>
          </a:bodyPr>
          <a:lstStyle/>
          <a:p>
            <a:pPr marL="0" indent="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50" name="Номер слайда 50"/>
          <p:cNvSpPr>
            <a:spLocks noGrp="1" noChangeArrowheads="1"/>
          </p:cNvSpPr>
          <p:nvPr>
            <p:ph type="sldNum" idx="12"/>
          </p:nvPr>
        </p:nvSpPr>
        <p:spPr>
          <a:xfrm>
            <a:off x="8242300" y="4802505"/>
            <a:ext cx="276860" cy="22987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none" lIns="45720" tIns="45720" rIns="45720" bIns="45720" anchor="ctr">
            <a:spAutoFit/>
          </a:bodyPr>
          <a:lstStyle/>
          <a:p>
            <a:pPr mar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88888"/>
                </a:solidFill>
                <a:latin typeface="Calibri" charset="0"/>
                <a:ea typeface="Calibri" charset="0"/>
              </a:rPr>
              <a:t>‹#›</a:t>
            </a:fld>
            <a:endParaRPr lang="ko-KR" altLang="en-US" sz="900" dirty="0" smtClean="0">
              <a:solidFill>
                <a:srgbClr val="888888"/>
              </a:solidFill>
              <a:latin typeface="Calibri" charset="0"/>
              <a:ea typeface="Calibri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57"/>
          <p:cNvSpPr>
            <a:spLocks noGrp="1" noChangeArrowheads="1"/>
          </p:cNvSpPr>
          <p:nvPr>
            <p:ph type="title"/>
          </p:nvPr>
        </p:nvSpPr>
        <p:spPr>
          <a:xfrm>
            <a:off x="628650" y="273685"/>
            <a:ext cx="7887335" cy="9950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ctr">
            <a:normAutofit/>
          </a:bodyPr>
          <a:lstStyle/>
          <a:p>
            <a:pPr marL="0" indent="0" algn="l" defTabSz="914400" eaLnBrk="0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dirty="0" smtClean="0">
                <a:solidFill>
                  <a:srgbClr val="000000"/>
                </a:solidFill>
                <a:latin typeface="Calibri Light" charset="0"/>
                <a:ea typeface="Calibri Light" charset="0"/>
              </a:rPr>
              <a:t>单击此处编辑母版标题样式</a:t>
            </a:r>
            <a:endParaRPr lang="ko-KR" altLang="en-US" sz="3300" dirty="0" smtClean="0">
              <a:solidFill>
                <a:srgbClr val="000000"/>
              </a:solidFill>
              <a:latin typeface="Calibri Light" charset="0"/>
              <a:ea typeface="Calibri Light" charset="0"/>
            </a:endParaRPr>
          </a:p>
        </p:txBody>
      </p:sp>
      <p:sp>
        <p:nvSpPr>
          <p:cNvPr id="58" name="Номер слайда 58"/>
          <p:cNvSpPr>
            <a:spLocks noGrp="1" noChangeArrowheads="1"/>
          </p:cNvSpPr>
          <p:nvPr>
            <p:ph type="sldNum" idx="12"/>
          </p:nvPr>
        </p:nvSpPr>
        <p:spPr>
          <a:xfrm>
            <a:off x="8242300" y="4802505"/>
            <a:ext cx="276860" cy="22987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none" lIns="45720" tIns="45720" rIns="45720" bIns="45720" anchor="ctr">
            <a:spAutoFit/>
          </a:bodyPr>
          <a:lstStyle/>
          <a:p>
            <a:pPr mar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88888"/>
                </a:solidFill>
                <a:latin typeface="Calibri" charset="0"/>
                <a:ea typeface="Calibri" charset="0"/>
              </a:rPr>
              <a:t>‹#›</a:t>
            </a:fld>
            <a:endParaRPr lang="ko-KR" altLang="en-US" sz="900" dirty="0" smtClean="0">
              <a:solidFill>
                <a:srgbClr val="888888"/>
              </a:solidFill>
              <a:latin typeface="Calibri" charset="0"/>
              <a:ea typeface="Calibri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 65"/>
          <p:cNvSpPr>
            <a:spLocks noGrp="1" noChangeArrowheads="1"/>
          </p:cNvSpPr>
          <p:nvPr>
            <p:ph type="sldNum" idx="12"/>
          </p:nvPr>
        </p:nvSpPr>
        <p:spPr>
          <a:xfrm>
            <a:off x="8242300" y="4802505"/>
            <a:ext cx="276860" cy="22987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none" lIns="45720" tIns="45720" rIns="45720" bIns="45720" anchor="ctr">
            <a:spAutoFit/>
          </a:bodyPr>
          <a:lstStyle/>
          <a:p>
            <a:pPr mar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88888"/>
                </a:solidFill>
                <a:latin typeface="Calibri" charset="0"/>
                <a:ea typeface="Calibri" charset="0"/>
              </a:rPr>
              <a:t>‹#›</a:t>
            </a:fld>
            <a:endParaRPr lang="ko-KR" altLang="en-US" sz="900" dirty="0" smtClean="0">
              <a:solidFill>
                <a:srgbClr val="888888"/>
              </a:solidFill>
              <a:latin typeface="Calibri" charset="0"/>
              <a:ea typeface="Calibri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72"/>
          <p:cNvSpPr>
            <a:spLocks noGrp="1" noChangeArrowheads="1"/>
          </p:cNvSpPr>
          <p:nvPr>
            <p:ph type="title"/>
          </p:nvPr>
        </p:nvSpPr>
        <p:spPr>
          <a:xfrm>
            <a:off x="629285" y="342900"/>
            <a:ext cx="2949575" cy="120078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b">
            <a:normAutofit/>
          </a:bodyPr>
          <a:lstStyle/>
          <a:p>
            <a:pPr marL="0" indent="0" algn="l" defTabSz="914400" eaLnBrk="0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Calibri Light" charset="0"/>
                <a:ea typeface="Calibri Light" charset="0"/>
              </a:rPr>
              <a:t>单击此处编辑母版标题样式</a:t>
            </a:r>
            <a:endParaRPr lang="ko-KR" altLang="en-US" sz="2400" dirty="0" smtClean="0">
              <a:solidFill>
                <a:srgbClr val="000000"/>
              </a:solidFill>
              <a:latin typeface="Calibri Light" charset="0"/>
              <a:ea typeface="Calibri Light" charset="0"/>
            </a:endParaRPr>
          </a:p>
        </p:txBody>
      </p:sp>
      <p:sp>
        <p:nvSpPr>
          <p:cNvPr id="73" name="Текст 73"/>
          <p:cNvSpPr>
            <a:spLocks noGrp="1" noChangeArrowheads="1"/>
          </p:cNvSpPr>
          <p:nvPr>
            <p:ph type="body"/>
          </p:nvPr>
        </p:nvSpPr>
        <p:spPr>
          <a:xfrm>
            <a:off x="3886835" y="740410"/>
            <a:ext cx="4629785" cy="365569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t">
            <a:normAutofit/>
          </a:bodyPr>
          <a:lstStyle/>
          <a:p>
            <a:pPr marL="171450" indent="-17145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  <a:endParaRPr lang="ko-KR" altLang="en-US" sz="24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652780" indent="-19558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  <a:endParaRPr lang="ko-KR" altLang="en-US" sz="24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1143000" indent="-22860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  <a:endParaRPr lang="ko-KR" altLang="en-US" sz="24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1645920" indent="-27432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  <a:endParaRPr lang="ko-KR" altLang="en-US" sz="24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2103120" indent="-27432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  <a:endParaRPr lang="ko-KR" altLang="en-US" sz="24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74" name="Текст 74"/>
          <p:cNvSpPr>
            <a:spLocks noGrp="1" noChangeArrowheads="1"/>
          </p:cNvSpPr>
          <p:nvPr>
            <p:ph type="body"/>
          </p:nvPr>
        </p:nvSpPr>
        <p:spPr>
          <a:xfrm>
            <a:off x="629285" y="1542415"/>
            <a:ext cx="2949575" cy="285940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t">
            <a:normAutofit/>
          </a:bodyPr>
          <a:lstStyle/>
          <a:p>
            <a:pPr marL="0" indent="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75" name="Номер слайда 75"/>
          <p:cNvSpPr>
            <a:spLocks noGrp="1" noChangeArrowheads="1"/>
          </p:cNvSpPr>
          <p:nvPr>
            <p:ph type="sldNum" idx="12"/>
          </p:nvPr>
        </p:nvSpPr>
        <p:spPr>
          <a:xfrm>
            <a:off x="8242300" y="4802505"/>
            <a:ext cx="276860" cy="22987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none" lIns="45720" tIns="45720" rIns="45720" bIns="45720" anchor="ctr">
            <a:spAutoFit/>
          </a:bodyPr>
          <a:lstStyle/>
          <a:p>
            <a:pPr mar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88888"/>
                </a:solidFill>
                <a:latin typeface="Calibri" charset="0"/>
                <a:ea typeface="Calibri" charset="0"/>
              </a:rPr>
              <a:t>‹#›</a:t>
            </a:fld>
            <a:endParaRPr lang="ko-KR" altLang="en-US" sz="900" dirty="0" smtClean="0">
              <a:solidFill>
                <a:srgbClr val="888888"/>
              </a:solidFill>
              <a:latin typeface="Calibri" charset="0"/>
              <a:ea typeface="Calibri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567D-258A-4022-9723-91856B2CDD1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4229-879F-4801-A88A-A9B84AA43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82"/>
          <p:cNvSpPr>
            <a:spLocks noGrp="1" noChangeArrowheads="1"/>
          </p:cNvSpPr>
          <p:nvPr>
            <p:ph type="title"/>
          </p:nvPr>
        </p:nvSpPr>
        <p:spPr>
          <a:xfrm>
            <a:off x="629285" y="342900"/>
            <a:ext cx="2949575" cy="120078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b">
            <a:normAutofit/>
          </a:bodyPr>
          <a:lstStyle/>
          <a:p>
            <a:pPr marL="0" indent="0" algn="l" defTabSz="914400" eaLnBrk="0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Calibri Light" charset="0"/>
                <a:ea typeface="Calibri Light" charset="0"/>
              </a:rPr>
              <a:t>单击此处编辑母版标题样式</a:t>
            </a:r>
            <a:endParaRPr lang="ko-KR" altLang="en-US" sz="2400" dirty="0" smtClean="0">
              <a:solidFill>
                <a:srgbClr val="000000"/>
              </a:solidFill>
              <a:latin typeface="Calibri Light" charset="0"/>
              <a:ea typeface="Calibri Light" charset="0"/>
            </a:endParaRPr>
          </a:p>
        </p:txBody>
      </p:sp>
      <p:sp>
        <p:nvSpPr>
          <p:cNvPr id="83" name="Рисунок 83"/>
          <p:cNvSpPr>
            <a:spLocks noGrp="1" noChangeArrowheads="1"/>
          </p:cNvSpPr>
          <p:nvPr>
            <p:ph type="pic"/>
          </p:nvPr>
        </p:nvSpPr>
        <p:spPr>
          <a:xfrm>
            <a:off x="3886835" y="740410"/>
            <a:ext cx="4629785" cy="3655695"/>
          </a:xfrm>
        </p:spPr>
        <p:txBody>
          <a:bodyPr vert="horz" wrap="square" lIns="0" tIns="0" rIns="0" bIns="0" anchor="t"/>
          <a:lstStyle/>
          <a:p>
            <a:pPr algn="ctr">
              <a:buFontTx/>
              <a:buNone/>
            </a:pPr>
            <a:endParaRPr lang="ko-KR" altLang="en-US" sz="2000" dirty="0" smtClean="0">
              <a:latin typeface="Times New Roman" charset="0"/>
              <a:ea typeface="Times New Roman" charset="0"/>
            </a:endParaRPr>
          </a:p>
        </p:txBody>
      </p:sp>
      <p:sp>
        <p:nvSpPr>
          <p:cNvPr id="84" name="Текст 84"/>
          <p:cNvSpPr>
            <a:spLocks noGrp="1" noChangeArrowheads="1"/>
          </p:cNvSpPr>
          <p:nvPr>
            <p:ph type="body"/>
          </p:nvPr>
        </p:nvSpPr>
        <p:spPr>
          <a:xfrm>
            <a:off x="629285" y="1542415"/>
            <a:ext cx="2949575" cy="285940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t">
            <a:normAutofit/>
          </a:bodyPr>
          <a:lstStyle/>
          <a:p>
            <a:pPr marL="0" indent="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12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  <a:endParaRPr lang="ko-KR" altLang="en-US" sz="12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85" name="Номер слайда 85"/>
          <p:cNvSpPr>
            <a:spLocks noGrp="1" noChangeArrowheads="1"/>
          </p:cNvSpPr>
          <p:nvPr>
            <p:ph type="sldNum" idx="12"/>
          </p:nvPr>
        </p:nvSpPr>
        <p:spPr>
          <a:xfrm>
            <a:off x="8242300" y="4802505"/>
            <a:ext cx="276860" cy="22987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none" lIns="45720" tIns="45720" rIns="45720" bIns="45720" anchor="ctr">
            <a:spAutoFit/>
          </a:bodyPr>
          <a:lstStyle/>
          <a:p>
            <a:pPr mar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88888"/>
                </a:solidFill>
                <a:latin typeface="Calibri" charset="0"/>
                <a:ea typeface="Calibri" charset="0"/>
              </a:rPr>
              <a:t>‹#›</a:t>
            </a:fld>
            <a:endParaRPr lang="ko-KR" altLang="en-US" sz="900" dirty="0" smtClean="0">
              <a:solidFill>
                <a:srgbClr val="888888"/>
              </a:solidFill>
              <a:latin typeface="Calibri" charset="0"/>
              <a:ea typeface="Calibri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92"/>
          <p:cNvSpPr>
            <a:spLocks noGrp="1" noChangeArrowheads="1"/>
          </p:cNvSpPr>
          <p:nvPr>
            <p:ph type="title"/>
          </p:nvPr>
        </p:nvSpPr>
        <p:spPr>
          <a:xfrm>
            <a:off x="628650" y="273685"/>
            <a:ext cx="7887335" cy="9950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ctr">
            <a:normAutofit/>
          </a:bodyPr>
          <a:lstStyle/>
          <a:p>
            <a:pPr marL="0" indent="0" algn="l" defTabSz="914400" eaLnBrk="0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dirty="0" smtClean="0">
                <a:solidFill>
                  <a:srgbClr val="000000"/>
                </a:solidFill>
                <a:latin typeface="Calibri Light" charset="0"/>
                <a:ea typeface="Calibri Light" charset="0"/>
              </a:rPr>
              <a:t>单击此处编辑母版标题样式</a:t>
            </a:r>
            <a:endParaRPr lang="ko-KR" altLang="en-US" sz="3300" dirty="0" smtClean="0">
              <a:solidFill>
                <a:srgbClr val="000000"/>
              </a:solidFill>
              <a:latin typeface="Calibri Light" charset="0"/>
              <a:ea typeface="Calibri Light" charset="0"/>
            </a:endParaRPr>
          </a:p>
        </p:txBody>
      </p:sp>
      <p:sp>
        <p:nvSpPr>
          <p:cNvPr id="93" name="Текст 93"/>
          <p:cNvSpPr>
            <a:spLocks noGrp="1" noChangeArrowheads="1"/>
          </p:cNvSpPr>
          <p:nvPr>
            <p:ph type="body"/>
          </p:nvPr>
        </p:nvSpPr>
        <p:spPr>
          <a:xfrm>
            <a:off x="628650" y="1369060"/>
            <a:ext cx="7887335" cy="326326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t">
            <a:normAutofit/>
          </a:bodyPr>
          <a:lstStyle/>
          <a:p>
            <a:pPr marL="171450" indent="-17145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657225" indent="-200025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1154430" indent="-24003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1638300" indent="-26670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2095500" indent="-26670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94" name="Номер слайда 94"/>
          <p:cNvSpPr>
            <a:spLocks noGrp="1" noChangeArrowheads="1"/>
          </p:cNvSpPr>
          <p:nvPr>
            <p:ph type="sldNum" idx="12"/>
          </p:nvPr>
        </p:nvSpPr>
        <p:spPr>
          <a:xfrm>
            <a:off x="8242300" y="4802505"/>
            <a:ext cx="276860" cy="22987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none" lIns="45720" tIns="45720" rIns="45720" bIns="45720" anchor="ctr">
            <a:spAutoFit/>
          </a:bodyPr>
          <a:lstStyle/>
          <a:p>
            <a:pPr mar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88888"/>
                </a:solidFill>
                <a:latin typeface="Calibri" charset="0"/>
                <a:ea typeface="Calibri" charset="0"/>
              </a:rPr>
              <a:t>‹#›</a:t>
            </a:fld>
            <a:endParaRPr lang="ko-KR" altLang="en-US" sz="900" dirty="0" smtClean="0">
              <a:solidFill>
                <a:srgbClr val="888888"/>
              </a:solidFill>
              <a:latin typeface="Calibri" charset="0"/>
              <a:ea typeface="Calibri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101"/>
          <p:cNvSpPr>
            <a:spLocks noGrp="1" noChangeArrowheads="1"/>
          </p:cNvSpPr>
          <p:nvPr>
            <p:ph type="title"/>
          </p:nvPr>
        </p:nvSpPr>
        <p:spPr>
          <a:xfrm>
            <a:off x="6543675" y="273685"/>
            <a:ext cx="1971675" cy="435927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ctr">
            <a:normAutofit/>
          </a:bodyPr>
          <a:lstStyle/>
          <a:p>
            <a:pPr marL="0" indent="0" algn="l" defTabSz="914400" eaLnBrk="0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dirty="0" smtClean="0">
                <a:solidFill>
                  <a:srgbClr val="000000"/>
                </a:solidFill>
                <a:latin typeface="Calibri Light" charset="0"/>
                <a:ea typeface="Calibri Light" charset="0"/>
              </a:rPr>
              <a:t>单击此处编辑母版标题样式</a:t>
            </a:r>
            <a:endParaRPr lang="ko-KR" altLang="en-US" sz="3300" dirty="0" smtClean="0">
              <a:solidFill>
                <a:srgbClr val="000000"/>
              </a:solidFill>
              <a:latin typeface="Calibri Light" charset="0"/>
              <a:ea typeface="Calibri Light" charset="0"/>
            </a:endParaRPr>
          </a:p>
        </p:txBody>
      </p:sp>
      <p:sp>
        <p:nvSpPr>
          <p:cNvPr id="102" name="Текст 102"/>
          <p:cNvSpPr>
            <a:spLocks noGrp="1" noChangeArrowheads="1"/>
          </p:cNvSpPr>
          <p:nvPr>
            <p:ph type="body"/>
          </p:nvPr>
        </p:nvSpPr>
        <p:spPr>
          <a:xfrm>
            <a:off x="628650" y="273685"/>
            <a:ext cx="5800725" cy="435927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t">
            <a:normAutofit/>
          </a:bodyPr>
          <a:lstStyle/>
          <a:p>
            <a:pPr marL="171450" indent="-17145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657225" indent="-200025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1154430" indent="-24003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1638300" indent="-26670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2095500" indent="-26670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103" name="Номер слайда 103"/>
          <p:cNvSpPr>
            <a:spLocks noGrp="1" noChangeArrowheads="1"/>
          </p:cNvSpPr>
          <p:nvPr>
            <p:ph type="sldNum" idx="12"/>
          </p:nvPr>
        </p:nvSpPr>
        <p:spPr>
          <a:xfrm>
            <a:off x="8242300" y="4802505"/>
            <a:ext cx="276860" cy="22987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none" lIns="45720" tIns="45720" rIns="45720" bIns="45720" anchor="ctr">
            <a:spAutoFit/>
          </a:bodyPr>
          <a:lstStyle/>
          <a:p>
            <a:pPr mar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88888"/>
                </a:solidFill>
                <a:latin typeface="Calibri" charset="0"/>
                <a:ea typeface="Calibri" charset="0"/>
              </a:rPr>
              <a:t>‹#›</a:t>
            </a:fld>
            <a:endParaRPr lang="ko-KR" altLang="en-US" sz="900" dirty="0" smtClean="0">
              <a:solidFill>
                <a:srgbClr val="888888"/>
              </a:solidFill>
              <a:latin typeface="Calibri" charset="0"/>
              <a:ea typeface="Calibri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1"/>
          <p:cNvSpPr>
            <a:spLocks noGrp="1" noChangeArrowheads="1"/>
          </p:cNvSpPr>
          <p:nvPr>
            <p:ph type="title"/>
          </p:nvPr>
        </p:nvSpPr>
        <p:spPr>
          <a:xfrm>
            <a:off x="1143000" y="841375"/>
            <a:ext cx="6858635" cy="179133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b">
            <a:normAutofit/>
          </a:bodyPr>
          <a:lstStyle/>
          <a:p>
            <a:pPr marL="0" indent="0" algn="ctr" defTabSz="914400" eaLnBrk="0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500" dirty="0" smtClean="0">
                <a:solidFill>
                  <a:srgbClr val="000000"/>
                </a:solidFill>
                <a:latin typeface="Calibri Light" charset="0"/>
                <a:ea typeface="Calibri Light" charset="0"/>
              </a:rPr>
              <a:t>单击此处编辑母版标题样式</a:t>
            </a:r>
            <a:endParaRPr lang="ko-KR" altLang="en-US" sz="4500" dirty="0" smtClean="0">
              <a:solidFill>
                <a:srgbClr val="000000"/>
              </a:solidFill>
              <a:latin typeface="Calibri Light" charset="0"/>
              <a:ea typeface="Calibri Light" charset="0"/>
            </a:endParaRPr>
          </a:p>
        </p:txBody>
      </p:sp>
      <p:sp>
        <p:nvSpPr>
          <p:cNvPr id="12" name="Текст 12"/>
          <p:cNvSpPr>
            <a:spLocks noGrp="1" noChangeArrowheads="1"/>
          </p:cNvSpPr>
          <p:nvPr>
            <p:ph type="body"/>
          </p:nvPr>
        </p:nvSpPr>
        <p:spPr>
          <a:xfrm>
            <a:off x="1143000" y="2701290"/>
            <a:ext cx="6858635" cy="124269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t">
            <a:normAutofit/>
          </a:bodyPr>
          <a:lstStyle/>
          <a:p>
            <a:pPr marL="0" indent="0" algn="ctr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单击此处编辑母版副标题样式</a:t>
            </a:r>
            <a:endParaRPr lang="ko-KR" altLang="en-US" sz="18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13" name="Номер слайда 13"/>
          <p:cNvSpPr>
            <a:spLocks noGrp="1" noChangeArrowheads="1"/>
          </p:cNvSpPr>
          <p:nvPr>
            <p:ph type="sldNum" idx="12"/>
          </p:nvPr>
        </p:nvSpPr>
        <p:spPr>
          <a:xfrm>
            <a:off x="8186420" y="4802505"/>
            <a:ext cx="334645" cy="22987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none" lIns="45720" tIns="45720" rIns="45720" bIns="45720" anchor="ctr">
            <a:spAutoFit/>
          </a:bodyPr>
          <a:lstStyle/>
          <a:p>
            <a:pPr mar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88888"/>
                </a:solidFill>
                <a:latin typeface="Calibri" charset="0"/>
                <a:ea typeface="Calibri" charset="0"/>
              </a:rPr>
              <a:t>‹#›</a:t>
            </a:fld>
            <a:endParaRPr lang="ko-KR" altLang="en-US" sz="900" dirty="0" smtClean="0">
              <a:solidFill>
                <a:srgbClr val="888888"/>
              </a:solidFill>
              <a:latin typeface="Calibri" charset="0"/>
              <a:ea typeface="Calibri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20"/>
          <p:cNvSpPr>
            <a:spLocks noGrp="1" noChangeArrowheads="1"/>
          </p:cNvSpPr>
          <p:nvPr>
            <p:ph type="title"/>
          </p:nvPr>
        </p:nvSpPr>
        <p:spPr>
          <a:xfrm>
            <a:off x="628650" y="273685"/>
            <a:ext cx="7887335" cy="9950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ctr">
            <a:normAutofit/>
          </a:bodyPr>
          <a:lstStyle/>
          <a:p>
            <a:pPr marL="0" indent="0" algn="l" defTabSz="914400" eaLnBrk="0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dirty="0" smtClean="0">
                <a:solidFill>
                  <a:srgbClr val="000000"/>
                </a:solidFill>
                <a:latin typeface="Calibri Light" charset="0"/>
                <a:ea typeface="Calibri Light" charset="0"/>
              </a:rPr>
              <a:t>单击此处编辑母版标题样式</a:t>
            </a:r>
            <a:endParaRPr lang="ko-KR" altLang="en-US" sz="3300" dirty="0" smtClean="0">
              <a:solidFill>
                <a:srgbClr val="000000"/>
              </a:solidFill>
              <a:latin typeface="Calibri Light" charset="0"/>
              <a:ea typeface="Calibri Light" charset="0"/>
            </a:endParaRPr>
          </a:p>
        </p:txBody>
      </p:sp>
      <p:sp>
        <p:nvSpPr>
          <p:cNvPr id="21" name="Текст 21"/>
          <p:cNvSpPr>
            <a:spLocks noGrp="1" noChangeArrowheads="1"/>
          </p:cNvSpPr>
          <p:nvPr>
            <p:ph type="body"/>
          </p:nvPr>
        </p:nvSpPr>
        <p:spPr>
          <a:xfrm>
            <a:off x="628650" y="1369060"/>
            <a:ext cx="7887335" cy="326326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t">
            <a:normAutofit/>
          </a:bodyPr>
          <a:lstStyle/>
          <a:p>
            <a:pPr marL="171450" indent="-17145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657225" indent="-200025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1154430" indent="-24003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1638300" indent="-26670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2095500" indent="-26670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22" name="Номер слайда 22"/>
          <p:cNvSpPr>
            <a:spLocks noGrp="1" noChangeArrowheads="1"/>
          </p:cNvSpPr>
          <p:nvPr>
            <p:ph type="sldNum" idx="12"/>
          </p:nvPr>
        </p:nvSpPr>
        <p:spPr>
          <a:xfrm>
            <a:off x="8186420" y="4802505"/>
            <a:ext cx="334645" cy="22987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none" lIns="45720" tIns="45720" rIns="45720" bIns="45720" anchor="ctr">
            <a:spAutoFit/>
          </a:bodyPr>
          <a:lstStyle/>
          <a:p>
            <a:pPr mar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88888"/>
                </a:solidFill>
                <a:latin typeface="Calibri" charset="0"/>
                <a:ea typeface="Calibri" charset="0"/>
              </a:rPr>
              <a:t>‹#›</a:t>
            </a:fld>
            <a:endParaRPr lang="ko-KR" altLang="en-US" sz="900" dirty="0" smtClean="0">
              <a:solidFill>
                <a:srgbClr val="888888"/>
              </a:solidFill>
              <a:latin typeface="Calibri" charset="0"/>
              <a:ea typeface="Calibri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29"/>
          <p:cNvSpPr>
            <a:spLocks noGrp="1" noChangeArrowheads="1"/>
          </p:cNvSpPr>
          <p:nvPr>
            <p:ph type="title"/>
          </p:nvPr>
        </p:nvSpPr>
        <p:spPr>
          <a:xfrm>
            <a:off x="623570" y="1282700"/>
            <a:ext cx="7887335" cy="213931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b">
            <a:normAutofit/>
          </a:bodyPr>
          <a:lstStyle/>
          <a:p>
            <a:pPr marL="0" indent="0" algn="l" defTabSz="914400" eaLnBrk="0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500" dirty="0" smtClean="0">
                <a:solidFill>
                  <a:srgbClr val="000000"/>
                </a:solidFill>
                <a:latin typeface="Calibri Light" charset="0"/>
                <a:ea typeface="Calibri Light" charset="0"/>
              </a:rPr>
              <a:t>单击此处编辑母版标题样式</a:t>
            </a:r>
            <a:endParaRPr lang="ko-KR" altLang="en-US" sz="4500" dirty="0" smtClean="0">
              <a:solidFill>
                <a:srgbClr val="000000"/>
              </a:solidFill>
              <a:latin typeface="Calibri Light" charset="0"/>
              <a:ea typeface="Calibri Light" charset="0"/>
            </a:endParaRPr>
          </a:p>
        </p:txBody>
      </p:sp>
      <p:sp>
        <p:nvSpPr>
          <p:cNvPr id="30" name="Текст 30"/>
          <p:cNvSpPr>
            <a:spLocks noGrp="1" noChangeArrowheads="1"/>
          </p:cNvSpPr>
          <p:nvPr>
            <p:ph type="body"/>
          </p:nvPr>
        </p:nvSpPr>
        <p:spPr>
          <a:xfrm>
            <a:off x="623570" y="3441700"/>
            <a:ext cx="7887335" cy="112585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t">
            <a:normAutofit/>
          </a:bodyPr>
          <a:lstStyle/>
          <a:p>
            <a:pPr marL="0" indent="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rgbClr val="888888"/>
                </a:solidFill>
                <a:latin typeface="Calibri" charset="0"/>
                <a:ea typeface="Calibri" charset="0"/>
              </a:rPr>
              <a:t>单击此处编辑母版文本样式</a:t>
            </a:r>
            <a:endParaRPr lang="ko-KR" altLang="en-US" sz="1800" dirty="0" smtClean="0">
              <a:solidFill>
                <a:srgbClr val="888888"/>
              </a:solidFill>
              <a:latin typeface="Calibri" charset="0"/>
              <a:ea typeface="Calibri" charset="0"/>
            </a:endParaRPr>
          </a:p>
        </p:txBody>
      </p:sp>
      <p:sp>
        <p:nvSpPr>
          <p:cNvPr id="31" name="Номер слайда 31"/>
          <p:cNvSpPr>
            <a:spLocks noGrp="1" noChangeArrowheads="1"/>
          </p:cNvSpPr>
          <p:nvPr>
            <p:ph type="sldNum" idx="12"/>
          </p:nvPr>
        </p:nvSpPr>
        <p:spPr>
          <a:xfrm>
            <a:off x="8186420" y="4802505"/>
            <a:ext cx="334645" cy="22987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none" lIns="45720" tIns="45720" rIns="45720" bIns="45720" anchor="ctr">
            <a:spAutoFit/>
          </a:bodyPr>
          <a:lstStyle/>
          <a:p>
            <a:pPr mar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88888"/>
                </a:solidFill>
                <a:latin typeface="Calibri" charset="0"/>
                <a:ea typeface="Calibri" charset="0"/>
              </a:rPr>
              <a:t>‹#›</a:t>
            </a:fld>
            <a:endParaRPr lang="ko-KR" altLang="en-US" sz="900" dirty="0" smtClean="0">
              <a:solidFill>
                <a:srgbClr val="888888"/>
              </a:solidFill>
              <a:latin typeface="Calibri" charset="0"/>
              <a:ea typeface="Calibri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38"/>
          <p:cNvSpPr>
            <a:spLocks noGrp="1" noChangeArrowheads="1"/>
          </p:cNvSpPr>
          <p:nvPr>
            <p:ph type="title"/>
          </p:nvPr>
        </p:nvSpPr>
        <p:spPr>
          <a:xfrm>
            <a:off x="628650" y="273685"/>
            <a:ext cx="7887335" cy="9950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ctr">
            <a:normAutofit/>
          </a:bodyPr>
          <a:lstStyle/>
          <a:p>
            <a:pPr marL="0" indent="0" algn="l" defTabSz="914400" eaLnBrk="0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dirty="0" smtClean="0">
                <a:solidFill>
                  <a:srgbClr val="000000"/>
                </a:solidFill>
                <a:latin typeface="Calibri Light" charset="0"/>
                <a:ea typeface="Calibri Light" charset="0"/>
              </a:rPr>
              <a:t>单击此处编辑母版标题样式</a:t>
            </a:r>
            <a:endParaRPr lang="ko-KR" altLang="en-US" sz="3300" dirty="0" smtClean="0">
              <a:solidFill>
                <a:srgbClr val="000000"/>
              </a:solidFill>
              <a:latin typeface="Calibri Light" charset="0"/>
              <a:ea typeface="Calibri Light" charset="0"/>
            </a:endParaRPr>
          </a:p>
        </p:txBody>
      </p:sp>
      <p:sp>
        <p:nvSpPr>
          <p:cNvPr id="39" name="Текст 39"/>
          <p:cNvSpPr>
            <a:spLocks noGrp="1" noChangeArrowheads="1"/>
          </p:cNvSpPr>
          <p:nvPr>
            <p:ph type="body"/>
          </p:nvPr>
        </p:nvSpPr>
        <p:spPr>
          <a:xfrm>
            <a:off x="628650" y="1369060"/>
            <a:ext cx="3886835" cy="326326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t">
            <a:normAutofit/>
          </a:bodyPr>
          <a:lstStyle/>
          <a:p>
            <a:pPr marL="171450" indent="-17145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657225" indent="-200025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1154430" indent="-24003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1638300" indent="-26670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2095500" indent="-26670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40" name="Номер слайда 40"/>
          <p:cNvSpPr>
            <a:spLocks noGrp="1" noChangeArrowheads="1"/>
          </p:cNvSpPr>
          <p:nvPr>
            <p:ph type="sldNum" idx="12"/>
          </p:nvPr>
        </p:nvSpPr>
        <p:spPr>
          <a:xfrm>
            <a:off x="8186420" y="4802505"/>
            <a:ext cx="334645" cy="22987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none" lIns="45720" tIns="45720" rIns="45720" bIns="45720" anchor="ctr">
            <a:spAutoFit/>
          </a:bodyPr>
          <a:lstStyle/>
          <a:p>
            <a:pPr mar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88888"/>
                </a:solidFill>
                <a:latin typeface="Calibri" charset="0"/>
                <a:ea typeface="Calibri" charset="0"/>
              </a:rPr>
              <a:t>‹#›</a:t>
            </a:fld>
            <a:endParaRPr lang="ko-KR" altLang="en-US" sz="900" dirty="0" smtClean="0">
              <a:solidFill>
                <a:srgbClr val="888888"/>
              </a:solidFill>
              <a:latin typeface="Calibri" charset="0"/>
              <a:ea typeface="Calibri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47"/>
          <p:cNvSpPr>
            <a:spLocks noGrp="1" noChangeArrowheads="1"/>
          </p:cNvSpPr>
          <p:nvPr>
            <p:ph type="title"/>
          </p:nvPr>
        </p:nvSpPr>
        <p:spPr>
          <a:xfrm>
            <a:off x="629285" y="273685"/>
            <a:ext cx="7887335" cy="9950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ctr">
            <a:normAutofit/>
          </a:bodyPr>
          <a:lstStyle/>
          <a:p>
            <a:pPr marL="0" indent="0" algn="l" defTabSz="914400" eaLnBrk="0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dirty="0" smtClean="0">
                <a:solidFill>
                  <a:srgbClr val="000000"/>
                </a:solidFill>
                <a:latin typeface="Calibri Light" charset="0"/>
                <a:ea typeface="Calibri Light" charset="0"/>
              </a:rPr>
              <a:t>单击此处编辑母版标题样式</a:t>
            </a:r>
            <a:endParaRPr lang="ko-KR" altLang="en-US" sz="3300" dirty="0" smtClean="0">
              <a:solidFill>
                <a:srgbClr val="000000"/>
              </a:solidFill>
              <a:latin typeface="Calibri Light" charset="0"/>
              <a:ea typeface="Calibri Light" charset="0"/>
            </a:endParaRPr>
          </a:p>
        </p:txBody>
      </p:sp>
      <p:sp>
        <p:nvSpPr>
          <p:cNvPr id="48" name="Текст 48"/>
          <p:cNvSpPr>
            <a:spLocks noGrp="1" noChangeArrowheads="1"/>
          </p:cNvSpPr>
          <p:nvPr>
            <p:ph type="body"/>
          </p:nvPr>
        </p:nvSpPr>
        <p:spPr>
          <a:xfrm>
            <a:off x="629285" y="1261110"/>
            <a:ext cx="3869055" cy="61785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b">
            <a:normAutofit/>
          </a:bodyPr>
          <a:lstStyle/>
          <a:p>
            <a:pPr marL="0" indent="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  <a:endParaRPr lang="ko-KR" altLang="en-US" sz="1800" b="1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49" name="Текст 49"/>
          <p:cNvSpPr>
            <a:spLocks noGrp="1" noChangeArrowheads="1"/>
          </p:cNvSpPr>
          <p:nvPr>
            <p:ph type="body"/>
          </p:nvPr>
        </p:nvSpPr>
        <p:spPr>
          <a:xfrm>
            <a:off x="4628515" y="1261110"/>
            <a:ext cx="3888105" cy="61785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b">
            <a:normAutofit/>
          </a:bodyPr>
          <a:lstStyle/>
          <a:p>
            <a:pPr marL="0" indent="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50" name="Номер слайда 50"/>
          <p:cNvSpPr>
            <a:spLocks noGrp="1" noChangeArrowheads="1"/>
          </p:cNvSpPr>
          <p:nvPr>
            <p:ph type="sldNum" idx="12"/>
          </p:nvPr>
        </p:nvSpPr>
        <p:spPr>
          <a:xfrm>
            <a:off x="8186420" y="4802505"/>
            <a:ext cx="334645" cy="22987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none" lIns="45720" tIns="45720" rIns="45720" bIns="45720" anchor="ctr">
            <a:spAutoFit/>
          </a:bodyPr>
          <a:lstStyle/>
          <a:p>
            <a:pPr mar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88888"/>
                </a:solidFill>
                <a:latin typeface="Calibri" charset="0"/>
                <a:ea typeface="Calibri" charset="0"/>
              </a:rPr>
              <a:t>‹#›</a:t>
            </a:fld>
            <a:endParaRPr lang="ko-KR" altLang="en-US" sz="900" dirty="0" smtClean="0">
              <a:solidFill>
                <a:srgbClr val="888888"/>
              </a:solidFill>
              <a:latin typeface="Calibri" charset="0"/>
              <a:ea typeface="Calibri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57"/>
          <p:cNvSpPr>
            <a:spLocks noGrp="1" noChangeArrowheads="1"/>
          </p:cNvSpPr>
          <p:nvPr>
            <p:ph type="title"/>
          </p:nvPr>
        </p:nvSpPr>
        <p:spPr>
          <a:xfrm>
            <a:off x="628650" y="273685"/>
            <a:ext cx="7887335" cy="9950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ctr">
            <a:normAutofit/>
          </a:bodyPr>
          <a:lstStyle/>
          <a:p>
            <a:pPr marL="0" indent="0" algn="l" defTabSz="914400" eaLnBrk="0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dirty="0" smtClean="0">
                <a:solidFill>
                  <a:srgbClr val="000000"/>
                </a:solidFill>
                <a:latin typeface="Calibri Light" charset="0"/>
                <a:ea typeface="Calibri Light" charset="0"/>
              </a:rPr>
              <a:t>单击此处编辑母版标题样式</a:t>
            </a:r>
            <a:endParaRPr lang="ko-KR" altLang="en-US" sz="3300" dirty="0" smtClean="0">
              <a:solidFill>
                <a:srgbClr val="000000"/>
              </a:solidFill>
              <a:latin typeface="Calibri Light" charset="0"/>
              <a:ea typeface="Calibri Light" charset="0"/>
            </a:endParaRPr>
          </a:p>
        </p:txBody>
      </p:sp>
      <p:sp>
        <p:nvSpPr>
          <p:cNvPr id="58" name="Номер слайда 58"/>
          <p:cNvSpPr>
            <a:spLocks noGrp="1" noChangeArrowheads="1"/>
          </p:cNvSpPr>
          <p:nvPr>
            <p:ph type="sldNum" idx="12"/>
          </p:nvPr>
        </p:nvSpPr>
        <p:spPr>
          <a:xfrm>
            <a:off x="8186420" y="4802505"/>
            <a:ext cx="334645" cy="22987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none" lIns="45720" tIns="45720" rIns="45720" bIns="45720" anchor="ctr">
            <a:spAutoFit/>
          </a:bodyPr>
          <a:lstStyle/>
          <a:p>
            <a:pPr mar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88888"/>
                </a:solidFill>
                <a:latin typeface="Calibri" charset="0"/>
                <a:ea typeface="Calibri" charset="0"/>
              </a:rPr>
              <a:t>‹#›</a:t>
            </a:fld>
            <a:endParaRPr lang="ko-KR" altLang="en-US" sz="900" dirty="0" smtClean="0">
              <a:solidFill>
                <a:srgbClr val="888888"/>
              </a:solidFill>
              <a:latin typeface="Calibri" charset="0"/>
              <a:ea typeface="Calibri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 65"/>
          <p:cNvSpPr>
            <a:spLocks noGrp="1" noChangeArrowheads="1"/>
          </p:cNvSpPr>
          <p:nvPr>
            <p:ph type="sldNum" idx="12"/>
          </p:nvPr>
        </p:nvSpPr>
        <p:spPr>
          <a:xfrm>
            <a:off x="8186420" y="4802505"/>
            <a:ext cx="334645" cy="22987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none" lIns="45720" tIns="45720" rIns="45720" bIns="45720" anchor="ctr">
            <a:spAutoFit/>
          </a:bodyPr>
          <a:lstStyle/>
          <a:p>
            <a:pPr mar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88888"/>
                </a:solidFill>
                <a:latin typeface="Calibri" charset="0"/>
                <a:ea typeface="Calibri" charset="0"/>
              </a:rPr>
              <a:t>‹#›</a:t>
            </a:fld>
            <a:endParaRPr lang="ko-KR" altLang="en-US" sz="900" dirty="0" smtClean="0">
              <a:solidFill>
                <a:srgbClr val="888888"/>
              </a:solidFill>
              <a:latin typeface="Calibri" charset="0"/>
              <a:ea typeface="Calibri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0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567D-258A-4022-9723-91856B2CDD1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4229-879F-4801-A88A-A9B84AA4380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72"/>
          <p:cNvSpPr>
            <a:spLocks noGrp="1" noChangeArrowheads="1"/>
          </p:cNvSpPr>
          <p:nvPr>
            <p:ph type="title"/>
          </p:nvPr>
        </p:nvSpPr>
        <p:spPr>
          <a:xfrm>
            <a:off x="629285" y="342900"/>
            <a:ext cx="2949575" cy="120078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b">
            <a:normAutofit/>
          </a:bodyPr>
          <a:lstStyle/>
          <a:p>
            <a:pPr marL="0" indent="0" algn="l" defTabSz="914400" eaLnBrk="0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Calibri Light" charset="0"/>
                <a:ea typeface="Calibri Light" charset="0"/>
              </a:rPr>
              <a:t>单击此处编辑母版标题样式</a:t>
            </a:r>
            <a:endParaRPr lang="ko-KR" altLang="en-US" sz="2400" dirty="0" smtClean="0">
              <a:solidFill>
                <a:srgbClr val="000000"/>
              </a:solidFill>
              <a:latin typeface="Calibri Light" charset="0"/>
              <a:ea typeface="Calibri Light" charset="0"/>
            </a:endParaRPr>
          </a:p>
        </p:txBody>
      </p:sp>
      <p:sp>
        <p:nvSpPr>
          <p:cNvPr id="73" name="Текст 73"/>
          <p:cNvSpPr>
            <a:spLocks noGrp="1" noChangeArrowheads="1"/>
          </p:cNvSpPr>
          <p:nvPr>
            <p:ph type="body"/>
          </p:nvPr>
        </p:nvSpPr>
        <p:spPr>
          <a:xfrm>
            <a:off x="3886835" y="740410"/>
            <a:ext cx="4629785" cy="365569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t">
            <a:normAutofit/>
          </a:bodyPr>
          <a:lstStyle/>
          <a:p>
            <a:pPr marL="171450" indent="-17145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  <a:endParaRPr lang="ko-KR" altLang="en-US" sz="24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652780" indent="-19558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  <a:endParaRPr lang="ko-KR" altLang="en-US" sz="24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1143000" indent="-22860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  <a:endParaRPr lang="ko-KR" altLang="en-US" sz="24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1645920" indent="-27432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  <a:endParaRPr lang="ko-KR" altLang="en-US" sz="24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2103120" indent="-27432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  <a:endParaRPr lang="ko-KR" altLang="en-US" sz="24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74" name="Текст 74"/>
          <p:cNvSpPr>
            <a:spLocks noGrp="1" noChangeArrowheads="1"/>
          </p:cNvSpPr>
          <p:nvPr>
            <p:ph type="body"/>
          </p:nvPr>
        </p:nvSpPr>
        <p:spPr>
          <a:xfrm>
            <a:off x="629285" y="1542415"/>
            <a:ext cx="2949575" cy="285940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t">
            <a:normAutofit/>
          </a:bodyPr>
          <a:lstStyle/>
          <a:p>
            <a:pPr marL="0" indent="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75" name="Номер слайда 75"/>
          <p:cNvSpPr>
            <a:spLocks noGrp="1" noChangeArrowheads="1"/>
          </p:cNvSpPr>
          <p:nvPr>
            <p:ph type="sldNum" idx="12"/>
          </p:nvPr>
        </p:nvSpPr>
        <p:spPr>
          <a:xfrm>
            <a:off x="8186420" y="4802505"/>
            <a:ext cx="334645" cy="22987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none" lIns="45720" tIns="45720" rIns="45720" bIns="45720" anchor="ctr">
            <a:spAutoFit/>
          </a:bodyPr>
          <a:lstStyle/>
          <a:p>
            <a:pPr mar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88888"/>
                </a:solidFill>
                <a:latin typeface="Calibri" charset="0"/>
                <a:ea typeface="Calibri" charset="0"/>
              </a:rPr>
              <a:t>‹#›</a:t>
            </a:fld>
            <a:endParaRPr lang="ko-KR" altLang="en-US" sz="900" dirty="0" smtClean="0">
              <a:solidFill>
                <a:srgbClr val="888888"/>
              </a:solidFill>
              <a:latin typeface="Calibri" charset="0"/>
              <a:ea typeface="Calibri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82"/>
          <p:cNvSpPr>
            <a:spLocks noGrp="1" noChangeArrowheads="1"/>
          </p:cNvSpPr>
          <p:nvPr>
            <p:ph type="title"/>
          </p:nvPr>
        </p:nvSpPr>
        <p:spPr>
          <a:xfrm>
            <a:off x="629285" y="342900"/>
            <a:ext cx="2949575" cy="120078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b">
            <a:normAutofit/>
          </a:bodyPr>
          <a:lstStyle/>
          <a:p>
            <a:pPr marL="0" indent="0" algn="l" defTabSz="914400" eaLnBrk="0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Calibri Light" charset="0"/>
                <a:ea typeface="Calibri Light" charset="0"/>
              </a:rPr>
              <a:t>单击此处编辑母版标题样式</a:t>
            </a:r>
            <a:endParaRPr lang="ko-KR" altLang="en-US" sz="2400" dirty="0" smtClean="0">
              <a:solidFill>
                <a:srgbClr val="000000"/>
              </a:solidFill>
              <a:latin typeface="Calibri Light" charset="0"/>
              <a:ea typeface="Calibri Light" charset="0"/>
            </a:endParaRPr>
          </a:p>
        </p:txBody>
      </p:sp>
      <p:sp>
        <p:nvSpPr>
          <p:cNvPr id="83" name="Рисунок 83"/>
          <p:cNvSpPr>
            <a:spLocks noGrp="1" noChangeArrowheads="1"/>
          </p:cNvSpPr>
          <p:nvPr>
            <p:ph type="pic"/>
          </p:nvPr>
        </p:nvSpPr>
        <p:spPr>
          <a:xfrm>
            <a:off x="3886835" y="740410"/>
            <a:ext cx="4629785" cy="3655695"/>
          </a:xfrm>
        </p:spPr>
        <p:txBody>
          <a:bodyPr vert="horz" wrap="square" lIns="0" tIns="0" rIns="0" bIns="0" anchor="t"/>
          <a:lstStyle/>
          <a:p>
            <a:pPr algn="ctr">
              <a:buFontTx/>
              <a:buNone/>
            </a:pPr>
            <a:endParaRPr lang="ko-KR" altLang="en-US" sz="2000" dirty="0" smtClean="0">
              <a:latin typeface="Times New Roman" charset="0"/>
              <a:ea typeface="Times New Roman" charset="0"/>
            </a:endParaRPr>
          </a:p>
        </p:txBody>
      </p:sp>
      <p:sp>
        <p:nvSpPr>
          <p:cNvPr id="84" name="Текст 84"/>
          <p:cNvSpPr>
            <a:spLocks noGrp="1" noChangeArrowheads="1"/>
          </p:cNvSpPr>
          <p:nvPr>
            <p:ph type="body"/>
          </p:nvPr>
        </p:nvSpPr>
        <p:spPr>
          <a:xfrm>
            <a:off x="629285" y="1542415"/>
            <a:ext cx="2949575" cy="285940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t">
            <a:normAutofit/>
          </a:bodyPr>
          <a:lstStyle/>
          <a:p>
            <a:pPr marL="0" indent="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12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  <a:endParaRPr lang="ko-KR" altLang="en-US" sz="12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85" name="Номер слайда 85"/>
          <p:cNvSpPr>
            <a:spLocks noGrp="1" noChangeArrowheads="1"/>
          </p:cNvSpPr>
          <p:nvPr>
            <p:ph type="sldNum" idx="12"/>
          </p:nvPr>
        </p:nvSpPr>
        <p:spPr>
          <a:xfrm>
            <a:off x="8185150" y="4802505"/>
            <a:ext cx="334645" cy="22987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none" lIns="45720" tIns="45720" rIns="45720" bIns="45720" anchor="ctr">
            <a:spAutoFit/>
          </a:bodyPr>
          <a:lstStyle/>
          <a:p>
            <a:pPr mar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88888"/>
                </a:solidFill>
                <a:latin typeface="Calibri" charset="0"/>
                <a:ea typeface="Calibri" charset="0"/>
              </a:rPr>
              <a:t>‹#›</a:t>
            </a:fld>
            <a:endParaRPr lang="ko-KR" altLang="en-US" sz="900" dirty="0" smtClean="0">
              <a:solidFill>
                <a:srgbClr val="888888"/>
              </a:solidFill>
              <a:latin typeface="Calibri" charset="0"/>
              <a:ea typeface="Calibri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92"/>
          <p:cNvSpPr>
            <a:spLocks noGrp="1" noChangeArrowheads="1"/>
          </p:cNvSpPr>
          <p:nvPr>
            <p:ph type="title"/>
          </p:nvPr>
        </p:nvSpPr>
        <p:spPr>
          <a:xfrm>
            <a:off x="628650" y="273685"/>
            <a:ext cx="7887335" cy="9950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ctr">
            <a:normAutofit/>
          </a:bodyPr>
          <a:lstStyle/>
          <a:p>
            <a:pPr marL="0" indent="0" algn="l" defTabSz="914400" eaLnBrk="0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dirty="0" smtClean="0">
                <a:solidFill>
                  <a:srgbClr val="000000"/>
                </a:solidFill>
                <a:latin typeface="Calibri Light" charset="0"/>
                <a:ea typeface="Calibri Light" charset="0"/>
              </a:rPr>
              <a:t>单击此处编辑母版标题样式</a:t>
            </a:r>
            <a:endParaRPr lang="ko-KR" altLang="en-US" sz="3300" dirty="0" smtClean="0">
              <a:solidFill>
                <a:srgbClr val="000000"/>
              </a:solidFill>
              <a:latin typeface="Calibri Light" charset="0"/>
              <a:ea typeface="Calibri Light" charset="0"/>
            </a:endParaRPr>
          </a:p>
        </p:txBody>
      </p:sp>
      <p:sp>
        <p:nvSpPr>
          <p:cNvPr id="93" name="Текст 93"/>
          <p:cNvSpPr>
            <a:spLocks noGrp="1" noChangeArrowheads="1"/>
          </p:cNvSpPr>
          <p:nvPr>
            <p:ph type="body"/>
          </p:nvPr>
        </p:nvSpPr>
        <p:spPr>
          <a:xfrm>
            <a:off x="628650" y="1369060"/>
            <a:ext cx="7887335" cy="326326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t">
            <a:normAutofit/>
          </a:bodyPr>
          <a:lstStyle/>
          <a:p>
            <a:pPr marL="171450" indent="-17145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657225" indent="-200025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1154430" indent="-24003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1638300" indent="-26670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2095500" indent="-26670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94" name="Номер слайда 94"/>
          <p:cNvSpPr>
            <a:spLocks noGrp="1" noChangeArrowheads="1"/>
          </p:cNvSpPr>
          <p:nvPr>
            <p:ph type="sldNum" idx="12"/>
          </p:nvPr>
        </p:nvSpPr>
        <p:spPr>
          <a:xfrm>
            <a:off x="8186420" y="4802505"/>
            <a:ext cx="334645" cy="22987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none" lIns="45720" tIns="45720" rIns="45720" bIns="45720" anchor="ctr">
            <a:spAutoFit/>
          </a:bodyPr>
          <a:lstStyle/>
          <a:p>
            <a:pPr mar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88888"/>
                </a:solidFill>
                <a:latin typeface="Calibri" charset="0"/>
                <a:ea typeface="Calibri" charset="0"/>
              </a:rPr>
              <a:t>‹#›</a:t>
            </a:fld>
            <a:endParaRPr lang="ko-KR" altLang="en-US" sz="900" dirty="0" smtClean="0">
              <a:solidFill>
                <a:srgbClr val="888888"/>
              </a:solidFill>
              <a:latin typeface="Calibri" charset="0"/>
              <a:ea typeface="Calibri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101"/>
          <p:cNvSpPr>
            <a:spLocks noGrp="1" noChangeArrowheads="1"/>
          </p:cNvSpPr>
          <p:nvPr>
            <p:ph type="title"/>
          </p:nvPr>
        </p:nvSpPr>
        <p:spPr>
          <a:xfrm>
            <a:off x="6543675" y="273685"/>
            <a:ext cx="1971675" cy="435927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ctr">
            <a:normAutofit/>
          </a:bodyPr>
          <a:lstStyle/>
          <a:p>
            <a:pPr marL="0" indent="0" algn="l" defTabSz="914400" eaLnBrk="0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dirty="0" smtClean="0">
                <a:solidFill>
                  <a:srgbClr val="000000"/>
                </a:solidFill>
                <a:latin typeface="Calibri Light" charset="0"/>
                <a:ea typeface="Calibri Light" charset="0"/>
              </a:rPr>
              <a:t>单击此处编辑母版标题样式</a:t>
            </a:r>
            <a:endParaRPr lang="ko-KR" altLang="en-US" sz="3300" dirty="0" smtClean="0">
              <a:solidFill>
                <a:srgbClr val="000000"/>
              </a:solidFill>
              <a:latin typeface="Calibri Light" charset="0"/>
              <a:ea typeface="Calibri Light" charset="0"/>
            </a:endParaRPr>
          </a:p>
        </p:txBody>
      </p:sp>
      <p:sp>
        <p:nvSpPr>
          <p:cNvPr id="102" name="Текст 102"/>
          <p:cNvSpPr>
            <a:spLocks noGrp="1" noChangeArrowheads="1"/>
          </p:cNvSpPr>
          <p:nvPr>
            <p:ph type="body"/>
          </p:nvPr>
        </p:nvSpPr>
        <p:spPr>
          <a:xfrm>
            <a:off x="628650" y="273685"/>
            <a:ext cx="5800725" cy="435927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t">
            <a:normAutofit/>
          </a:bodyPr>
          <a:lstStyle/>
          <a:p>
            <a:pPr marL="171450" indent="-17145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657225" indent="-200025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1154430" indent="-24003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1638300" indent="-26670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2095500" indent="-26670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103" name="Номер слайда 103"/>
          <p:cNvSpPr>
            <a:spLocks noGrp="1" noChangeArrowheads="1"/>
          </p:cNvSpPr>
          <p:nvPr>
            <p:ph type="sldNum" idx="12"/>
          </p:nvPr>
        </p:nvSpPr>
        <p:spPr>
          <a:xfrm>
            <a:off x="8186420" y="4802505"/>
            <a:ext cx="334645" cy="22987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none" lIns="45720" tIns="45720" rIns="45720" bIns="45720" anchor="ctr">
            <a:spAutoFit/>
          </a:bodyPr>
          <a:lstStyle/>
          <a:p>
            <a:pPr mar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88888"/>
                </a:solidFill>
                <a:latin typeface="Calibri" charset="0"/>
                <a:ea typeface="Calibri" charset="0"/>
              </a:rPr>
              <a:t>‹#›</a:t>
            </a:fld>
            <a:endParaRPr lang="ko-KR" altLang="en-US" sz="900" dirty="0" smtClean="0">
              <a:solidFill>
                <a:srgbClr val="888888"/>
              </a:solidFill>
              <a:latin typeface="Calibri" charset="0"/>
              <a:ea typeface="Calibri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 noChangeArrowheads="1"/>
          </p:cNvSpPr>
          <p:nvPr>
            <p:ph type="ctrTitle"/>
          </p:nvPr>
        </p:nvSpPr>
        <p:spPr>
          <a:xfrm>
            <a:off x="685800" y="1028700"/>
            <a:ext cx="7849235" cy="144589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400" spc="-1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заголовка</a:t>
            </a:r>
          </a:p>
        </p:txBody>
      </p:sp>
      <p:sp>
        <p:nvSpPr>
          <p:cNvPr id="3" name="Подзаголовок 3"/>
          <p:cNvSpPr>
            <a:spLocks noGrp="1" noChangeArrowheads="1"/>
          </p:cNvSpPr>
          <p:nvPr>
            <p:ph type="subTitle"/>
          </p:nvPr>
        </p:nvSpPr>
        <p:spPr>
          <a:xfrm>
            <a:off x="685800" y="2628900"/>
            <a:ext cx="6401435" cy="131508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4546A">
                    <a:lumMod val="75000"/>
                    <a:lumOff val="25000"/>
                  </a:srgbClr>
                </a:solidFill>
                <a:latin typeface="Arial" charset="0"/>
                <a:ea typeface="Arial" charset="0"/>
              </a:rPr>
              <a:t>Образец подзаголовка</a:t>
            </a:r>
          </a:p>
        </p:txBody>
      </p:sp>
      <p:sp>
        <p:nvSpPr>
          <p:cNvPr id="4" name="Дата 4"/>
          <p:cNvSpPr>
            <a:spLocks noGrp="1" noChangeArrowheads="1"/>
          </p:cNvSpPr>
          <p:nvPr>
            <p:ph type="dt"/>
          </p:nvPr>
        </p:nvSpPr>
        <p:spPr>
          <a:xfrm>
            <a:off x="457200" y="13970"/>
            <a:ext cx="28962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2017-10-18</a:t>
            </a:fld>
            <a:endParaRPr lang="ko-KR" altLang="en-US" sz="12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Нижний колонтитул 5"/>
          <p:cNvSpPr>
            <a:spLocks noGrp="1" noChangeArrowheads="1"/>
          </p:cNvSpPr>
          <p:nvPr>
            <p:ph type="ftr"/>
          </p:nvPr>
        </p:nvSpPr>
        <p:spPr>
          <a:xfrm>
            <a:off x="3429000" y="13970"/>
            <a:ext cx="4115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Номер слайда 6"/>
          <p:cNvSpPr>
            <a:spLocks noGrp="1" noChangeArrowheads="1"/>
          </p:cNvSpPr>
          <p:nvPr>
            <p:ph type="sldNum" idx="12"/>
          </p:nvPr>
        </p:nvSpPr>
        <p:spPr>
          <a:xfrm>
            <a:off x="7620000" y="13970"/>
            <a:ext cx="1067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4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‹#›</a:t>
            </a:fld>
            <a:endParaRPr lang="en-US" altLang="ko-KR" sz="14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cxnSp>
        <p:nvCxnSpPr>
          <p:cNvPr id="8" name="Фигура 8"/>
          <p:cNvCxnSpPr/>
          <p:nvPr/>
        </p:nvCxnSpPr>
        <p:spPr>
          <a:xfrm>
            <a:off x="685800" y="2548890"/>
            <a:ext cx="7849235" cy="1905"/>
          </a:xfrm>
          <a:prstGeom prst="line">
            <a:avLst/>
          </a:prstGeom>
          <a:solidFill>
            <a:srgbClr val="FFFFFF"/>
          </a:solidFill>
          <a:ln w="19050" cap="flat" cmpd="sng">
            <a:solidFill>
              <a:srgbClr val="44546A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ajor">
            <a:schemeClr val="dk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 noChangeArrowheads="1"/>
          </p:cNvSpPr>
          <p:nvPr>
            <p:ph type="title"/>
          </p:nvPr>
        </p:nvSpPr>
        <p:spPr>
          <a:xfrm>
            <a:off x="457200" y="400050"/>
            <a:ext cx="8230235" cy="74358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spc="-1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заголовка</a:t>
            </a:r>
          </a:p>
        </p:txBody>
      </p:sp>
      <p:sp>
        <p:nvSpPr>
          <p:cNvPr id="3" name="Содержимое 3"/>
          <p:cNvSpPr txBox="1">
            <a:spLocks noGrp="1" noChangeArrowheads="1"/>
          </p:cNvSpPr>
          <p:nvPr>
            <p:ph/>
          </p:nvPr>
        </p:nvSpPr>
        <p:spPr>
          <a:xfrm>
            <a:off x="457200" y="1200150"/>
            <a:ext cx="8230235" cy="36582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182880" indent="-18288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текста</a:t>
            </a:r>
          </a:p>
          <a:p>
            <a:pPr marL="457200" indent="-182880" algn="l" defTabSz="914400" fontAlgn="auto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Второй уровень</a:t>
            </a:r>
          </a:p>
          <a:p>
            <a:pPr marL="731520" indent="-182880" algn="l" defTabSz="91440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Третий уровень</a:t>
            </a:r>
          </a:p>
          <a:p>
            <a:pPr marL="1005840" indent="-182880" algn="l" defTabSz="91440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</a:pPr>
            <a:r>
              <a:rPr lang="en-US" altLang="ko-KR" sz="16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Четвертый уровень</a:t>
            </a:r>
          </a:p>
          <a:p>
            <a:pPr marL="1188720" indent="-137160" algn="l" defTabSz="914400" fontAlgn="auto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Пятый уровень</a:t>
            </a:r>
          </a:p>
        </p:txBody>
      </p:sp>
      <p:sp>
        <p:nvSpPr>
          <p:cNvPr id="4" name="Дата 4"/>
          <p:cNvSpPr>
            <a:spLocks noGrp="1" noChangeArrowheads="1"/>
          </p:cNvSpPr>
          <p:nvPr>
            <p:ph type="dt"/>
          </p:nvPr>
        </p:nvSpPr>
        <p:spPr>
          <a:xfrm>
            <a:off x="457200" y="13970"/>
            <a:ext cx="28962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2017-10-18</a:t>
            </a:fld>
            <a:endParaRPr lang="ko-KR" altLang="en-US" sz="12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Нижний колонтитул 5"/>
          <p:cNvSpPr>
            <a:spLocks noGrp="1" noChangeArrowheads="1"/>
          </p:cNvSpPr>
          <p:nvPr>
            <p:ph type="ftr"/>
          </p:nvPr>
        </p:nvSpPr>
        <p:spPr>
          <a:xfrm>
            <a:off x="3429000" y="13970"/>
            <a:ext cx="4115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Номер слайда 6"/>
          <p:cNvSpPr>
            <a:spLocks noGrp="1" noChangeArrowheads="1"/>
          </p:cNvSpPr>
          <p:nvPr>
            <p:ph type="sldNum" idx="12"/>
          </p:nvPr>
        </p:nvSpPr>
        <p:spPr>
          <a:xfrm>
            <a:off x="7620000" y="13970"/>
            <a:ext cx="1067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4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‹#›</a:t>
            </a:fld>
            <a:endParaRPr lang="en-US" altLang="ko-KR" sz="14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 noChangeArrowheads="1"/>
          </p:cNvSpPr>
          <p:nvPr>
            <p:ph type="title"/>
          </p:nvPr>
        </p:nvSpPr>
        <p:spPr>
          <a:xfrm>
            <a:off x="722630" y="1771650"/>
            <a:ext cx="7773035" cy="165100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800" spc="-1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заголовка</a:t>
            </a:r>
          </a:p>
        </p:txBody>
      </p:sp>
      <p:sp>
        <p:nvSpPr>
          <p:cNvPr id="3" name="Текст 3"/>
          <p:cNvSpPr>
            <a:spLocks noGrp="1" noChangeArrowheads="1"/>
          </p:cNvSpPr>
          <p:nvPr>
            <p:ph type="body"/>
          </p:nvPr>
        </p:nvSpPr>
        <p:spPr>
          <a:xfrm>
            <a:off x="722630" y="3470275"/>
            <a:ext cx="7773035" cy="112585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текста</a:t>
            </a:r>
          </a:p>
        </p:txBody>
      </p:sp>
      <p:sp>
        <p:nvSpPr>
          <p:cNvPr id="4" name="Дата 4"/>
          <p:cNvSpPr>
            <a:spLocks noGrp="1" noChangeArrowheads="1"/>
          </p:cNvSpPr>
          <p:nvPr>
            <p:ph type="dt"/>
          </p:nvPr>
        </p:nvSpPr>
        <p:spPr>
          <a:xfrm>
            <a:off x="457200" y="13970"/>
            <a:ext cx="28962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2017-10-18</a:t>
            </a:fld>
            <a:endParaRPr lang="ko-KR" altLang="en-US" sz="12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Нижний колонтитул 5"/>
          <p:cNvSpPr>
            <a:spLocks noGrp="1" noChangeArrowheads="1"/>
          </p:cNvSpPr>
          <p:nvPr>
            <p:ph type="ftr"/>
          </p:nvPr>
        </p:nvSpPr>
        <p:spPr>
          <a:xfrm>
            <a:off x="3429000" y="13970"/>
            <a:ext cx="4115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Номер слайда 6"/>
          <p:cNvSpPr>
            <a:spLocks noGrp="1" noChangeArrowheads="1"/>
          </p:cNvSpPr>
          <p:nvPr>
            <p:ph type="sldNum" idx="12"/>
          </p:nvPr>
        </p:nvSpPr>
        <p:spPr>
          <a:xfrm>
            <a:off x="7620000" y="13970"/>
            <a:ext cx="1067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4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‹#›</a:t>
            </a:fld>
            <a:endParaRPr lang="en-US" altLang="ko-KR" sz="14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cxnSp>
        <p:nvCxnSpPr>
          <p:cNvPr id="7" name="Фигура 7"/>
          <p:cNvCxnSpPr/>
          <p:nvPr/>
        </p:nvCxnSpPr>
        <p:spPr>
          <a:xfrm>
            <a:off x="731520" y="3449320"/>
            <a:ext cx="7849235" cy="1905"/>
          </a:xfrm>
          <a:prstGeom prst="line">
            <a:avLst/>
          </a:prstGeom>
          <a:solidFill>
            <a:srgbClr val="FFFFFF"/>
          </a:solidFill>
          <a:ln w="19050" cap="flat" cmpd="sng">
            <a:solidFill>
              <a:srgbClr val="44546A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ajor">
            <a:schemeClr val="dk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 noChangeArrowheads="1"/>
          </p:cNvSpPr>
          <p:nvPr>
            <p:ph type="title"/>
          </p:nvPr>
        </p:nvSpPr>
        <p:spPr>
          <a:xfrm>
            <a:off x="457200" y="400050"/>
            <a:ext cx="8230235" cy="74358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spc="-1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заголовка</a:t>
            </a:r>
          </a:p>
        </p:txBody>
      </p:sp>
      <p:sp>
        <p:nvSpPr>
          <p:cNvPr id="3" name="Содержимое 3"/>
          <p:cNvSpPr txBox="1">
            <a:spLocks noGrp="1" noChangeArrowheads="1"/>
          </p:cNvSpPr>
          <p:nvPr>
            <p:ph/>
          </p:nvPr>
        </p:nvSpPr>
        <p:spPr>
          <a:xfrm>
            <a:off x="457200" y="1254760"/>
            <a:ext cx="4039235" cy="353949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182880" indent="-18288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текста</a:t>
            </a:r>
          </a:p>
          <a:p>
            <a:pPr marL="457200" indent="-18288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Второй уровень</a:t>
            </a:r>
          </a:p>
          <a:p>
            <a:pPr marL="731520" indent="-18288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Третий уровень</a:t>
            </a:r>
          </a:p>
          <a:p>
            <a:pPr marL="1005840" indent="-18288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Четвертый уровень</a:t>
            </a:r>
          </a:p>
          <a:p>
            <a:pPr marL="1188720" indent="-13716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Пятый уровень</a:t>
            </a:r>
          </a:p>
        </p:txBody>
      </p:sp>
      <p:sp>
        <p:nvSpPr>
          <p:cNvPr id="4" name="Содержимое 4"/>
          <p:cNvSpPr txBox="1">
            <a:spLocks noGrp="1" noChangeArrowheads="1"/>
          </p:cNvSpPr>
          <p:nvPr>
            <p:ph/>
          </p:nvPr>
        </p:nvSpPr>
        <p:spPr>
          <a:xfrm>
            <a:off x="4648200" y="1254760"/>
            <a:ext cx="4039235" cy="353949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182880" indent="-18288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текста</a:t>
            </a:r>
          </a:p>
          <a:p>
            <a:pPr marL="457200" indent="-18288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Второй уровень</a:t>
            </a:r>
          </a:p>
          <a:p>
            <a:pPr marL="731520" indent="-18288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Третий уровень</a:t>
            </a:r>
          </a:p>
          <a:p>
            <a:pPr marL="1005840" indent="-18288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Четвертый уровень</a:t>
            </a:r>
          </a:p>
          <a:p>
            <a:pPr marL="1188720" indent="-13716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Пятый уровень</a:t>
            </a:r>
          </a:p>
        </p:txBody>
      </p:sp>
      <p:sp>
        <p:nvSpPr>
          <p:cNvPr id="5" name="Дата 5"/>
          <p:cNvSpPr>
            <a:spLocks noGrp="1" noChangeArrowheads="1"/>
          </p:cNvSpPr>
          <p:nvPr>
            <p:ph type="dt"/>
          </p:nvPr>
        </p:nvSpPr>
        <p:spPr>
          <a:xfrm>
            <a:off x="457200" y="13970"/>
            <a:ext cx="28962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2017-10-18</a:t>
            </a:fld>
            <a:endParaRPr lang="ko-KR" altLang="en-US" sz="12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Нижний колонтитул 6"/>
          <p:cNvSpPr>
            <a:spLocks noGrp="1" noChangeArrowheads="1"/>
          </p:cNvSpPr>
          <p:nvPr>
            <p:ph type="ftr"/>
          </p:nvPr>
        </p:nvSpPr>
        <p:spPr>
          <a:xfrm>
            <a:off x="3429000" y="13970"/>
            <a:ext cx="4115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7" name="Номер слайда 7"/>
          <p:cNvSpPr>
            <a:spLocks noGrp="1" noChangeArrowheads="1"/>
          </p:cNvSpPr>
          <p:nvPr>
            <p:ph type="sldNum" idx="12"/>
          </p:nvPr>
        </p:nvSpPr>
        <p:spPr>
          <a:xfrm>
            <a:off x="7620000" y="13970"/>
            <a:ext cx="1067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4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‹#›</a:t>
            </a:fld>
            <a:endParaRPr lang="en-US" altLang="ko-KR" sz="14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 noChangeArrowheads="1"/>
          </p:cNvSpPr>
          <p:nvPr>
            <p:ph type="title"/>
          </p:nvPr>
        </p:nvSpPr>
        <p:spPr>
          <a:xfrm>
            <a:off x="457200" y="400050"/>
            <a:ext cx="8230235" cy="74358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spc="-1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заголовка</a:t>
            </a:r>
          </a:p>
        </p:txBody>
      </p:sp>
      <p:sp>
        <p:nvSpPr>
          <p:cNvPr id="3" name="Текст 3"/>
          <p:cNvSpPr>
            <a:spLocks noGrp="1" noChangeArrowheads="1"/>
          </p:cNvSpPr>
          <p:nvPr>
            <p:ph type="body"/>
          </p:nvPr>
        </p:nvSpPr>
        <p:spPr>
          <a:xfrm>
            <a:off x="457200" y="1257300"/>
            <a:ext cx="3932555" cy="480695"/>
          </a:xfrm>
          <a:prstGeom prst="rect">
            <a:avLst/>
          </a:prstGeom>
          <a:noFill/>
          <a:ln w="0">
            <a:noFill/>
            <a:prstDash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ajor">
            <a:schemeClr val="lt1"/>
          </a:fontRef>
        </p:style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44546A"/>
                </a:solidFill>
                <a:latin typeface="돋움" charset="0"/>
                <a:ea typeface="돋움" charset="0"/>
              </a:rPr>
              <a:t>Образец текста</a:t>
            </a:r>
          </a:p>
        </p:txBody>
      </p:sp>
      <p:sp>
        <p:nvSpPr>
          <p:cNvPr id="4" name="Содержимое 4"/>
          <p:cNvSpPr txBox="1">
            <a:spLocks noGrp="1" noChangeArrowheads="1"/>
          </p:cNvSpPr>
          <p:nvPr>
            <p:ph/>
          </p:nvPr>
        </p:nvSpPr>
        <p:spPr>
          <a:xfrm>
            <a:off x="457200" y="1828800"/>
            <a:ext cx="3932555" cy="296418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182880" indent="-18288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текста</a:t>
            </a:r>
          </a:p>
          <a:p>
            <a:pPr marL="457200" indent="-18288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Второй уровень</a:t>
            </a:r>
          </a:p>
          <a:p>
            <a:pPr marL="731520" indent="-18288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Третий уровень</a:t>
            </a:r>
          </a:p>
          <a:p>
            <a:pPr marL="1005840" indent="-18288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Четвертый уровень</a:t>
            </a:r>
          </a:p>
          <a:p>
            <a:pPr marL="1188720" indent="-13716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Пятый уровень</a:t>
            </a:r>
          </a:p>
        </p:txBody>
      </p:sp>
      <p:sp>
        <p:nvSpPr>
          <p:cNvPr id="5" name="Текст 5"/>
          <p:cNvSpPr>
            <a:spLocks noGrp="1" noChangeArrowheads="1"/>
          </p:cNvSpPr>
          <p:nvPr>
            <p:ph type="body"/>
          </p:nvPr>
        </p:nvSpPr>
        <p:spPr>
          <a:xfrm>
            <a:off x="4754880" y="1257300"/>
            <a:ext cx="3932555" cy="480695"/>
          </a:xfrm>
          <a:prstGeom prst="rect">
            <a:avLst/>
          </a:prstGeom>
          <a:noFill/>
          <a:ln w="0">
            <a:noFill/>
            <a:prstDash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ajor">
            <a:schemeClr val="lt1"/>
          </a:fontRef>
        </p:style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текста</a:t>
            </a:r>
          </a:p>
        </p:txBody>
      </p:sp>
      <p:sp>
        <p:nvSpPr>
          <p:cNvPr id="6" name="Содержимое 6"/>
          <p:cNvSpPr txBox="1">
            <a:spLocks noGrp="1" noChangeArrowheads="1"/>
          </p:cNvSpPr>
          <p:nvPr>
            <p:ph/>
          </p:nvPr>
        </p:nvSpPr>
        <p:spPr>
          <a:xfrm>
            <a:off x="4754880" y="1828800"/>
            <a:ext cx="3932555" cy="296418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182880" indent="-18288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текста</a:t>
            </a:r>
          </a:p>
          <a:p>
            <a:pPr marL="457200" indent="-18288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Второй уровень</a:t>
            </a:r>
          </a:p>
          <a:p>
            <a:pPr marL="731520" indent="-18288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Третий уровень</a:t>
            </a:r>
          </a:p>
          <a:p>
            <a:pPr marL="1005840" indent="-18288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Четвертый уровень</a:t>
            </a:r>
          </a:p>
          <a:p>
            <a:pPr marL="1188720" indent="-13716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Пятый уровень</a:t>
            </a:r>
          </a:p>
        </p:txBody>
      </p:sp>
      <p:sp>
        <p:nvSpPr>
          <p:cNvPr id="7" name="Дата 7"/>
          <p:cNvSpPr>
            <a:spLocks noGrp="1" noChangeArrowheads="1"/>
          </p:cNvSpPr>
          <p:nvPr>
            <p:ph type="dt"/>
          </p:nvPr>
        </p:nvSpPr>
        <p:spPr>
          <a:xfrm>
            <a:off x="457200" y="13970"/>
            <a:ext cx="28962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2017-10-18</a:t>
            </a:fld>
            <a:endParaRPr lang="ko-KR" altLang="en-US" sz="12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8" name="Нижний колонтитул 8"/>
          <p:cNvSpPr>
            <a:spLocks noGrp="1" noChangeArrowheads="1"/>
          </p:cNvSpPr>
          <p:nvPr>
            <p:ph type="ftr"/>
          </p:nvPr>
        </p:nvSpPr>
        <p:spPr>
          <a:xfrm>
            <a:off x="3429000" y="13970"/>
            <a:ext cx="4115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9" name="Номер слайда 9"/>
          <p:cNvSpPr>
            <a:spLocks noGrp="1" noChangeArrowheads="1"/>
          </p:cNvSpPr>
          <p:nvPr>
            <p:ph type="sldNum" idx="12"/>
          </p:nvPr>
        </p:nvSpPr>
        <p:spPr>
          <a:xfrm>
            <a:off x="7620000" y="13970"/>
            <a:ext cx="1067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4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‹#›</a:t>
            </a:fld>
            <a:endParaRPr lang="en-US" altLang="ko-KR" sz="14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cxnSp>
        <p:nvCxnSpPr>
          <p:cNvPr id="11" name="Фигура 11"/>
          <p:cNvCxnSpPr/>
          <p:nvPr/>
        </p:nvCxnSpPr>
        <p:spPr>
          <a:xfrm rot="5400000">
            <a:off x="2806700" y="3034030"/>
            <a:ext cx="3532505" cy="1270"/>
          </a:xfrm>
          <a:prstGeom prst="line">
            <a:avLst/>
          </a:prstGeom>
          <a:solidFill>
            <a:srgbClr val="FFFFFF"/>
          </a:solidFill>
          <a:ln w="19050" cap="flat" cmpd="sng">
            <a:solidFill>
              <a:srgbClr val="44546A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ajor">
            <a:schemeClr val="dk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 noChangeArrowheads="1"/>
          </p:cNvSpPr>
          <p:nvPr>
            <p:ph type="title"/>
          </p:nvPr>
        </p:nvSpPr>
        <p:spPr>
          <a:xfrm>
            <a:off x="457200" y="400050"/>
            <a:ext cx="8230235" cy="74358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spc="-1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заголовка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567D-258A-4022-9723-91856B2CDD1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4229-879F-4801-A88A-A9B84AA43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 noChangeArrowheads="1"/>
          </p:cNvSpPr>
          <p:nvPr>
            <p:ph type="dt"/>
          </p:nvPr>
        </p:nvSpPr>
        <p:spPr>
          <a:xfrm>
            <a:off x="457200" y="13970"/>
            <a:ext cx="28962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2017-10-18</a:t>
            </a:fld>
            <a:endParaRPr lang="ko-KR" altLang="en-US" sz="12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Нижний колонтитул 3"/>
          <p:cNvSpPr>
            <a:spLocks noGrp="1" noChangeArrowheads="1"/>
          </p:cNvSpPr>
          <p:nvPr>
            <p:ph type="ftr"/>
          </p:nvPr>
        </p:nvSpPr>
        <p:spPr>
          <a:xfrm>
            <a:off x="3429000" y="13970"/>
            <a:ext cx="4115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4" name="Номер слайда 4"/>
          <p:cNvSpPr>
            <a:spLocks noGrp="1" noChangeArrowheads="1"/>
          </p:cNvSpPr>
          <p:nvPr>
            <p:ph type="sldNum" idx="12"/>
          </p:nvPr>
        </p:nvSpPr>
        <p:spPr>
          <a:xfrm>
            <a:off x="7620000" y="13970"/>
            <a:ext cx="1067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4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‹#›</a:t>
            </a:fld>
            <a:endParaRPr lang="en-US" altLang="ko-KR" sz="14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 noChangeArrowheads="1"/>
          </p:cNvSpPr>
          <p:nvPr>
            <p:ph type="title"/>
          </p:nvPr>
        </p:nvSpPr>
        <p:spPr>
          <a:xfrm>
            <a:off x="457200" y="594360"/>
            <a:ext cx="2140585" cy="94678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spc="-1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заголовка</a:t>
            </a:r>
          </a:p>
        </p:txBody>
      </p:sp>
      <p:sp>
        <p:nvSpPr>
          <p:cNvPr id="3" name="Содержимое 3"/>
          <p:cNvSpPr txBox="1">
            <a:spLocks noGrp="1" noChangeArrowheads="1"/>
          </p:cNvSpPr>
          <p:nvPr>
            <p:ph/>
          </p:nvPr>
        </p:nvSpPr>
        <p:spPr>
          <a:xfrm>
            <a:off x="2971800" y="594360"/>
            <a:ext cx="5715635" cy="41840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182880" indent="-182880" algn="l" defTabSz="914400" fontAlgn="auto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текста</a:t>
            </a:r>
          </a:p>
          <a:p>
            <a:pPr marL="457200" indent="-182880" algn="l" defTabSz="914400" fontAlgn="auto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Второй уровень</a:t>
            </a:r>
          </a:p>
          <a:p>
            <a:pPr marL="731520" indent="-182880" algn="l" defTabSz="914400" fontAlgn="auto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Третий уровень</a:t>
            </a:r>
          </a:p>
          <a:p>
            <a:pPr marL="1005840" indent="-182880" algn="l" defTabSz="914400" fontAlgn="auto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Четвертый уровень</a:t>
            </a:r>
          </a:p>
          <a:p>
            <a:pPr marL="1188720" indent="-137160" algn="l" defTabSz="914400" fontAlgn="auto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Пятый уровень</a:t>
            </a:r>
          </a:p>
        </p:txBody>
      </p:sp>
      <p:sp>
        <p:nvSpPr>
          <p:cNvPr id="4" name="Текст 4"/>
          <p:cNvSpPr>
            <a:spLocks noGrp="1" noChangeArrowheads="1"/>
          </p:cNvSpPr>
          <p:nvPr>
            <p:ph type="body"/>
          </p:nvPr>
        </p:nvSpPr>
        <p:spPr>
          <a:xfrm>
            <a:off x="457200" y="1597660"/>
            <a:ext cx="2140585" cy="318325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текста</a:t>
            </a:r>
          </a:p>
        </p:txBody>
      </p:sp>
      <p:sp>
        <p:nvSpPr>
          <p:cNvPr id="5" name="Дата 5"/>
          <p:cNvSpPr>
            <a:spLocks noGrp="1" noChangeArrowheads="1"/>
          </p:cNvSpPr>
          <p:nvPr>
            <p:ph type="dt"/>
          </p:nvPr>
        </p:nvSpPr>
        <p:spPr>
          <a:xfrm>
            <a:off x="457200" y="13970"/>
            <a:ext cx="28962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2017-10-18</a:t>
            </a:fld>
            <a:endParaRPr lang="ko-KR" altLang="en-US" sz="12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Нижний колонтитул 6"/>
          <p:cNvSpPr>
            <a:spLocks noGrp="1" noChangeArrowheads="1"/>
          </p:cNvSpPr>
          <p:nvPr>
            <p:ph type="ftr"/>
          </p:nvPr>
        </p:nvSpPr>
        <p:spPr>
          <a:xfrm>
            <a:off x="3429000" y="13970"/>
            <a:ext cx="4115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7" name="Номер слайда 7"/>
          <p:cNvSpPr>
            <a:spLocks noGrp="1" noChangeArrowheads="1"/>
          </p:cNvSpPr>
          <p:nvPr>
            <p:ph type="sldNum" idx="12"/>
          </p:nvPr>
        </p:nvSpPr>
        <p:spPr>
          <a:xfrm>
            <a:off x="7620000" y="13970"/>
            <a:ext cx="1067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4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‹#›</a:t>
            </a:fld>
            <a:endParaRPr lang="en-US" altLang="ko-KR" sz="14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cxnSp>
        <p:nvCxnSpPr>
          <p:cNvPr id="9" name="Фигура 9"/>
          <p:cNvCxnSpPr/>
          <p:nvPr/>
        </p:nvCxnSpPr>
        <p:spPr>
          <a:xfrm rot="5400000">
            <a:off x="683895" y="2684780"/>
            <a:ext cx="4184015" cy="2540"/>
          </a:xfrm>
          <a:prstGeom prst="line">
            <a:avLst/>
          </a:prstGeom>
          <a:solidFill>
            <a:srgbClr val="FFFFFF"/>
          </a:solidFill>
          <a:ln w="19050" cap="flat" cmpd="sng">
            <a:solidFill>
              <a:srgbClr val="44546A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ajor">
            <a:schemeClr val="dk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 noChangeArrowheads="1"/>
          </p:cNvSpPr>
          <p:nvPr>
            <p:ph type="title"/>
          </p:nvPr>
        </p:nvSpPr>
        <p:spPr>
          <a:xfrm>
            <a:off x="457200" y="594360"/>
            <a:ext cx="2143125" cy="949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spc="-1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заголовка</a:t>
            </a:r>
          </a:p>
        </p:txBody>
      </p:sp>
      <p:sp>
        <p:nvSpPr>
          <p:cNvPr id="3" name="Рисунок 3"/>
          <p:cNvSpPr>
            <a:spLocks noGrp="1" noChangeArrowheads="1"/>
          </p:cNvSpPr>
          <p:nvPr>
            <p:ph type="pic"/>
          </p:nvPr>
        </p:nvSpPr>
        <p:spPr>
          <a:xfrm>
            <a:off x="2858770" y="628650"/>
            <a:ext cx="5904865" cy="4126230"/>
          </a:xfrm>
          <a:solidFill>
            <a:srgbClr val="E7E6E6"/>
          </a:solidFill>
          <a:ln w="762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  <a:effectLst>
            <a:outerShdw blurRad="50800" dist="12700" dir="5400000" algn="t" rotWithShape="0">
              <a:srgbClr val="000000">
                <a:alpha val="58875"/>
              </a:srgbClr>
            </a:outerShdw>
          </a:effectLst>
        </p:spPr>
        <p:txBody>
          <a:bodyPr vert="horz" wrap="square" lIns="0" tIns="0" rIns="0" bIns="0" anchor="t"/>
          <a:lstStyle/>
          <a:p>
            <a:pPr algn="ctr">
              <a:buFontTx/>
              <a:buNone/>
            </a:pPr>
            <a:endParaRPr lang="ko-KR" altLang="en-US" sz="2000" dirty="0" smtClean="0">
              <a:latin typeface="Times New Roman" charset="0"/>
              <a:ea typeface="Times New Roman" charset="0"/>
            </a:endParaRPr>
          </a:p>
        </p:txBody>
      </p:sp>
      <p:sp>
        <p:nvSpPr>
          <p:cNvPr id="4" name="Текст 4"/>
          <p:cNvSpPr>
            <a:spLocks noGrp="1" noChangeArrowheads="1"/>
          </p:cNvSpPr>
          <p:nvPr>
            <p:ph type="body"/>
          </p:nvPr>
        </p:nvSpPr>
        <p:spPr>
          <a:xfrm>
            <a:off x="457200" y="1600200"/>
            <a:ext cx="2140585" cy="318262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текста</a:t>
            </a:r>
          </a:p>
        </p:txBody>
      </p:sp>
      <p:sp>
        <p:nvSpPr>
          <p:cNvPr id="5" name="Дата 5"/>
          <p:cNvSpPr>
            <a:spLocks noGrp="1" noChangeArrowheads="1"/>
          </p:cNvSpPr>
          <p:nvPr>
            <p:ph type="dt"/>
          </p:nvPr>
        </p:nvSpPr>
        <p:spPr>
          <a:xfrm>
            <a:off x="457200" y="13970"/>
            <a:ext cx="28962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2017-10-18</a:t>
            </a:fld>
            <a:endParaRPr lang="ko-KR" altLang="en-US" sz="12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Нижний колонтитул 6"/>
          <p:cNvSpPr>
            <a:spLocks noGrp="1" noChangeArrowheads="1"/>
          </p:cNvSpPr>
          <p:nvPr>
            <p:ph type="ftr"/>
          </p:nvPr>
        </p:nvSpPr>
        <p:spPr>
          <a:xfrm>
            <a:off x="3429000" y="13970"/>
            <a:ext cx="4115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7" name="Номер слайда 7"/>
          <p:cNvSpPr>
            <a:spLocks noGrp="1" noChangeArrowheads="1"/>
          </p:cNvSpPr>
          <p:nvPr>
            <p:ph type="sldNum" idx="12"/>
          </p:nvPr>
        </p:nvSpPr>
        <p:spPr>
          <a:xfrm>
            <a:off x="7620000" y="13970"/>
            <a:ext cx="1067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4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‹#›</a:t>
            </a:fld>
            <a:endParaRPr lang="en-US" altLang="ko-KR" sz="14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 noChangeArrowheads="1"/>
          </p:cNvSpPr>
          <p:nvPr>
            <p:ph type="title"/>
          </p:nvPr>
        </p:nvSpPr>
        <p:spPr>
          <a:xfrm>
            <a:off x="457200" y="400050"/>
            <a:ext cx="8230235" cy="74358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spc="-1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заголовка</a:t>
            </a:r>
          </a:p>
        </p:txBody>
      </p:sp>
      <p:sp>
        <p:nvSpPr>
          <p:cNvPr id="3" name="Вертикальный текст 3"/>
          <p:cNvSpPr>
            <a:spLocks noGrp="1" noChangeArrowheads="1"/>
          </p:cNvSpPr>
          <p:nvPr>
            <p:ph type="body" orient="vert"/>
          </p:nvPr>
        </p:nvSpPr>
        <p:spPr>
          <a:xfrm>
            <a:off x="457200" y="1200150"/>
            <a:ext cx="8230235" cy="365823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182880" indent="-18288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текста</a:t>
            </a:r>
          </a:p>
          <a:p>
            <a:pPr marL="457200" indent="-182880" algn="l" defTabSz="914400" fontAlgn="auto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Второй уровень</a:t>
            </a:r>
          </a:p>
          <a:p>
            <a:pPr marL="731520" indent="-182880" algn="l" defTabSz="91440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Третий уровень</a:t>
            </a:r>
          </a:p>
          <a:p>
            <a:pPr marL="1005840" indent="-182880" algn="l" defTabSz="91440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</a:pPr>
            <a:r>
              <a:rPr lang="en-US" altLang="ko-KR" sz="16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Четвертый уровень</a:t>
            </a:r>
          </a:p>
          <a:p>
            <a:pPr marL="1188720" indent="-137160" algn="l" defTabSz="914400" fontAlgn="auto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Пятый уровень</a:t>
            </a:r>
          </a:p>
        </p:txBody>
      </p:sp>
      <p:sp>
        <p:nvSpPr>
          <p:cNvPr id="4" name="Дата 4"/>
          <p:cNvSpPr>
            <a:spLocks noGrp="1" noChangeArrowheads="1"/>
          </p:cNvSpPr>
          <p:nvPr>
            <p:ph type="dt"/>
          </p:nvPr>
        </p:nvSpPr>
        <p:spPr>
          <a:xfrm>
            <a:off x="457200" y="13970"/>
            <a:ext cx="28962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2017-10-18</a:t>
            </a:fld>
            <a:endParaRPr lang="ko-KR" altLang="en-US" sz="12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Нижний колонтитул 5"/>
          <p:cNvSpPr>
            <a:spLocks noGrp="1" noChangeArrowheads="1"/>
          </p:cNvSpPr>
          <p:nvPr>
            <p:ph type="ftr"/>
          </p:nvPr>
        </p:nvSpPr>
        <p:spPr>
          <a:xfrm>
            <a:off x="3429000" y="13970"/>
            <a:ext cx="4115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Номер слайда 6"/>
          <p:cNvSpPr>
            <a:spLocks noGrp="1" noChangeArrowheads="1"/>
          </p:cNvSpPr>
          <p:nvPr>
            <p:ph type="sldNum" idx="12"/>
          </p:nvPr>
        </p:nvSpPr>
        <p:spPr>
          <a:xfrm>
            <a:off x="7620000" y="13970"/>
            <a:ext cx="1067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4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‹#›</a:t>
            </a:fld>
            <a:endParaRPr lang="en-US" altLang="ko-KR" sz="14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2"/>
          <p:cNvSpPr>
            <a:spLocks noGrp="1" noChangeArrowheads="1"/>
          </p:cNvSpPr>
          <p:nvPr>
            <p:ph type="title" orient="vert"/>
          </p:nvPr>
        </p:nvSpPr>
        <p:spPr>
          <a:xfrm>
            <a:off x="6629400" y="457200"/>
            <a:ext cx="2058035" cy="4401185"/>
          </a:xfrm>
          <a:prstGeom prst="rect">
            <a:avLst/>
          </a:prstGeom>
        </p:spPr>
        <p:txBody>
          <a:bodyPr vert="eaVert" wrap="square" lIns="91440" tIns="45720" rIns="91440" bIns="45720" anchor="b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spc="-1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заголовка</a:t>
            </a:r>
          </a:p>
        </p:txBody>
      </p:sp>
      <p:sp>
        <p:nvSpPr>
          <p:cNvPr id="3" name="Вертикальный текст 3"/>
          <p:cNvSpPr>
            <a:spLocks noGrp="1" noChangeArrowheads="1"/>
          </p:cNvSpPr>
          <p:nvPr>
            <p:ph type="body" orient="vert"/>
          </p:nvPr>
        </p:nvSpPr>
        <p:spPr>
          <a:xfrm>
            <a:off x="457200" y="457200"/>
            <a:ext cx="6020435" cy="440118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182880" indent="-18288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текста</a:t>
            </a:r>
          </a:p>
          <a:p>
            <a:pPr marL="457200" indent="-182880" algn="l" defTabSz="914400" fontAlgn="auto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Второй уровень</a:t>
            </a:r>
          </a:p>
          <a:p>
            <a:pPr marL="731520" indent="-182880" algn="l" defTabSz="91440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Третий уровень</a:t>
            </a:r>
          </a:p>
          <a:p>
            <a:pPr marL="1005840" indent="-182880" algn="l" defTabSz="91440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</a:pPr>
            <a:r>
              <a:rPr lang="en-US" altLang="ko-KR" sz="16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Четвертый уровень</a:t>
            </a:r>
          </a:p>
          <a:p>
            <a:pPr marL="1188720" indent="-137160" algn="l" defTabSz="914400" fontAlgn="auto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Пятый уровень</a:t>
            </a:r>
          </a:p>
        </p:txBody>
      </p:sp>
      <p:sp>
        <p:nvSpPr>
          <p:cNvPr id="4" name="Дата 4"/>
          <p:cNvSpPr>
            <a:spLocks noGrp="1" noChangeArrowheads="1"/>
          </p:cNvSpPr>
          <p:nvPr>
            <p:ph type="dt"/>
          </p:nvPr>
        </p:nvSpPr>
        <p:spPr>
          <a:xfrm>
            <a:off x="457200" y="13970"/>
            <a:ext cx="28962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2017-10-18</a:t>
            </a:fld>
            <a:endParaRPr lang="ko-KR" altLang="en-US" sz="12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Нижний колонтитул 5"/>
          <p:cNvSpPr>
            <a:spLocks noGrp="1" noChangeArrowheads="1"/>
          </p:cNvSpPr>
          <p:nvPr>
            <p:ph type="ftr"/>
          </p:nvPr>
        </p:nvSpPr>
        <p:spPr>
          <a:xfrm>
            <a:off x="3429000" y="13970"/>
            <a:ext cx="4115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Номер слайда 6"/>
          <p:cNvSpPr>
            <a:spLocks noGrp="1" noChangeArrowheads="1"/>
          </p:cNvSpPr>
          <p:nvPr>
            <p:ph type="sldNum" idx="12"/>
          </p:nvPr>
        </p:nvSpPr>
        <p:spPr>
          <a:xfrm>
            <a:off x="7620000" y="13970"/>
            <a:ext cx="1067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4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‹#›</a:t>
            </a:fld>
            <a:endParaRPr lang="en-US" altLang="ko-KR" sz="14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 noChangeArrowheads="1"/>
          </p:cNvSpPr>
          <p:nvPr>
            <p:ph type="ctrTitle"/>
          </p:nvPr>
        </p:nvSpPr>
        <p:spPr>
          <a:xfrm>
            <a:off x="685800" y="1028700"/>
            <a:ext cx="7849235" cy="144589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400" spc="-1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заголовка</a:t>
            </a:r>
          </a:p>
        </p:txBody>
      </p:sp>
      <p:sp>
        <p:nvSpPr>
          <p:cNvPr id="3" name="Подзаголовок 3"/>
          <p:cNvSpPr>
            <a:spLocks noGrp="1" noChangeArrowheads="1"/>
          </p:cNvSpPr>
          <p:nvPr>
            <p:ph type="subTitle"/>
          </p:nvPr>
        </p:nvSpPr>
        <p:spPr>
          <a:xfrm>
            <a:off x="685800" y="2628900"/>
            <a:ext cx="6401435" cy="131508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4546A">
                    <a:lumMod val="75000"/>
                    <a:lumOff val="25000"/>
                  </a:srgbClr>
                </a:solidFill>
                <a:latin typeface="Arial" charset="0"/>
                <a:ea typeface="Arial" charset="0"/>
              </a:rPr>
              <a:t>Образец подзаголовка</a:t>
            </a:r>
          </a:p>
        </p:txBody>
      </p:sp>
      <p:sp>
        <p:nvSpPr>
          <p:cNvPr id="4" name="Дата 4"/>
          <p:cNvSpPr>
            <a:spLocks noGrp="1" noChangeArrowheads="1"/>
          </p:cNvSpPr>
          <p:nvPr>
            <p:ph type="dt"/>
          </p:nvPr>
        </p:nvSpPr>
        <p:spPr>
          <a:xfrm>
            <a:off x="457200" y="13970"/>
            <a:ext cx="28962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2017-10-18</a:t>
            </a:fld>
            <a:endParaRPr lang="ko-KR" altLang="en-US" sz="12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Нижний колонтитул 5"/>
          <p:cNvSpPr>
            <a:spLocks noGrp="1" noChangeArrowheads="1"/>
          </p:cNvSpPr>
          <p:nvPr>
            <p:ph type="ftr"/>
          </p:nvPr>
        </p:nvSpPr>
        <p:spPr>
          <a:xfrm>
            <a:off x="3429000" y="13970"/>
            <a:ext cx="4115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Номер слайда 6"/>
          <p:cNvSpPr>
            <a:spLocks noGrp="1" noChangeArrowheads="1"/>
          </p:cNvSpPr>
          <p:nvPr>
            <p:ph type="sldNum" idx="12"/>
          </p:nvPr>
        </p:nvSpPr>
        <p:spPr>
          <a:xfrm>
            <a:off x="7620000" y="13970"/>
            <a:ext cx="1067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4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‹#›</a:t>
            </a:fld>
            <a:endParaRPr lang="en-US" altLang="ko-KR" sz="14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cxnSp>
        <p:nvCxnSpPr>
          <p:cNvPr id="8" name="Фигура 8"/>
          <p:cNvCxnSpPr/>
          <p:nvPr/>
        </p:nvCxnSpPr>
        <p:spPr>
          <a:xfrm>
            <a:off x="685800" y="2548890"/>
            <a:ext cx="7849235" cy="1905"/>
          </a:xfrm>
          <a:prstGeom prst="line">
            <a:avLst/>
          </a:prstGeom>
          <a:solidFill>
            <a:srgbClr val="FFFFFF"/>
          </a:solidFill>
          <a:ln w="19050" cap="flat" cmpd="sng">
            <a:solidFill>
              <a:srgbClr val="44546A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ajor">
            <a:schemeClr val="dk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 noChangeArrowheads="1"/>
          </p:cNvSpPr>
          <p:nvPr>
            <p:ph type="title"/>
          </p:nvPr>
        </p:nvSpPr>
        <p:spPr>
          <a:xfrm>
            <a:off x="457200" y="400050"/>
            <a:ext cx="8230235" cy="74358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spc="-1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заголовка</a:t>
            </a:r>
          </a:p>
        </p:txBody>
      </p:sp>
      <p:sp>
        <p:nvSpPr>
          <p:cNvPr id="3" name="Содержимое 3"/>
          <p:cNvSpPr txBox="1">
            <a:spLocks noGrp="1" noChangeArrowheads="1"/>
          </p:cNvSpPr>
          <p:nvPr>
            <p:ph/>
          </p:nvPr>
        </p:nvSpPr>
        <p:spPr>
          <a:xfrm>
            <a:off x="457200" y="1200150"/>
            <a:ext cx="8230235" cy="36582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182880" indent="-18288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текста</a:t>
            </a:r>
          </a:p>
          <a:p>
            <a:pPr marL="457200" indent="-182880" algn="l" defTabSz="914400" fontAlgn="auto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Второй уровень</a:t>
            </a:r>
          </a:p>
          <a:p>
            <a:pPr marL="731520" indent="-182880" algn="l" defTabSz="91440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Третий уровень</a:t>
            </a:r>
          </a:p>
          <a:p>
            <a:pPr marL="1005840" indent="-182880" algn="l" defTabSz="91440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</a:pPr>
            <a:r>
              <a:rPr lang="en-US" altLang="ko-KR" sz="16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Четвертый уровень</a:t>
            </a:r>
          </a:p>
          <a:p>
            <a:pPr marL="1188720" indent="-137160" algn="l" defTabSz="914400" fontAlgn="auto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Пятый уровень</a:t>
            </a:r>
          </a:p>
        </p:txBody>
      </p:sp>
      <p:sp>
        <p:nvSpPr>
          <p:cNvPr id="4" name="Дата 4"/>
          <p:cNvSpPr>
            <a:spLocks noGrp="1" noChangeArrowheads="1"/>
          </p:cNvSpPr>
          <p:nvPr>
            <p:ph type="dt"/>
          </p:nvPr>
        </p:nvSpPr>
        <p:spPr>
          <a:xfrm>
            <a:off x="457200" y="13970"/>
            <a:ext cx="28962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2017-10-18</a:t>
            </a:fld>
            <a:endParaRPr lang="ko-KR" altLang="en-US" sz="12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Нижний колонтитул 5"/>
          <p:cNvSpPr>
            <a:spLocks noGrp="1" noChangeArrowheads="1"/>
          </p:cNvSpPr>
          <p:nvPr>
            <p:ph type="ftr"/>
          </p:nvPr>
        </p:nvSpPr>
        <p:spPr>
          <a:xfrm>
            <a:off x="3429000" y="13970"/>
            <a:ext cx="4115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Номер слайда 6"/>
          <p:cNvSpPr>
            <a:spLocks noGrp="1" noChangeArrowheads="1"/>
          </p:cNvSpPr>
          <p:nvPr>
            <p:ph type="sldNum" idx="12"/>
          </p:nvPr>
        </p:nvSpPr>
        <p:spPr>
          <a:xfrm>
            <a:off x="7620000" y="13970"/>
            <a:ext cx="1067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4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‹#›</a:t>
            </a:fld>
            <a:endParaRPr lang="en-US" altLang="ko-KR" sz="14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 noChangeArrowheads="1"/>
          </p:cNvSpPr>
          <p:nvPr>
            <p:ph type="title"/>
          </p:nvPr>
        </p:nvSpPr>
        <p:spPr>
          <a:xfrm>
            <a:off x="722630" y="1771650"/>
            <a:ext cx="7773035" cy="165100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800" spc="-1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заголовка</a:t>
            </a:r>
          </a:p>
        </p:txBody>
      </p:sp>
      <p:sp>
        <p:nvSpPr>
          <p:cNvPr id="3" name="Текст 3"/>
          <p:cNvSpPr>
            <a:spLocks noGrp="1" noChangeArrowheads="1"/>
          </p:cNvSpPr>
          <p:nvPr>
            <p:ph type="body"/>
          </p:nvPr>
        </p:nvSpPr>
        <p:spPr>
          <a:xfrm>
            <a:off x="722630" y="3470275"/>
            <a:ext cx="7773035" cy="112585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текста</a:t>
            </a:r>
          </a:p>
        </p:txBody>
      </p:sp>
      <p:sp>
        <p:nvSpPr>
          <p:cNvPr id="4" name="Дата 4"/>
          <p:cNvSpPr>
            <a:spLocks noGrp="1" noChangeArrowheads="1"/>
          </p:cNvSpPr>
          <p:nvPr>
            <p:ph type="dt"/>
          </p:nvPr>
        </p:nvSpPr>
        <p:spPr>
          <a:xfrm>
            <a:off x="457200" y="13970"/>
            <a:ext cx="28962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2017-10-18</a:t>
            </a:fld>
            <a:endParaRPr lang="ko-KR" altLang="en-US" sz="12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Нижний колонтитул 5"/>
          <p:cNvSpPr>
            <a:spLocks noGrp="1" noChangeArrowheads="1"/>
          </p:cNvSpPr>
          <p:nvPr>
            <p:ph type="ftr"/>
          </p:nvPr>
        </p:nvSpPr>
        <p:spPr>
          <a:xfrm>
            <a:off x="3429000" y="13970"/>
            <a:ext cx="4115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Номер слайда 6"/>
          <p:cNvSpPr>
            <a:spLocks noGrp="1" noChangeArrowheads="1"/>
          </p:cNvSpPr>
          <p:nvPr>
            <p:ph type="sldNum" idx="12"/>
          </p:nvPr>
        </p:nvSpPr>
        <p:spPr>
          <a:xfrm>
            <a:off x="7620000" y="13970"/>
            <a:ext cx="1067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4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‹#›</a:t>
            </a:fld>
            <a:endParaRPr lang="en-US" altLang="ko-KR" sz="14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cxnSp>
        <p:nvCxnSpPr>
          <p:cNvPr id="7" name="Фигура 7"/>
          <p:cNvCxnSpPr/>
          <p:nvPr/>
        </p:nvCxnSpPr>
        <p:spPr>
          <a:xfrm>
            <a:off x="731520" y="3449320"/>
            <a:ext cx="7849235" cy="1905"/>
          </a:xfrm>
          <a:prstGeom prst="line">
            <a:avLst/>
          </a:prstGeom>
          <a:solidFill>
            <a:srgbClr val="FFFFFF"/>
          </a:solidFill>
          <a:ln w="19050" cap="flat" cmpd="sng">
            <a:solidFill>
              <a:srgbClr val="44546A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ajor">
            <a:schemeClr val="dk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 noChangeArrowheads="1"/>
          </p:cNvSpPr>
          <p:nvPr>
            <p:ph type="title"/>
          </p:nvPr>
        </p:nvSpPr>
        <p:spPr>
          <a:xfrm>
            <a:off x="457200" y="400050"/>
            <a:ext cx="8230235" cy="74358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spc="-1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заголовка</a:t>
            </a:r>
          </a:p>
        </p:txBody>
      </p:sp>
      <p:sp>
        <p:nvSpPr>
          <p:cNvPr id="3" name="Содержимое 3"/>
          <p:cNvSpPr txBox="1">
            <a:spLocks noGrp="1" noChangeArrowheads="1"/>
          </p:cNvSpPr>
          <p:nvPr>
            <p:ph/>
          </p:nvPr>
        </p:nvSpPr>
        <p:spPr>
          <a:xfrm>
            <a:off x="457200" y="1254760"/>
            <a:ext cx="4039235" cy="353949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182880" indent="-18288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текста</a:t>
            </a:r>
          </a:p>
          <a:p>
            <a:pPr marL="457200" indent="-18288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Второй уровень</a:t>
            </a:r>
          </a:p>
          <a:p>
            <a:pPr marL="731520" indent="-18288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Третий уровень</a:t>
            </a:r>
          </a:p>
          <a:p>
            <a:pPr marL="1005840" indent="-18288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Четвертый уровень</a:t>
            </a:r>
          </a:p>
          <a:p>
            <a:pPr marL="1188720" indent="-13716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Пятый уровень</a:t>
            </a:r>
          </a:p>
        </p:txBody>
      </p:sp>
      <p:sp>
        <p:nvSpPr>
          <p:cNvPr id="4" name="Содержимое 4"/>
          <p:cNvSpPr txBox="1">
            <a:spLocks noGrp="1" noChangeArrowheads="1"/>
          </p:cNvSpPr>
          <p:nvPr>
            <p:ph/>
          </p:nvPr>
        </p:nvSpPr>
        <p:spPr>
          <a:xfrm>
            <a:off x="4648200" y="1254760"/>
            <a:ext cx="4039235" cy="353949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182880" indent="-18288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текста</a:t>
            </a:r>
          </a:p>
          <a:p>
            <a:pPr marL="457200" indent="-18288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Второй уровень</a:t>
            </a:r>
          </a:p>
          <a:p>
            <a:pPr marL="731520" indent="-18288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Третий уровень</a:t>
            </a:r>
          </a:p>
          <a:p>
            <a:pPr marL="1005840" indent="-18288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Четвертый уровень</a:t>
            </a:r>
          </a:p>
          <a:p>
            <a:pPr marL="1188720" indent="-13716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Пятый уровень</a:t>
            </a:r>
          </a:p>
        </p:txBody>
      </p:sp>
      <p:sp>
        <p:nvSpPr>
          <p:cNvPr id="5" name="Дата 5"/>
          <p:cNvSpPr>
            <a:spLocks noGrp="1" noChangeArrowheads="1"/>
          </p:cNvSpPr>
          <p:nvPr>
            <p:ph type="dt"/>
          </p:nvPr>
        </p:nvSpPr>
        <p:spPr>
          <a:xfrm>
            <a:off x="457200" y="13970"/>
            <a:ext cx="28962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2017-10-18</a:t>
            </a:fld>
            <a:endParaRPr lang="ko-KR" altLang="en-US" sz="12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Нижний колонтитул 6"/>
          <p:cNvSpPr>
            <a:spLocks noGrp="1" noChangeArrowheads="1"/>
          </p:cNvSpPr>
          <p:nvPr>
            <p:ph type="ftr"/>
          </p:nvPr>
        </p:nvSpPr>
        <p:spPr>
          <a:xfrm>
            <a:off x="3429000" y="13970"/>
            <a:ext cx="4115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7" name="Номер слайда 7"/>
          <p:cNvSpPr>
            <a:spLocks noGrp="1" noChangeArrowheads="1"/>
          </p:cNvSpPr>
          <p:nvPr>
            <p:ph type="sldNum" idx="12"/>
          </p:nvPr>
        </p:nvSpPr>
        <p:spPr>
          <a:xfrm>
            <a:off x="7620000" y="13970"/>
            <a:ext cx="1067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4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‹#›</a:t>
            </a:fld>
            <a:endParaRPr lang="en-US" altLang="ko-KR" sz="14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 noChangeArrowheads="1"/>
          </p:cNvSpPr>
          <p:nvPr>
            <p:ph type="title"/>
          </p:nvPr>
        </p:nvSpPr>
        <p:spPr>
          <a:xfrm>
            <a:off x="457200" y="400050"/>
            <a:ext cx="8230235" cy="74358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spc="-1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заголовка</a:t>
            </a:r>
          </a:p>
        </p:txBody>
      </p:sp>
      <p:sp>
        <p:nvSpPr>
          <p:cNvPr id="3" name="Текст 3"/>
          <p:cNvSpPr>
            <a:spLocks noGrp="1" noChangeArrowheads="1"/>
          </p:cNvSpPr>
          <p:nvPr>
            <p:ph type="body"/>
          </p:nvPr>
        </p:nvSpPr>
        <p:spPr>
          <a:xfrm>
            <a:off x="457200" y="1257300"/>
            <a:ext cx="3932555" cy="480695"/>
          </a:xfrm>
          <a:prstGeom prst="rect">
            <a:avLst/>
          </a:prstGeom>
          <a:noFill/>
          <a:ln w="0">
            <a:noFill/>
            <a:prstDash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ajor">
            <a:schemeClr val="lt1"/>
          </a:fontRef>
        </p:style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44546A"/>
                </a:solidFill>
                <a:latin typeface="돋움" charset="0"/>
                <a:ea typeface="돋움" charset="0"/>
              </a:rPr>
              <a:t>Образец текста</a:t>
            </a:r>
          </a:p>
        </p:txBody>
      </p:sp>
      <p:sp>
        <p:nvSpPr>
          <p:cNvPr id="4" name="Содержимое 4"/>
          <p:cNvSpPr txBox="1">
            <a:spLocks noGrp="1" noChangeArrowheads="1"/>
          </p:cNvSpPr>
          <p:nvPr>
            <p:ph/>
          </p:nvPr>
        </p:nvSpPr>
        <p:spPr>
          <a:xfrm>
            <a:off x="457200" y="1828800"/>
            <a:ext cx="3932555" cy="296418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182880" indent="-18288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текста</a:t>
            </a:r>
          </a:p>
          <a:p>
            <a:pPr marL="457200" indent="-18288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Второй уровень</a:t>
            </a:r>
          </a:p>
          <a:p>
            <a:pPr marL="731520" indent="-18288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Третий уровень</a:t>
            </a:r>
          </a:p>
          <a:p>
            <a:pPr marL="1005840" indent="-18288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Четвертый уровень</a:t>
            </a:r>
          </a:p>
          <a:p>
            <a:pPr marL="1188720" indent="-13716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Пятый уровень</a:t>
            </a:r>
          </a:p>
        </p:txBody>
      </p:sp>
      <p:sp>
        <p:nvSpPr>
          <p:cNvPr id="5" name="Текст 5"/>
          <p:cNvSpPr>
            <a:spLocks noGrp="1" noChangeArrowheads="1"/>
          </p:cNvSpPr>
          <p:nvPr>
            <p:ph type="body"/>
          </p:nvPr>
        </p:nvSpPr>
        <p:spPr>
          <a:xfrm>
            <a:off x="4754880" y="1257300"/>
            <a:ext cx="3932555" cy="480695"/>
          </a:xfrm>
          <a:prstGeom prst="rect">
            <a:avLst/>
          </a:prstGeom>
          <a:noFill/>
          <a:ln w="0">
            <a:noFill/>
            <a:prstDash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ajor">
            <a:schemeClr val="lt1"/>
          </a:fontRef>
        </p:style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текста</a:t>
            </a:r>
          </a:p>
        </p:txBody>
      </p:sp>
      <p:sp>
        <p:nvSpPr>
          <p:cNvPr id="6" name="Содержимое 6"/>
          <p:cNvSpPr txBox="1">
            <a:spLocks noGrp="1" noChangeArrowheads="1"/>
          </p:cNvSpPr>
          <p:nvPr>
            <p:ph/>
          </p:nvPr>
        </p:nvSpPr>
        <p:spPr>
          <a:xfrm>
            <a:off x="4754880" y="1828800"/>
            <a:ext cx="3932555" cy="2964180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182880" indent="-18288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текста</a:t>
            </a:r>
          </a:p>
          <a:p>
            <a:pPr marL="457200" indent="-18288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Второй уровень</a:t>
            </a:r>
          </a:p>
          <a:p>
            <a:pPr marL="731520" indent="-18288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Третий уровень</a:t>
            </a:r>
          </a:p>
          <a:p>
            <a:pPr marL="1005840" indent="-18288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Четвертый уровень</a:t>
            </a:r>
          </a:p>
          <a:p>
            <a:pPr marL="1188720" indent="-13716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Пятый уровень</a:t>
            </a:r>
          </a:p>
        </p:txBody>
      </p:sp>
      <p:sp>
        <p:nvSpPr>
          <p:cNvPr id="7" name="Дата 7"/>
          <p:cNvSpPr>
            <a:spLocks noGrp="1" noChangeArrowheads="1"/>
          </p:cNvSpPr>
          <p:nvPr>
            <p:ph type="dt"/>
          </p:nvPr>
        </p:nvSpPr>
        <p:spPr>
          <a:xfrm>
            <a:off x="457200" y="13970"/>
            <a:ext cx="28962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2017-10-18</a:t>
            </a:fld>
            <a:endParaRPr lang="ko-KR" altLang="en-US" sz="12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8" name="Нижний колонтитул 8"/>
          <p:cNvSpPr>
            <a:spLocks noGrp="1" noChangeArrowheads="1"/>
          </p:cNvSpPr>
          <p:nvPr>
            <p:ph type="ftr"/>
          </p:nvPr>
        </p:nvSpPr>
        <p:spPr>
          <a:xfrm>
            <a:off x="3429000" y="13970"/>
            <a:ext cx="4115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9" name="Номер слайда 9"/>
          <p:cNvSpPr>
            <a:spLocks noGrp="1" noChangeArrowheads="1"/>
          </p:cNvSpPr>
          <p:nvPr>
            <p:ph type="sldNum" idx="12"/>
          </p:nvPr>
        </p:nvSpPr>
        <p:spPr>
          <a:xfrm>
            <a:off x="7620000" y="13970"/>
            <a:ext cx="1067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4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‹#›</a:t>
            </a:fld>
            <a:endParaRPr lang="en-US" altLang="ko-KR" sz="14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cxnSp>
        <p:nvCxnSpPr>
          <p:cNvPr id="11" name="Фигура 11"/>
          <p:cNvCxnSpPr/>
          <p:nvPr/>
        </p:nvCxnSpPr>
        <p:spPr>
          <a:xfrm rot="5400000">
            <a:off x="2806700" y="3034030"/>
            <a:ext cx="3532505" cy="1270"/>
          </a:xfrm>
          <a:prstGeom prst="line">
            <a:avLst/>
          </a:prstGeom>
          <a:solidFill>
            <a:srgbClr val="FFFFFF"/>
          </a:solidFill>
          <a:ln w="19050" cap="flat" cmpd="sng">
            <a:solidFill>
              <a:srgbClr val="44546A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ajor">
            <a:schemeClr val="dk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567D-258A-4022-9723-91856B2CDD1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4229-879F-4801-A88A-A9B84AA4380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 noChangeArrowheads="1"/>
          </p:cNvSpPr>
          <p:nvPr>
            <p:ph type="title"/>
          </p:nvPr>
        </p:nvSpPr>
        <p:spPr>
          <a:xfrm>
            <a:off x="457200" y="400050"/>
            <a:ext cx="8230235" cy="74358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spc="-1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заголовка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 noChangeArrowheads="1"/>
          </p:cNvSpPr>
          <p:nvPr>
            <p:ph type="dt"/>
          </p:nvPr>
        </p:nvSpPr>
        <p:spPr>
          <a:xfrm>
            <a:off x="457200" y="13970"/>
            <a:ext cx="28962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2017-10-18</a:t>
            </a:fld>
            <a:endParaRPr lang="ko-KR" altLang="en-US" sz="12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Нижний колонтитул 3"/>
          <p:cNvSpPr>
            <a:spLocks noGrp="1" noChangeArrowheads="1"/>
          </p:cNvSpPr>
          <p:nvPr>
            <p:ph type="ftr"/>
          </p:nvPr>
        </p:nvSpPr>
        <p:spPr>
          <a:xfrm>
            <a:off x="3429000" y="13970"/>
            <a:ext cx="4115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4" name="Номер слайда 4"/>
          <p:cNvSpPr>
            <a:spLocks noGrp="1" noChangeArrowheads="1"/>
          </p:cNvSpPr>
          <p:nvPr>
            <p:ph type="sldNum" idx="12"/>
          </p:nvPr>
        </p:nvSpPr>
        <p:spPr>
          <a:xfrm>
            <a:off x="7620000" y="13970"/>
            <a:ext cx="1067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4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‹#›</a:t>
            </a:fld>
            <a:endParaRPr lang="en-US" altLang="ko-KR" sz="14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 noChangeArrowheads="1"/>
          </p:cNvSpPr>
          <p:nvPr>
            <p:ph type="title"/>
          </p:nvPr>
        </p:nvSpPr>
        <p:spPr>
          <a:xfrm>
            <a:off x="457200" y="594360"/>
            <a:ext cx="2140585" cy="94678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spc="-1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заголовка</a:t>
            </a:r>
          </a:p>
        </p:txBody>
      </p:sp>
      <p:sp>
        <p:nvSpPr>
          <p:cNvPr id="3" name="Содержимое 3"/>
          <p:cNvSpPr txBox="1">
            <a:spLocks noGrp="1" noChangeArrowheads="1"/>
          </p:cNvSpPr>
          <p:nvPr>
            <p:ph/>
          </p:nvPr>
        </p:nvSpPr>
        <p:spPr>
          <a:xfrm>
            <a:off x="2971800" y="594360"/>
            <a:ext cx="5715635" cy="41840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182880" indent="-182880" algn="l" defTabSz="914400" fontAlgn="auto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текста</a:t>
            </a:r>
          </a:p>
          <a:p>
            <a:pPr marL="457200" indent="-182880" algn="l" defTabSz="914400" fontAlgn="auto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Второй уровень</a:t>
            </a:r>
          </a:p>
          <a:p>
            <a:pPr marL="731520" indent="-182880" algn="l" defTabSz="914400" fontAlgn="auto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Третий уровень</a:t>
            </a:r>
          </a:p>
          <a:p>
            <a:pPr marL="1005840" indent="-182880" algn="l" defTabSz="914400" fontAlgn="auto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Четвертый уровень</a:t>
            </a:r>
          </a:p>
          <a:p>
            <a:pPr marL="1188720" indent="-137160" algn="l" defTabSz="914400" fontAlgn="auto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Пятый уровень</a:t>
            </a:r>
          </a:p>
        </p:txBody>
      </p:sp>
      <p:sp>
        <p:nvSpPr>
          <p:cNvPr id="4" name="Текст 4"/>
          <p:cNvSpPr>
            <a:spLocks noGrp="1" noChangeArrowheads="1"/>
          </p:cNvSpPr>
          <p:nvPr>
            <p:ph type="body"/>
          </p:nvPr>
        </p:nvSpPr>
        <p:spPr>
          <a:xfrm>
            <a:off x="457200" y="1597660"/>
            <a:ext cx="2140585" cy="318325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текста</a:t>
            </a:r>
          </a:p>
        </p:txBody>
      </p:sp>
      <p:sp>
        <p:nvSpPr>
          <p:cNvPr id="5" name="Дата 5"/>
          <p:cNvSpPr>
            <a:spLocks noGrp="1" noChangeArrowheads="1"/>
          </p:cNvSpPr>
          <p:nvPr>
            <p:ph type="dt"/>
          </p:nvPr>
        </p:nvSpPr>
        <p:spPr>
          <a:xfrm>
            <a:off x="457200" y="13970"/>
            <a:ext cx="28962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2017-10-18</a:t>
            </a:fld>
            <a:endParaRPr lang="ko-KR" altLang="en-US" sz="12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Нижний колонтитул 6"/>
          <p:cNvSpPr>
            <a:spLocks noGrp="1" noChangeArrowheads="1"/>
          </p:cNvSpPr>
          <p:nvPr>
            <p:ph type="ftr"/>
          </p:nvPr>
        </p:nvSpPr>
        <p:spPr>
          <a:xfrm>
            <a:off x="3429000" y="13970"/>
            <a:ext cx="4115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7" name="Номер слайда 7"/>
          <p:cNvSpPr>
            <a:spLocks noGrp="1" noChangeArrowheads="1"/>
          </p:cNvSpPr>
          <p:nvPr>
            <p:ph type="sldNum" idx="12"/>
          </p:nvPr>
        </p:nvSpPr>
        <p:spPr>
          <a:xfrm>
            <a:off x="7620000" y="13970"/>
            <a:ext cx="1067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4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‹#›</a:t>
            </a:fld>
            <a:endParaRPr lang="en-US" altLang="ko-KR" sz="14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cxnSp>
        <p:nvCxnSpPr>
          <p:cNvPr id="9" name="Фигура 9"/>
          <p:cNvCxnSpPr/>
          <p:nvPr/>
        </p:nvCxnSpPr>
        <p:spPr>
          <a:xfrm rot="5400000">
            <a:off x="683895" y="2684780"/>
            <a:ext cx="4184015" cy="2540"/>
          </a:xfrm>
          <a:prstGeom prst="line">
            <a:avLst/>
          </a:prstGeom>
          <a:solidFill>
            <a:srgbClr val="FFFFFF"/>
          </a:solidFill>
          <a:ln w="19050" cap="flat" cmpd="sng">
            <a:solidFill>
              <a:srgbClr val="44546A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ajor">
            <a:schemeClr val="dk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 noChangeArrowheads="1"/>
          </p:cNvSpPr>
          <p:nvPr>
            <p:ph type="title"/>
          </p:nvPr>
        </p:nvSpPr>
        <p:spPr>
          <a:xfrm>
            <a:off x="457200" y="594360"/>
            <a:ext cx="2143125" cy="94932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spc="-1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заголовка</a:t>
            </a:r>
          </a:p>
        </p:txBody>
      </p:sp>
      <p:sp>
        <p:nvSpPr>
          <p:cNvPr id="3" name="Рисунок 3"/>
          <p:cNvSpPr>
            <a:spLocks noGrp="1" noChangeArrowheads="1"/>
          </p:cNvSpPr>
          <p:nvPr>
            <p:ph type="pic"/>
          </p:nvPr>
        </p:nvSpPr>
        <p:spPr>
          <a:xfrm>
            <a:off x="2858770" y="628650"/>
            <a:ext cx="5904865" cy="4126230"/>
          </a:xfrm>
          <a:solidFill>
            <a:srgbClr val="E7E6E6"/>
          </a:solidFill>
          <a:ln w="76200" cap="flat" cmpd="sng">
            <a:solidFill>
              <a:srgbClr val="FFFFFF">
                <a:alpha val="100000"/>
              </a:srgbClr>
            </a:solidFill>
            <a:prstDash val="solid"/>
            <a:miter lim="800000"/>
          </a:ln>
          <a:effectLst>
            <a:outerShdw blurRad="50800" dist="12700" dir="5400000" algn="t" rotWithShape="0">
              <a:srgbClr val="000000">
                <a:alpha val="58875"/>
              </a:srgbClr>
            </a:outerShdw>
          </a:effectLst>
        </p:spPr>
        <p:txBody>
          <a:bodyPr vert="horz" wrap="square" lIns="0" tIns="0" rIns="0" bIns="0" anchor="t"/>
          <a:lstStyle/>
          <a:p>
            <a:pPr algn="ctr">
              <a:buFontTx/>
              <a:buNone/>
            </a:pPr>
            <a:endParaRPr lang="ko-KR" altLang="en-US" sz="2000" dirty="0" smtClean="0">
              <a:latin typeface="Times New Roman" charset="0"/>
              <a:ea typeface="Times New Roman" charset="0"/>
            </a:endParaRPr>
          </a:p>
        </p:txBody>
      </p:sp>
      <p:sp>
        <p:nvSpPr>
          <p:cNvPr id="4" name="Текст 4"/>
          <p:cNvSpPr>
            <a:spLocks noGrp="1" noChangeArrowheads="1"/>
          </p:cNvSpPr>
          <p:nvPr>
            <p:ph type="body"/>
          </p:nvPr>
        </p:nvSpPr>
        <p:spPr>
          <a:xfrm>
            <a:off x="457200" y="1600200"/>
            <a:ext cx="2140585" cy="318262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текста</a:t>
            </a:r>
          </a:p>
        </p:txBody>
      </p:sp>
      <p:sp>
        <p:nvSpPr>
          <p:cNvPr id="5" name="Дата 5"/>
          <p:cNvSpPr>
            <a:spLocks noGrp="1" noChangeArrowheads="1"/>
          </p:cNvSpPr>
          <p:nvPr>
            <p:ph type="dt"/>
          </p:nvPr>
        </p:nvSpPr>
        <p:spPr>
          <a:xfrm>
            <a:off x="457200" y="13970"/>
            <a:ext cx="28962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2017-10-18</a:t>
            </a:fld>
            <a:endParaRPr lang="ko-KR" altLang="en-US" sz="12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Нижний колонтитул 6"/>
          <p:cNvSpPr>
            <a:spLocks noGrp="1" noChangeArrowheads="1"/>
          </p:cNvSpPr>
          <p:nvPr>
            <p:ph type="ftr"/>
          </p:nvPr>
        </p:nvSpPr>
        <p:spPr>
          <a:xfrm>
            <a:off x="3429000" y="13970"/>
            <a:ext cx="4115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7" name="Номер слайда 7"/>
          <p:cNvSpPr>
            <a:spLocks noGrp="1" noChangeArrowheads="1"/>
          </p:cNvSpPr>
          <p:nvPr>
            <p:ph type="sldNum" idx="12"/>
          </p:nvPr>
        </p:nvSpPr>
        <p:spPr>
          <a:xfrm>
            <a:off x="7620000" y="13970"/>
            <a:ext cx="1067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4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‹#›</a:t>
            </a:fld>
            <a:endParaRPr lang="en-US" altLang="ko-KR" sz="14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 noChangeArrowheads="1"/>
          </p:cNvSpPr>
          <p:nvPr>
            <p:ph type="title"/>
          </p:nvPr>
        </p:nvSpPr>
        <p:spPr>
          <a:xfrm>
            <a:off x="457200" y="400050"/>
            <a:ext cx="8230235" cy="74358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spc="-1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заголовка</a:t>
            </a:r>
          </a:p>
        </p:txBody>
      </p:sp>
      <p:sp>
        <p:nvSpPr>
          <p:cNvPr id="3" name="Вертикальный текст 3"/>
          <p:cNvSpPr>
            <a:spLocks noGrp="1" noChangeArrowheads="1"/>
          </p:cNvSpPr>
          <p:nvPr>
            <p:ph type="body" orient="vert"/>
          </p:nvPr>
        </p:nvSpPr>
        <p:spPr>
          <a:xfrm>
            <a:off x="457200" y="1200150"/>
            <a:ext cx="8230235" cy="365823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182880" indent="-18288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текста</a:t>
            </a:r>
          </a:p>
          <a:p>
            <a:pPr marL="457200" indent="-182880" algn="l" defTabSz="914400" fontAlgn="auto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Второй уровень</a:t>
            </a:r>
          </a:p>
          <a:p>
            <a:pPr marL="731520" indent="-182880" algn="l" defTabSz="91440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Третий уровень</a:t>
            </a:r>
          </a:p>
          <a:p>
            <a:pPr marL="1005840" indent="-182880" algn="l" defTabSz="91440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</a:pPr>
            <a:r>
              <a:rPr lang="en-US" altLang="ko-KR" sz="16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Четвертый уровень</a:t>
            </a:r>
          </a:p>
          <a:p>
            <a:pPr marL="1188720" indent="-137160" algn="l" defTabSz="914400" fontAlgn="auto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Пятый уровень</a:t>
            </a:r>
          </a:p>
        </p:txBody>
      </p:sp>
      <p:sp>
        <p:nvSpPr>
          <p:cNvPr id="4" name="Дата 4"/>
          <p:cNvSpPr>
            <a:spLocks noGrp="1" noChangeArrowheads="1"/>
          </p:cNvSpPr>
          <p:nvPr>
            <p:ph type="dt"/>
          </p:nvPr>
        </p:nvSpPr>
        <p:spPr>
          <a:xfrm>
            <a:off x="457200" y="13970"/>
            <a:ext cx="28962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2017-10-18</a:t>
            </a:fld>
            <a:endParaRPr lang="ko-KR" altLang="en-US" sz="12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Нижний колонтитул 5"/>
          <p:cNvSpPr>
            <a:spLocks noGrp="1" noChangeArrowheads="1"/>
          </p:cNvSpPr>
          <p:nvPr>
            <p:ph type="ftr"/>
          </p:nvPr>
        </p:nvSpPr>
        <p:spPr>
          <a:xfrm>
            <a:off x="3429000" y="13970"/>
            <a:ext cx="4115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Номер слайда 6"/>
          <p:cNvSpPr>
            <a:spLocks noGrp="1" noChangeArrowheads="1"/>
          </p:cNvSpPr>
          <p:nvPr>
            <p:ph type="sldNum" idx="12"/>
          </p:nvPr>
        </p:nvSpPr>
        <p:spPr>
          <a:xfrm>
            <a:off x="7620000" y="13970"/>
            <a:ext cx="1067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4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‹#›</a:t>
            </a:fld>
            <a:endParaRPr lang="en-US" altLang="ko-KR" sz="14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2"/>
          <p:cNvSpPr>
            <a:spLocks noGrp="1" noChangeArrowheads="1"/>
          </p:cNvSpPr>
          <p:nvPr>
            <p:ph type="title" orient="vert"/>
          </p:nvPr>
        </p:nvSpPr>
        <p:spPr>
          <a:xfrm>
            <a:off x="6629400" y="457200"/>
            <a:ext cx="2058035" cy="4401185"/>
          </a:xfrm>
          <a:prstGeom prst="rect">
            <a:avLst/>
          </a:prstGeom>
        </p:spPr>
        <p:txBody>
          <a:bodyPr vert="eaVert" wrap="square" lIns="91440" tIns="45720" rIns="91440" bIns="45720" anchor="b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spc="-1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заголовка</a:t>
            </a:r>
          </a:p>
        </p:txBody>
      </p:sp>
      <p:sp>
        <p:nvSpPr>
          <p:cNvPr id="3" name="Вертикальный текст 3"/>
          <p:cNvSpPr>
            <a:spLocks noGrp="1" noChangeArrowheads="1"/>
          </p:cNvSpPr>
          <p:nvPr>
            <p:ph type="body" orient="vert"/>
          </p:nvPr>
        </p:nvSpPr>
        <p:spPr>
          <a:xfrm>
            <a:off x="457200" y="457200"/>
            <a:ext cx="6020435" cy="440118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182880" indent="-18288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текста</a:t>
            </a:r>
          </a:p>
          <a:p>
            <a:pPr marL="457200" indent="-182880" algn="l" defTabSz="914400" fontAlgn="auto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Второй уровень</a:t>
            </a:r>
          </a:p>
          <a:p>
            <a:pPr marL="731520" indent="-182880" algn="l" defTabSz="91440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Третий уровень</a:t>
            </a:r>
          </a:p>
          <a:p>
            <a:pPr marL="1005840" indent="-182880" algn="l" defTabSz="91440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</a:pPr>
            <a:r>
              <a:rPr lang="en-US" altLang="ko-KR" sz="16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Четвертый уровень</a:t>
            </a:r>
          </a:p>
          <a:p>
            <a:pPr marL="1188720" indent="-137160" algn="l" defTabSz="914400" fontAlgn="auto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Пятый уровень</a:t>
            </a:r>
          </a:p>
        </p:txBody>
      </p:sp>
      <p:sp>
        <p:nvSpPr>
          <p:cNvPr id="4" name="Дата 4"/>
          <p:cNvSpPr>
            <a:spLocks noGrp="1" noChangeArrowheads="1"/>
          </p:cNvSpPr>
          <p:nvPr>
            <p:ph type="dt"/>
          </p:nvPr>
        </p:nvSpPr>
        <p:spPr>
          <a:xfrm>
            <a:off x="457200" y="13970"/>
            <a:ext cx="28962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2017-10-18</a:t>
            </a:fld>
            <a:endParaRPr lang="ko-KR" altLang="en-US" sz="12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Нижний колонтитул 5"/>
          <p:cNvSpPr>
            <a:spLocks noGrp="1" noChangeArrowheads="1"/>
          </p:cNvSpPr>
          <p:nvPr>
            <p:ph type="ftr"/>
          </p:nvPr>
        </p:nvSpPr>
        <p:spPr>
          <a:xfrm>
            <a:off x="3429000" y="13970"/>
            <a:ext cx="4115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Номер слайда 6"/>
          <p:cNvSpPr>
            <a:spLocks noGrp="1" noChangeArrowheads="1"/>
          </p:cNvSpPr>
          <p:nvPr>
            <p:ph type="sldNum" idx="12"/>
          </p:nvPr>
        </p:nvSpPr>
        <p:spPr>
          <a:xfrm>
            <a:off x="7620000" y="13970"/>
            <a:ext cx="1067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4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‹#›</a:t>
            </a:fld>
            <a:endParaRPr lang="en-US" altLang="ko-KR" sz="14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567D-258A-4022-9723-91856B2CDD1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4229-879F-4801-A88A-A9B84AA43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567D-258A-4022-9723-91856B2CDD1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4229-879F-4801-A88A-A9B84AA4380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567D-258A-4022-9723-91856B2CDD1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4229-879F-4801-A88A-A9B84AA43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FE9567D-258A-4022-9723-91856B2CDD1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BDA4229-879F-4801-A88A-A9B84AA438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 noChangeArrowheads="1"/>
          </p:cNvSpPr>
          <p:nvPr>
            <p:ph type="title"/>
          </p:nvPr>
        </p:nvSpPr>
        <p:spPr>
          <a:xfrm>
            <a:off x="628650" y="273685"/>
            <a:ext cx="7887335" cy="9950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ctr">
            <a:normAutofit/>
          </a:bodyPr>
          <a:lstStyle/>
          <a:p>
            <a:pPr marL="0" indent="0" algn="l" defTabSz="914400" eaLnBrk="0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dirty="0" smtClean="0">
                <a:solidFill>
                  <a:srgbClr val="000000"/>
                </a:solidFill>
                <a:latin typeface="Calibri Light" charset="0"/>
                <a:ea typeface="Calibri Light" charset="0"/>
              </a:rPr>
              <a:t>单击此处编辑母版标题样式</a:t>
            </a:r>
            <a:endParaRPr lang="ko-KR" altLang="en-US" sz="3300" dirty="0" smtClean="0">
              <a:solidFill>
                <a:srgbClr val="000000"/>
              </a:solidFill>
              <a:latin typeface="Calibri Light" charset="0"/>
              <a:ea typeface="Calibri Light" charset="0"/>
            </a:endParaRPr>
          </a:p>
        </p:txBody>
      </p:sp>
      <p:sp>
        <p:nvSpPr>
          <p:cNvPr id="3" name="Текст 3"/>
          <p:cNvSpPr>
            <a:spLocks noGrp="1" noChangeArrowheads="1"/>
          </p:cNvSpPr>
          <p:nvPr>
            <p:ph type="body"/>
          </p:nvPr>
        </p:nvSpPr>
        <p:spPr>
          <a:xfrm>
            <a:off x="628650" y="1369060"/>
            <a:ext cx="7887335" cy="326326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t">
            <a:normAutofit/>
          </a:bodyPr>
          <a:lstStyle/>
          <a:p>
            <a:pPr marL="171450" indent="-17145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657225" indent="-200025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1154430" indent="-24003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1638300" indent="-26670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2095500" indent="-26670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4" name="Номер слайда 4"/>
          <p:cNvSpPr>
            <a:spLocks noGrp="1" noChangeArrowheads="1"/>
          </p:cNvSpPr>
          <p:nvPr>
            <p:ph type="sldNum" idx="12"/>
          </p:nvPr>
        </p:nvSpPr>
        <p:spPr>
          <a:xfrm>
            <a:off x="8241030" y="4802505"/>
            <a:ext cx="276860" cy="22987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none" lIns="45720" tIns="45720" rIns="45720" bIns="45720" anchor="ctr">
            <a:sp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88888"/>
                </a:solidFill>
                <a:latin typeface="Calibri" charset="0"/>
                <a:ea typeface="Calibri" charset="0"/>
              </a:rPr>
              <a:t>‹#›</a:t>
            </a:fld>
            <a:endParaRPr lang="ko-KR" altLang="en-US" sz="900" dirty="0" smtClean="0">
              <a:solidFill>
                <a:srgbClr val="888888"/>
              </a:solidFill>
              <a:latin typeface="Calibri" charset="0"/>
              <a:ea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  <p:txStyles>
    <p:titleStyle>
      <a:lvl1pPr marL="0" indent="0" algn="ctr" defTabSz="914400" latinLnBrk="1">
        <a:buNone/>
        <a:defRPr lang="ko-KR" sz="4400" baseline="0" smtClean="0">
          <a:solidFill>
            <a:srgbClr val="000000"/>
          </a:solidFill>
          <a:latin typeface="±¼¸²"/>
          <a:ea typeface="±¼¸²"/>
        </a:defRPr>
      </a:lvl1pPr>
    </p:titleStyle>
    <p:bodyStyle>
      <a:lvl1pPr marL="342900" indent="-342900" algn="l" defTabSz="914400" latinLnBrk="1">
        <a:spcBef>
          <a:spcPct val="20000"/>
        </a:spcBef>
        <a:buFont typeface="±¼¸²"/>
        <a:buChar char="•"/>
        <a:defRPr lang="ko-KR" sz="2800" baseline="0" smtClean="0">
          <a:solidFill>
            <a:srgbClr val="000000"/>
          </a:solidFill>
          <a:latin typeface="±¼¸²"/>
          <a:ea typeface="±¼¸²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rgbClr val="000000"/>
          </a:solidFill>
          <a:latin typeface="±¼¸²"/>
          <a:ea typeface="±¼¸²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 noChangeArrowheads="1"/>
          </p:cNvSpPr>
          <p:nvPr>
            <p:ph type="title"/>
          </p:nvPr>
        </p:nvSpPr>
        <p:spPr>
          <a:xfrm>
            <a:off x="628650" y="273685"/>
            <a:ext cx="7887335" cy="9950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ctr">
            <a:normAutofit/>
          </a:bodyPr>
          <a:lstStyle/>
          <a:p>
            <a:pPr marL="0" indent="0" algn="l" defTabSz="914400" eaLnBrk="0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00" dirty="0" smtClean="0">
                <a:solidFill>
                  <a:srgbClr val="000000"/>
                </a:solidFill>
                <a:latin typeface="Calibri Light" charset="0"/>
                <a:ea typeface="Calibri Light" charset="0"/>
              </a:rPr>
              <a:t>单击此处编辑母版标题样式</a:t>
            </a:r>
            <a:endParaRPr lang="ko-KR" altLang="en-US" sz="3300" dirty="0" smtClean="0">
              <a:solidFill>
                <a:srgbClr val="000000"/>
              </a:solidFill>
              <a:latin typeface="Calibri Light" charset="0"/>
              <a:ea typeface="Calibri Light" charset="0"/>
            </a:endParaRPr>
          </a:p>
        </p:txBody>
      </p:sp>
      <p:sp>
        <p:nvSpPr>
          <p:cNvPr id="3" name="Текст 3"/>
          <p:cNvSpPr>
            <a:spLocks noGrp="1" noChangeArrowheads="1"/>
          </p:cNvSpPr>
          <p:nvPr>
            <p:ph type="body"/>
          </p:nvPr>
        </p:nvSpPr>
        <p:spPr>
          <a:xfrm>
            <a:off x="628650" y="1369060"/>
            <a:ext cx="7887335" cy="326326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t">
            <a:normAutofit/>
          </a:bodyPr>
          <a:lstStyle/>
          <a:p>
            <a:pPr marL="171450" indent="-17145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单击此处编辑母版文本样式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657225" indent="-200025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第二级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1154430" indent="-24003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第三级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1638300" indent="-26670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第四级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  <a:p>
            <a:pPr marL="2095500" indent="-26670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1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第五级</a:t>
            </a:r>
            <a:endParaRPr lang="ko-KR" altLang="en-US" sz="21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4" name="Номер слайда 4"/>
          <p:cNvSpPr>
            <a:spLocks noGrp="1" noChangeArrowheads="1"/>
          </p:cNvSpPr>
          <p:nvPr>
            <p:ph type="sldNum" idx="12"/>
          </p:nvPr>
        </p:nvSpPr>
        <p:spPr>
          <a:xfrm>
            <a:off x="8185150" y="4802505"/>
            <a:ext cx="334645" cy="22987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none" lIns="45720" tIns="45720" rIns="45720" bIns="45720" anchor="ctr">
            <a:sp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dirty="0" smtClean="0">
                <a:solidFill>
                  <a:srgbClr val="888888"/>
                </a:solidFill>
                <a:latin typeface="Calibri" charset="0"/>
                <a:ea typeface="Calibri" charset="0"/>
              </a:rPr>
              <a:t>‹#›</a:t>
            </a:fld>
            <a:endParaRPr lang="ko-KR" altLang="en-US" sz="900" dirty="0" smtClean="0">
              <a:solidFill>
                <a:srgbClr val="888888"/>
              </a:solidFill>
              <a:latin typeface="Calibri" charset="0"/>
              <a:ea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  <p:txStyles>
    <p:titleStyle>
      <a:lvl1pPr marL="0" indent="0" algn="ctr" defTabSz="914400" latinLnBrk="1">
        <a:buNone/>
        <a:defRPr lang="ko-KR" sz="4400" baseline="0" smtClean="0">
          <a:solidFill>
            <a:srgbClr val="000000"/>
          </a:solidFill>
          <a:latin typeface="±¼¸²"/>
          <a:ea typeface="±¼¸²"/>
        </a:defRPr>
      </a:lvl1pPr>
    </p:titleStyle>
    <p:bodyStyle>
      <a:lvl1pPr marL="342900" indent="-342900" algn="l" defTabSz="914400" latinLnBrk="1">
        <a:spcBef>
          <a:spcPct val="20000"/>
        </a:spcBef>
        <a:buFont typeface="±¼¸²"/>
        <a:buChar char="•"/>
        <a:defRPr lang="ko-KR" sz="2800" baseline="0" smtClean="0">
          <a:solidFill>
            <a:srgbClr val="000000"/>
          </a:solidFill>
          <a:latin typeface="±¼¸²"/>
          <a:ea typeface="±¼¸²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rgbClr val="000000"/>
          </a:solidFill>
          <a:latin typeface="±¼¸²"/>
          <a:ea typeface="±¼¸²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Фигура 10"/>
          <p:cNvSpPr>
            <a:spLocks noGrp="1" noChangeArrowheads="1"/>
          </p:cNvSpPr>
          <p:nvPr/>
        </p:nvSpPr>
        <p:spPr>
          <a:xfrm>
            <a:off x="0" y="165735"/>
            <a:ext cx="9144635" cy="172085"/>
          </a:xfrm>
          <a:prstGeom prst="rect">
            <a:avLst/>
          </a:prstGeom>
          <a:solidFill>
            <a:srgbClr val="FFFFFF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2" name="Текст 2"/>
          <p:cNvSpPr>
            <a:spLocks noGrp="1" noChangeArrowheads="1"/>
          </p:cNvSpPr>
          <p:nvPr>
            <p:ph type="title"/>
          </p:nvPr>
        </p:nvSpPr>
        <p:spPr>
          <a:xfrm>
            <a:off x="457200" y="400050"/>
            <a:ext cx="8230235" cy="74358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spc="-1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заголовка</a:t>
            </a:r>
          </a:p>
        </p:txBody>
      </p:sp>
      <p:sp>
        <p:nvSpPr>
          <p:cNvPr id="3" name="Текст 3"/>
          <p:cNvSpPr>
            <a:spLocks noGrp="1" noChangeArrowheads="1"/>
          </p:cNvSpPr>
          <p:nvPr>
            <p:ph type="body"/>
          </p:nvPr>
        </p:nvSpPr>
        <p:spPr>
          <a:xfrm>
            <a:off x="457200" y="1200150"/>
            <a:ext cx="8230235" cy="36582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182880" indent="-18288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текста</a:t>
            </a:r>
          </a:p>
          <a:p>
            <a:pPr marL="457200" indent="-182880" algn="l" defTabSz="914400" fontAlgn="auto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Второй уровень</a:t>
            </a:r>
          </a:p>
          <a:p>
            <a:pPr marL="731520" indent="-182880" algn="l" defTabSz="91440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Третий уровень</a:t>
            </a:r>
          </a:p>
          <a:p>
            <a:pPr marL="1005840" indent="-182880" algn="l" defTabSz="91440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</a:pPr>
            <a:r>
              <a:rPr lang="en-US" altLang="ko-KR" sz="16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Четвертый уровень</a:t>
            </a:r>
          </a:p>
          <a:p>
            <a:pPr marL="1188720" indent="-137160" algn="l" defTabSz="914400" fontAlgn="auto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Пятый уровень</a:t>
            </a:r>
          </a:p>
        </p:txBody>
      </p:sp>
      <p:sp>
        <p:nvSpPr>
          <p:cNvPr id="7" name="Фигура 7"/>
          <p:cNvSpPr>
            <a:spLocks noGrp="1" noChangeArrowheads="1"/>
          </p:cNvSpPr>
          <p:nvPr/>
        </p:nvSpPr>
        <p:spPr>
          <a:xfrm>
            <a:off x="0" y="0"/>
            <a:ext cx="9144635" cy="274955"/>
          </a:xfrm>
          <a:prstGeom prst="rect">
            <a:avLst/>
          </a:prstGeom>
          <a:solidFill>
            <a:srgbClr val="EA3D15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4" name="Дата 4"/>
          <p:cNvSpPr>
            <a:spLocks noGrp="1" noChangeArrowheads="1"/>
          </p:cNvSpPr>
          <p:nvPr>
            <p:ph type="dt"/>
          </p:nvPr>
        </p:nvSpPr>
        <p:spPr>
          <a:xfrm>
            <a:off x="457200" y="13970"/>
            <a:ext cx="28962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2017-10-18</a:t>
            </a:fld>
            <a:endParaRPr lang="ko-KR" altLang="en-US" sz="12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Нижний колонтитул 5"/>
          <p:cNvSpPr>
            <a:spLocks noGrp="1" noChangeArrowheads="1"/>
          </p:cNvSpPr>
          <p:nvPr>
            <p:ph type="ftr"/>
          </p:nvPr>
        </p:nvSpPr>
        <p:spPr>
          <a:xfrm>
            <a:off x="3429000" y="13970"/>
            <a:ext cx="4115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Номер слайда 6"/>
          <p:cNvSpPr>
            <a:spLocks noGrp="1" noChangeArrowheads="1"/>
          </p:cNvSpPr>
          <p:nvPr>
            <p:ph type="sldNum" idx="12"/>
          </p:nvPr>
        </p:nvSpPr>
        <p:spPr>
          <a:xfrm>
            <a:off x="7620000" y="13970"/>
            <a:ext cx="1067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400" b="1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‹#›</a:t>
            </a:fld>
            <a:endParaRPr lang="en-US" altLang="ko-KR" sz="1400" b="1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71" r:id="rId10"/>
    <p:sldLayoutId id="2147484372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  <p:txStyles>
    <p:titleStyle>
      <a:lvl1pPr marL="0" indent="0" algn="ctr" defTabSz="914400" latinLnBrk="1">
        <a:buNone/>
        <a:defRPr lang="ko-KR" sz="4400" baseline="0" smtClean="0">
          <a:solidFill>
            <a:srgbClr val="000000"/>
          </a:solidFill>
          <a:latin typeface="±¼¸²"/>
          <a:ea typeface="±¼¸²"/>
        </a:defRPr>
      </a:lvl1pPr>
    </p:titleStyle>
    <p:bodyStyle>
      <a:lvl1pPr marL="342900" indent="-342900" algn="l" defTabSz="914400" latinLnBrk="1">
        <a:spcBef>
          <a:spcPct val="20000"/>
        </a:spcBef>
        <a:buFont typeface="±¼¸²"/>
        <a:buChar char="•"/>
        <a:defRPr lang="ko-KR" sz="2800" baseline="0" smtClean="0">
          <a:solidFill>
            <a:srgbClr val="000000"/>
          </a:solidFill>
          <a:latin typeface="±¼¸²"/>
          <a:ea typeface="±¼¸²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rgbClr val="000000"/>
          </a:solidFill>
          <a:latin typeface="±¼¸²"/>
          <a:ea typeface="±¼¸²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Фигура 10"/>
          <p:cNvSpPr>
            <a:spLocks noGrp="1" noChangeArrowheads="1"/>
          </p:cNvSpPr>
          <p:nvPr/>
        </p:nvSpPr>
        <p:spPr>
          <a:xfrm>
            <a:off x="0" y="165735"/>
            <a:ext cx="9144635" cy="172085"/>
          </a:xfrm>
          <a:prstGeom prst="rect">
            <a:avLst/>
          </a:prstGeom>
          <a:solidFill>
            <a:srgbClr val="FFFFFF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2" name="Текст 2"/>
          <p:cNvSpPr>
            <a:spLocks noGrp="1" noChangeArrowheads="1"/>
          </p:cNvSpPr>
          <p:nvPr>
            <p:ph type="title"/>
          </p:nvPr>
        </p:nvSpPr>
        <p:spPr>
          <a:xfrm>
            <a:off x="457200" y="400050"/>
            <a:ext cx="8230235" cy="74358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spc="-1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заголовка</a:t>
            </a:r>
          </a:p>
        </p:txBody>
      </p:sp>
      <p:sp>
        <p:nvSpPr>
          <p:cNvPr id="3" name="Текст 3"/>
          <p:cNvSpPr>
            <a:spLocks noGrp="1" noChangeArrowheads="1"/>
          </p:cNvSpPr>
          <p:nvPr>
            <p:ph type="body"/>
          </p:nvPr>
        </p:nvSpPr>
        <p:spPr>
          <a:xfrm>
            <a:off x="457200" y="1200150"/>
            <a:ext cx="8230235" cy="36582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182880" indent="-18288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Образец текста</a:t>
            </a:r>
          </a:p>
          <a:p>
            <a:pPr marL="457200" indent="-182880" algn="l" defTabSz="914400" fontAlgn="auto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Второй уровень</a:t>
            </a:r>
          </a:p>
          <a:p>
            <a:pPr marL="731520" indent="-182880" algn="l" defTabSz="91440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Третий уровень</a:t>
            </a:r>
          </a:p>
          <a:p>
            <a:pPr marL="1005840" indent="-182880" algn="l" defTabSz="91440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</a:pPr>
            <a:r>
              <a:rPr lang="en-US" altLang="ko-KR" sz="16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Четвертый уровень</a:t>
            </a:r>
          </a:p>
          <a:p>
            <a:pPr marL="1188720" indent="-137160" algn="l" defTabSz="914400" fontAlgn="auto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dirty="0" smtClean="0">
                <a:solidFill>
                  <a:srgbClr val="44546A"/>
                </a:solidFill>
                <a:latin typeface="Arial" charset="0"/>
                <a:ea typeface="Arial" charset="0"/>
              </a:rPr>
              <a:t>Пятый уровень</a:t>
            </a:r>
          </a:p>
        </p:txBody>
      </p:sp>
      <p:sp>
        <p:nvSpPr>
          <p:cNvPr id="7" name="Фигура 7"/>
          <p:cNvSpPr>
            <a:spLocks noGrp="1" noChangeArrowheads="1"/>
          </p:cNvSpPr>
          <p:nvPr/>
        </p:nvSpPr>
        <p:spPr>
          <a:xfrm>
            <a:off x="0" y="0"/>
            <a:ext cx="9144635" cy="274955"/>
          </a:xfrm>
          <a:prstGeom prst="rect">
            <a:avLst/>
          </a:prstGeom>
          <a:solidFill>
            <a:srgbClr val="EA3D15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4" name="Дата 4"/>
          <p:cNvSpPr>
            <a:spLocks noGrp="1" noChangeArrowheads="1"/>
          </p:cNvSpPr>
          <p:nvPr>
            <p:ph type="dt"/>
          </p:nvPr>
        </p:nvSpPr>
        <p:spPr>
          <a:xfrm>
            <a:off x="457200" y="13970"/>
            <a:ext cx="28962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2017-10-18</a:t>
            </a:fld>
            <a:endParaRPr lang="ko-KR" altLang="en-US" sz="12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sp>
        <p:nvSpPr>
          <p:cNvPr id="5" name="Нижний колонтитул 5"/>
          <p:cNvSpPr>
            <a:spLocks noGrp="1" noChangeArrowheads="1"/>
          </p:cNvSpPr>
          <p:nvPr>
            <p:ph type="ftr"/>
          </p:nvPr>
        </p:nvSpPr>
        <p:spPr>
          <a:xfrm>
            <a:off x="3429000" y="13970"/>
            <a:ext cx="4115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Номер слайда 6"/>
          <p:cNvSpPr>
            <a:spLocks noGrp="1" noChangeArrowheads="1"/>
          </p:cNvSpPr>
          <p:nvPr>
            <p:ph type="sldNum" idx="12"/>
          </p:nvPr>
        </p:nvSpPr>
        <p:spPr>
          <a:xfrm>
            <a:off x="7620000" y="13970"/>
            <a:ext cx="1067435" cy="24765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400" b="1" dirty="0" smtClean="0">
                <a:solidFill>
                  <a:srgbClr val="FFFFFF"/>
                </a:solidFill>
                <a:latin typeface="Arial" charset="0"/>
                <a:ea typeface="Arial" charset="0"/>
              </a:rPr>
              <a:t>‹#›</a:t>
            </a:fld>
            <a:endParaRPr lang="en-US" altLang="ko-KR" sz="1400" b="1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  <p:txStyles>
    <p:titleStyle>
      <a:lvl1pPr marL="0" indent="0" algn="ctr" defTabSz="914400" latinLnBrk="1">
        <a:buNone/>
        <a:defRPr lang="ko-KR" sz="4400" baseline="0" smtClean="0">
          <a:solidFill>
            <a:srgbClr val="000000"/>
          </a:solidFill>
          <a:latin typeface="±¼¸²"/>
          <a:ea typeface="±¼¸²"/>
        </a:defRPr>
      </a:lvl1pPr>
    </p:titleStyle>
    <p:bodyStyle>
      <a:lvl1pPr marL="342900" indent="-342900" algn="l" defTabSz="914400" latinLnBrk="1">
        <a:spcBef>
          <a:spcPct val="20000"/>
        </a:spcBef>
        <a:buFont typeface="±¼¸²"/>
        <a:buChar char="•"/>
        <a:defRPr lang="ko-KR" sz="2800" baseline="0" smtClean="0">
          <a:solidFill>
            <a:srgbClr val="000000"/>
          </a:solidFill>
          <a:latin typeface="±¼¸²"/>
          <a:ea typeface="±¼¸²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rgbClr val="000000"/>
          </a:solidFill>
          <a:latin typeface="±¼¸²"/>
          <a:ea typeface="±¼¸²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Фигура 141"/>
          <p:cNvSpPr>
            <a:spLocks noGrp="1" noChangeArrowheads="1"/>
          </p:cNvSpPr>
          <p:nvPr/>
        </p:nvSpPr>
        <p:spPr>
          <a:xfrm>
            <a:off x="-635" y="4206875"/>
            <a:ext cx="5579110" cy="917575"/>
          </a:xfrm>
          <a:prstGeom prst="rect">
            <a:avLst/>
          </a:prstGeom>
          <a:solidFill>
            <a:schemeClr val="bg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latin typeface="Times New Roman" charset="0"/>
              <a:ea typeface="Times New Roman" charset="0"/>
            </a:endParaRPr>
          </a:p>
        </p:txBody>
      </p:sp>
      <p:pic>
        <p:nvPicPr>
          <p:cNvPr id="140" name="Рисунок 140" descr="C:/Users/i.ageyeva/AppData/Roaming/PolarisOffice/ETemp/4920_5164912/fImage595642778434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760" y="-10160"/>
            <a:ext cx="3566795" cy="5144135"/>
          </a:xfrm>
          <a:prstGeom prst="rect">
            <a:avLst/>
          </a:prstGeom>
          <a:noFill/>
        </p:spPr>
      </p:pic>
      <p:sp>
        <p:nvSpPr>
          <p:cNvPr id="135" name="Фигура 135"/>
          <p:cNvSpPr>
            <a:spLocks noGrp="1" noChangeArrowheads="1"/>
          </p:cNvSpPr>
          <p:nvPr/>
        </p:nvSpPr>
        <p:spPr>
          <a:xfrm>
            <a:off x="3175" y="-33020"/>
            <a:ext cx="4440555" cy="3907155"/>
          </a:xfrm>
          <a:custGeom>
            <a:avLst/>
            <a:gdLst>
              <a:gd name="TX0" fmla="*/ 4805 w 21600"/>
              <a:gd name="TY0" fmla="*/ 21107 h 21600"/>
              <a:gd name="TX1" fmla="*/ 21600 w 21600"/>
              <a:gd name="TY1" fmla="*/ 0 h 21600"/>
              <a:gd name="TX2" fmla="*/ 0 w 21600"/>
              <a:gd name="TY2" fmla="*/ 110 h 21600"/>
              <a:gd name="TX3" fmla="*/ 641 w 21600"/>
              <a:gd name="TY3" fmla="*/ 21600 h 21600"/>
              <a:gd name="TX4" fmla="*/ 4805 w 21600"/>
              <a:gd name="TY4" fmla="*/ 21107 h 21600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</a:cxnLst>
            <a:rect l="l" t="t" r="r" b="b"/>
            <a:pathLst>
              <a:path w="21600" h="21600">
                <a:moveTo>
                  <a:pt x="4805" y="21107"/>
                </a:moveTo>
                <a:lnTo>
                  <a:pt x="21600" y="0"/>
                </a:lnTo>
                <a:lnTo>
                  <a:pt x="0" y="110"/>
                </a:lnTo>
                <a:lnTo>
                  <a:pt x="641" y="21600"/>
                </a:lnTo>
                <a:lnTo>
                  <a:pt x="4805" y="21107"/>
                </a:lnTo>
                <a:close/>
              </a:path>
            </a:pathLst>
          </a:custGeom>
          <a:solidFill>
            <a:srgbClr val="002060"/>
          </a:solidFill>
          <a:ln w="12700" cap="flat" cmpd="sng">
            <a:prstDash/>
            <a:miter lim="800000"/>
          </a:ln>
        </p:spPr>
        <p:txBody>
          <a:bodyPr vert="horz" wrap="square" lIns="45720" tIns="45720" rIns="4572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solidFill>
                <a:srgbClr val="000000"/>
              </a:solidFill>
              <a:latin typeface="宋体" charset="0"/>
              <a:ea typeface="宋体" charset="0"/>
            </a:endParaRPr>
          </a:p>
        </p:txBody>
      </p:sp>
      <p:sp>
        <p:nvSpPr>
          <p:cNvPr id="136" name="Фигура 136"/>
          <p:cNvSpPr>
            <a:spLocks noGrp="1" noChangeArrowheads="1"/>
          </p:cNvSpPr>
          <p:nvPr/>
        </p:nvSpPr>
        <p:spPr>
          <a:xfrm>
            <a:off x="1799590" y="1099820"/>
            <a:ext cx="4396105" cy="272351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45720" tIns="45720" rIns="45720" bIns="45720" anchor="t"/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400" b="1" dirty="0" smtClean="0">
              <a:solidFill>
                <a:srgbClr val="000000"/>
              </a:solidFill>
              <a:latin typeface="Verdana" charset="0"/>
              <a:ea typeface="Verdana" charset="0"/>
            </a:endParaRPr>
          </a:p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400" b="1" dirty="0" smtClean="0">
              <a:solidFill>
                <a:srgbClr val="000000"/>
              </a:solidFill>
              <a:latin typeface="Verdana" charset="0"/>
              <a:ea typeface="Verdana" charset="0"/>
            </a:endParaRPr>
          </a:p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1" dirty="0" smtClean="0">
                <a:solidFill>
                  <a:srgbClr val="FC4700"/>
                </a:solidFill>
                <a:latin typeface="Verdana" charset="0"/>
                <a:ea typeface="Verdana" charset="0"/>
              </a:rPr>
              <a:t>GRAND FINALE :</a:t>
            </a:r>
            <a:r>
              <a:rPr lang="en-US" altLang="ko-KR" sz="3200" b="1" dirty="0" smtClean="0">
                <a:solidFill>
                  <a:srgbClr val="00007E"/>
                </a:solidFill>
                <a:latin typeface="Verdana" charset="0"/>
                <a:ea typeface="Verdana" charset="0"/>
              </a:rPr>
              <a:t> </a:t>
            </a:r>
            <a:endParaRPr lang="ko-KR" altLang="en-US" sz="3200" b="1" dirty="0" smtClean="0">
              <a:solidFill>
                <a:srgbClr val="00007E"/>
              </a:solidFill>
              <a:latin typeface="Verdana" charset="0"/>
              <a:ea typeface="Verdana" charset="0"/>
            </a:endParaRPr>
          </a:p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1" dirty="0" smtClean="0">
                <a:solidFill>
                  <a:srgbClr val="00007E"/>
                </a:solidFill>
                <a:latin typeface="Verdana" charset="0"/>
                <a:ea typeface="Verdana" charset="0"/>
              </a:rPr>
              <a:t>6 ДІБ ДО ФІНІШУ</a:t>
            </a:r>
            <a:endParaRPr lang="ko-KR" altLang="en-US" sz="3200" b="1" dirty="0" smtClean="0">
              <a:solidFill>
                <a:srgbClr val="00007E"/>
              </a:solidFill>
              <a:latin typeface="Verdana" charset="0"/>
              <a:ea typeface="Verdana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7E"/>
                </a:solidFill>
                <a:latin typeface="Verdana" charset="0"/>
                <a:ea typeface="Verdana" charset="0"/>
              </a:rPr>
              <a:t>підготовка проекту ГФ в 2018</a:t>
            </a:r>
            <a:endParaRPr lang="ko-KR" altLang="en-US" sz="2000" dirty="0" smtClean="0">
              <a:solidFill>
                <a:srgbClr val="00007E"/>
              </a:solidFill>
              <a:latin typeface="Verdana" charset="0"/>
              <a:ea typeface="Verdana" charset="0"/>
            </a:endParaRPr>
          </a:p>
        </p:txBody>
      </p:sp>
      <p:pic>
        <p:nvPicPr>
          <p:cNvPr id="138" name="Рисунок 138" descr="C:/Users/i.ageyeva/AppData/Roaming/PolarisOffice/ETemp/4920_5164912/fImage190532801794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210" y="5080"/>
            <a:ext cx="2333625" cy="2310765"/>
          </a:xfrm>
          <a:prstGeom prst="rect">
            <a:avLst/>
          </a:prstGeom>
          <a:noFill/>
          <a:ln w="12700" cap="flat" cmpd="sng">
            <a:prstDash/>
            <a:miter lim="800000"/>
          </a:ln>
        </p:spPr>
      </p:pic>
      <p:sp>
        <p:nvSpPr>
          <p:cNvPr id="139" name="Текстовое поле 139"/>
          <p:cNvSpPr txBox="1">
            <a:spLocks noGrp="1" noChangeArrowheads="1"/>
          </p:cNvSpPr>
          <p:nvPr/>
        </p:nvSpPr>
        <p:spPr>
          <a:xfrm>
            <a:off x="191135" y="4268470"/>
            <a:ext cx="4852035" cy="735965"/>
          </a:xfrm>
          <a:prstGeom prst="rect">
            <a:avLst/>
          </a:prstGeom>
          <a:ln w="0">
            <a:noFill/>
            <a:prstDash/>
          </a:ln>
        </p:spPr>
        <p:txBody>
          <a:bodyPr vert="horz" wrap="square" lIns="0" tIns="0" rIns="0" bIns="0" anchor="t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b="1" dirty="0" smtClean="0">
                <a:solidFill>
                  <a:srgbClr val="00007E"/>
                </a:solidFill>
                <a:latin typeface="Verdana" charset="0"/>
                <a:ea typeface="Verdana" charset="0"/>
              </a:rPr>
              <a:t>Агеєва Ірина,</a:t>
            </a:r>
            <a:endParaRPr lang="ko-KR" altLang="en-US" sz="1600" b="1" dirty="0" smtClean="0">
              <a:solidFill>
                <a:srgbClr val="00007E"/>
              </a:solidFill>
              <a:latin typeface="Verdana" charset="0"/>
              <a:ea typeface="Verdana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dirty="0" smtClean="0">
                <a:solidFill>
                  <a:srgbClr val="00007E"/>
                </a:solidFill>
                <a:latin typeface="Verdana" charset="0"/>
                <a:ea typeface="Verdana" charset="0"/>
              </a:rPr>
              <a:t>директор програм і проектів,18.10.2017, вебінар </a:t>
            </a:r>
            <a:endParaRPr lang="ko-KR" altLang="en-US" sz="1600" dirty="0" smtClean="0">
              <a:solidFill>
                <a:srgbClr val="00007E"/>
              </a:solidFill>
              <a:latin typeface="Verdana" charset="0"/>
              <a:ea typeface="Verdan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Фигура 6"/>
          <p:cNvSpPr>
            <a:spLocks noGrp="1" noChangeArrowheads="1"/>
          </p:cNvSpPr>
          <p:nvPr/>
        </p:nvSpPr>
        <p:spPr>
          <a:xfrm>
            <a:off x="-20320" y="389890"/>
            <a:ext cx="4322445" cy="4766310"/>
          </a:xfrm>
          <a:prstGeom prst="rect">
            <a:avLst/>
          </a:prstGeom>
          <a:solidFill>
            <a:srgbClr val="003A9A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latin typeface="Times New Roman" charset="0"/>
              <a:ea typeface="Times New Roman" charset="0"/>
            </a:endParaRPr>
          </a:p>
        </p:txBody>
      </p:sp>
      <p:sp>
        <p:nvSpPr>
          <p:cNvPr id="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0" y="410845"/>
            <a:ext cx="4486910" cy="74485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spc="-1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Verdana" charset="0"/>
                <a:ea typeface="Verdana" charset="0"/>
              </a:rPr>
              <a:t>УВ’ЯЗНЕНІ:ТЕСТУВАННЯ</a:t>
            </a:r>
            <a:endParaRPr lang="ko-KR" altLang="en-US" sz="2800" dirty="0" smtClean="0">
              <a:solidFill>
                <a:schemeClr val="accent4">
                  <a:lumMod val="20000"/>
                  <a:lumOff val="80000"/>
                </a:schemeClr>
              </a:solidFill>
              <a:latin typeface="Verdana" charset="0"/>
              <a:ea typeface="Verdana" charset="0"/>
            </a:endParaRPr>
          </a:p>
        </p:txBody>
      </p:sp>
      <p:sp>
        <p:nvSpPr>
          <p:cNvPr id="3" name="Объект 2"/>
          <p:cNvSpPr txBox="1">
            <a:spLocks noGrp="1" noChangeArrowheads="1"/>
          </p:cNvSpPr>
          <p:nvPr>
            <p:ph sz="half" idx="1"/>
          </p:nvPr>
        </p:nvSpPr>
        <p:spPr>
          <a:xfrm>
            <a:off x="457200" y="1254125"/>
            <a:ext cx="4019550" cy="354012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fontScale="85000" lnSpcReduction="20000"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chemeClr val="bg1"/>
                </a:solidFill>
                <a:latin typeface="Arial" charset="0"/>
                <a:ea typeface="Arial" charset="0"/>
              </a:rPr>
              <a:t>Хто тестує ? </a:t>
            </a:r>
            <a:endParaRPr lang="ko-KR" altLang="en-US" sz="2800" dirty="0" smtClean="0">
              <a:solidFill>
                <a:schemeClr val="bg1"/>
              </a:solidFill>
              <a:latin typeface="Arial" charset="0"/>
              <a:ea typeface="Arial" charset="0"/>
            </a:endParaRPr>
          </a:p>
          <a:p>
            <a:pPr marL="254000" indent="-25400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Font typeface="Wingdings"/>
              <a:buChar char=""/>
            </a:pPr>
            <a:r>
              <a:rPr lang="en-US" altLang="ko-KR" sz="2800" dirty="0" smtClean="0">
                <a:solidFill>
                  <a:schemeClr val="bg1"/>
                </a:solidFill>
                <a:latin typeface="Arial" charset="0"/>
                <a:ea typeface="Arial" charset="0"/>
              </a:rPr>
              <a:t>особа з сертифікатом </a:t>
            </a:r>
            <a:endParaRPr lang="ko-KR" altLang="en-US" sz="2800" dirty="0" smtClean="0">
              <a:solidFill>
                <a:schemeClr val="bg1"/>
              </a:solidFill>
              <a:latin typeface="Arial" charset="0"/>
              <a:ea typeface="Arial" charset="0"/>
            </a:endParaRPr>
          </a:p>
          <a:p>
            <a:pPr marL="0" indent="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2800" dirty="0" smtClean="0">
              <a:solidFill>
                <a:schemeClr val="bg1"/>
              </a:solidFill>
              <a:latin typeface="Arial" charset="0"/>
              <a:ea typeface="Arial" charset="0"/>
            </a:endParaRPr>
          </a:p>
          <a:p>
            <a:pPr marL="0" indent="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2800" dirty="0" smtClean="0">
              <a:solidFill>
                <a:schemeClr val="bg1"/>
              </a:solidFill>
              <a:latin typeface="Arial" charset="0"/>
              <a:ea typeface="Arial" charset="0"/>
            </a:endParaRPr>
          </a:p>
          <a:p>
            <a:pPr marL="514350" indent="-51435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chemeClr val="bg1"/>
                </a:solidFill>
                <a:latin typeface="Arial" charset="0"/>
                <a:ea typeface="Arial" charset="0"/>
              </a:rPr>
              <a:t>Клієнти:  </a:t>
            </a:r>
            <a:endParaRPr lang="ko-KR" altLang="en-US" sz="2800" dirty="0" smtClean="0">
              <a:solidFill>
                <a:schemeClr val="bg1"/>
              </a:solidFill>
              <a:latin typeface="Arial" charset="0"/>
              <a:ea typeface="Arial" charset="0"/>
            </a:endParaRPr>
          </a:p>
          <a:p>
            <a:pPr marL="254000" indent="-25400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Font typeface="Wingdings"/>
              <a:buChar char=""/>
            </a:pPr>
            <a:r>
              <a:rPr lang="en-US" altLang="ko-KR" sz="2800" dirty="0" smtClean="0">
                <a:solidFill>
                  <a:schemeClr val="bg1"/>
                </a:solidFill>
                <a:latin typeface="Arial" charset="0"/>
                <a:ea typeface="Arial" charset="0"/>
              </a:rPr>
              <a:t>новоприбулі</a:t>
            </a:r>
            <a:endParaRPr lang="ko-KR" altLang="en-US" sz="2800" dirty="0" smtClean="0">
              <a:solidFill>
                <a:schemeClr val="bg1"/>
              </a:solidFill>
              <a:latin typeface="Arial" charset="0"/>
              <a:ea typeface="Arial" charset="0"/>
            </a:endParaRPr>
          </a:p>
          <a:p>
            <a:pPr marL="254000" indent="-25400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Font typeface="Wingdings"/>
              <a:buChar char=""/>
            </a:pPr>
            <a:r>
              <a:rPr lang="en-US" altLang="ko-KR" sz="2800" dirty="0" smtClean="0">
                <a:solidFill>
                  <a:schemeClr val="bg1"/>
                </a:solidFill>
                <a:latin typeface="Arial" charset="0"/>
                <a:ea typeface="Arial" charset="0"/>
              </a:rPr>
              <a:t>тривалий час знаходяться в УВП </a:t>
            </a:r>
            <a:endParaRPr lang="ko-KR" altLang="en-US" sz="2800" dirty="0" smtClean="0">
              <a:solidFill>
                <a:schemeClr val="bg1"/>
              </a:solidFill>
              <a:latin typeface="Arial" charset="0"/>
              <a:ea typeface="Arial" charset="0"/>
            </a:endParaRPr>
          </a:p>
          <a:p>
            <a:pPr marL="514350" indent="-51435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          </a:t>
            </a:r>
            <a:endParaRPr lang="ko-KR" altLang="en-US" sz="2800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54760"/>
            <a:ext cx="4039235" cy="3539490"/>
          </a:xfrm>
        </p:spPr>
        <p:txBody>
          <a:bodyPr vert="horz" wrap="square" lIns="91440" tIns="45720" rIns="91440" bIns="45720" anchor="t">
            <a:normAutofit fontScale="85000" lnSpcReduction="20000"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2800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0" indent="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2800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0" indent="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2800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0" indent="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2800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0" indent="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2800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0" indent="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2800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514350" indent="-51435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A3D15"/>
              </a:buClr>
              <a:buSzPct val="85000"/>
              <a:buFont typeface="+mj-lt"/>
              <a:buAutoNum type="arabicPeriod"/>
            </a:pPr>
            <a:endParaRPr lang="ko-KR" altLang="en-US" sz="2800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0" indent="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2800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514350" indent="-51435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A3D15"/>
              </a:buClr>
              <a:buSzPct val="85000"/>
              <a:buFont typeface="+mj-lt"/>
              <a:buAutoNum type="arabicPeriod"/>
            </a:pPr>
            <a:endParaRPr lang="ko-KR" altLang="en-US" sz="2800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pic>
        <p:nvPicPr>
          <p:cNvPr id="7" name="Рисунок 1" descr="C:/Users/i.ageyeva/AppData/Roaming/PolarisOffice/ETemp/3548_4771672/fImage39061224328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555" y="414020"/>
            <a:ext cx="4813300" cy="4700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611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 5"/>
          <p:cNvSpPr>
            <a:spLocks noGrp="1" noChangeArrowheads="1"/>
          </p:cNvSpPr>
          <p:nvPr/>
        </p:nvSpPr>
        <p:spPr>
          <a:xfrm>
            <a:off x="0" y="1141730"/>
            <a:ext cx="5948045" cy="4003675"/>
          </a:xfrm>
          <a:prstGeom prst="rect">
            <a:avLst/>
          </a:prstGeom>
          <a:solidFill>
            <a:schemeClr val="bg1">
              <a:lumMod val="50000"/>
              <a:lumOff val="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latin typeface="Times New Roman" charset="0"/>
              <a:ea typeface="Times New Roman" charset="0"/>
            </a:endParaRPr>
          </a:p>
        </p:txBody>
      </p:sp>
      <p:sp>
        <p:nvSpPr>
          <p:cNvPr id="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0" y="411480"/>
            <a:ext cx="8697595" cy="744220"/>
          </a:xfrm>
          <a:prstGeom prst="rect">
            <a:avLst/>
          </a:prstGeom>
          <a:solidFill>
            <a:srgbClr val="EBC662"/>
          </a:solidFill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spc="-100" dirty="0" smtClean="0">
                <a:solidFill>
                  <a:schemeClr val="tx2"/>
                </a:solidFill>
                <a:latin typeface="Verdana" charset="0"/>
                <a:ea typeface="Verdana" charset="0"/>
              </a:rPr>
              <a:t>ЗДОРОВ’Я ПАРТНЕРА  </a:t>
            </a:r>
            <a:endParaRPr lang="ko-KR" altLang="en-US" sz="2800" dirty="0" smtClean="0">
              <a:solidFill>
                <a:schemeClr val="tx2"/>
              </a:solidFill>
              <a:latin typeface="Verdana" charset="0"/>
              <a:ea typeface="Verdana" charset="0"/>
            </a:endParaRPr>
          </a:p>
        </p:txBody>
      </p:sp>
      <p:sp>
        <p:nvSpPr>
          <p:cNvPr id="3" name="Объект 2"/>
          <p:cNvSpPr txBox="1">
            <a:spLocks noGrp="1" noChangeArrowheads="1"/>
          </p:cNvSpPr>
          <p:nvPr>
            <p:ph sz="half" idx="1"/>
          </p:nvPr>
        </p:nvSpPr>
        <p:spPr>
          <a:xfrm>
            <a:off x="457200" y="1254760"/>
            <a:ext cx="5387975" cy="37979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fontScale="85000" lnSpcReduction="20000"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2800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514350" indent="-51435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2800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514350" indent="-51435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35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  <a:t>Якщо клієнт-партнер  ВІЛ</a:t>
            </a:r>
            <a:endParaRPr lang="ko-KR" altLang="en-US" sz="3500" dirty="0" smtClean="0">
              <a:solidFill>
                <a:schemeClr val="bg1"/>
              </a:solidFill>
              <a:latin typeface="Verdana" charset="0"/>
              <a:ea typeface="Verdana" charset="0"/>
            </a:endParaRPr>
          </a:p>
          <a:p>
            <a:pPr marL="514350" indent="-51435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35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  <a:t>- позитивний  хто формує </a:t>
            </a:r>
            <a:endParaRPr lang="ko-KR" altLang="en-US" sz="3500" dirty="0" smtClean="0">
              <a:solidFill>
                <a:schemeClr val="bg1"/>
              </a:solidFill>
              <a:latin typeface="Verdana" charset="0"/>
              <a:ea typeface="Verdana" charset="0"/>
            </a:endParaRPr>
          </a:p>
          <a:p>
            <a:pPr marL="514350" indent="-51435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35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  <a:t> прихильність до</a:t>
            </a:r>
            <a:endParaRPr lang="ko-KR" altLang="en-US" sz="3500" dirty="0" smtClean="0">
              <a:solidFill>
                <a:schemeClr val="bg1"/>
              </a:solidFill>
              <a:latin typeface="Verdana" charset="0"/>
              <a:ea typeface="Verdana" charset="0"/>
            </a:endParaRPr>
          </a:p>
          <a:p>
            <a:pPr marL="514350" indent="-51435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35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  <a:t>АРТ?</a:t>
            </a:r>
            <a:endParaRPr lang="ko-KR" altLang="en-US" sz="3500" dirty="0" smtClean="0">
              <a:solidFill>
                <a:schemeClr val="bg1"/>
              </a:solidFill>
              <a:latin typeface="Verdana" charset="0"/>
              <a:ea typeface="Verdana" charset="0"/>
            </a:endParaRPr>
          </a:p>
          <a:p>
            <a:pPr marL="514350" indent="-51435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3500" dirty="0" smtClean="0">
              <a:solidFill>
                <a:schemeClr val="bg1"/>
              </a:solidFill>
              <a:latin typeface="Verdana" charset="0"/>
              <a:ea typeface="Verdana" charset="0"/>
            </a:endParaRPr>
          </a:p>
          <a:p>
            <a:pPr marL="514350" indent="-51435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35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  <a:t>“Школа пацієнта”</a:t>
            </a:r>
            <a:endParaRPr lang="ko-KR" altLang="en-US" sz="3500" dirty="0" smtClean="0">
              <a:solidFill>
                <a:schemeClr val="bg1"/>
              </a:solidFill>
              <a:latin typeface="Verdana" charset="0"/>
              <a:ea typeface="Verdana" charset="0"/>
            </a:endParaRPr>
          </a:p>
          <a:p>
            <a:pPr marL="514350" indent="-51435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2800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pic>
        <p:nvPicPr>
          <p:cNvPr id="4" name="Рисунок 1" descr="C:/Users/i.ageyeva/AppData/Roaming/PolarisOffice/ETemp/4920_5164912/fImage26397163250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390525"/>
            <a:ext cx="3366770" cy="4733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682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Фигура 6"/>
          <p:cNvSpPr>
            <a:spLocks noGrp="1" noChangeArrowheads="1"/>
          </p:cNvSpPr>
          <p:nvPr/>
        </p:nvSpPr>
        <p:spPr>
          <a:xfrm>
            <a:off x="2973070" y="410845"/>
            <a:ext cx="6134735" cy="4734560"/>
          </a:xfrm>
          <a:prstGeom prst="rect">
            <a:avLst/>
          </a:prstGeom>
          <a:solidFill>
            <a:schemeClr val="bg2">
              <a:lumMod val="90000"/>
              <a:lumOff val="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latin typeface="Times New Roman" charset="0"/>
              <a:ea typeface="Times New Roman" charset="0"/>
            </a:endParaRPr>
          </a:p>
        </p:txBody>
      </p:sp>
      <p:sp>
        <p:nvSpPr>
          <p:cNvPr id="2" name="Текст 2"/>
          <p:cNvSpPr>
            <a:spLocks noGrp="1" noChangeArrowheads="1"/>
          </p:cNvSpPr>
          <p:nvPr>
            <p:ph type="title"/>
          </p:nvPr>
        </p:nvSpPr>
        <p:spPr>
          <a:xfrm>
            <a:off x="5243195" y="398780"/>
            <a:ext cx="3892550" cy="556895"/>
          </a:xfrm>
          <a:prstGeom prst="rect">
            <a:avLst/>
          </a:prstGeom>
          <a:solidFill>
            <a:srgbClr val="003A9A"/>
          </a:solidFill>
          <a:ln w="0" cap="flat" cmpd="sng">
            <a:solidFill>
              <a:schemeClr val="bg1">
                <a:alpha val="100000"/>
              </a:schemeClr>
            </a:solidFill>
            <a:prstDash val="solid"/>
          </a:ln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r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spc="-1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  <a:t>СТИМУЛИ </a:t>
            </a:r>
            <a:endParaRPr lang="ko-KR" altLang="en-US" sz="4000" dirty="0" smtClean="0">
              <a:solidFill>
                <a:schemeClr val="bg1"/>
              </a:solidFill>
              <a:latin typeface="Verdana" charset="0"/>
              <a:ea typeface="Verdana" charset="0"/>
            </a:endParaRPr>
          </a:p>
        </p:txBody>
      </p:sp>
      <p:pic>
        <p:nvPicPr>
          <p:cNvPr id="3" name="Содержимое 3" descr="C:/Users/i.ageyeva/AppData/Roaming/PolarisOffice/ETemp/3548_4771672/fImage240391215724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3390" y="2972435"/>
            <a:ext cx="2234565" cy="2172970"/>
          </a:xfrm>
          <a:prstGeom prst="rect">
            <a:avLst/>
          </a:prstGeom>
          <a:noFill/>
          <a:ln w="0" cap="flat" cmpd="sng">
            <a:solidFill>
              <a:schemeClr val="bg1">
                <a:alpha val="100000"/>
              </a:schemeClr>
            </a:solidFill>
            <a:prstDash val="solid"/>
          </a:ln>
        </p:spPr>
      </p:pic>
      <p:pic>
        <p:nvPicPr>
          <p:cNvPr id="4" name="Содержимое 4" descr="C:/Users/i.ageyeva/AppData/Roaming/PolarisOffice/ETemp/3548_4771672/fImage772351231478.png"/>
          <p:cNvPicPr>
            <a:picLocks noGrp="1" noChangeAspect="1"/>
          </p:cNvPicPr>
          <p:nvPr>
            <p:ph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145" y="414020"/>
            <a:ext cx="3012440" cy="4732020"/>
          </a:xfrm>
          <a:prstGeom prst="rect">
            <a:avLst/>
          </a:prstGeom>
          <a:noFill/>
          <a:ln w="0" cap="flat" cmpd="sng">
            <a:solidFill>
              <a:schemeClr val="bg1">
                <a:alpha val="100000"/>
              </a:schemeClr>
            </a:solidFill>
            <a:prstDash val="solid"/>
          </a:ln>
        </p:spPr>
      </p:pic>
      <p:pic>
        <p:nvPicPr>
          <p:cNvPr id="5" name="Рисунок 1" descr="C:/Users/i.ageyeva/AppData/Roaming/PolarisOffice/ETemp/3548_4771672/fImage449598124935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6370" y="955675"/>
            <a:ext cx="3870325" cy="3531870"/>
          </a:xfrm>
          <a:prstGeom prst="rect">
            <a:avLst/>
          </a:prstGeom>
          <a:noFill/>
          <a:ln w="0" cap="flat" cmpd="sng">
            <a:solidFill>
              <a:schemeClr val="bg1">
                <a:alpha val="100000"/>
              </a:schemeClr>
            </a:solidFill>
            <a:prstDash val="solid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 5"/>
          <p:cNvSpPr>
            <a:spLocks noGrp="1" noChangeArrowheads="1"/>
          </p:cNvSpPr>
          <p:nvPr/>
        </p:nvSpPr>
        <p:spPr>
          <a:xfrm>
            <a:off x="10160" y="1141730"/>
            <a:ext cx="5701030" cy="4003675"/>
          </a:xfrm>
          <a:prstGeom prst="rect">
            <a:avLst/>
          </a:prstGeom>
          <a:solidFill>
            <a:srgbClr val="C2D4E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latin typeface="Times New Roman" charset="0"/>
              <a:ea typeface="Times New Roman" charset="0"/>
            </a:endParaRPr>
          </a:p>
        </p:txBody>
      </p:sp>
      <p:sp>
        <p:nvSpPr>
          <p:cNvPr id="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-635" y="399415"/>
            <a:ext cx="5732780" cy="744855"/>
          </a:xfrm>
          <a:prstGeom prst="rect">
            <a:avLst/>
          </a:prstGeom>
          <a:solidFill>
            <a:srgbClr val="FFFFC0"/>
          </a:solidFill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spc="-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НОВІ КЛІЄНТИ</a:t>
            </a:r>
            <a:r>
              <a:rPr lang="en-US" altLang="ko-KR" sz="4000" spc="-1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ko-KR" altLang="en-US" sz="4000" dirty="0" smtClean="0">
              <a:solidFill>
                <a:schemeClr val="tx2"/>
              </a:solidFill>
              <a:latin typeface="Verdana" pitchFamily="34" charset="0"/>
              <a:ea typeface="Arial" charset="0"/>
              <a:cs typeface="Verdana" pitchFamily="34" charset="0"/>
            </a:endParaRPr>
          </a:p>
        </p:txBody>
      </p:sp>
      <p:sp>
        <p:nvSpPr>
          <p:cNvPr id="3" name="Rect 0"/>
          <p:cNvSpPr txBox="1">
            <a:spLocks noGrp="1" noChangeArrowheads="1"/>
          </p:cNvSpPr>
          <p:nvPr>
            <p:ph/>
          </p:nvPr>
        </p:nvSpPr>
        <p:spPr>
          <a:xfrm>
            <a:off x="457200" y="1254125"/>
            <a:ext cx="5253990" cy="354076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lnSpcReduction="10000"/>
          </a:bodyPr>
          <a:lstStyle/>
          <a:p>
            <a:pPr marL="182880" indent="-18288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Чи  можливо обмежитися </a:t>
            </a:r>
            <a:endParaRPr lang="ko-KR" altLang="en-US" sz="2800" dirty="0" smtClean="0">
              <a:solidFill>
                <a:schemeClr val="tx1"/>
              </a:solidFill>
              <a:latin typeface="Verdana" pitchFamily="34" charset="0"/>
              <a:ea typeface="Arial" charset="0"/>
              <a:cs typeface="Verdana" pitchFamily="34" charset="0"/>
            </a:endParaRPr>
          </a:p>
          <a:p>
            <a:pPr marL="182880" indent="-18288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тими хто на диспансерному </a:t>
            </a:r>
            <a:endParaRPr lang="ko-KR" altLang="en-US" sz="2800" dirty="0" smtClean="0">
              <a:solidFill>
                <a:schemeClr val="tx1"/>
              </a:solidFill>
              <a:latin typeface="Verdana" pitchFamily="34" charset="0"/>
              <a:ea typeface="Arial" charset="0"/>
              <a:cs typeface="Verdana" pitchFamily="34" charset="0"/>
            </a:endParaRPr>
          </a:p>
          <a:p>
            <a:pPr marL="182880" indent="-18288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обліку ?</a:t>
            </a:r>
            <a:endParaRPr lang="ko-KR" altLang="en-US" sz="2800" dirty="0" smtClean="0">
              <a:solidFill>
                <a:schemeClr val="tx1"/>
              </a:solidFill>
              <a:latin typeface="Verdana" pitchFamily="34" charset="0"/>
              <a:ea typeface="Arial" charset="0"/>
              <a:cs typeface="Verdana" pitchFamily="34" charset="0"/>
            </a:endParaRPr>
          </a:p>
          <a:p>
            <a:pPr marL="254000" indent="-25400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2800" dirty="0" smtClean="0">
              <a:solidFill>
                <a:schemeClr val="tx1"/>
              </a:solidFill>
              <a:latin typeface="Verdana" pitchFamily="34" charset="0"/>
              <a:ea typeface="Arial" charset="0"/>
              <a:cs typeface="Verdana" pitchFamily="34" charset="0"/>
            </a:endParaRPr>
          </a:p>
          <a:p>
            <a:pPr marL="254000" indent="-25400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"/>
            </a:pPr>
            <a:r>
              <a:rPr lang="en-US" altLang="ko-KR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черга</a:t>
            </a:r>
            <a:endParaRPr lang="ko-KR" altLang="en-US" sz="2800" dirty="0" smtClean="0">
              <a:solidFill>
                <a:schemeClr val="tx1"/>
              </a:solidFill>
              <a:latin typeface="Verdana" pitchFamily="34" charset="0"/>
              <a:ea typeface="Arial" charset="0"/>
              <a:cs typeface="Verdana" pitchFamily="34" charset="0"/>
            </a:endParaRPr>
          </a:p>
          <a:p>
            <a:pPr marL="254000" indent="-25400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"/>
            </a:pPr>
            <a:r>
              <a:rPr lang="en-US" altLang="ko-KR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регіон</a:t>
            </a:r>
            <a:endParaRPr lang="ko-KR" altLang="en-US" sz="2800" dirty="0" smtClean="0">
              <a:solidFill>
                <a:schemeClr val="tx1"/>
              </a:solidFill>
              <a:latin typeface="Verdana" pitchFamily="34" charset="0"/>
              <a:ea typeface="Arial" charset="0"/>
              <a:cs typeface="Verdana" pitchFamily="34" charset="0"/>
            </a:endParaRPr>
          </a:p>
          <a:p>
            <a:pPr marL="254000" indent="-25400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"/>
            </a:pPr>
            <a:r>
              <a:rPr lang="en-US" altLang="ko-KR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тестування нових</a:t>
            </a:r>
            <a:endParaRPr lang="ko-KR" altLang="en-US" sz="2800" dirty="0" smtClean="0">
              <a:solidFill>
                <a:schemeClr val="tx1"/>
              </a:solidFill>
              <a:latin typeface="Verdana" pitchFamily="34" charset="0"/>
              <a:ea typeface="Arial" charset="0"/>
              <a:cs typeface="Verdana" pitchFamily="34" charset="0"/>
            </a:endParaRPr>
          </a:p>
        </p:txBody>
      </p:sp>
      <p:pic>
        <p:nvPicPr>
          <p:cNvPr id="4" name="Рисунок 1" descr="C:/Users/i.ageyeva/AppData/Roaming/PolarisOffice/ETemp/4920_5164912/fImage353711867886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160" y="389890"/>
            <a:ext cx="3413760" cy="4745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282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403164"/>
              </p:ext>
            </p:extLst>
          </p:nvPr>
        </p:nvGraphicFramePr>
        <p:xfrm>
          <a:off x="2573655" y="675292"/>
          <a:ext cx="6439535" cy="4114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9535"/>
              </a:tblGrid>
              <a:tr h="456913">
                <a:tc>
                  <a:txBody>
                    <a:bodyPr/>
                    <a:lstStyle/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dirty="0" smtClean="0">
                          <a:solidFill>
                            <a:srgbClr val="FFFFFF"/>
                          </a:solidFill>
                          <a:latin typeface="Arial" charset="0"/>
                          <a:ea typeface="Arial" charset="0"/>
                        </a:rPr>
                        <a:t>ТУБЕРКУЛЬОЗ </a:t>
                      </a:r>
                      <a:endParaRPr lang="ko-KR" altLang="en-US" sz="2000" b="1" dirty="0" smtClean="0">
                        <a:solidFill>
                          <a:srgbClr val="FFFFFF"/>
                        </a:solidFill>
                        <a:latin typeface="Arial" charset="0"/>
                        <a:ea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9118">
                <a:tc>
                  <a:txBody>
                    <a:bodyPr/>
                    <a:lstStyle/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dirty="0" smtClean="0">
                          <a:solidFill>
                            <a:srgbClr val="E7E6E6">
                              <a:lumMod val="10000"/>
                            </a:srgb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Якщо клієнт повинен лікуватися 10 місяців, ми супроводжуємо 6 місяців? </a:t>
                      </a:r>
                      <a:endParaRPr lang="ko-KR" altLang="en-US" sz="1800" dirty="0" smtClean="0">
                        <a:solidFill>
                          <a:srgbClr val="E7E6E6">
                            <a:lumMod val="10000"/>
                          </a:srgbClr>
                        </a:solidFill>
                        <a:latin typeface="Verdana" pitchFamily="34" charset="0"/>
                        <a:ea typeface="Verdana" charset="0"/>
                        <a:cs typeface="Verdana" pitchFamily="34" charset="0"/>
                      </a:endParaRPr>
                    </a:p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dirty="0" smtClean="0">
                        <a:solidFill>
                          <a:srgbClr val="E7E6E6">
                            <a:lumMod val="10000"/>
                          </a:srgbClr>
                        </a:solidFill>
                        <a:latin typeface="Verdana" pitchFamily="34" charset="0"/>
                        <a:ea typeface="Verdana" charset="0"/>
                        <a:cs typeface="Verdana" pitchFamily="34" charset="0"/>
                      </a:endParaRPr>
                    </a:p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dirty="0" smtClean="0">
                          <a:solidFill>
                            <a:srgbClr val="E7E6E6">
                              <a:lumMod val="10000"/>
                            </a:srgb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Як виключення. Кожен випадок буде погоджуватись  індивідуально </a:t>
                      </a:r>
                      <a:endParaRPr lang="ko-KR" altLang="en-US" sz="1800" dirty="0" smtClean="0">
                        <a:solidFill>
                          <a:srgbClr val="E7E6E6">
                            <a:lumMod val="10000"/>
                          </a:srgbClr>
                        </a:solidFill>
                        <a:latin typeface="Verdana" pitchFamily="34" charset="0"/>
                        <a:ea typeface="Verdana" charset="0"/>
                        <a:cs typeface="Verdana" pitchFamily="34" charset="0"/>
                      </a:endParaRPr>
                    </a:p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i="1" dirty="0" smtClean="0">
                        <a:solidFill>
                          <a:srgbClr val="E7E6E6">
                            <a:lumMod val="10000"/>
                          </a:srgbClr>
                        </a:solidFill>
                        <a:latin typeface="Verdana" pitchFamily="34" charset="0"/>
                        <a:ea typeface="Verdana" charset="0"/>
                        <a:cs typeface="Verdana" pitchFamily="34" charset="0"/>
                      </a:endParaRPr>
                    </a:p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/>
                      </a:r>
                      <a:br>
                        <a:rPr lang="en-US" altLang="ko-KR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lang="en-US" altLang="ko-KR" sz="1800" dirty="0" smtClean="0">
                          <a:solidFill>
                            <a:srgbClr val="E7E6E6">
                              <a:lumMod val="10000"/>
                            </a:srgb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Як в МДР соціальний працівник зможе отримати бонуси якщо супровід 15 міс.?</a:t>
                      </a:r>
                      <a:endParaRPr lang="ko-KR" altLang="en-US" sz="1800" dirty="0" smtClean="0">
                        <a:solidFill>
                          <a:srgbClr val="E7E6E6">
                            <a:lumMod val="10000"/>
                          </a:srgbClr>
                        </a:solidFill>
                        <a:latin typeface="Verdana" pitchFamily="34" charset="0"/>
                        <a:ea typeface="Verdana" charset="0"/>
                        <a:cs typeface="Verdana" pitchFamily="34" charset="0"/>
                      </a:endParaRPr>
                    </a:p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dirty="0" smtClean="0">
                        <a:solidFill>
                          <a:srgbClr val="E7E6E6">
                            <a:lumMod val="10000"/>
                          </a:srgbClr>
                        </a:solidFill>
                        <a:latin typeface="Verdana" pitchFamily="34" charset="0"/>
                        <a:ea typeface="Verdana" charset="0"/>
                        <a:cs typeface="Verdana" pitchFamily="34" charset="0"/>
                      </a:endParaRPr>
                    </a:p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dirty="0" smtClean="0">
                          <a:solidFill>
                            <a:srgbClr val="E7E6E6">
                              <a:lumMod val="10000"/>
                            </a:srgb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10 % пацієнтів переводяться з 2017р. </a:t>
                      </a:r>
                      <a:endParaRPr lang="ko-KR" altLang="en-US" sz="1800" dirty="0" smtClean="0">
                        <a:solidFill>
                          <a:srgbClr val="E7E6E6">
                            <a:lumMod val="10000"/>
                          </a:srgbClr>
                        </a:solidFill>
                        <a:latin typeface="Verdana" pitchFamily="34" charset="0"/>
                        <a:ea typeface="Verdana" charset="0"/>
                        <a:cs typeface="Verdana" pitchFamily="34" charset="0"/>
                      </a:endParaRPr>
                    </a:p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dirty="0" smtClean="0">
                          <a:solidFill>
                            <a:srgbClr val="E7E6E6">
                              <a:lumMod val="10000"/>
                            </a:srgb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бонуси в кінці 1 кварталу 2018</a:t>
                      </a:r>
                      <a:br>
                        <a:rPr lang="en-US" altLang="ko-KR" sz="1800" dirty="0" smtClean="0">
                          <a:solidFill>
                            <a:srgbClr val="E7E6E6">
                              <a:lumMod val="10000"/>
                            </a:srgb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endParaRPr lang="ko-KR" altLang="en-US" sz="1800" dirty="0" smtClean="0">
                        <a:solidFill>
                          <a:srgbClr val="E7E6E6">
                            <a:lumMod val="10000"/>
                          </a:srgbClr>
                        </a:solidFill>
                        <a:latin typeface="Verdana" pitchFamily="34" charset="0"/>
                        <a:ea typeface="Verdana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6564" name="Рисунок 66564" descr="C:/Users/i.ageyeva/AppData/Roaming/PolarisOffice/ETemp/1188_9801832/fImage311013796027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985" y="-10795"/>
            <a:ext cx="2573020" cy="5144770"/>
          </a:xfrm>
          <a:prstGeom prst="rect">
            <a:avLst/>
          </a:prstGeom>
          <a:solidFill>
            <a:srgbClr val="364A2F"/>
          </a:solidFill>
        </p:spPr>
      </p:pic>
      <p:sp>
        <p:nvSpPr>
          <p:cNvPr id="66565" name="Фигура 66565"/>
          <p:cNvSpPr>
            <a:spLocks noGrp="1" noChangeArrowheads="1"/>
          </p:cNvSpPr>
          <p:nvPr/>
        </p:nvSpPr>
        <p:spPr>
          <a:xfrm>
            <a:off x="1591945" y="3790950"/>
            <a:ext cx="855345" cy="844550"/>
          </a:xfrm>
          <a:prstGeom prst="rect">
            <a:avLst/>
          </a:prstGeom>
          <a:solidFill>
            <a:srgbClr val="81B259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latin typeface="Times New Roman" charset="0"/>
              <a:ea typeface="Times New Roman" charset="0"/>
            </a:endParaRPr>
          </a:p>
        </p:txBody>
      </p:sp>
      <p:sp>
        <p:nvSpPr>
          <p:cNvPr id="66566" name="Фигура 66566"/>
          <p:cNvSpPr>
            <a:spLocks noGrp="1" noChangeArrowheads="1"/>
          </p:cNvSpPr>
          <p:nvPr/>
        </p:nvSpPr>
        <p:spPr>
          <a:xfrm>
            <a:off x="1584325" y="4628515"/>
            <a:ext cx="859155" cy="400050"/>
          </a:xfrm>
          <a:prstGeom prst="rect">
            <a:avLst/>
          </a:prstGeom>
          <a:solidFill>
            <a:srgbClr val="374B3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289201"/>
              </p:ext>
            </p:extLst>
          </p:nvPr>
        </p:nvGraphicFramePr>
        <p:xfrm>
          <a:off x="3691890" y="1007745"/>
          <a:ext cx="5453380" cy="3518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3380"/>
              </a:tblGrid>
              <a:tr h="3518535">
                <a:tc>
                  <a:txBody>
                    <a:bodyPr/>
                    <a:lstStyle/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b="1" dirty="0" smtClean="0">
                        <a:solidFill>
                          <a:srgbClr val="FFFFFF"/>
                        </a:solidFill>
                        <a:latin typeface="Arial" charset="0"/>
                        <a:ea typeface="Arial" charset="0"/>
                      </a:endParaRPr>
                    </a:p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3600" b="0" dirty="0" smtClean="0">
                          <a:solidFill>
                            <a:srgbClr val="E7E6E6">
                              <a:lumMod val="10000"/>
                              <a:lumOff val="0"/>
                            </a:srgbClr>
                          </a:solidFill>
                          <a:latin typeface="Verdana" charset="0"/>
                          <a:ea typeface="Verdana" charset="0"/>
                        </a:rPr>
                        <a:t>ТУБЕРКУЛЬОЗ</a:t>
                      </a:r>
                      <a:r>
                        <a:rPr lang="en-US" altLang="ko-KR" sz="3600" dirty="0" smtClean="0">
                          <a:solidFill>
                            <a:srgbClr val="E7E6E6">
                              <a:lumMod val="10000"/>
                              <a:lumOff val="0"/>
                            </a:srgbClr>
                          </a:solidFill>
                          <a:latin typeface="Verdana" charset="0"/>
                          <a:ea typeface="Verdana" charset="0"/>
                        </a:rPr>
                        <a:t>  </a:t>
                      </a:r>
                      <a:endParaRPr lang="ko-KR" altLang="en-US" sz="3600" dirty="0" smtClean="0">
                        <a:solidFill>
                          <a:srgbClr val="E7E6E6">
                            <a:lumMod val="10000"/>
                            <a:lumOff val="0"/>
                          </a:srgbClr>
                        </a:solidFill>
                        <a:latin typeface="Verdana" charset="0"/>
                        <a:ea typeface="Verdana" charset="0"/>
                      </a:endParaRPr>
                    </a:p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400" dirty="0" smtClean="0">
                        <a:solidFill>
                          <a:srgbClr val="FFFFFF"/>
                        </a:solidFill>
                        <a:latin typeface="Verdana" charset="0"/>
                        <a:ea typeface="Verdana" charset="0"/>
                      </a:endParaRPr>
                    </a:p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0" dirty="0" smtClean="0">
                          <a:solidFill>
                            <a:srgbClr val="E7E6E6">
                              <a:lumMod val="10000"/>
                              <a:lumOff val="0"/>
                            </a:srgbClr>
                          </a:solidFill>
                          <a:latin typeface="Verdana" charset="0"/>
                          <a:ea typeface="Verdana" charset="0"/>
                        </a:rPr>
                        <a:t>ставка </a:t>
                      </a:r>
                      <a:endParaRPr lang="ko-KR" altLang="en-US" sz="2400" b="0" dirty="0" smtClean="0">
                        <a:solidFill>
                          <a:srgbClr val="E7E6E6">
                            <a:lumMod val="10000"/>
                            <a:lumOff val="0"/>
                          </a:srgbClr>
                        </a:solidFill>
                        <a:latin typeface="Verdana" charset="0"/>
                        <a:ea typeface="Verdana" charset="0"/>
                      </a:endParaRPr>
                    </a:p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400" b="0" dirty="0" smtClean="0">
                        <a:solidFill>
                          <a:srgbClr val="E7E6E6">
                            <a:lumMod val="10000"/>
                            <a:lumOff val="0"/>
                          </a:srgbClr>
                        </a:solidFill>
                        <a:latin typeface="Verdana" charset="0"/>
                        <a:ea typeface="Verdana" charset="0"/>
                      </a:endParaRPr>
                    </a:p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0" dirty="0" smtClean="0">
                          <a:solidFill>
                            <a:srgbClr val="E7E6E6">
                              <a:lumMod val="10000"/>
                              <a:lumOff val="0"/>
                            </a:srgbClr>
                          </a:solidFill>
                          <a:latin typeface="Verdana" charset="0"/>
                          <a:ea typeface="Verdana" charset="0"/>
                        </a:rPr>
                        <a:t>бонус за завершення курсу </a:t>
                      </a:r>
                      <a:endParaRPr lang="ko-KR" altLang="en-US" sz="2400" b="0" dirty="0" smtClean="0">
                        <a:solidFill>
                          <a:srgbClr val="E7E6E6">
                            <a:lumMod val="10000"/>
                            <a:lumOff val="0"/>
                          </a:srgbClr>
                        </a:solidFill>
                        <a:latin typeface="Verdana" charset="0"/>
                        <a:ea typeface="Verdana" charset="0"/>
                      </a:endParaRPr>
                    </a:p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400" b="0" dirty="0" smtClean="0">
                        <a:solidFill>
                          <a:srgbClr val="E7E6E6">
                            <a:lumMod val="10000"/>
                            <a:lumOff val="0"/>
                          </a:srgbClr>
                        </a:solidFill>
                        <a:latin typeface="Verdana" charset="0"/>
                        <a:ea typeface="Verdana" charset="0"/>
                      </a:endParaRPr>
                    </a:p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400" b="0" dirty="0" smtClean="0">
                          <a:solidFill>
                            <a:srgbClr val="E7E6E6">
                              <a:lumMod val="10000"/>
                              <a:lumOff val="0"/>
                            </a:srgbClr>
                          </a:solidFill>
                          <a:latin typeface="Verdana" charset="0"/>
                          <a:ea typeface="Verdana" charset="0"/>
                        </a:rPr>
                        <a:t>бонус за фінальну діагностику</a:t>
                      </a:r>
                      <a:r>
                        <a:rPr lang="en-US" altLang="ko-KR" sz="2400" b="0" dirty="0" smtClean="0">
                          <a:solidFill>
                            <a:srgbClr val="FFFFFF"/>
                          </a:solidFill>
                          <a:latin typeface="Verdana" charset="0"/>
                          <a:ea typeface="Verdana" charset="0"/>
                        </a:rPr>
                        <a:t> </a:t>
                      </a:r>
                      <a:endParaRPr lang="ko-KR" altLang="en-US" sz="2400" b="0" dirty="0" smtClean="0">
                        <a:solidFill>
                          <a:srgbClr val="FFFFFF"/>
                        </a:solidFill>
                        <a:latin typeface="Verdana" charset="0"/>
                        <a:ea typeface="Verdana" charset="0"/>
                      </a:endParaRPr>
                    </a:p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400" dirty="0" smtClean="0">
                        <a:solidFill>
                          <a:srgbClr val="FFFFFF"/>
                        </a:solidFill>
                        <a:latin typeface="Verdana" charset="0"/>
                        <a:ea typeface="Verdana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6E3"/>
                    </a:solidFill>
                  </a:tcPr>
                </a:tc>
              </a:tr>
            </a:tbl>
          </a:graphicData>
        </a:graphic>
      </p:graphicFrame>
      <p:pic>
        <p:nvPicPr>
          <p:cNvPr id="66566" name="Рисунок 66566" descr="C:/Users/i.ageyeva/AppData/Roaming/PolarisOffice/ETemp/1188_9801832/fImage51593366770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" y="-20320"/>
            <a:ext cx="3700780" cy="514413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Фигура 66565"/>
          <p:cNvSpPr>
            <a:spLocks noGrp="1" noChangeArrowheads="1"/>
          </p:cNvSpPr>
          <p:nvPr/>
        </p:nvSpPr>
        <p:spPr>
          <a:xfrm>
            <a:off x="-635" y="393065"/>
            <a:ext cx="3896360" cy="1566545"/>
          </a:xfrm>
          <a:prstGeom prst="rect">
            <a:avLst/>
          </a:prstGeom>
          <a:solidFill>
            <a:srgbClr val="B8B7BC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latin typeface="Times New Roman" charset="0"/>
              <a:ea typeface="Times New Roman" charset="0"/>
            </a:endParaRPr>
          </a:p>
        </p:txBody>
      </p:sp>
      <p:sp>
        <p:nvSpPr>
          <p:cNvPr id="66562" name="Номер слайда 66562"/>
          <p:cNvSpPr>
            <a:spLocks noGrp="1" noChangeArrowheads="1"/>
          </p:cNvSpPr>
          <p:nvPr>
            <p:ph type="sldNum" idx="12"/>
          </p:nvPr>
        </p:nvSpPr>
        <p:spPr>
          <a:xfrm>
            <a:off x="6553835" y="4768215"/>
            <a:ext cx="2134870" cy="363220"/>
          </a:xfrm>
          <a:prstGeom prst="rect">
            <a:avLst/>
          </a:prstGeom>
          <a:noFill/>
        </p:spPr>
        <p:txBody>
          <a:bodyPr vert="horz" wrap="square" lIns="145415" tIns="72390" rIns="145415" bIns="72390" anchor="t"/>
          <a:lstStyle/>
          <a:p>
            <a:pPr marL="0" indent="0" algn="l" defTabSz="80645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100" dirty="0" smtClean="0">
                <a:solidFill>
                  <a:srgbClr val="898989"/>
                </a:solidFill>
                <a:latin typeface="Calibri" charset="0"/>
                <a:ea typeface="Calibri" charset="0"/>
              </a:rPr>
              <a:t>16</a:t>
            </a:fld>
            <a:endParaRPr lang="ko-KR" altLang="en-US" sz="1100" dirty="0" smtClean="0">
              <a:solidFill>
                <a:srgbClr val="898989"/>
              </a:solidFill>
              <a:latin typeface="Calibri" charset="0"/>
              <a:ea typeface="Calibri" charset="0"/>
            </a:endParaRPr>
          </a:p>
        </p:txBody>
      </p:sp>
      <p:sp>
        <p:nvSpPr>
          <p:cNvPr id="66563" name="Текст 66563"/>
          <p:cNvSpPr>
            <a:spLocks noGrp="1" noChangeArrowheads="1"/>
          </p:cNvSpPr>
          <p:nvPr>
            <p:ph type="title"/>
          </p:nvPr>
        </p:nvSpPr>
        <p:spPr>
          <a:xfrm>
            <a:off x="179705" y="555625"/>
            <a:ext cx="3024143" cy="122491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100" b="1" spc="-100" dirty="0" smtClean="0">
                <a:solidFill>
                  <a:srgbClr val="DC4B24"/>
                </a:solidFill>
                <a:latin typeface="HeliosCond" charset="0"/>
                <a:ea typeface="HeliosCond" charset="0"/>
              </a:rPr>
              <a:t> </a:t>
            </a:r>
            <a:r>
              <a:rPr lang="en-US" altLang="ko-KR" sz="2800" spc="-100" dirty="0" smtClean="0">
                <a:solidFill>
                  <a:srgbClr val="DC4B2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ТУБЕРКУЛЬОЗ</a:t>
            </a:r>
            <a:endParaRPr lang="ko-KR" altLang="en-US" sz="3200" dirty="0" smtClean="0">
              <a:solidFill>
                <a:srgbClr val="DC4B24"/>
              </a:solidFill>
              <a:latin typeface="HeliosCond" charset="0"/>
              <a:ea typeface="HeliosCond" charset="0"/>
            </a:endParaRPr>
          </a:p>
        </p:txBody>
      </p:sp>
      <p:pic>
        <p:nvPicPr>
          <p:cNvPr id="5" name="Рисунок 5" descr="C:/Users/i.ageyeva/AppData/Roaming/PolarisOffice/ETemp/1188_9801832/fImage303662871817.jpe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35"/>
          <a:stretch>
            <a:fillRect/>
          </a:stretch>
        </p:blipFill>
        <p:spPr>
          <a:xfrm>
            <a:off x="8174990" y="4152900"/>
            <a:ext cx="969645" cy="976630"/>
          </a:xfrm>
          <a:prstGeom prst="rect">
            <a:avLst/>
          </a:prstGeom>
          <a:noFill/>
          <a:ln w="0">
            <a:noFill/>
            <a:prstDash/>
          </a:ln>
        </p:spPr>
      </p:pic>
      <p:graphicFrame>
        <p:nvGraphicFramePr>
          <p:cNvPr id="2" name="Таблица 2"/>
          <p:cNvGraphicFramePr>
            <a:graphicFrameLocks noGrp="1"/>
          </p:cNvGraphicFramePr>
          <p:nvPr/>
        </p:nvGraphicFramePr>
        <p:xfrm>
          <a:off x="-11430" y="1939925"/>
          <a:ext cx="3938905" cy="3194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905"/>
              </a:tblGrid>
              <a:tr h="1055370">
                <a:tc>
                  <a:txBody>
                    <a:bodyPr/>
                    <a:lstStyle/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b="1" dirty="0" smtClean="0">
                        <a:solidFill>
                          <a:srgbClr val="E7E6E6">
                            <a:lumMod val="10000"/>
                            <a:lumOff val="0"/>
                          </a:srgbClr>
                        </a:solidFill>
                        <a:latin typeface="Arial" charset="0"/>
                        <a:ea typeface="Arial" charset="0"/>
                      </a:endParaRPr>
                    </a:p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dirty="0" smtClean="0">
                          <a:solidFill>
                            <a:srgbClr val="E7E6E6">
                              <a:lumMod val="10000"/>
                              <a:lumOff val="0"/>
                            </a:srgbClr>
                          </a:solidFill>
                          <a:latin typeface="Arial" charset="0"/>
                          <a:ea typeface="Arial" charset="0"/>
                        </a:rPr>
                        <a:t>Частота видачі пайків ?</a:t>
                      </a:r>
                      <a:endParaRPr lang="ko-KR" altLang="en-US" sz="2000" b="1" dirty="0" smtClean="0">
                        <a:solidFill>
                          <a:srgbClr val="E7E6E6">
                            <a:lumMod val="10000"/>
                            <a:lumOff val="0"/>
                          </a:srgbClr>
                        </a:solidFill>
                        <a:latin typeface="Arial" charset="0"/>
                        <a:ea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9315">
                <a:tc>
                  <a:txBody>
                    <a:bodyPr/>
                    <a:lstStyle/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dirty="0" smtClean="0">
                          <a:solidFill>
                            <a:srgbClr val="E7E6E6">
                              <a:lumMod val="10000"/>
                              <a:lumOff val="0"/>
                            </a:srgbClr>
                          </a:solidFill>
                          <a:latin typeface="Arial" charset="0"/>
                          <a:ea typeface="Arial" charset="0"/>
                        </a:rPr>
                        <a:t>Чутливий - 3 пайки </a:t>
                      </a:r>
                      <a:endParaRPr lang="ko-KR" altLang="en-US" sz="2000" b="1" dirty="0" smtClean="0">
                        <a:solidFill>
                          <a:srgbClr val="E7E6E6">
                            <a:lumMod val="10000"/>
                            <a:lumOff val="0"/>
                          </a:srgbClr>
                        </a:solidFill>
                        <a:latin typeface="Arial" charset="0"/>
                        <a:ea typeface="Arial" charset="0"/>
                      </a:endParaRPr>
                    </a:p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dirty="0" smtClean="0">
                          <a:solidFill>
                            <a:srgbClr val="E7E6E6">
                              <a:lumMod val="10000"/>
                              <a:lumOff val="0"/>
                            </a:srgbClr>
                          </a:solidFill>
                          <a:latin typeface="Arial" charset="0"/>
                          <a:ea typeface="Arial" charset="0"/>
                        </a:rPr>
                        <a:t>Мультирезистентний   9 пайків </a:t>
                      </a:r>
                      <a:endParaRPr lang="ko-KR" altLang="en-US" sz="2000" b="1" dirty="0" smtClean="0">
                        <a:solidFill>
                          <a:srgbClr val="E7E6E6">
                            <a:lumMod val="10000"/>
                            <a:lumOff val="0"/>
                          </a:srgbClr>
                        </a:solidFill>
                        <a:latin typeface="Arial" charset="0"/>
                        <a:ea typeface="Arial" charset="0"/>
                      </a:endParaRPr>
                    </a:p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b="1" dirty="0" smtClean="0">
                        <a:solidFill>
                          <a:srgbClr val="E7E6E6">
                            <a:lumMod val="10000"/>
                            <a:lumOff val="0"/>
                          </a:srgbClr>
                        </a:solidFill>
                        <a:latin typeface="Arial" charset="0"/>
                        <a:ea typeface="Arial" charset="0"/>
                      </a:endParaRPr>
                    </a:p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b="1" dirty="0" smtClean="0">
                          <a:solidFill>
                            <a:srgbClr val="E7E6E6">
                              <a:lumMod val="10000"/>
                              <a:lumOff val="0"/>
                            </a:srgbClr>
                          </a:solidFill>
                          <a:latin typeface="Arial" charset="0"/>
                          <a:ea typeface="Arial" charset="0"/>
                        </a:rPr>
                        <a:t>Безготівкова форма – карти з супермаркетів</a:t>
                      </a:r>
                      <a:endParaRPr lang="ko-KR" altLang="en-US" sz="2000" b="1" dirty="0" smtClean="0">
                        <a:solidFill>
                          <a:srgbClr val="E7E6E6">
                            <a:lumMod val="10000"/>
                            <a:lumOff val="0"/>
                          </a:srgbClr>
                        </a:solidFill>
                        <a:latin typeface="Arial" charset="0"/>
                        <a:ea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6564" name="Рисунок 66564" descr="C:/Users/i.ageyeva/AppData/Roaming/PolarisOffice/ETemp/1188_9801832/fImage500202913819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20" y="10160"/>
            <a:ext cx="5274310" cy="514540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Фигура 66565"/>
          <p:cNvSpPr>
            <a:spLocks noGrp="1" noChangeArrowheads="1"/>
          </p:cNvSpPr>
          <p:nvPr/>
        </p:nvSpPr>
        <p:spPr>
          <a:xfrm>
            <a:off x="17145" y="357505"/>
            <a:ext cx="5035550" cy="1871980"/>
          </a:xfrm>
          <a:prstGeom prst="rect">
            <a:avLst/>
          </a:prstGeom>
          <a:solidFill>
            <a:srgbClr val="73166F">
              <a:lumMod val="60000"/>
              <a:lumOff val="40000"/>
            </a:srgbClr>
          </a:solidFill>
          <a:ln w="26670" cap="flat" cmpd="sng">
            <a:noFill/>
            <a:prstDash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latin typeface="Times New Roman" charset="0"/>
              <a:ea typeface="Times New Roman" charset="0"/>
            </a:endParaRPr>
          </a:p>
        </p:txBody>
      </p:sp>
      <p:sp>
        <p:nvSpPr>
          <p:cNvPr id="66562" name="Номер слайда 66562"/>
          <p:cNvSpPr>
            <a:spLocks noGrp="1" noChangeArrowheads="1"/>
          </p:cNvSpPr>
          <p:nvPr>
            <p:ph type="sldNum" idx="12"/>
          </p:nvPr>
        </p:nvSpPr>
        <p:spPr>
          <a:xfrm>
            <a:off x="6553835" y="4768215"/>
            <a:ext cx="2134870" cy="363220"/>
          </a:xfrm>
          <a:prstGeom prst="rect">
            <a:avLst/>
          </a:prstGeom>
          <a:noFill/>
        </p:spPr>
        <p:txBody>
          <a:bodyPr vert="horz" wrap="square" lIns="145415" tIns="72390" rIns="145415" bIns="72390" anchor="t"/>
          <a:lstStyle/>
          <a:p>
            <a:pPr marL="0" indent="0" algn="l" defTabSz="80645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100" dirty="0" smtClean="0">
                <a:solidFill>
                  <a:srgbClr val="898989"/>
                </a:solidFill>
                <a:latin typeface="Calibri" charset="0"/>
                <a:ea typeface="Calibri" charset="0"/>
              </a:rPr>
              <a:t>17</a:t>
            </a:fld>
            <a:endParaRPr lang="ko-KR" altLang="en-US" sz="1100" dirty="0" smtClean="0">
              <a:solidFill>
                <a:srgbClr val="898989"/>
              </a:solidFill>
              <a:latin typeface="Calibri" charset="0"/>
              <a:ea typeface="Calibri" charset="0"/>
            </a:endParaRPr>
          </a:p>
        </p:txBody>
      </p:sp>
      <p:sp>
        <p:nvSpPr>
          <p:cNvPr id="66563" name="Текст 66563"/>
          <p:cNvSpPr>
            <a:spLocks noGrp="1" noChangeArrowheads="1"/>
          </p:cNvSpPr>
          <p:nvPr>
            <p:ph type="title"/>
          </p:nvPr>
        </p:nvSpPr>
        <p:spPr>
          <a:xfrm>
            <a:off x="179705" y="555625"/>
            <a:ext cx="8230235" cy="122491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100" b="1" dirty="0" smtClean="0">
              <a:solidFill>
                <a:srgbClr val="DC4B24"/>
              </a:solidFill>
              <a:latin typeface="HeliosCond" charset="0"/>
              <a:ea typeface="HeliosCond" charset="0"/>
            </a:endParaRPr>
          </a:p>
        </p:txBody>
      </p:sp>
      <p:graphicFrame>
        <p:nvGraphicFramePr>
          <p:cNvPr id="2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977705"/>
              </p:ext>
            </p:extLst>
          </p:nvPr>
        </p:nvGraphicFramePr>
        <p:xfrm>
          <a:off x="-20955" y="297180"/>
          <a:ext cx="6294120" cy="4813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4120"/>
              </a:tblGrid>
              <a:tr h="1904365">
                <a:tc>
                  <a:txBody>
                    <a:bodyPr/>
                    <a:lstStyle/>
                    <a:p>
                      <a:pPr marL="0" indent="0" algn="l" defTabSz="91440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3200" b="0" spc="-100" dirty="0" smtClean="0">
                          <a:solidFill>
                            <a:schemeClr val="bg2">
                              <a:lumMod val="10000"/>
                              <a:lumOff val="0"/>
                            </a:schemeClr>
                          </a:solidFill>
                          <a:latin typeface="Verdana" charset="0"/>
                          <a:ea typeface="Verdana" charset="0"/>
                        </a:rPr>
                        <a:t>ТУБЕРКУЛЬОЗ</a:t>
                      </a:r>
                      <a:endParaRPr lang="ko-KR" altLang="en-US" sz="3200" b="0" dirty="0" smtClean="0">
                        <a:solidFill>
                          <a:schemeClr val="bg2">
                            <a:lumMod val="10000"/>
                            <a:lumOff val="0"/>
                          </a:schemeClr>
                        </a:solidFill>
                        <a:latin typeface="Verdana" charset="0"/>
                        <a:ea typeface="Verdana" charset="0"/>
                      </a:endParaRPr>
                    </a:p>
                    <a:p>
                      <a:pPr marL="0" indent="0" algn="l" defTabSz="91440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dirty="0" smtClean="0">
                        <a:solidFill>
                          <a:schemeClr val="bg2">
                            <a:lumMod val="10000"/>
                            <a:lumOff val="0"/>
                          </a:schemeClr>
                        </a:solidFill>
                        <a:latin typeface="Verdana" charset="0"/>
                        <a:ea typeface="Verdana" charset="0"/>
                      </a:endParaRPr>
                    </a:p>
                    <a:p>
                      <a:pPr marL="0" indent="0" algn="l" defTabSz="91440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E7E6E6">
                              <a:lumMod val="10000"/>
                              <a:lumOff val="0"/>
                            </a:srgbClr>
                          </a:solidFill>
                          <a:latin typeface="Verdana" charset="0"/>
                          <a:ea typeface="Verdana" charset="0"/>
                        </a:rPr>
                        <a:t>Чи буде можливість залучати </a:t>
                      </a:r>
                      <a:endParaRPr lang="ko-KR" altLang="en-US" sz="2000" dirty="0" smtClean="0">
                        <a:solidFill>
                          <a:srgbClr val="E7E6E6">
                            <a:lumMod val="10000"/>
                            <a:lumOff val="0"/>
                          </a:srgbClr>
                        </a:solidFill>
                        <a:latin typeface="Verdana" charset="0"/>
                        <a:ea typeface="Verdana" charset="0"/>
                      </a:endParaRPr>
                    </a:p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E7E6E6">
                              <a:lumMod val="10000"/>
                              <a:lumOff val="0"/>
                            </a:srgbClr>
                          </a:solidFill>
                          <a:latin typeface="Verdana" charset="0"/>
                          <a:ea typeface="Verdana" charset="0"/>
                        </a:rPr>
                        <a:t>медичних фахівців? </a:t>
                      </a:r>
                      <a:endParaRPr lang="ko-KR" altLang="en-US" sz="2000" dirty="0" smtClean="0">
                        <a:solidFill>
                          <a:srgbClr val="E7E6E6">
                            <a:lumMod val="10000"/>
                            <a:lumOff val="0"/>
                          </a:srgbClr>
                        </a:solidFill>
                        <a:latin typeface="Verdana" charset="0"/>
                        <a:ea typeface="Verdana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08935">
                <a:tc>
                  <a:txBody>
                    <a:bodyPr/>
                    <a:lstStyle/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dirty="0" smtClean="0">
                        <a:solidFill>
                          <a:srgbClr val="E7E6E6">
                            <a:lumMod val="10000"/>
                            <a:lumOff val="0"/>
                          </a:srgbClr>
                        </a:solidFill>
                        <a:latin typeface="Verdana" charset="0"/>
                        <a:ea typeface="Verdana" charset="0"/>
                      </a:endParaRPr>
                    </a:p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E7E6E6">
                              <a:lumMod val="10000"/>
                              <a:lumOff val="0"/>
                            </a:srgbClr>
                          </a:solidFill>
                          <a:latin typeface="Verdana" charset="0"/>
                          <a:ea typeface="Verdana" charset="0"/>
                        </a:rPr>
                        <a:t>щоденний графік роботи </a:t>
                      </a:r>
                      <a:endParaRPr lang="ko-KR" altLang="en-US" sz="2000" dirty="0" smtClean="0">
                        <a:solidFill>
                          <a:srgbClr val="E7E6E6">
                            <a:lumMod val="10000"/>
                            <a:lumOff val="0"/>
                          </a:srgbClr>
                        </a:solidFill>
                        <a:latin typeface="Verdana" charset="0"/>
                        <a:ea typeface="Verdana" charset="0"/>
                      </a:endParaRPr>
                    </a:p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E7E6E6">
                              <a:lumMod val="10000"/>
                              <a:lumOff val="0"/>
                            </a:srgbClr>
                          </a:solidFill>
                          <a:latin typeface="Verdana" charset="0"/>
                          <a:ea typeface="Verdana" charset="0"/>
                        </a:rPr>
                        <a:t>оплата за результат </a:t>
                      </a:r>
                      <a:endParaRPr lang="ko-KR" altLang="en-US" sz="2000" dirty="0" smtClean="0">
                        <a:solidFill>
                          <a:srgbClr val="E7E6E6">
                            <a:lumMod val="10000"/>
                            <a:lumOff val="0"/>
                          </a:srgbClr>
                        </a:solidFill>
                        <a:latin typeface="Verdana" charset="0"/>
                        <a:ea typeface="Verdana" charset="0"/>
                      </a:endParaRPr>
                    </a:p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E7E6E6">
                              <a:lumMod val="10000"/>
                              <a:lumOff val="0"/>
                            </a:srgbClr>
                          </a:solidFill>
                          <a:latin typeface="Verdana" charset="0"/>
                          <a:ea typeface="Verdana" charset="0"/>
                        </a:rPr>
                        <a:t>оплата не повинна перевищувати </a:t>
                      </a:r>
                      <a:endParaRPr lang="ko-KR" altLang="en-US" sz="2000" dirty="0" smtClean="0">
                        <a:solidFill>
                          <a:srgbClr val="E7E6E6">
                            <a:lumMod val="10000"/>
                            <a:lumOff val="0"/>
                          </a:srgbClr>
                        </a:solidFill>
                        <a:latin typeface="Verdana" charset="0"/>
                        <a:ea typeface="Verdana" charset="0"/>
                      </a:endParaRPr>
                    </a:p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E7E6E6">
                              <a:lumMod val="10000"/>
                              <a:lumOff val="0"/>
                            </a:srgbClr>
                          </a:solidFill>
                          <a:latin typeface="Verdana" charset="0"/>
                          <a:ea typeface="Verdana" charset="0"/>
                        </a:rPr>
                        <a:t>25% основної ставки</a:t>
                      </a:r>
                      <a:endParaRPr lang="ko-KR" altLang="en-US" sz="2000" dirty="0" smtClean="0">
                        <a:solidFill>
                          <a:srgbClr val="E7E6E6">
                            <a:lumMod val="10000"/>
                            <a:lumOff val="0"/>
                          </a:srgbClr>
                        </a:solidFill>
                        <a:latin typeface="Verdana" charset="0"/>
                        <a:ea typeface="Verdana" charset="0"/>
                      </a:endParaRPr>
                    </a:p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E7E6E6">
                              <a:lumMod val="10000"/>
                            </a:srgbClr>
                          </a:solidFill>
                          <a:latin typeface="Verdana" charset="0"/>
                          <a:ea typeface="Verdana" charset="0"/>
                        </a:rPr>
                        <a:t>облік медичних препаратів</a:t>
                      </a:r>
                      <a:endParaRPr lang="ko-KR" altLang="en-US" sz="2000" dirty="0" smtClean="0">
                        <a:solidFill>
                          <a:srgbClr val="E7E6E6">
                            <a:lumMod val="10000"/>
                            <a:lumOff val="0"/>
                          </a:srgbClr>
                        </a:solidFill>
                        <a:latin typeface="Verdana" charset="0"/>
                        <a:ea typeface="Verdana" charset="0"/>
                      </a:endParaRPr>
                    </a:p>
                    <a:p>
                      <a:pPr marL="0" indent="0" algn="l" defTabSz="914400" eaLnBrk="0" fontAlgn="auto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E7E6E6">
                              <a:lumMod val="10000"/>
                              <a:lumOff val="0"/>
                            </a:srgbClr>
                          </a:solidFill>
                          <a:latin typeface="Verdana" charset="0"/>
                          <a:ea typeface="Verdana" charset="0"/>
                        </a:rPr>
                        <a:t>кількість клієнтів в день</a:t>
                      </a:r>
                      <a:endParaRPr lang="ko-KR" altLang="en-US" sz="2000" dirty="0" smtClean="0">
                        <a:solidFill>
                          <a:srgbClr val="E7E6E6">
                            <a:lumMod val="10000"/>
                            <a:lumOff val="0"/>
                          </a:srgbClr>
                        </a:solidFill>
                        <a:latin typeface="Verdana" charset="0"/>
                        <a:ea typeface="Verdana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6564" name="Рисунок 66564" descr="C:/Users/i.ageyeva/AppData/Roaming/PolarisOffice/ETemp/1188_9801832/fImage427532814767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80" y="359410"/>
            <a:ext cx="4012565" cy="4762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Фигура 6"/>
          <p:cNvSpPr>
            <a:spLocks noGrp="1" noChangeArrowheads="1"/>
          </p:cNvSpPr>
          <p:nvPr/>
        </p:nvSpPr>
        <p:spPr>
          <a:xfrm>
            <a:off x="4495800" y="391160"/>
            <a:ext cx="4652010" cy="638810"/>
          </a:xfrm>
          <a:prstGeom prst="rect">
            <a:avLst/>
          </a:prstGeom>
          <a:solidFill>
            <a:schemeClr val="tx1">
              <a:lumMod val="75000"/>
              <a:lumOff val="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solidFill>
                <a:schemeClr val="bg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5" name="Фигура 5"/>
          <p:cNvSpPr>
            <a:spLocks noGrp="1" noChangeArrowheads="1"/>
          </p:cNvSpPr>
          <p:nvPr/>
        </p:nvSpPr>
        <p:spPr>
          <a:xfrm>
            <a:off x="4485640" y="1049020"/>
            <a:ext cx="4641850" cy="4086860"/>
          </a:xfrm>
          <a:prstGeom prst="rect">
            <a:avLst/>
          </a:prstGeom>
          <a:solidFill>
            <a:srgbClr val="FFFFC0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2" name="Текст 2"/>
          <p:cNvSpPr>
            <a:spLocks noGrp="1" noChangeArrowheads="1"/>
          </p:cNvSpPr>
          <p:nvPr>
            <p:ph type="title"/>
          </p:nvPr>
        </p:nvSpPr>
        <p:spPr>
          <a:xfrm>
            <a:off x="5328920" y="400050"/>
            <a:ext cx="3767455" cy="7454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r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spc="-100" dirty="0" smtClean="0">
                <a:solidFill>
                  <a:schemeClr val="bg1"/>
                </a:solidFill>
                <a:latin typeface="Arial" charset="0"/>
                <a:ea typeface="Arial" charset="0"/>
              </a:rPr>
              <a:t>  </a:t>
            </a:r>
            <a:r>
              <a:rPr lang="en-US" altLang="ko-KR" sz="4000" spc="-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ПЕРСОНАЛ</a:t>
            </a:r>
            <a:endParaRPr lang="ko-KR" altLang="en-US" sz="4000" dirty="0" smtClean="0">
              <a:solidFill>
                <a:schemeClr val="bg1"/>
              </a:solidFill>
              <a:latin typeface="Verdana" pitchFamily="34" charset="0"/>
              <a:ea typeface="Arial" charset="0"/>
              <a:cs typeface="Verdana" pitchFamily="34" charset="0"/>
            </a:endParaRPr>
          </a:p>
        </p:txBody>
      </p:sp>
      <p:pic>
        <p:nvPicPr>
          <p:cNvPr id="3" name="Содержимое 3" descr="C:/Users/i.ageyeva/AppData/Roaming/PolarisOffice/ETemp/4160_4771696/fImage405611474570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" y="397510"/>
            <a:ext cx="4488180" cy="4737100"/>
          </a:xfrm>
          <a:prstGeom prst="rect">
            <a:avLst/>
          </a:prstGeom>
          <a:noFill/>
        </p:spPr>
      </p:pic>
      <p:sp>
        <p:nvSpPr>
          <p:cNvPr id="4" name="Текстовое поле 1"/>
          <p:cNvSpPr txBox="1">
            <a:spLocks noGrp="1" noChangeArrowheads="1"/>
          </p:cNvSpPr>
          <p:nvPr/>
        </p:nvSpPr>
        <p:spPr>
          <a:xfrm>
            <a:off x="4590415" y="1337310"/>
            <a:ext cx="4572635" cy="2455545"/>
          </a:xfrm>
          <a:prstGeom prst="rect">
            <a:avLst/>
          </a:prstGeom>
          <a:ln w="0">
            <a:noFill/>
            <a:prstDash/>
          </a:ln>
        </p:spPr>
        <p:txBody>
          <a:bodyPr vert="horz" wrap="square" lIns="0" tIns="0" rIns="0" bIns="0" anchor="t"/>
          <a:lstStyle/>
          <a:p>
            <a:pPr marL="514350" indent="-514350" algn="l" defTabSz="914400" eaLnBrk="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rgbClr val="1F1E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Чи може один соціальний працівник </a:t>
            </a:r>
            <a:endParaRPr lang="ko-KR" altLang="en-US" sz="1800" dirty="0" smtClean="0">
              <a:solidFill>
                <a:srgbClr val="1F1E19"/>
              </a:solidFill>
              <a:latin typeface="Verdana" pitchFamily="34" charset="0"/>
              <a:ea typeface="Arial" charset="0"/>
              <a:cs typeface="Verdana" pitchFamily="34" charset="0"/>
            </a:endParaRPr>
          </a:p>
          <a:p>
            <a:pPr marL="514350" indent="-514350" algn="l" defTabSz="914400" eaLnBrk="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rgbClr val="1F1E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бути залученим на </a:t>
            </a:r>
            <a:endParaRPr lang="ko-KR" altLang="en-US" sz="1800" dirty="0" smtClean="0">
              <a:solidFill>
                <a:srgbClr val="1F1E19"/>
              </a:solidFill>
              <a:latin typeface="Verdana" pitchFamily="34" charset="0"/>
              <a:ea typeface="Arial" charset="0"/>
              <a:cs typeface="Verdana" pitchFamily="34" charset="0"/>
            </a:endParaRPr>
          </a:p>
          <a:p>
            <a:pPr marL="514350" indent="-514350" algn="l" defTabSz="914400" eaLnBrk="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rgbClr val="1F1E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15%+40%+10%+20....? </a:t>
            </a:r>
            <a:endParaRPr lang="ko-KR" altLang="en-US" sz="1800" dirty="0" smtClean="0">
              <a:solidFill>
                <a:srgbClr val="1F1E19"/>
              </a:solidFill>
              <a:latin typeface="Verdana" pitchFamily="34" charset="0"/>
              <a:ea typeface="Arial" charset="0"/>
              <a:cs typeface="Verdana" pitchFamily="34" charset="0"/>
            </a:endParaRPr>
          </a:p>
          <a:p>
            <a:pPr marL="514350" indent="-514350" algn="l" defTabSz="914400" eaLnBrk="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solidFill>
                <a:srgbClr val="1F1E19"/>
              </a:solidFill>
              <a:latin typeface="Verdana" pitchFamily="34" charset="0"/>
              <a:ea typeface="Arial" charset="0"/>
              <a:cs typeface="Verdana" pitchFamily="34" charset="0"/>
            </a:endParaRPr>
          </a:p>
          <a:p>
            <a:pPr marL="254000" indent="-254000" algn="l" defTabSz="914400" eaLnBrk="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F1E19"/>
              </a:buClr>
              <a:buFont typeface="Wingdings"/>
              <a:buChar char=""/>
            </a:pPr>
            <a:r>
              <a:rPr lang="en-US" altLang="ko-KR" sz="1800" dirty="0" smtClean="0">
                <a:solidFill>
                  <a:srgbClr val="1F1E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НІ</a:t>
            </a:r>
            <a:endParaRPr lang="ko-KR" altLang="en-US" sz="1800" dirty="0" smtClean="0">
              <a:solidFill>
                <a:srgbClr val="1F1E19"/>
              </a:solidFill>
              <a:latin typeface="Verdana" pitchFamily="34" charset="0"/>
              <a:ea typeface="Arial" charset="0"/>
              <a:cs typeface="Verdana" pitchFamily="34" charset="0"/>
            </a:endParaRPr>
          </a:p>
          <a:p>
            <a:pPr marL="254000" indent="-254000" algn="l" defTabSz="914400" eaLnBrk="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F1E19"/>
              </a:buClr>
              <a:buFont typeface="Wingdings"/>
              <a:buChar char=""/>
            </a:pPr>
            <a:r>
              <a:rPr lang="en-US" altLang="ko-KR" sz="1800" dirty="0" smtClean="0">
                <a:solidFill>
                  <a:srgbClr val="1F1E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ОРГАНОГРАМА</a:t>
            </a:r>
            <a:endParaRPr lang="ko-KR" altLang="en-US" sz="1800" dirty="0" smtClean="0">
              <a:solidFill>
                <a:srgbClr val="1F1E19"/>
              </a:solidFill>
              <a:latin typeface="Verdana" pitchFamily="34" charset="0"/>
              <a:ea typeface="Arial" charset="0"/>
              <a:cs typeface="Verdana" pitchFamily="34" charset="0"/>
            </a:endParaRPr>
          </a:p>
          <a:p>
            <a:pPr marL="254000" indent="-254000" algn="l" defTabSz="914400" eaLnBrk="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F1E19"/>
              </a:buClr>
              <a:buFont typeface="Wingdings"/>
              <a:buChar char=""/>
            </a:pPr>
            <a:r>
              <a:rPr lang="en-US" altLang="ko-KR" sz="1800" dirty="0" smtClean="0">
                <a:solidFill>
                  <a:srgbClr val="1F1E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ТАБЛИЦЯ З НАВАНТАЖЕННЯМ</a:t>
            </a:r>
            <a:endParaRPr lang="ko-KR" altLang="en-US" sz="1800" dirty="0" smtClean="0">
              <a:solidFill>
                <a:srgbClr val="1F1E19"/>
              </a:solidFill>
              <a:latin typeface="Verdana" pitchFamily="34" charset="0"/>
              <a:ea typeface="Arial" charset="0"/>
              <a:cs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Фигура 12"/>
          <p:cNvSpPr>
            <a:spLocks noGrp="1" noChangeArrowheads="1"/>
          </p:cNvSpPr>
          <p:nvPr/>
        </p:nvSpPr>
        <p:spPr>
          <a:xfrm>
            <a:off x="-635" y="1151890"/>
            <a:ext cx="5269865" cy="39935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latin typeface="Times New Roman" charset="0"/>
              <a:ea typeface="Times New Roman" charset="0"/>
            </a:endParaRPr>
          </a:p>
        </p:txBody>
      </p:sp>
      <p:sp>
        <p:nvSpPr>
          <p:cNvPr id="2" name="Текст 2"/>
          <p:cNvSpPr>
            <a:spLocks noGrp="1" noChangeArrowheads="1"/>
          </p:cNvSpPr>
          <p:nvPr>
            <p:ph type="title"/>
          </p:nvPr>
        </p:nvSpPr>
        <p:spPr>
          <a:xfrm>
            <a:off x="-1270" y="399415"/>
            <a:ext cx="5259705" cy="774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  <a:prstDash/>
          </a:ln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spc="-100" dirty="0" smtClean="0">
                <a:solidFill>
                  <a:schemeClr val="tx1"/>
                </a:solidFill>
                <a:latin typeface="Verdana" charset="0"/>
                <a:ea typeface="Verdana" charset="0"/>
              </a:rPr>
              <a:t>ДОКУМЕНТИ</a:t>
            </a:r>
            <a:endParaRPr lang="ko-KR" altLang="en-US" sz="4000" dirty="0" smtClean="0">
              <a:solidFill>
                <a:schemeClr val="tx1"/>
              </a:solidFill>
              <a:latin typeface="Verdana" charset="0"/>
              <a:ea typeface="Verdana" charset="0"/>
            </a:endParaRPr>
          </a:p>
        </p:txBody>
      </p:sp>
      <p:pic>
        <p:nvPicPr>
          <p:cNvPr id="4" name="Рисунок 1" descr="C:/Users/i.ageyeva/AppData/Roaming/PolarisOffice/ETemp/4920_5164912/fImage7248199268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254125"/>
            <a:ext cx="589280" cy="676910"/>
          </a:xfrm>
          <a:prstGeom prst="rect">
            <a:avLst/>
          </a:prstGeom>
          <a:noFill/>
        </p:spPr>
      </p:pic>
      <p:pic>
        <p:nvPicPr>
          <p:cNvPr id="5" name="Рисунок 1" descr="C:/Users/i.ageyeva/AppData/Roaming/PolarisOffice/ETemp/4920_5164912/fImage12127200524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2149475"/>
            <a:ext cx="588645" cy="678815"/>
          </a:xfrm>
          <a:prstGeom prst="rect">
            <a:avLst/>
          </a:prstGeom>
          <a:noFill/>
        </p:spPr>
      </p:pic>
      <p:pic>
        <p:nvPicPr>
          <p:cNvPr id="6" name="Рисунок 1" descr="C:/Users/i.ageyeva/AppData/Roaming/PolarisOffice/ETemp/4920_5164912/fImage11244201119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" y="3075305"/>
            <a:ext cx="557530" cy="725805"/>
          </a:xfrm>
          <a:prstGeom prst="rect">
            <a:avLst/>
          </a:prstGeom>
          <a:noFill/>
        </p:spPr>
      </p:pic>
      <p:pic>
        <p:nvPicPr>
          <p:cNvPr id="7" name="Рисунок 1" descr="C:/Users/i.ageyeva/AppData/Roaming/PolarisOffice/ETemp/4920_5164912/fImage9580202208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4063365"/>
            <a:ext cx="531495" cy="670560"/>
          </a:xfrm>
          <a:prstGeom prst="rect">
            <a:avLst/>
          </a:prstGeom>
          <a:noFill/>
        </p:spPr>
      </p:pic>
      <p:sp>
        <p:nvSpPr>
          <p:cNvPr id="8" name="Фигура 8"/>
          <p:cNvSpPr>
            <a:spLocks noGrp="1" noChangeArrowheads="1"/>
          </p:cNvSpPr>
          <p:nvPr/>
        </p:nvSpPr>
        <p:spPr>
          <a:xfrm>
            <a:off x="1162050" y="1285875"/>
            <a:ext cx="4117340" cy="68072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latin typeface="Verdana" charset="0"/>
                <a:ea typeface="Verdana" charset="0"/>
              </a:rPr>
              <a:t>ПРОЕКТ</a:t>
            </a:r>
            <a:endParaRPr lang="ko-KR" altLang="en-US" sz="1800" dirty="0" smtClean="0">
              <a:latin typeface="Verdana" charset="0"/>
              <a:ea typeface="Verdana" charset="0"/>
            </a:endParaRPr>
          </a:p>
        </p:txBody>
      </p:sp>
      <p:sp>
        <p:nvSpPr>
          <p:cNvPr id="9" name="Фигура 9"/>
          <p:cNvSpPr>
            <a:spLocks noGrp="1" noChangeArrowheads="1"/>
          </p:cNvSpPr>
          <p:nvPr/>
        </p:nvSpPr>
        <p:spPr>
          <a:xfrm>
            <a:off x="1152525" y="2150110"/>
            <a:ext cx="4117340" cy="68072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latin typeface="Verdana" charset="0"/>
                <a:ea typeface="Verdana" charset="0"/>
              </a:rPr>
              <a:t>ІНДИКАТОРИ</a:t>
            </a:r>
            <a:endParaRPr lang="ko-KR" altLang="en-US" sz="1800" dirty="0" smtClean="0">
              <a:latin typeface="Verdana" charset="0"/>
              <a:ea typeface="Verdana" charset="0"/>
            </a:endParaRPr>
          </a:p>
        </p:txBody>
      </p:sp>
      <p:sp>
        <p:nvSpPr>
          <p:cNvPr id="10" name="Фигура 10"/>
          <p:cNvSpPr>
            <a:spLocks noGrp="1" noChangeArrowheads="1"/>
          </p:cNvSpPr>
          <p:nvPr/>
        </p:nvSpPr>
        <p:spPr>
          <a:xfrm>
            <a:off x="1152525" y="3096895"/>
            <a:ext cx="4117340" cy="68072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latin typeface="Verdana" charset="0"/>
                <a:ea typeface="Verdana" charset="0"/>
              </a:rPr>
              <a:t>БЮДЖЕТ</a:t>
            </a:r>
            <a:endParaRPr lang="ko-KR" altLang="en-US" sz="1800" dirty="0" smtClean="0">
              <a:latin typeface="Verdana" charset="0"/>
              <a:ea typeface="Verdana" charset="0"/>
            </a:endParaRPr>
          </a:p>
        </p:txBody>
      </p:sp>
      <p:sp>
        <p:nvSpPr>
          <p:cNvPr id="11" name="Фигура 11"/>
          <p:cNvSpPr>
            <a:spLocks noGrp="1" noChangeArrowheads="1"/>
          </p:cNvSpPr>
          <p:nvPr/>
        </p:nvSpPr>
        <p:spPr>
          <a:xfrm>
            <a:off x="1141730" y="4084320"/>
            <a:ext cx="4117340" cy="68072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latin typeface="Verdana" charset="0"/>
                <a:ea typeface="Verdana" charset="0"/>
              </a:rPr>
              <a:t>ЛИСТИ</a:t>
            </a:r>
            <a:endParaRPr lang="ko-KR" altLang="en-US" sz="1800" dirty="0" smtClean="0">
              <a:latin typeface="Verdana" charset="0"/>
              <a:ea typeface="Verdana" charset="0"/>
            </a:endParaRPr>
          </a:p>
        </p:txBody>
      </p:sp>
      <p:pic>
        <p:nvPicPr>
          <p:cNvPr id="3" name="Содержимое 3" descr="C:/Users/i.ageyeva/AppData/Roaming/PolarisOffice/ETemp/4920_5164912/fImage326191965014.jpeg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1110" y="389890"/>
            <a:ext cx="4055745" cy="47656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Фигура 12"/>
          <p:cNvSpPr>
            <a:spLocks noGrp="1" noChangeArrowheads="1"/>
          </p:cNvSpPr>
          <p:nvPr/>
        </p:nvSpPr>
        <p:spPr>
          <a:xfrm>
            <a:off x="19685" y="400685"/>
            <a:ext cx="9128125" cy="4714875"/>
          </a:xfrm>
          <a:prstGeom prst="rect">
            <a:avLst/>
          </a:prstGeom>
          <a:solidFill>
            <a:schemeClr val="tx2">
              <a:lumMod val="75000"/>
              <a:lumOff val="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latin typeface="Times New Roman" charset="0"/>
              <a:ea typeface="Times New Roman" charset="0"/>
            </a:endParaRPr>
          </a:p>
        </p:txBody>
      </p:sp>
      <p:pic>
        <p:nvPicPr>
          <p:cNvPr id="4" name="Рисунок 4" descr="C:/Users/i.ageyeva/AppData/Roaming/PolarisOffice/ETemp/1188_9801832/fImage7248199268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975" y="1254125"/>
            <a:ext cx="589915" cy="677545"/>
          </a:xfrm>
          <a:prstGeom prst="rect">
            <a:avLst/>
          </a:prstGeom>
          <a:noFill/>
        </p:spPr>
      </p:pic>
      <p:pic>
        <p:nvPicPr>
          <p:cNvPr id="5" name="Рисунок 5" descr="C:/Users/i.ageyeva/AppData/Roaming/PolarisOffice/ETemp/1188_9801832/fImage12127200524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975" y="2149475"/>
            <a:ext cx="589280" cy="679450"/>
          </a:xfrm>
          <a:prstGeom prst="rect">
            <a:avLst/>
          </a:prstGeom>
          <a:noFill/>
        </p:spPr>
      </p:pic>
      <p:pic>
        <p:nvPicPr>
          <p:cNvPr id="6" name="Рисунок 6" descr="C:/Users/i.ageyeva/AppData/Roaming/PolarisOffice/ETemp/1188_9801832/fImage11244201119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930" y="3075305"/>
            <a:ext cx="558165" cy="726440"/>
          </a:xfrm>
          <a:prstGeom prst="rect">
            <a:avLst/>
          </a:prstGeom>
          <a:noFill/>
        </p:spPr>
      </p:pic>
      <p:pic>
        <p:nvPicPr>
          <p:cNvPr id="7" name="Рисунок 7" descr="C:/Users/i.ageyeva/AppData/Roaming/PolarisOffice/ETemp/1188_9801832/fImage9580202208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" y="4063365"/>
            <a:ext cx="532130" cy="671195"/>
          </a:xfrm>
          <a:prstGeom prst="rect">
            <a:avLst/>
          </a:prstGeom>
          <a:noFill/>
        </p:spPr>
      </p:pic>
      <p:sp>
        <p:nvSpPr>
          <p:cNvPr id="8" name="Фигура 8"/>
          <p:cNvSpPr>
            <a:spLocks noGrp="1" noChangeArrowheads="1"/>
          </p:cNvSpPr>
          <p:nvPr/>
        </p:nvSpPr>
        <p:spPr>
          <a:xfrm>
            <a:off x="1162050" y="1285875"/>
            <a:ext cx="3890645" cy="68199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latin typeface="Verdana" charset="0"/>
                <a:ea typeface="Verdana" charset="0"/>
              </a:rPr>
              <a:t>ДОТ / МДР</a:t>
            </a:r>
            <a:endParaRPr lang="ko-KR" altLang="en-US" sz="1800" dirty="0" smtClean="0">
              <a:latin typeface="Verdana" charset="0"/>
              <a:ea typeface="Verdana" charset="0"/>
            </a:endParaRPr>
          </a:p>
        </p:txBody>
      </p:sp>
      <p:sp>
        <p:nvSpPr>
          <p:cNvPr id="9" name="Фигура 9"/>
          <p:cNvSpPr>
            <a:spLocks noGrp="1" noChangeArrowheads="1"/>
          </p:cNvSpPr>
          <p:nvPr/>
        </p:nvSpPr>
        <p:spPr>
          <a:xfrm>
            <a:off x="1142365" y="2139950"/>
            <a:ext cx="3921125" cy="68199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latin typeface="Verdana" charset="0"/>
                <a:ea typeface="Verdana" charset="0"/>
              </a:rPr>
              <a:t>ПРИХИЛЬНІСТЬ ДО АРТ</a:t>
            </a:r>
            <a:endParaRPr lang="ko-KR" altLang="en-US" sz="1800" dirty="0" smtClean="0">
              <a:latin typeface="Verdana" charset="0"/>
              <a:ea typeface="Verdana" charset="0"/>
            </a:endParaRPr>
          </a:p>
        </p:txBody>
      </p:sp>
      <p:sp>
        <p:nvSpPr>
          <p:cNvPr id="10" name="Фигура 10"/>
          <p:cNvSpPr>
            <a:spLocks noGrp="1" noChangeArrowheads="1"/>
          </p:cNvSpPr>
          <p:nvPr/>
        </p:nvSpPr>
        <p:spPr>
          <a:xfrm>
            <a:off x="1142365" y="3107055"/>
            <a:ext cx="3931285" cy="68199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latin typeface="Verdana" charset="0"/>
                <a:ea typeface="Verdana" charset="0"/>
              </a:rPr>
              <a:t>УВ’ЯЗНЕНІ  +/ -</a:t>
            </a:r>
            <a:endParaRPr lang="ko-KR" altLang="en-US" sz="1800" dirty="0" smtClean="0">
              <a:latin typeface="Verdana" charset="0"/>
              <a:ea typeface="Verdana" charset="0"/>
            </a:endParaRPr>
          </a:p>
        </p:txBody>
      </p:sp>
      <p:sp>
        <p:nvSpPr>
          <p:cNvPr id="11" name="Фигура 11"/>
          <p:cNvSpPr>
            <a:spLocks noGrp="1" noChangeArrowheads="1"/>
          </p:cNvSpPr>
          <p:nvPr/>
        </p:nvSpPr>
        <p:spPr>
          <a:xfrm>
            <a:off x="1120775" y="4093845"/>
            <a:ext cx="3705225" cy="69342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647700" indent="-190500" algn="l" defTabSz="914400" eaLnBrk="0" fontAlgn="auto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altLang="ko-KR" sz="18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  <a:t>С</a:t>
            </a:r>
            <a:r>
              <a:rPr lang="en-US" altLang="ko-KR" sz="16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  <a:t>ПІЛЬНОТИ  СІН, РКС, ЧСЧ, екс-ув’язнені, жінки, молодь та уражені ТБ</a:t>
            </a:r>
            <a:endParaRPr lang="ko-KR" altLang="en-US" sz="1600" dirty="0" smtClean="0">
              <a:solidFill>
                <a:schemeClr val="bg1"/>
              </a:solidFill>
              <a:latin typeface="Verdana" charset="0"/>
              <a:ea typeface="Verdana" charset="0"/>
            </a:endParaRPr>
          </a:p>
        </p:txBody>
      </p:sp>
      <p:pic>
        <p:nvPicPr>
          <p:cNvPr id="13" name="Рисунок 1" descr="C:/Users/i.ageyeva/AppData/Roaming/PolarisOffice/ETemp/1188_9801832/fImage121124332373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70" y="1552575"/>
            <a:ext cx="669925" cy="854075"/>
          </a:xfrm>
          <a:prstGeom prst="rect">
            <a:avLst/>
          </a:prstGeom>
          <a:noFill/>
        </p:spPr>
      </p:pic>
      <p:sp>
        <p:nvSpPr>
          <p:cNvPr id="14" name="Фигура 14"/>
          <p:cNvSpPr>
            <a:spLocks noGrp="1" noChangeArrowheads="1"/>
          </p:cNvSpPr>
          <p:nvPr/>
        </p:nvSpPr>
        <p:spPr>
          <a:xfrm>
            <a:off x="5647690" y="1654810"/>
            <a:ext cx="2954655" cy="68389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latin typeface="Verdana" charset="0"/>
                <a:ea typeface="Verdana" charset="0"/>
              </a:rPr>
              <a:t>ЗАХИСТ ПРАВ</a:t>
            </a:r>
            <a:endParaRPr lang="ko-KR" altLang="en-US" sz="1800" dirty="0" smtClean="0">
              <a:latin typeface="Verdana" charset="0"/>
              <a:ea typeface="Verdana" charset="0"/>
            </a:endParaRPr>
          </a:p>
        </p:txBody>
      </p:sp>
      <p:pic>
        <p:nvPicPr>
          <p:cNvPr id="15" name="Рисунок 1" descr="C:/Users/i.ageyeva/AppData/Roaming/PolarisOffice/ETemp/1188_9801832/fImage116864356276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45" y="2618740"/>
            <a:ext cx="686435" cy="915035"/>
          </a:xfrm>
          <a:prstGeom prst="rect">
            <a:avLst/>
          </a:prstGeom>
          <a:noFill/>
        </p:spPr>
      </p:pic>
      <p:sp>
        <p:nvSpPr>
          <p:cNvPr id="16" name="Фигура 16"/>
          <p:cNvSpPr>
            <a:spLocks noGrp="1" noChangeArrowheads="1"/>
          </p:cNvSpPr>
          <p:nvPr/>
        </p:nvSpPr>
        <p:spPr>
          <a:xfrm>
            <a:off x="5647690" y="2673985"/>
            <a:ext cx="2954655" cy="6851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latin typeface="Verdana" charset="0"/>
                <a:ea typeface="Verdana" charset="0"/>
              </a:rPr>
              <a:t>МІС  </a:t>
            </a:r>
            <a:endParaRPr lang="ko-KR" altLang="en-US" sz="1800" dirty="0" smtClean="0">
              <a:latin typeface="Verdana" charset="0"/>
              <a:ea typeface="Verdana" charset="0"/>
            </a:endParaRPr>
          </a:p>
        </p:txBody>
      </p:sp>
      <p:pic>
        <p:nvPicPr>
          <p:cNvPr id="18" name="Рисунок 1" descr="C:/Users/i.ageyeva/AppData/Roaming/PolarisOffice/ETemp/1188_9801832/fImage101654382399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30" y="3839845"/>
            <a:ext cx="680720" cy="873125"/>
          </a:xfrm>
          <a:prstGeom prst="rect">
            <a:avLst/>
          </a:prstGeom>
          <a:noFill/>
        </p:spPr>
      </p:pic>
      <p:sp>
        <p:nvSpPr>
          <p:cNvPr id="19" name="Фигура 19"/>
          <p:cNvSpPr>
            <a:spLocks noGrp="1" noChangeArrowheads="1"/>
          </p:cNvSpPr>
          <p:nvPr/>
        </p:nvSpPr>
        <p:spPr>
          <a:xfrm>
            <a:off x="5669280" y="3929380"/>
            <a:ext cx="2933065" cy="6851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latin typeface="Verdana" charset="0"/>
                <a:ea typeface="Verdana" charset="0"/>
              </a:rPr>
              <a:t>ЗАКУПІВЛІ  </a:t>
            </a:r>
            <a:endParaRPr lang="ko-KR" altLang="en-US" sz="1800" dirty="0" smtClean="0">
              <a:latin typeface="Verdana" charset="0"/>
              <a:ea typeface="Verdan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Группировать 476"/>
          <p:cNvGrpSpPr/>
          <p:nvPr/>
        </p:nvGrpSpPr>
        <p:grpSpPr>
          <a:xfrm>
            <a:off x="210185" y="71120"/>
            <a:ext cx="6777355" cy="5073015"/>
            <a:chOff x="210185" y="71120"/>
            <a:chExt cx="6777355" cy="5073015"/>
          </a:xfrm>
        </p:grpSpPr>
        <p:sp>
          <p:nvSpPr>
            <p:cNvPr id="479" name="Фигура 479"/>
            <p:cNvSpPr>
              <a:spLocks noGrp="1" noChangeArrowheads="1"/>
            </p:cNvSpPr>
            <p:nvPr/>
          </p:nvSpPr>
          <p:spPr>
            <a:xfrm>
              <a:off x="208915" y="71120"/>
              <a:ext cx="6777355" cy="5073015"/>
            </a:xfrm>
            <a:custGeom>
              <a:avLst/>
              <a:gdLst>
                <a:gd name="TX0" fmla="*/ 4805 w 21600"/>
                <a:gd name="TY0" fmla="*/ 21107 h 21600"/>
                <a:gd name="TX1" fmla="*/ 21600 w 21600"/>
                <a:gd name="TY1" fmla="*/ 0 h 21600"/>
                <a:gd name="TX2" fmla="*/ 0 w 21600"/>
                <a:gd name="TY2" fmla="*/ 110 h 21600"/>
                <a:gd name="TX3" fmla="*/ 641 w 21600"/>
                <a:gd name="TY3" fmla="*/ 21600 h 21600"/>
                <a:gd name="TX4" fmla="*/ 4805 w 21600"/>
                <a:gd name="TY4" fmla="*/ 21107 h 21600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21600" h="21600">
                  <a:moveTo>
                    <a:pt x="4805" y="21107"/>
                  </a:moveTo>
                  <a:lnTo>
                    <a:pt x="21600" y="0"/>
                  </a:lnTo>
                  <a:lnTo>
                    <a:pt x="0" y="110"/>
                  </a:lnTo>
                  <a:lnTo>
                    <a:pt x="641" y="21600"/>
                  </a:lnTo>
                  <a:lnTo>
                    <a:pt x="4805" y="21107"/>
                  </a:lnTo>
                  <a:close/>
                </a:path>
              </a:pathLst>
            </a:custGeom>
            <a:gradFill rotWithShape="1">
              <a:gsLst>
                <a:gs pos="0">
                  <a:srgbClr val="F2F2F2">
                    <a:alpha val="80000"/>
                  </a:srgbClr>
                </a:gs>
                <a:gs pos="100000">
                  <a:srgbClr val="BFBFBF">
                    <a:alpha val="86000"/>
                  </a:srgbClr>
                </a:gs>
              </a:gsLst>
              <a:lin ang="5400000"/>
            </a:gradFill>
            <a:ln w="0">
              <a:noFill/>
              <a:prstDash/>
            </a:ln>
          </p:spPr>
          <p:txBody>
            <a:bodyPr vert="horz" wrap="square" lIns="45720" tIns="45720" rIns="45720" bIns="45720" anchor="ctr"/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21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  <p:sp>
          <p:nvSpPr>
            <p:cNvPr id="480" name="Фигура 480"/>
            <p:cNvSpPr>
              <a:spLocks noGrp="1" noChangeArrowheads="1"/>
            </p:cNvSpPr>
            <p:nvPr/>
          </p:nvSpPr>
          <p:spPr>
            <a:xfrm>
              <a:off x="208915" y="1941830"/>
              <a:ext cx="6777355" cy="1403350"/>
            </a:xfrm>
            <a:prstGeom prst="rect">
              <a:avLst/>
            </a:prstGeom>
            <a:noFill/>
            <a:ln w="0">
              <a:noFill/>
              <a:prstDash/>
            </a:ln>
          </p:spPr>
          <p:txBody>
            <a:bodyPr vert="horz" wrap="square" lIns="45720" tIns="45720" rIns="45720" bIns="45720" anchor="ctr">
              <a:sp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3300" b="1" dirty="0" smtClean="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ДЯКУЮ ЗА УВАГУ </a:t>
              </a:r>
              <a:endParaRPr lang="ko-KR" altLang="en-US" sz="33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3300" b="1" dirty="0" smtClean="0">
                <a:solidFill>
                  <a:srgbClr val="000000"/>
                </a:solidFill>
                <a:latin typeface="Calibri Light" charset="0"/>
                <a:ea typeface="Calibri Light" charset="0"/>
              </a:endParaRPr>
            </a:p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100" b="1" dirty="0" smtClean="0">
                  <a:solidFill>
                    <a:srgbClr val="000000"/>
                  </a:solidFill>
                  <a:latin typeface="Times New Roman" charset="0"/>
                  <a:ea typeface="Times New Roman" charset="0"/>
                </a:rPr>
                <a:t>i.ageyeva@network.org.ua</a:t>
              </a:r>
              <a:endParaRPr lang="ko-KR" altLang="en-US" sz="21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</a:endParaRPr>
            </a:p>
          </p:txBody>
        </p:sp>
      </p:grpSp>
      <p:sp>
        <p:nvSpPr>
          <p:cNvPr id="477" name="Фигура 477"/>
          <p:cNvSpPr>
            <a:spLocks noGrp="1" noChangeArrowheads="1"/>
          </p:cNvSpPr>
          <p:nvPr/>
        </p:nvSpPr>
        <p:spPr>
          <a:xfrm flipH="1">
            <a:off x="3510915" y="1581150"/>
            <a:ext cx="5633085" cy="3574415"/>
          </a:xfrm>
          <a:custGeom>
            <a:avLst/>
            <a:gdLst>
              <a:gd name="TX0" fmla="*/ 0 w 21600"/>
              <a:gd name="TY0" fmla="*/ 21600 h 21600"/>
              <a:gd name="TX1" fmla="*/ 21600 w 21600"/>
              <a:gd name="TY1" fmla="*/ 21600 h 21600"/>
              <a:gd name="TX2" fmla="*/ 0 w 21600"/>
              <a:gd name="TY2" fmla="*/ 0 h 21600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</a:cxnLst>
            <a:rect l="l" t="t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17831"/>
          </a:solidFill>
          <a:ln w="12700" cap="flat" cmpd="sng">
            <a:prstDash/>
            <a:miter lim="800000"/>
          </a:ln>
        </p:spPr>
        <p:txBody>
          <a:bodyPr vert="horz" wrap="square" lIns="45720" tIns="45720" rIns="45720" bIns="45720" anchor="ctr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200" dirty="0" smtClean="0">
              <a:solidFill>
                <a:srgbClr val="FFFFFF"/>
              </a:solidFill>
              <a:latin typeface="Arial" charset="0"/>
              <a:ea typeface="Arial" charset="0"/>
            </a:endParaRPr>
          </a:p>
        </p:txBody>
      </p:sp>
      <p:pic>
        <p:nvPicPr>
          <p:cNvPr id="478" name="Рисунок 478" descr="C:/Users/i.ageyeva/AppData/Roaming/PolarisOffice/ETemp/4920_5164912/fImage19053326748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7905" y="87630"/>
            <a:ext cx="1581785" cy="1566545"/>
          </a:xfrm>
          <a:prstGeom prst="rect">
            <a:avLst/>
          </a:prstGeom>
          <a:noFill/>
          <a:ln w="12700" cap="flat" cmpd="sng">
            <a:prstDash/>
            <a:miter lim="8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ДЕДЛАЙНИ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026" name="Picture 2" descr="C:\Users\i.ageyeva\Desktop\презентация 18.10.2017\ГРАФИК -КОНКУРСО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3598"/>
            <a:ext cx="5303118" cy="375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86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Фигура 40"/>
          <p:cNvSpPr>
            <a:spLocks noGrp="1" noChangeArrowheads="1"/>
          </p:cNvSpPr>
          <p:nvPr/>
        </p:nvSpPr>
        <p:spPr>
          <a:xfrm>
            <a:off x="-36830" y="3630930"/>
            <a:ext cx="9185910" cy="1487805"/>
          </a:xfrm>
          <a:prstGeom prst="rect">
            <a:avLst/>
          </a:prstGeom>
          <a:solidFill>
            <a:srgbClr val="003A9A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latin typeface="Times New Roman" charset="0"/>
              <a:ea typeface="Times New Roman" charset="0"/>
            </a:endParaRPr>
          </a:p>
        </p:txBody>
      </p:sp>
      <p:sp>
        <p:nvSpPr>
          <p:cNvPr id="33" name="Фигура 33"/>
          <p:cNvSpPr>
            <a:spLocks noGrp="1" noChangeArrowheads="1"/>
          </p:cNvSpPr>
          <p:nvPr/>
        </p:nvSpPr>
        <p:spPr>
          <a:xfrm>
            <a:off x="586105" y="122555"/>
            <a:ext cx="2131695" cy="2059940"/>
          </a:xfrm>
          <a:prstGeom prst="ellipse">
            <a:avLst/>
          </a:prstGeom>
          <a:solidFill>
            <a:srgbClr val="003A9A"/>
          </a:solidFill>
          <a:ln w="28575" cap="flat" cmpd="sng">
            <a:solidFill>
              <a:schemeClr val="bg2">
                <a:lumMod val="10000"/>
                <a:lumOff val="0"/>
                <a:alpha val="10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latin typeface="Times New Roman" charset="0"/>
              <a:ea typeface="Times New Roman" charset="0"/>
            </a:endParaRPr>
          </a:p>
        </p:txBody>
      </p:sp>
      <p:sp>
        <p:nvSpPr>
          <p:cNvPr id="2" name="Rect 0"/>
          <p:cNvSpPr>
            <a:spLocks noGrp="1" noChangeArrowheads="1"/>
          </p:cNvSpPr>
          <p:nvPr>
            <p:ph type="title"/>
          </p:nvPr>
        </p:nvSpPr>
        <p:spPr>
          <a:xfrm>
            <a:off x="651510" y="565150"/>
            <a:ext cx="1830070" cy="11645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ctr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000" dirty="0" smtClean="0">
                <a:latin typeface="Times New Roman" charset="0"/>
                <a:ea typeface="Times New Roman" charset="0"/>
              </a:rPr>
              <a:t/>
            </a:r>
            <a:br>
              <a:rPr lang="en-US" altLang="ko-KR" sz="1000" dirty="0" smtClean="0">
                <a:latin typeface="Times New Roman" charset="0"/>
                <a:ea typeface="Times New Roman" charset="0"/>
              </a:rPr>
            </a:br>
            <a:r>
              <a:rPr lang="en-US" altLang="ko-KR" sz="1000" dirty="0" smtClean="0">
                <a:latin typeface="Times New Roman" charset="0"/>
                <a:ea typeface="Times New Roman" charset="0"/>
              </a:rPr>
              <a:t/>
            </a:r>
            <a:br>
              <a:rPr lang="en-US" altLang="ko-KR" sz="1000" dirty="0" smtClean="0">
                <a:latin typeface="Times New Roman" charset="0"/>
                <a:ea typeface="Times New Roman" charset="0"/>
              </a:rPr>
            </a:br>
            <a:r>
              <a:rPr lang="en-US" altLang="ko-KR" sz="5400" spc="-1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  <a:t>АРТ</a:t>
            </a:r>
            <a:r>
              <a:rPr lang="en-US" altLang="ko-KR" sz="5400" spc="-100" dirty="0" smtClean="0">
                <a:solidFill>
                  <a:schemeClr val="tx2"/>
                </a:solidFill>
                <a:latin typeface="Verdana" charset="0"/>
                <a:ea typeface="Verdana" charset="0"/>
              </a:rPr>
              <a:t> </a:t>
            </a:r>
            <a:br>
              <a:rPr lang="en-US" altLang="ko-KR" sz="5400" spc="-100" dirty="0" smtClean="0">
                <a:solidFill>
                  <a:schemeClr val="tx2"/>
                </a:solidFill>
                <a:latin typeface="Verdana" charset="0"/>
                <a:ea typeface="Verdana" charset="0"/>
              </a:rPr>
            </a:br>
            <a:endParaRPr lang="ko-KR" altLang="en-US" sz="5400" b="1" dirty="0" smtClean="0">
              <a:solidFill>
                <a:schemeClr val="tx2"/>
              </a:solidFill>
              <a:latin typeface="Arial" charset="0"/>
              <a:ea typeface="Arial" charset="0"/>
            </a:endParaRPr>
          </a:p>
        </p:txBody>
      </p:sp>
      <p:sp>
        <p:nvSpPr>
          <p:cNvPr id="27" name="Объект 26"/>
          <p:cNvSpPr txBox="1">
            <a:spLocks noGrp="1" noChangeArrowheads="1"/>
          </p:cNvSpPr>
          <p:nvPr>
            <p:ph idx="1"/>
          </p:nvPr>
        </p:nvSpPr>
        <p:spPr>
          <a:xfrm>
            <a:off x="739775" y="2014855"/>
            <a:ext cx="8368030" cy="3079750"/>
          </a:xfrm>
          <a:prstGeom prst="rect">
            <a:avLst/>
          </a:prstGeom>
          <a:ln w="3175" cap="flat" cmpd="sng">
            <a:noFill/>
            <a:prstDash/>
            <a:round/>
          </a:ln>
        </p:spPr>
        <p:txBody>
          <a:bodyPr vert="horz" wrap="square" lIns="91440" tIns="45720" rIns="91440" bIns="45720" anchor="t">
            <a:normAutofit fontScale="25000" lnSpcReduction="20000"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82880" indent="-182880" algn="l" defTabSz="914400" fontAlgn="auto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endParaRPr lang="ko-KR" altLang="en-US" sz="2000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82880" indent="-182880" algn="l" defTabSz="914400" fontAlgn="auto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  </a:t>
            </a:r>
            <a:endParaRPr lang="ko-KR" altLang="en-US" sz="2000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82880" indent="-182880" algn="l" defTabSz="914400" fontAlgn="auto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6700" b="1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                         </a:t>
            </a:r>
            <a:r>
              <a:rPr lang="en-US" altLang="ko-KR" sz="8000" b="1" dirty="0" smtClean="0">
                <a:solidFill>
                  <a:schemeClr val="tx1"/>
                </a:solidFill>
                <a:latin typeface="Verdana" charset="0"/>
                <a:ea typeface="Verdana" charset="0"/>
              </a:rPr>
              <a:t>100 000   137 000 </a:t>
            </a:r>
            <a:r>
              <a:rPr lang="en-US" altLang="ko-KR" sz="6700" b="1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         </a:t>
            </a:r>
            <a:r>
              <a:rPr lang="en-US" altLang="ko-KR" sz="2000" dirty="0" smtClean="0">
                <a:solidFill>
                  <a:schemeClr val="tx1"/>
                </a:solidFill>
                <a:latin typeface="Arial" charset="0"/>
                <a:ea typeface="Arial" charset="0"/>
              </a:rPr>
              <a:t>  </a:t>
            </a:r>
            <a:endParaRPr lang="ko-KR" altLang="en-US" sz="2000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82880" indent="-182880" algn="l" defTabSz="914400" fontAlgn="auto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endParaRPr lang="ko-KR" altLang="en-US" sz="2000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82880" indent="-182880" algn="l" defTabSz="914400" fontAlgn="auto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endParaRPr lang="ko-KR" altLang="en-US" sz="2000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82880" indent="-182880" algn="l" defTabSz="914400" fontAlgn="auto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endParaRPr lang="ko-KR" altLang="en-US" sz="2000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82880" indent="-182880" algn="l" defTabSz="914400" fontAlgn="auto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endParaRPr lang="ko-KR" altLang="en-US" sz="2000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82880" indent="-182880" algn="l" defTabSz="914400" fontAlgn="auto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endParaRPr lang="ko-KR" altLang="en-US" sz="11100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82880" indent="-182880" algn="l" defTabSz="914400" fontAlgn="auto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endParaRPr lang="ko-KR" altLang="en-US" sz="11100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82880" indent="-182880" algn="l" defTabSz="914400" fontAlgn="auto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111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  <a:t>80%  нові на АРТ</a:t>
            </a:r>
            <a:endParaRPr lang="ko-KR" altLang="en-US" sz="11100" dirty="0" smtClean="0">
              <a:solidFill>
                <a:schemeClr val="bg1"/>
              </a:solidFill>
              <a:latin typeface="Verdana" charset="0"/>
              <a:ea typeface="Verdana" charset="0"/>
            </a:endParaRPr>
          </a:p>
          <a:p>
            <a:pPr marL="182880" indent="-182880" algn="l" defTabSz="914400" fontAlgn="auto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111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  <a:t>20%  з високим вірусним навантаженням</a:t>
            </a:r>
            <a:endParaRPr lang="ko-KR" altLang="en-US" sz="11100" dirty="0" smtClean="0">
              <a:solidFill>
                <a:schemeClr val="bg1"/>
              </a:solidFill>
              <a:latin typeface="Verdana" charset="0"/>
              <a:ea typeface="Verdana" charset="0"/>
            </a:endParaRPr>
          </a:p>
          <a:p>
            <a:pPr marL="182880" indent="-182880" algn="l" defTabSz="914400" fontAlgn="auto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111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  <a:t>щомісячний план + малі міста </a:t>
            </a:r>
            <a:endParaRPr lang="ko-KR" altLang="en-US" sz="11100" dirty="0" smtClean="0">
              <a:solidFill>
                <a:schemeClr val="bg1"/>
              </a:solidFill>
              <a:latin typeface="Verdana" charset="0"/>
              <a:ea typeface="Verdana" charset="0"/>
            </a:endParaRPr>
          </a:p>
          <a:p>
            <a:pPr marL="182880" indent="-182880" algn="l" defTabSz="914400" fontAlgn="auto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endParaRPr lang="ko-KR" altLang="en-US" sz="2000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82880" indent="-182880" algn="l" defTabSz="914400" fontAlgn="auto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endParaRPr lang="ko-KR" altLang="en-US" sz="2000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pic>
        <p:nvPicPr>
          <p:cNvPr id="28" name="Рисунок 1" descr="C:/Users/i.ageyeva/AppData/Roaming/PolarisOffice/ETemp/4160_4771696/fImage1002910152106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20" y="453390"/>
            <a:ext cx="4210050" cy="3397250"/>
          </a:xfrm>
          <a:prstGeom prst="rect">
            <a:avLst/>
          </a:prstGeom>
          <a:noFill/>
        </p:spPr>
      </p:pic>
      <p:cxnSp>
        <p:nvCxnSpPr>
          <p:cNvPr id="29" name="Фигура 29"/>
          <p:cNvCxnSpPr/>
          <p:nvPr/>
        </p:nvCxnSpPr>
        <p:spPr>
          <a:xfrm>
            <a:off x="257810" y="2268855"/>
            <a:ext cx="4455160" cy="26035"/>
          </a:xfrm>
          <a:prstGeom prst="straightConnector1">
            <a:avLst/>
          </a:prstGeom>
          <a:ln w="28575" cap="flat" cmpd="sng"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ajor">
            <a:schemeClr val="tx1"/>
          </a:fontRef>
        </p:style>
      </p:cxnSp>
      <p:cxnSp>
        <p:nvCxnSpPr>
          <p:cNvPr id="30" name="Фигура 30"/>
          <p:cNvCxnSpPr/>
          <p:nvPr/>
        </p:nvCxnSpPr>
        <p:spPr>
          <a:xfrm flipH="1">
            <a:off x="3601085" y="1327150"/>
            <a:ext cx="10795" cy="1831975"/>
          </a:xfrm>
          <a:prstGeom prst="line">
            <a:avLst/>
          </a:prstGeom>
          <a:ln w="28575" cap="flat" cmpd="sng"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ajor">
            <a:schemeClr val="tx1"/>
          </a:fontRef>
        </p:style>
      </p:cxnSp>
      <p:sp>
        <p:nvSpPr>
          <p:cNvPr id="31" name="Фигура 31"/>
          <p:cNvSpPr>
            <a:spLocks noGrp="1" noChangeArrowheads="1"/>
          </p:cNvSpPr>
          <p:nvPr/>
        </p:nvSpPr>
        <p:spPr>
          <a:xfrm>
            <a:off x="2694940" y="2016125"/>
            <a:ext cx="1020445" cy="208280"/>
          </a:xfrm>
          <a:prstGeom prst="rect">
            <a:avLst/>
          </a:prstGeom>
          <a:noFill/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 smtClean="0">
                <a:solidFill>
                  <a:schemeClr val="tx1"/>
                </a:solidFill>
                <a:latin typeface="Verdana" charset="0"/>
                <a:ea typeface="Verdana" charset="0"/>
              </a:rPr>
              <a:t>2017</a:t>
            </a:r>
            <a:endParaRPr lang="ko-KR" altLang="en-US" sz="1800" b="1" dirty="0" smtClean="0">
              <a:solidFill>
                <a:schemeClr val="tx1"/>
              </a:solidFill>
              <a:latin typeface="Verdana" charset="0"/>
              <a:ea typeface="Verdana" charset="0"/>
            </a:endParaRPr>
          </a:p>
        </p:txBody>
      </p:sp>
      <p:sp>
        <p:nvSpPr>
          <p:cNvPr id="32" name="Фигура 32"/>
          <p:cNvSpPr>
            <a:spLocks noGrp="1" noChangeArrowheads="1"/>
          </p:cNvSpPr>
          <p:nvPr/>
        </p:nvSpPr>
        <p:spPr>
          <a:xfrm>
            <a:off x="3693160" y="2037080"/>
            <a:ext cx="1122680" cy="217170"/>
          </a:xfrm>
          <a:prstGeom prst="rect">
            <a:avLst/>
          </a:prstGeom>
          <a:noFill/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 smtClean="0">
                <a:solidFill>
                  <a:schemeClr val="tx1"/>
                </a:solidFill>
                <a:latin typeface="Verdana" charset="0"/>
                <a:ea typeface="Verdana" charset="0"/>
              </a:rPr>
              <a:t>2018</a:t>
            </a:r>
            <a:endParaRPr lang="ko-KR" altLang="en-US" sz="1800" b="1" dirty="0" smtClean="0">
              <a:solidFill>
                <a:schemeClr val="tx1"/>
              </a:solidFill>
              <a:latin typeface="Verdana" charset="0"/>
              <a:ea typeface="Verdana" charset="0"/>
            </a:endParaRPr>
          </a:p>
        </p:txBody>
      </p:sp>
      <p:sp>
        <p:nvSpPr>
          <p:cNvPr id="34" name="Фигура 34"/>
          <p:cNvSpPr>
            <a:spLocks noGrp="1" noChangeArrowheads="1"/>
          </p:cNvSpPr>
          <p:nvPr/>
        </p:nvSpPr>
        <p:spPr>
          <a:xfrm>
            <a:off x="4986655" y="2964180"/>
            <a:ext cx="1313180" cy="307340"/>
          </a:xfrm>
          <a:prstGeom prst="rect">
            <a:avLst/>
          </a:prstGeom>
          <a:solidFill>
            <a:schemeClr val="bg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dirty="0" smtClean="0">
                <a:solidFill>
                  <a:schemeClr val="bg2">
                    <a:lumMod val="10000"/>
                    <a:lumOff val="0"/>
                  </a:schemeClr>
                </a:solidFill>
                <a:latin typeface="Verdana" charset="0"/>
                <a:ea typeface="Verdana" charset="0"/>
              </a:rPr>
              <a:t>БЮДЖЕТ</a:t>
            </a:r>
            <a:endParaRPr lang="ko-KR" altLang="en-US" sz="1600" dirty="0" smtClean="0">
              <a:solidFill>
                <a:schemeClr val="bg2">
                  <a:lumMod val="10000"/>
                  <a:lumOff val="0"/>
                </a:schemeClr>
              </a:solidFill>
              <a:latin typeface="Verdana" charset="0"/>
              <a:ea typeface="Verdana" charset="0"/>
            </a:endParaRPr>
          </a:p>
        </p:txBody>
      </p:sp>
      <p:sp>
        <p:nvSpPr>
          <p:cNvPr id="35" name="Фигура 35"/>
          <p:cNvSpPr>
            <a:spLocks noGrp="1" noChangeArrowheads="1"/>
          </p:cNvSpPr>
          <p:nvPr/>
        </p:nvSpPr>
        <p:spPr>
          <a:xfrm>
            <a:off x="8148320" y="3046730"/>
            <a:ext cx="777240" cy="220345"/>
          </a:xfrm>
          <a:prstGeom prst="rect">
            <a:avLst/>
          </a:prstGeom>
          <a:solidFill>
            <a:schemeClr val="bg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chemeClr val="bg2">
                    <a:lumMod val="10000"/>
                    <a:lumOff val="0"/>
                  </a:schemeClr>
                </a:solidFill>
                <a:latin typeface="Verdana" charset="0"/>
                <a:ea typeface="Verdana" charset="0"/>
              </a:rPr>
              <a:t>GF</a:t>
            </a:r>
            <a:endParaRPr lang="ko-KR" altLang="en-US" sz="1800" dirty="0" smtClean="0">
              <a:solidFill>
                <a:schemeClr val="bg2">
                  <a:lumMod val="10000"/>
                  <a:lumOff val="0"/>
                </a:schemeClr>
              </a:solidFill>
              <a:latin typeface="Verdana" charset="0"/>
              <a:ea typeface="Verdana" charset="0"/>
            </a:endParaRPr>
          </a:p>
        </p:txBody>
      </p:sp>
      <p:sp>
        <p:nvSpPr>
          <p:cNvPr id="36" name="Фигура 36"/>
          <p:cNvSpPr>
            <a:spLocks noGrp="1" noChangeArrowheads="1"/>
          </p:cNvSpPr>
          <p:nvPr/>
        </p:nvSpPr>
        <p:spPr>
          <a:xfrm>
            <a:off x="6163945" y="3038475"/>
            <a:ext cx="1221740" cy="205105"/>
          </a:xfrm>
          <a:prstGeom prst="rect">
            <a:avLst/>
          </a:prstGeom>
          <a:solidFill>
            <a:schemeClr val="bg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chemeClr val="bg2">
                    <a:lumMod val="10000"/>
                    <a:lumOff val="0"/>
                  </a:schemeClr>
                </a:solidFill>
                <a:latin typeface="Verdana" charset="0"/>
                <a:ea typeface="Verdana" charset="0"/>
              </a:rPr>
              <a:t>PEPFAR</a:t>
            </a:r>
            <a:endParaRPr lang="ko-KR" altLang="en-US" sz="1800" dirty="0" smtClean="0">
              <a:solidFill>
                <a:schemeClr val="bg2">
                  <a:lumMod val="10000"/>
                  <a:lumOff val="0"/>
                </a:schemeClr>
              </a:solidFill>
              <a:latin typeface="Verdana" charset="0"/>
              <a:ea typeface="Verdana" charset="0"/>
            </a:endParaRPr>
          </a:p>
        </p:txBody>
      </p:sp>
      <p:sp>
        <p:nvSpPr>
          <p:cNvPr id="37" name="Фигура 37"/>
          <p:cNvSpPr>
            <a:spLocks noGrp="1" noChangeArrowheads="1"/>
          </p:cNvSpPr>
          <p:nvPr/>
        </p:nvSpPr>
        <p:spPr>
          <a:xfrm>
            <a:off x="7266305" y="3049270"/>
            <a:ext cx="1130935" cy="194945"/>
          </a:xfrm>
          <a:prstGeom prst="rect">
            <a:avLst/>
          </a:prstGeom>
          <a:solidFill>
            <a:schemeClr val="bg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chemeClr val="bg2">
                    <a:lumMod val="10000"/>
                    <a:lumOff val="0"/>
                  </a:schemeClr>
                </a:solidFill>
                <a:latin typeface="Verdana" charset="0"/>
                <a:ea typeface="Verdana" charset="0"/>
              </a:rPr>
              <a:t>ПІНЧУК</a:t>
            </a:r>
            <a:endParaRPr lang="ko-KR" altLang="en-US" sz="1800" dirty="0" smtClean="0">
              <a:solidFill>
                <a:schemeClr val="bg2">
                  <a:lumMod val="10000"/>
                  <a:lumOff val="0"/>
                </a:schemeClr>
              </a:solidFill>
              <a:latin typeface="Verdana" charset="0"/>
              <a:ea typeface="Verdana" charset="0"/>
            </a:endParaRPr>
          </a:p>
        </p:txBody>
      </p:sp>
      <p:sp>
        <p:nvSpPr>
          <p:cNvPr id="39" name="Фигура 39"/>
          <p:cNvSpPr>
            <a:spLocks noGrp="1" noChangeArrowheads="1"/>
          </p:cNvSpPr>
          <p:nvPr/>
        </p:nvSpPr>
        <p:spPr>
          <a:xfrm>
            <a:off x="6635750" y="3285490"/>
            <a:ext cx="1370965" cy="210185"/>
          </a:xfrm>
          <a:prstGeom prst="rect">
            <a:avLst/>
          </a:prstGeom>
          <a:solidFill>
            <a:schemeClr val="bg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dirty="0" smtClean="0">
                <a:solidFill>
                  <a:schemeClr val="bg2">
                    <a:lumMod val="10000"/>
                    <a:lumOff val="0"/>
                  </a:schemeClr>
                </a:solidFill>
                <a:latin typeface="Verdana" charset="0"/>
                <a:ea typeface="Verdana" charset="0"/>
              </a:rPr>
              <a:t>МЕРЕЖА</a:t>
            </a:r>
            <a:endParaRPr lang="ko-KR" altLang="en-US" sz="1600" dirty="0" smtClean="0">
              <a:solidFill>
                <a:schemeClr val="bg2">
                  <a:lumMod val="10000"/>
                  <a:lumOff val="0"/>
                </a:schemeClr>
              </a:solidFill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0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 noChangeArrowheads="1"/>
          </p:cNvSpPr>
          <p:nvPr>
            <p:ph type="title"/>
          </p:nvPr>
        </p:nvSpPr>
        <p:spPr>
          <a:xfrm>
            <a:off x="4643755" y="406400"/>
            <a:ext cx="4487545" cy="965200"/>
          </a:xfrm>
          <a:prstGeom prst="rect">
            <a:avLst/>
          </a:prstGeom>
          <a:solidFill>
            <a:schemeClr val="bg1">
              <a:lumMod val="50000"/>
              <a:lumOff val="0"/>
            </a:schemeClr>
          </a:solidFill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r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spc="-1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  <a:t>ПОСТАВКИ АРТ/ТЕСТИ</a:t>
            </a:r>
            <a:endParaRPr lang="ko-KR" altLang="en-US" sz="2800" dirty="0" smtClean="0">
              <a:solidFill>
                <a:schemeClr val="bg1"/>
              </a:solidFill>
              <a:latin typeface="Verdana" charset="0"/>
              <a:ea typeface="Verdana" charset="0"/>
            </a:endParaRPr>
          </a:p>
        </p:txBody>
      </p:sp>
      <p:pic>
        <p:nvPicPr>
          <p:cNvPr id="3" name="Содержимое 3" descr="C:/Users/i.ageyeva/AppData/Roaming/PolarisOffice/ETemp/3084_3395440/fImage4562031336962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3020" y="3905250"/>
            <a:ext cx="1146175" cy="1222375"/>
          </a:xfrm>
          <a:prstGeom prst="rect">
            <a:avLst/>
          </a:prstGeom>
          <a:noFill/>
        </p:spPr>
      </p:pic>
      <p:pic>
        <p:nvPicPr>
          <p:cNvPr id="5" name="Рисунок 1" descr="C:/Users/i.ageyeva/AppData/Roaming/PolarisOffice/ETemp/3548_4771672/fImage665526137446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755" y="1358265"/>
            <a:ext cx="4483100" cy="3770630"/>
          </a:xfrm>
          <a:prstGeom prst="rect">
            <a:avLst/>
          </a:prstGeom>
          <a:noFill/>
        </p:spPr>
      </p:pic>
      <p:pic>
        <p:nvPicPr>
          <p:cNvPr id="4" name="Рисунок 1" descr="C:/Users/i.ageyeva/AppData/Roaming/PolarisOffice/ETemp/3084_3395440/fImage180564136570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0" y="395605"/>
            <a:ext cx="3523615" cy="3502660"/>
          </a:xfrm>
          <a:prstGeom prst="rect">
            <a:avLst/>
          </a:prstGeom>
          <a:noFill/>
        </p:spPr>
      </p:pic>
      <p:sp>
        <p:nvSpPr>
          <p:cNvPr id="6" name="Фигура 6"/>
          <p:cNvSpPr>
            <a:spLocks noGrp="1" noChangeArrowheads="1"/>
          </p:cNvSpPr>
          <p:nvPr/>
        </p:nvSpPr>
        <p:spPr>
          <a:xfrm>
            <a:off x="1111885" y="3908425"/>
            <a:ext cx="3524250" cy="1230630"/>
          </a:xfrm>
          <a:prstGeom prst="rect">
            <a:avLst/>
          </a:prstGeom>
          <a:solidFill>
            <a:schemeClr val="bg1">
              <a:lumMod val="50000"/>
              <a:lumOff val="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latin typeface="Verdana" charset="0"/>
                <a:ea typeface="Verdana" charset="0"/>
              </a:rPr>
              <a:t>листопад-грудень2017</a:t>
            </a:r>
            <a:endParaRPr lang="ko-KR" altLang="en-US" sz="2000" dirty="0" smtClean="0">
              <a:latin typeface="Verdana" charset="0"/>
              <a:ea typeface="Verdan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Фигура 11"/>
          <p:cNvSpPr>
            <a:spLocks noGrp="1" noChangeArrowheads="1"/>
          </p:cNvSpPr>
          <p:nvPr/>
        </p:nvSpPr>
        <p:spPr>
          <a:xfrm>
            <a:off x="10160" y="1758950"/>
            <a:ext cx="9127490" cy="28930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latin typeface="Times New Roman" charset="0"/>
              <a:ea typeface="Times New Roman" charset="0"/>
            </a:endParaRPr>
          </a:p>
        </p:txBody>
      </p:sp>
      <p:sp>
        <p:nvSpPr>
          <p:cNvPr id="9" name="Фигура 9"/>
          <p:cNvSpPr>
            <a:spLocks noGrp="1" noChangeArrowheads="1"/>
          </p:cNvSpPr>
          <p:nvPr/>
        </p:nvSpPr>
        <p:spPr>
          <a:xfrm>
            <a:off x="-635" y="-635"/>
            <a:ext cx="2420620" cy="22961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175" cap="flat" cmpd="sng">
            <a:solidFill>
              <a:srgbClr val="E80074">
                <a:alpha val="100000"/>
              </a:srgb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latin typeface="Times New Roman" charset="0"/>
              <a:ea typeface="Times New Roman" charset="0"/>
            </a:endParaRPr>
          </a:p>
        </p:txBody>
      </p:sp>
      <p:sp>
        <p:nvSpPr>
          <p:cNvPr id="7" name="Фигура 7"/>
          <p:cNvSpPr>
            <a:spLocks noGrp="1" noChangeArrowheads="1"/>
          </p:cNvSpPr>
          <p:nvPr/>
        </p:nvSpPr>
        <p:spPr>
          <a:xfrm>
            <a:off x="3846830" y="40005"/>
            <a:ext cx="5187950" cy="4992370"/>
          </a:xfrm>
          <a:prstGeom prst="ellipse">
            <a:avLst/>
          </a:prstGeom>
          <a:solidFill>
            <a:schemeClr val="bg1">
              <a:lumMod val="75000"/>
              <a:lumOff val="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r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400" dirty="0" smtClean="0">
              <a:solidFill>
                <a:schemeClr val="tx2"/>
              </a:solidFill>
              <a:latin typeface="Verdana" charset="0"/>
              <a:ea typeface="Verdana" charset="0"/>
            </a:endParaRPr>
          </a:p>
          <a:p>
            <a:pPr marL="0" indent="0" algn="r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400" dirty="0" smtClean="0">
              <a:solidFill>
                <a:schemeClr val="tx2"/>
              </a:solidFill>
              <a:latin typeface="Verdana" charset="0"/>
              <a:ea typeface="Verdana" charset="0"/>
            </a:endParaRPr>
          </a:p>
          <a:p>
            <a:pPr marL="0" indent="0" algn="r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400" dirty="0" smtClean="0">
              <a:solidFill>
                <a:schemeClr val="tx2"/>
              </a:solidFill>
              <a:latin typeface="Verdana" charset="0"/>
              <a:ea typeface="Verdana" charset="0"/>
            </a:endParaRPr>
          </a:p>
          <a:p>
            <a:pPr marL="0" indent="0" algn="r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400" dirty="0" smtClean="0">
              <a:solidFill>
                <a:schemeClr val="tx2"/>
              </a:solidFill>
              <a:latin typeface="Verdana" charset="0"/>
              <a:ea typeface="Verdana" charset="0"/>
            </a:endParaRPr>
          </a:p>
          <a:p>
            <a:pPr marL="0" indent="0" algn="r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400" dirty="0" smtClean="0">
              <a:solidFill>
                <a:schemeClr val="tx2"/>
              </a:solidFill>
              <a:latin typeface="Verdana" charset="0"/>
              <a:ea typeface="Verdana" charset="0"/>
            </a:endParaRPr>
          </a:p>
          <a:p>
            <a:pPr marL="0" indent="0" algn="r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spc="-100" dirty="0" smtClean="0">
                <a:solidFill>
                  <a:schemeClr val="tx2"/>
                </a:solidFill>
                <a:latin typeface="Verdana" charset="0"/>
                <a:ea typeface="Verdana" charset="0"/>
              </a:rPr>
              <a:t>вірусне високе</a:t>
            </a:r>
            <a:endParaRPr lang="ko-KR" altLang="en-US" sz="2400" dirty="0" smtClean="0">
              <a:latin typeface="Verdana" charset="0"/>
              <a:ea typeface="Verdana" charset="0"/>
            </a:endParaRPr>
          </a:p>
        </p:txBody>
      </p:sp>
      <p:sp>
        <p:nvSpPr>
          <p:cNvPr id="6" name="Фигура 6"/>
          <p:cNvSpPr>
            <a:spLocks noGrp="1" noChangeArrowheads="1"/>
          </p:cNvSpPr>
          <p:nvPr/>
        </p:nvSpPr>
        <p:spPr>
          <a:xfrm>
            <a:off x="3950970" y="915035"/>
            <a:ext cx="2521585" cy="2532380"/>
          </a:xfrm>
          <a:prstGeom prst="ellipse">
            <a:avLst/>
          </a:prstGeom>
          <a:solidFill>
            <a:srgbClr val="FFFF99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spc="-100" dirty="0" smtClean="0">
                <a:solidFill>
                  <a:schemeClr val="tx2"/>
                </a:solidFill>
                <a:latin typeface="Verdana" charset="0"/>
                <a:ea typeface="Verdana" charset="0"/>
              </a:rPr>
              <a:t>без АРТ</a:t>
            </a:r>
            <a:endParaRPr lang="ko-KR" altLang="en-US" sz="3200" dirty="0" smtClean="0">
              <a:latin typeface="Verdana" charset="0"/>
              <a:ea typeface="Verdana" charset="0"/>
            </a:endParaRPr>
          </a:p>
        </p:txBody>
      </p:sp>
      <p:sp>
        <p:nvSpPr>
          <p:cNvPr id="5" name="Фигура 5"/>
          <p:cNvSpPr>
            <a:spLocks noGrp="1" noChangeArrowheads="1"/>
          </p:cNvSpPr>
          <p:nvPr/>
        </p:nvSpPr>
        <p:spPr>
          <a:xfrm>
            <a:off x="369570" y="1038225"/>
            <a:ext cx="4097655" cy="3902075"/>
          </a:xfrm>
          <a:prstGeom prst="ellipse">
            <a:avLst/>
          </a:prstGeom>
          <a:solidFill>
            <a:schemeClr val="accent4">
              <a:lumMod val="75000"/>
              <a:lumOff val="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latin typeface="Times New Roman" charset="0"/>
              <a:ea typeface="Times New Roman" charset="0"/>
            </a:endParaRPr>
          </a:p>
        </p:txBody>
      </p:sp>
      <p:sp>
        <p:nvSpPr>
          <p:cNvPr id="2" name="Текст 2"/>
          <p:cNvSpPr>
            <a:spLocks noGrp="1" noChangeArrowheads="1"/>
          </p:cNvSpPr>
          <p:nvPr>
            <p:ph type="title"/>
          </p:nvPr>
        </p:nvSpPr>
        <p:spPr>
          <a:xfrm>
            <a:off x="457200" y="400050"/>
            <a:ext cx="8230235" cy="74358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000" dirty="0" smtClean="0">
                <a:latin typeface="Times New Roman" charset="0"/>
                <a:ea typeface="Times New Roman" charset="0"/>
              </a:rPr>
              <a:t/>
            </a:r>
            <a:br>
              <a:rPr lang="en-US" altLang="ko-KR" sz="1000" dirty="0" smtClean="0">
                <a:latin typeface="Times New Roman" charset="0"/>
                <a:ea typeface="Times New Roman" charset="0"/>
              </a:rPr>
            </a:br>
            <a:r>
              <a:rPr lang="en-US" altLang="ko-KR" sz="4400" spc="-100" dirty="0" smtClean="0">
                <a:solidFill>
                  <a:schemeClr val="tx2"/>
                </a:solidFill>
                <a:latin typeface="Verdana" charset="0"/>
                <a:ea typeface="Verdana" charset="0"/>
              </a:rPr>
              <a:t>ДІТИ </a:t>
            </a:r>
            <a:br>
              <a:rPr lang="en-US" altLang="ko-KR" sz="4400" spc="-100" dirty="0" smtClean="0">
                <a:solidFill>
                  <a:schemeClr val="tx2"/>
                </a:solidFill>
                <a:latin typeface="Verdana" charset="0"/>
                <a:ea typeface="Verdana" charset="0"/>
              </a:rPr>
            </a:br>
            <a:endParaRPr lang="ko-KR" altLang="en-US" sz="4000" dirty="0" smtClean="0">
              <a:solidFill>
                <a:schemeClr val="tx2"/>
              </a:solidFill>
              <a:latin typeface="Arial" charset="0"/>
              <a:ea typeface="Arial" charset="0"/>
            </a:endParaRPr>
          </a:p>
        </p:txBody>
      </p:sp>
      <p:pic>
        <p:nvPicPr>
          <p:cNvPr id="3" name="Содержимое 3" descr="C:/Users/i.ageyeva/AppData/Roaming/PolarisOffice/ETemp/3548_4771672/fImage744371856827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9180" y="1624965"/>
            <a:ext cx="2800350" cy="2697480"/>
          </a:xfrm>
          <a:prstGeom prst="rect">
            <a:avLst/>
          </a:prstGeom>
          <a:noFill/>
        </p:spPr>
      </p:pic>
      <p:sp>
        <p:nvSpPr>
          <p:cNvPr id="8" name="Фигура 8"/>
          <p:cNvSpPr>
            <a:spLocks noGrp="1" noChangeArrowheads="1"/>
          </p:cNvSpPr>
          <p:nvPr/>
        </p:nvSpPr>
        <p:spPr>
          <a:xfrm>
            <a:off x="4331335" y="1666240"/>
            <a:ext cx="1760855" cy="495300"/>
          </a:xfrm>
          <a:prstGeom prst="rect">
            <a:avLst/>
          </a:prstGeom>
          <a:noFill/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noFill/>
              <a:latin typeface="Times New Roman" charset="0"/>
              <a:ea typeface="Times New Roman" charset="0"/>
            </a:endParaRPr>
          </a:p>
        </p:txBody>
      </p:sp>
      <p:sp>
        <p:nvSpPr>
          <p:cNvPr id="10" name="Фигура 10"/>
          <p:cNvSpPr>
            <a:spLocks noGrp="1" noChangeArrowheads="1"/>
          </p:cNvSpPr>
          <p:nvPr/>
        </p:nvSpPr>
        <p:spPr>
          <a:xfrm>
            <a:off x="606425" y="4043045"/>
            <a:ext cx="927735" cy="865505"/>
          </a:xfrm>
          <a:prstGeom prst="ellipse">
            <a:avLst/>
          </a:prstGeom>
          <a:solidFill>
            <a:srgbClr val="E80074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Фигура 1032"/>
          <p:cNvSpPr>
            <a:spLocks noGrp="1" noChangeArrowheads="1"/>
          </p:cNvSpPr>
          <p:nvPr/>
        </p:nvSpPr>
        <p:spPr>
          <a:xfrm>
            <a:off x="4094480" y="400050"/>
            <a:ext cx="5034280" cy="4746625"/>
          </a:xfrm>
          <a:prstGeom prst="rect">
            <a:avLst/>
          </a:prstGeom>
          <a:solidFill>
            <a:srgbClr val="232E4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latin typeface="Times New Roman" charset="0"/>
              <a:ea typeface="Times New Roman" charset="0"/>
            </a:endParaRPr>
          </a:p>
        </p:txBody>
      </p:sp>
      <p:sp>
        <p:nvSpPr>
          <p:cNvPr id="8" name="Заголовок 7"/>
          <p:cNvSpPr>
            <a:spLocks noGrp="1" noChangeArrowheads="1"/>
          </p:cNvSpPr>
          <p:nvPr>
            <p:ph type="title"/>
          </p:nvPr>
        </p:nvSpPr>
        <p:spPr>
          <a:xfrm>
            <a:off x="4568825" y="420370"/>
            <a:ext cx="4579620" cy="184404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r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000" dirty="0" smtClean="0">
                <a:latin typeface="Times New Roman" charset="0"/>
                <a:ea typeface="Times New Roman" charset="0"/>
              </a:rPr>
              <a:t/>
            </a:r>
            <a:br>
              <a:rPr lang="en-US" altLang="ko-KR" sz="1000" dirty="0" smtClean="0">
                <a:latin typeface="Times New Roman" charset="0"/>
                <a:ea typeface="Times New Roman" charset="0"/>
              </a:rPr>
            </a:br>
            <a:r>
              <a:rPr lang="en-US" altLang="ko-KR" sz="1000" dirty="0" smtClean="0">
                <a:latin typeface="Times New Roman" charset="0"/>
                <a:ea typeface="Times New Roman" charset="0"/>
              </a:rPr>
              <a:t/>
            </a:r>
            <a:br>
              <a:rPr lang="en-US" altLang="ko-KR" sz="1000" dirty="0" smtClean="0">
                <a:latin typeface="Times New Roman" charset="0"/>
                <a:ea typeface="Times New Roman" charset="0"/>
              </a:rPr>
            </a:br>
            <a:r>
              <a:rPr lang="en-US" altLang="ko-KR" sz="4900" spc="-1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  <a:t>УВ’ЯЗНЕНІ</a:t>
            </a:r>
            <a:br>
              <a:rPr lang="en-US" altLang="ko-KR" sz="4900" spc="-1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</a:br>
            <a:r>
              <a:rPr lang="en-US" altLang="ko-KR" sz="3600" spc="-1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  <a:t>14</a:t>
            </a:r>
            <a:r>
              <a:rPr lang="en-US" altLang="ko-KR" sz="2000" spc="-1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  <a:t> областей Глобальний фонд</a:t>
            </a:r>
            <a:br>
              <a:rPr lang="en-US" altLang="ko-KR" sz="2000" spc="-1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</a:br>
            <a:r>
              <a:rPr lang="en-US" altLang="ko-KR" sz="2000" spc="-1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  <a:t> </a:t>
            </a:r>
            <a:r>
              <a:rPr lang="en-US" altLang="ko-KR" sz="3100" spc="-1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  <a:t>4</a:t>
            </a:r>
            <a:r>
              <a:rPr lang="en-US" altLang="ko-KR" sz="2000" spc="-1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  <a:t> області USAID / PATH</a:t>
            </a:r>
            <a:br>
              <a:rPr lang="en-US" altLang="ko-KR" sz="2000" spc="-1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</a:br>
            <a:endParaRPr lang="ko-KR" altLang="en-US" sz="2000" b="1" dirty="0" smtClean="0">
              <a:solidFill>
                <a:schemeClr val="bg1"/>
              </a:solidFill>
              <a:latin typeface="Verdana" charset="0"/>
              <a:ea typeface="Verdana" charset="0"/>
            </a:endParaRPr>
          </a:p>
        </p:txBody>
      </p:sp>
      <p:pic>
        <p:nvPicPr>
          <p:cNvPr id="1029" name="Picture 5" descr="C:/Users/i.ageyeva/AppData/Roaming/PolarisOffice/ETemp/4920_5164912/image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70" y="3383915"/>
            <a:ext cx="5333365" cy="1773555"/>
          </a:xfrm>
          <a:prstGeom prst="rect">
            <a:avLst/>
          </a:prstGeom>
          <a:noFill/>
        </p:spPr>
      </p:pic>
      <p:pic>
        <p:nvPicPr>
          <p:cNvPr id="1031" name="Рисунок 1" descr="C:/Users/i.ageyeva/AppData/Roaming/PolarisOffice/ETemp/3548_4771672/fImage51855268650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" y="403860"/>
            <a:ext cx="4127500" cy="4751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294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 descr="C:/Users/i.ageyeva/AppData/Roaming/PolarisOffice/ETemp/3548_4771672/fImage219401048145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15" y="1141095"/>
            <a:ext cx="4230370" cy="3242945"/>
          </a:xfrm>
          <a:prstGeom prst="rect">
            <a:avLst/>
          </a:prstGeom>
          <a:noFill/>
        </p:spPr>
      </p:pic>
      <p:sp>
        <p:nvSpPr>
          <p:cNvPr id="5" name="Фигура 5"/>
          <p:cNvSpPr>
            <a:spLocks noGrp="1" noChangeArrowheads="1"/>
          </p:cNvSpPr>
          <p:nvPr/>
        </p:nvSpPr>
        <p:spPr>
          <a:xfrm>
            <a:off x="4197350" y="390525"/>
            <a:ext cx="4919980" cy="4754880"/>
          </a:xfrm>
          <a:prstGeom prst="rect">
            <a:avLst/>
          </a:prstGeom>
          <a:solidFill>
            <a:schemeClr val="bg1">
              <a:lumMod val="50000"/>
              <a:lumOff val="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latin typeface="Times New Roman" charset="0"/>
              <a:ea typeface="Times New Roman" charset="0"/>
            </a:endParaRPr>
          </a:p>
        </p:txBody>
      </p:sp>
      <p:sp>
        <p:nvSpPr>
          <p:cNvPr id="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508000" y="400685"/>
            <a:ext cx="6828790" cy="121285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r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spc="-100" dirty="0" smtClean="0">
                <a:solidFill>
                  <a:schemeClr val="bg1"/>
                </a:solidFill>
                <a:latin typeface="Arial" charset="0"/>
                <a:ea typeface="Arial" charset="0"/>
              </a:rPr>
              <a:t>   </a:t>
            </a:r>
            <a:endParaRPr lang="ko-KR" altLang="en-US" sz="4400" b="1" dirty="0" smtClean="0">
              <a:solidFill>
                <a:schemeClr val="bg1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Rect 0"/>
          <p:cNvSpPr txBox="1">
            <a:spLocks noGrp="1" noChangeArrowheads="1"/>
          </p:cNvSpPr>
          <p:nvPr>
            <p:ph/>
          </p:nvPr>
        </p:nvSpPr>
        <p:spPr>
          <a:xfrm>
            <a:off x="4225925" y="1140460"/>
            <a:ext cx="4912995" cy="4015740"/>
          </a:xfrm>
          <a:prstGeom prst="rect">
            <a:avLst/>
          </a:prstGeom>
          <a:solidFill>
            <a:schemeClr val="bg1">
              <a:lumMod val="65000"/>
              <a:lumOff val="0"/>
            </a:schemeClr>
          </a:solidFill>
          <a:ln w="0" cap="flat" cmpd="sng">
            <a:solidFill>
              <a:srgbClr val="FF0000">
                <a:alpha val="100000"/>
              </a:srgbClr>
            </a:solidFill>
            <a:prstDash val="solid"/>
          </a:ln>
        </p:spPr>
        <p:txBody>
          <a:bodyPr vert="horz" wrap="square" lIns="91440" tIns="45720" rIns="91440" bIns="45720" anchor="t">
            <a:normAutofit fontScale="32500" lnSpcReduction="10000"/>
          </a:bodyPr>
          <a:lstStyle/>
          <a:p>
            <a:pPr marL="182880" indent="-182880" algn="r" defTabSz="91440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182880" indent="-182880" algn="r" defTabSz="91440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0" indent="0" algn="r" defTabSz="91440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</a:pPr>
            <a:endParaRPr lang="ko-KR" altLang="en-US" sz="9600" dirty="0" smtClean="0">
              <a:solidFill>
                <a:schemeClr val="tx1"/>
              </a:solidFill>
              <a:latin typeface="Verdana" charset="0"/>
              <a:ea typeface="Verdana" charset="0"/>
            </a:endParaRPr>
          </a:p>
          <a:p>
            <a:pPr marL="0" indent="0" algn="l" defTabSz="91440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</a:pPr>
            <a:r>
              <a:rPr lang="en-US" altLang="ko-KR" sz="96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  <a:t>В колонії немає медичної частини. </a:t>
            </a:r>
            <a:endParaRPr lang="ko-KR" altLang="en-US" sz="9600" dirty="0" smtClean="0">
              <a:solidFill>
                <a:schemeClr val="bg1"/>
              </a:solidFill>
              <a:latin typeface="Verdana" charset="0"/>
              <a:ea typeface="Verdana" charset="0"/>
            </a:endParaRPr>
          </a:p>
          <a:p>
            <a:pPr marL="0" indent="0" algn="l" defTabSz="91440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</a:pPr>
            <a:r>
              <a:rPr lang="en-US" altLang="ko-KR" sz="96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  <a:t>Чи можливе залучення лікаря?  </a:t>
            </a:r>
            <a:endParaRPr lang="ko-KR" altLang="en-US" sz="9600" dirty="0" smtClean="0">
              <a:solidFill>
                <a:schemeClr val="bg1"/>
              </a:solidFill>
              <a:latin typeface="Verdana" charset="0"/>
              <a:ea typeface="Verdana" charset="0"/>
            </a:endParaRPr>
          </a:p>
          <a:p>
            <a:pPr marL="254000" indent="-254000" algn="l" defTabSz="91440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</a:pPr>
            <a:endParaRPr lang="ko-KR" altLang="en-US" sz="8000" dirty="0" smtClean="0">
              <a:solidFill>
                <a:schemeClr val="bg1"/>
              </a:solidFill>
              <a:latin typeface="Verdana" charset="0"/>
              <a:ea typeface="Verdana" charset="0"/>
            </a:endParaRPr>
          </a:p>
          <a:p>
            <a:pPr marL="254000" indent="-254000" algn="l" defTabSz="91440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</a:pPr>
            <a:r>
              <a:rPr lang="en-US" altLang="ko-KR" sz="80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  <a:t>“оплата за РЕЗУЛЬТАТ” - АРТ</a:t>
            </a:r>
            <a:endParaRPr lang="ko-KR" altLang="en-US" sz="8000" dirty="0" smtClean="0">
              <a:solidFill>
                <a:schemeClr val="bg1"/>
              </a:solidFill>
              <a:latin typeface="Verdana" charset="0"/>
              <a:ea typeface="Verdana" charset="0"/>
            </a:endParaRPr>
          </a:p>
          <a:p>
            <a:pPr marL="254000" indent="-254000" algn="l" defTabSz="91440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</a:pPr>
            <a:r>
              <a:rPr lang="en-US" altLang="ko-KR" sz="80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  <a:t>не більше                від </a:t>
            </a:r>
            <a:endParaRPr lang="ko-KR" altLang="en-US" sz="8000" dirty="0" smtClean="0">
              <a:solidFill>
                <a:schemeClr val="bg1"/>
              </a:solidFill>
              <a:latin typeface="Verdana" charset="0"/>
              <a:ea typeface="Verdana" charset="0"/>
            </a:endParaRPr>
          </a:p>
          <a:p>
            <a:pPr marL="254000" indent="-254000" algn="l" defTabSz="91440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</a:pPr>
            <a:r>
              <a:rPr lang="en-US" altLang="ko-KR" sz="80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  <a:t>ставки</a:t>
            </a:r>
            <a:endParaRPr lang="ko-KR" altLang="en-US" sz="8000" dirty="0" smtClean="0">
              <a:solidFill>
                <a:schemeClr val="bg1"/>
              </a:solidFill>
              <a:latin typeface="Verdana" charset="0"/>
              <a:ea typeface="Verdana" charset="0"/>
            </a:endParaRPr>
          </a:p>
          <a:p>
            <a:pPr marL="254000" indent="-254000" algn="l" defTabSz="91440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</a:pPr>
            <a:endParaRPr lang="ko-KR" altLang="en-US" sz="5100" b="1" dirty="0" smtClean="0">
              <a:solidFill>
                <a:schemeClr val="bg2">
                  <a:lumMod val="10000"/>
                  <a:lumOff val="0"/>
                </a:schemeClr>
              </a:solidFill>
              <a:latin typeface="Verdana" charset="0"/>
              <a:ea typeface="Verdana" charset="0"/>
            </a:endParaRPr>
          </a:p>
          <a:p>
            <a:pPr marL="0" indent="0" algn="l" defTabSz="91440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</a:pPr>
            <a:endParaRPr lang="ko-KR" altLang="en-US" sz="5100" b="1" dirty="0" smtClean="0">
              <a:solidFill>
                <a:schemeClr val="bg2">
                  <a:lumMod val="10000"/>
                  <a:lumOff val="0"/>
                </a:schemeClr>
              </a:solidFill>
              <a:latin typeface="Verdana" charset="0"/>
              <a:ea typeface="Verdana" charset="0"/>
            </a:endParaRPr>
          </a:p>
          <a:p>
            <a:pPr marL="0" indent="0" algn="l" defTabSz="914400" fontAlgn="auto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Tx/>
              <a:buNone/>
            </a:pPr>
            <a:endParaRPr lang="ko-KR" altLang="en-US" sz="1800" u="sng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Фигура 6"/>
          <p:cNvSpPr>
            <a:spLocks noGrp="1" noChangeArrowheads="1"/>
          </p:cNvSpPr>
          <p:nvPr/>
        </p:nvSpPr>
        <p:spPr>
          <a:xfrm>
            <a:off x="4206875" y="357505"/>
            <a:ext cx="4921885" cy="1289685"/>
          </a:xfrm>
          <a:prstGeom prst="rect">
            <a:avLst/>
          </a:prstGeom>
          <a:solidFill>
            <a:srgbClr val="003A9A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r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  <a:t>УВ’ЯЗНЕНІ</a:t>
            </a:r>
            <a:r>
              <a:rPr lang="en-US" altLang="ko-KR" sz="1800" dirty="0" smtClean="0">
                <a:solidFill>
                  <a:schemeClr val="tx1"/>
                </a:solidFill>
                <a:latin typeface="Verdana" charset="0"/>
                <a:ea typeface="Verdana" charset="0"/>
              </a:rPr>
              <a:t> </a:t>
            </a:r>
            <a:endParaRPr lang="ko-KR" altLang="en-US" sz="1800" dirty="0" smtClean="0">
              <a:solidFill>
                <a:schemeClr val="tx1"/>
              </a:solidFill>
              <a:latin typeface="Verdana" charset="0"/>
              <a:ea typeface="Verdana" charset="0"/>
            </a:endParaRPr>
          </a:p>
        </p:txBody>
      </p:sp>
      <p:cxnSp>
        <p:nvCxnSpPr>
          <p:cNvPr id="8" name="Фигура 8"/>
          <p:cNvCxnSpPr/>
          <p:nvPr/>
        </p:nvCxnSpPr>
        <p:spPr>
          <a:xfrm rot="10800000">
            <a:off x="3384550" y="2705100"/>
            <a:ext cx="1184275" cy="948055"/>
          </a:xfrm>
          <a:prstGeom prst="bentConnector3">
            <a:avLst>
              <a:gd name="adj1" fmla="val 49995"/>
            </a:avLst>
          </a:prstGeom>
          <a:ln w="12700" cap="flat" cmpd="sng">
            <a:prstDash val="solid"/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ajor">
            <a:schemeClr val="tx1"/>
          </a:fontRef>
        </p:style>
      </p:cxnSp>
      <p:sp>
        <p:nvSpPr>
          <p:cNvPr id="9" name="Фигура 9"/>
          <p:cNvSpPr>
            <a:spLocks noGrp="1" noChangeArrowheads="1"/>
          </p:cNvSpPr>
          <p:nvPr/>
        </p:nvSpPr>
        <p:spPr>
          <a:xfrm>
            <a:off x="5837555" y="3965575"/>
            <a:ext cx="1310005" cy="1186815"/>
          </a:xfrm>
          <a:prstGeom prst="ellipse">
            <a:avLst/>
          </a:prstGeom>
          <a:solidFill>
            <a:schemeClr val="tx1">
              <a:lumMod val="75000"/>
              <a:lumOff val="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latin typeface="Verdana" charset="0"/>
                <a:ea typeface="Verdana" charset="0"/>
              </a:rPr>
              <a:t>25%</a:t>
            </a:r>
            <a:endParaRPr lang="ko-KR" altLang="en-US" sz="2400" dirty="0" smtClean="0"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2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Фигура 8"/>
          <p:cNvSpPr>
            <a:spLocks noGrp="1" noChangeArrowheads="1"/>
          </p:cNvSpPr>
          <p:nvPr/>
        </p:nvSpPr>
        <p:spPr>
          <a:xfrm>
            <a:off x="4362450" y="390525"/>
            <a:ext cx="4775200" cy="1359535"/>
          </a:xfrm>
          <a:prstGeom prst="rect">
            <a:avLst/>
          </a:prstGeom>
          <a:solidFill>
            <a:srgbClr val="FFC000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latin typeface="Times New Roman" charset="0"/>
              <a:ea typeface="Times New Roman" charset="0"/>
            </a:endParaRPr>
          </a:p>
        </p:txBody>
      </p:sp>
      <p:pic>
        <p:nvPicPr>
          <p:cNvPr id="6" name="Рисунок 1" descr="C:/Users/i.ageyeva/AppData/Roaming/PolarisOffice/ETemp/4920_5164912/fImage55497220505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4310" y="1356995"/>
            <a:ext cx="5143500" cy="3761740"/>
          </a:xfrm>
          <a:prstGeom prst="rect">
            <a:avLst/>
          </a:prstGeom>
          <a:noFill/>
        </p:spPr>
      </p:pic>
      <p:sp>
        <p:nvSpPr>
          <p:cNvPr id="7" name="Фигура 7"/>
          <p:cNvSpPr>
            <a:spLocks noGrp="1" noChangeArrowheads="1"/>
          </p:cNvSpPr>
          <p:nvPr/>
        </p:nvSpPr>
        <p:spPr>
          <a:xfrm>
            <a:off x="36830" y="389890"/>
            <a:ext cx="4323715" cy="4729480"/>
          </a:xfrm>
          <a:prstGeom prst="rect">
            <a:avLst/>
          </a:prstGeom>
          <a:solidFill>
            <a:schemeClr val="bg2">
              <a:lumMod val="50000"/>
              <a:lumOff val="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solidFill>
                <a:schemeClr val="bg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" name="Объект 2"/>
          <p:cNvSpPr txBox="1">
            <a:spLocks noGrp="1" noChangeArrowheads="1"/>
          </p:cNvSpPr>
          <p:nvPr>
            <p:ph sz="half" idx="1"/>
          </p:nvPr>
        </p:nvSpPr>
        <p:spPr>
          <a:xfrm>
            <a:off x="29845" y="435610"/>
            <a:ext cx="4502150" cy="3541395"/>
          </a:xfrm>
          <a:prstGeom prst="rect">
            <a:avLst/>
          </a:prstGeom>
          <a:ln w="0">
            <a:noFill/>
            <a:prstDash/>
          </a:ln>
        </p:spPr>
        <p:txBody>
          <a:bodyPr vert="horz" wrap="square" lIns="91440" tIns="45720" rIns="91440" bIns="45720" anchor="t">
            <a:normAutofit fontScale="25000" lnSpcReduction="20000"/>
          </a:bodyPr>
          <a:lstStyle/>
          <a:p>
            <a:pPr marL="514350" indent="-51435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5000"/>
              <a:buFont typeface="+mj-lt"/>
              <a:buAutoNum type="arabicPeriod"/>
            </a:pPr>
            <a:endParaRPr lang="ko-KR" altLang="en-US" sz="3800" dirty="0" smtClean="0">
              <a:solidFill>
                <a:schemeClr val="bg1"/>
              </a:solidFill>
              <a:latin typeface="Verdana" charset="0"/>
              <a:ea typeface="Verdana" charset="0"/>
            </a:endParaRPr>
          </a:p>
          <a:p>
            <a:pPr marL="514350" indent="-51435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96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  <a:t>Кількість поїздок для </a:t>
            </a:r>
            <a:endParaRPr lang="ko-KR" altLang="en-US" sz="9600" dirty="0" smtClean="0">
              <a:solidFill>
                <a:schemeClr val="bg1"/>
              </a:solidFill>
              <a:latin typeface="Verdana" charset="0"/>
              <a:ea typeface="Verdana" charset="0"/>
            </a:endParaRPr>
          </a:p>
          <a:p>
            <a:pPr marL="514350" indent="-51435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96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  <a:t>транспортування </a:t>
            </a:r>
            <a:endParaRPr lang="ko-KR" altLang="en-US" sz="9600" dirty="0" smtClean="0">
              <a:solidFill>
                <a:schemeClr val="bg1"/>
              </a:solidFill>
              <a:latin typeface="Verdana" charset="0"/>
              <a:ea typeface="Verdana" charset="0"/>
            </a:endParaRPr>
          </a:p>
          <a:p>
            <a:pPr marL="514350" indent="-51435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96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  <a:t>біоматеріалів?</a:t>
            </a:r>
            <a:endParaRPr lang="ko-KR" altLang="en-US" sz="9600" dirty="0" smtClean="0">
              <a:solidFill>
                <a:schemeClr val="bg1"/>
              </a:solidFill>
              <a:latin typeface="Verdana" charset="0"/>
              <a:ea typeface="Verdana" charset="0"/>
            </a:endParaRPr>
          </a:p>
          <a:p>
            <a:pPr marL="514350" indent="-51435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9600" dirty="0" smtClean="0">
              <a:solidFill>
                <a:schemeClr val="bg1"/>
              </a:solidFill>
              <a:latin typeface="Verdana" charset="0"/>
              <a:ea typeface="Verdana" charset="0"/>
            </a:endParaRPr>
          </a:p>
          <a:p>
            <a:pPr marL="514350" indent="-51435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96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  <a:t>Квоти в області :</a:t>
            </a:r>
            <a:endParaRPr lang="ko-KR" altLang="en-US" sz="9600" dirty="0" smtClean="0">
              <a:solidFill>
                <a:schemeClr val="bg1"/>
              </a:solidFill>
              <a:latin typeface="Verdana" charset="0"/>
              <a:ea typeface="Verdana" charset="0"/>
            </a:endParaRPr>
          </a:p>
          <a:p>
            <a:pPr marL="514350" indent="-51435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9600" dirty="0" smtClean="0">
              <a:solidFill>
                <a:schemeClr val="bg1"/>
              </a:solidFill>
              <a:latin typeface="Verdana" charset="0"/>
              <a:ea typeface="Verdana" charset="0"/>
            </a:endParaRPr>
          </a:p>
          <a:p>
            <a:pPr marL="254000" indent="-25400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5000"/>
              <a:buFont typeface="Wingdings"/>
              <a:buChar char=""/>
            </a:pPr>
            <a:r>
              <a:rPr lang="en-US" altLang="ko-KR" sz="96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  <a:t>CD4</a:t>
            </a:r>
            <a:endParaRPr lang="ko-KR" altLang="en-US" sz="9600" dirty="0" smtClean="0">
              <a:solidFill>
                <a:schemeClr val="bg1"/>
              </a:solidFill>
              <a:latin typeface="Verdana" charset="0"/>
              <a:ea typeface="Verdana" charset="0"/>
            </a:endParaRPr>
          </a:p>
          <a:p>
            <a:pPr marL="254000" indent="-25400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5000"/>
              <a:buFont typeface="Wingdings"/>
              <a:buChar char=""/>
            </a:pPr>
            <a:r>
              <a:rPr lang="en-US" altLang="ko-KR" sz="96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  <a:t>VL</a:t>
            </a:r>
            <a:endParaRPr lang="ko-KR" altLang="en-US" sz="9600" dirty="0" smtClean="0">
              <a:solidFill>
                <a:schemeClr val="bg1"/>
              </a:solidFill>
              <a:latin typeface="Verdana" charset="0"/>
              <a:ea typeface="Verdana" charset="0"/>
            </a:endParaRPr>
          </a:p>
          <a:p>
            <a:pPr marL="254000" indent="-25400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85000"/>
              <a:buFont typeface="Wingdings"/>
              <a:buChar char=""/>
            </a:pPr>
            <a:r>
              <a:rPr lang="en-US" altLang="ko-KR" sz="9600" dirty="0" smtClean="0">
                <a:solidFill>
                  <a:schemeClr val="bg1"/>
                </a:solidFill>
                <a:latin typeface="Verdana" charset="0"/>
                <a:ea typeface="Verdana" charset="0"/>
              </a:rPr>
              <a:t>вакутайнери</a:t>
            </a:r>
            <a:endParaRPr lang="ko-KR" altLang="en-US" sz="9600" dirty="0" smtClean="0">
              <a:solidFill>
                <a:schemeClr val="bg1"/>
              </a:solidFill>
              <a:latin typeface="Verdana" charset="0"/>
              <a:ea typeface="Verdana" charset="0"/>
            </a:endParaRPr>
          </a:p>
          <a:p>
            <a:pPr marL="514350" indent="-51435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A3D15"/>
              </a:buClr>
              <a:buSzPct val="85000"/>
              <a:buFont typeface="+mj-lt"/>
              <a:buAutoNum type="arabicPeriod"/>
            </a:pPr>
            <a:endParaRPr lang="ko-KR" altLang="en-US" sz="2800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  <a:p>
            <a:pPr marL="514350" indent="-514350" algn="l" defTabSz="914400" fontAlgn="auto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2800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  <p:sp>
        <p:nvSpPr>
          <p:cNvPr id="4" name="Текстовое поле 1"/>
          <p:cNvSpPr txBox="1">
            <a:spLocks noGrp="1" noChangeArrowheads="1"/>
          </p:cNvSpPr>
          <p:nvPr/>
        </p:nvSpPr>
        <p:spPr>
          <a:xfrm>
            <a:off x="-635" y="438785"/>
            <a:ext cx="9099550" cy="429260"/>
          </a:xfrm>
          <a:prstGeom prst="rect">
            <a:avLst/>
          </a:prstGeom>
          <a:ln w="0">
            <a:noFill/>
            <a:prstDash/>
          </a:ln>
        </p:spPr>
        <p:txBody>
          <a:bodyPr vert="horz" wrap="square" lIns="0" tIns="0" rIns="0" bIns="0" anchor="t"/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spc="-100" dirty="0" smtClean="0">
                <a:solidFill>
                  <a:schemeClr val="bg2">
                    <a:lumMod val="10000"/>
                    <a:lumOff val="0"/>
                  </a:schemeClr>
                </a:solidFill>
                <a:latin typeface="Verdana" charset="0"/>
                <a:ea typeface="Verdana" charset="0"/>
              </a:rPr>
              <a:t>УВ’ЯЗНЕНІ</a:t>
            </a:r>
            <a:endParaRPr lang="ko-KR" altLang="en-US" sz="3600" dirty="0" smtClean="0">
              <a:solidFill>
                <a:schemeClr val="bg2">
                  <a:lumMod val="10000"/>
                  <a:lumOff val="0"/>
                </a:schemeClr>
              </a:solidFill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5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Другая 1">
      <a:dk1>
        <a:srgbClr val="44546A"/>
      </a:dk1>
      <a:lt1>
        <a:srgbClr val="FFFFFF"/>
      </a:lt1>
      <a:dk2>
        <a:srgbClr val="44546A"/>
      </a:dk2>
      <a:lt2>
        <a:srgbClr val="E7E6E6"/>
      </a:lt2>
      <a:accent1>
        <a:srgbClr val="EA3D15"/>
      </a:accent1>
      <a:accent2>
        <a:srgbClr val="F99325"/>
      </a:accent2>
      <a:accent3>
        <a:srgbClr val="6DAF27"/>
      </a:accent3>
      <a:accent4>
        <a:srgbClr val="188ED6"/>
      </a:accent4>
      <a:accent5>
        <a:srgbClr val="4EB9C1"/>
      </a:accent5>
      <a:accent6>
        <a:srgbClr val="73166F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Pages>19</Pages>
  <Words>290</Words>
  <Characters>0</Characters>
  <Application>Microsoft Office PowerPoint</Application>
  <DocSecurity>0</DocSecurity>
  <PresentationFormat>Экран (16:9)</PresentationFormat>
  <Lines>0</Lines>
  <Paragraphs>159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Ясность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ДЕДЛАЙНИ </vt:lpstr>
      <vt:lpstr>  АРТ  </vt:lpstr>
      <vt:lpstr>ПОСТАВКИ АРТ/ТЕСТИ</vt:lpstr>
      <vt:lpstr> ДІТИ  </vt:lpstr>
      <vt:lpstr>  УВ’ЯЗНЕНІ 14 областей Глобальний фонд  4 області USAID / PATH </vt:lpstr>
      <vt:lpstr>   </vt:lpstr>
      <vt:lpstr>Презентация PowerPoint</vt:lpstr>
      <vt:lpstr>УВ’ЯЗНЕНІ:ТЕСТУВАННЯ</vt:lpstr>
      <vt:lpstr>ЗДОРОВ’Я ПАРТНЕРА  </vt:lpstr>
      <vt:lpstr>СТИМУЛИ </vt:lpstr>
      <vt:lpstr>НОВІ КЛІЄНТИ </vt:lpstr>
      <vt:lpstr>Презентация PowerPoint</vt:lpstr>
      <vt:lpstr>Презентация PowerPoint</vt:lpstr>
      <vt:lpstr> ТУБЕРКУЛЬОЗ</vt:lpstr>
      <vt:lpstr>Презентация PowerPoint</vt:lpstr>
      <vt:lpstr>  ПЕРСОНАЛ</vt:lpstr>
      <vt:lpstr>ДОКУМЕНТИ</vt:lpstr>
      <vt:lpstr>Презентация PowerPoint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Дмитриев Виталий</dc:creator>
  <cp:lastModifiedBy>Агеева Ира</cp:lastModifiedBy>
  <cp:revision>4</cp:revision>
  <dcterms:modified xsi:type="dcterms:W3CDTF">2017-10-18T06:57:25Z</dcterms:modified>
</cp:coreProperties>
</file>