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89" r:id="rId4"/>
    <p:sldId id="313" r:id="rId5"/>
    <p:sldId id="290" r:id="rId6"/>
    <p:sldId id="329" r:id="rId7"/>
    <p:sldId id="315" r:id="rId8"/>
    <p:sldId id="316" r:id="rId9"/>
    <p:sldId id="325" r:id="rId10"/>
    <p:sldId id="326" r:id="rId11"/>
    <p:sldId id="327" r:id="rId12"/>
    <p:sldId id="320" r:id="rId13"/>
    <p:sldId id="330" r:id="rId14"/>
    <p:sldId id="328" r:id="rId15"/>
    <p:sldId id="324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00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86762" autoAdjust="0"/>
  </p:normalViewPr>
  <p:slideViewPr>
    <p:cSldViewPr showGuides="1">
      <p:cViewPr varScale="1">
        <p:scale>
          <a:sx n="92" d="100"/>
          <a:sy n="92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ON\departments\PD\PPU\USAID_Stigma%20and%20Discrimination\SD%20Assessment\2014\Baseline%20Lviv%202014\Report\Wave%202\Dat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Невірні відповіді</c:v>
                </c:pt>
                <c:pt idx="1">
                  <c:v>Вірні відповіді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0.45999999999999996</c:v>
                </c:pt>
                <c:pt idx="1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Не згоден</c:v>
                </c:pt>
                <c:pt idx="1">
                  <c:v>Згоден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5.9680777238029115E-2</c:v>
                </c:pt>
                <c:pt idx="1">
                  <c:v>0.94031922276197089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0636558700317E-2"/>
          <c:y val="3.660493786724487E-2"/>
          <c:w val="0.76937942674195015"/>
          <c:h val="0.92679012426551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Пацієнти з ВІЛ-позитивним статусом у медичному закладі перебувають окремо від інших пацієнтів.</c:v>
                </c:pt>
                <c:pt idx="1">
                  <c:v>В медичному закладі робляться спеціальні маркування на ліжках щоб позначити ВІЛ-позитивних пацієнтів.</c:v>
                </c:pt>
                <c:pt idx="2">
                  <c:v>В закладі є маркування на медичних картах пацієнтів, що позначають їх ВІЛ-позитивний статус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0.19335347432024169</c:v>
                </c:pt>
                <c:pt idx="1">
                  <c:v>1.0574018126888218E-2</c:v>
                </c:pt>
                <c:pt idx="2">
                  <c:v>0.44486404833836857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Пацієнти з ВІЛ-позитивним статусом у медичному закладі перебувають окремо від інших пацієнтів.</c:v>
                </c:pt>
                <c:pt idx="1">
                  <c:v>В медичному закладі робляться спеціальні маркування на ліжках щоб позначити ВІЛ-позитивних пацієнтів.</c:v>
                </c:pt>
                <c:pt idx="2">
                  <c:v>В закладі є маркування на медичних картах пацієнтів, що позначають їх ВІЛ-позитивний статус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7.9111727966689804E-2</c:v>
                </c:pt>
                <c:pt idx="1">
                  <c:v>4.1637751561415682E-3</c:v>
                </c:pt>
                <c:pt idx="2">
                  <c:v>0.11172796668979876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0089728"/>
        <c:axId val="130091264"/>
      </c:barChart>
      <c:catAx>
        <c:axId val="130089728"/>
        <c:scaling>
          <c:orientation val="maxMin"/>
        </c:scaling>
        <c:delete val="1"/>
        <c:axPos val="l"/>
        <c:majorTickMark val="out"/>
        <c:minorTickMark val="none"/>
        <c:tickLblPos val="nextTo"/>
        <c:crossAx val="130091264"/>
        <c:crosses val="autoZero"/>
        <c:auto val="1"/>
        <c:lblAlgn val="ctr"/>
        <c:lblOffset val="100"/>
        <c:noMultiLvlLbl val="0"/>
      </c:catAx>
      <c:valAx>
        <c:axId val="1300912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3008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Лист1!$A$2:$A$3</c:f>
              <c:strCache>
                <c:ptCount val="2"/>
                <c:pt idx="0">
                  <c:v>Офійійно</c:v>
                </c:pt>
                <c:pt idx="1">
                  <c:v>Неофіційно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0.43051359516616317</c:v>
                </c:pt>
                <c:pt idx="1">
                  <c:v>0.56948640483383683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cat>
            <c:strRef>
              <c:f>Лист1!$A$2:$A$3</c:f>
              <c:strCache>
                <c:ptCount val="2"/>
                <c:pt idx="0">
                  <c:v>Офіційно</c:v>
                </c:pt>
                <c:pt idx="1">
                  <c:v>Неофіційно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0.61554476058292851</c:v>
                </c:pt>
                <c:pt idx="1">
                  <c:v>0.38445523941707149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41932123415685E-2"/>
          <c:y val="1.8650513594431887E-3"/>
          <c:w val="0.92733916844545672"/>
          <c:h val="0.9852453907579912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0636558700317E-2"/>
          <c:y val="3.660493786724487E-2"/>
          <c:w val="0.89456677224890158"/>
          <c:h val="0.92679012426551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Від самого пацієнта, який розкриває свій статус</c:v>
                </c:pt>
                <c:pt idx="1">
                  <c:v>З медичної картки пацієнта, де вказано результати тестування</c:v>
                </c:pt>
                <c:pt idx="2">
                  <c:v>З супровідних документів, які надає заклад, що перенаправляє</c:v>
                </c:pt>
                <c:pt idx="3">
                  <c:v>З медичної картки пацієнта, оскільки на ній є спеціальна поз</c:v>
                </c:pt>
                <c:pt idx="4">
                  <c:v>Від лікаря</c:v>
                </c:pt>
                <c:pt idx="5">
                  <c:v>Від медсестри</c:v>
                </c:pt>
                <c:pt idx="6">
                  <c:v>Від членів сім’ї людини з ВІЛ-позитивним статусом</c:v>
                </c:pt>
                <c:pt idx="7">
                  <c:v>Від персоналу медичного закладу, де людина проходила тестува</c:v>
                </c:pt>
                <c:pt idx="8">
                  <c:v>Від завідувача відділенням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0.34214501510574019</c:v>
                </c:pt>
                <c:pt idx="1">
                  <c:v>0.42598187311178248</c:v>
                </c:pt>
                <c:pt idx="2">
                  <c:v>0.36631419939577037</c:v>
                </c:pt>
                <c:pt idx="3">
                  <c:v>0.30891238670694865</c:v>
                </c:pt>
                <c:pt idx="4">
                  <c:v>0.27643504531722052</c:v>
                </c:pt>
                <c:pt idx="5">
                  <c:v>8.987915407854985E-2</c:v>
                </c:pt>
                <c:pt idx="6">
                  <c:v>7.3262839879154079E-2</c:v>
                </c:pt>
                <c:pt idx="7">
                  <c:v>6.3444108761329304E-2</c:v>
                </c:pt>
                <c:pt idx="8">
                  <c:v>4.3051359516616317E-2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Від самого пацієнта, який розкриває свій статус</c:v>
                </c:pt>
                <c:pt idx="1">
                  <c:v>З медичної картки пацієнта, де вказано результати тестування</c:v>
                </c:pt>
                <c:pt idx="2">
                  <c:v>З супровідних документів, які надає заклад, що перенаправляє</c:v>
                </c:pt>
                <c:pt idx="3">
                  <c:v>З медичної картки пацієнта, оскільки на ній є спеціальна поз</c:v>
                </c:pt>
                <c:pt idx="4">
                  <c:v>Від лікаря</c:v>
                </c:pt>
                <c:pt idx="5">
                  <c:v>Від медсестри</c:v>
                </c:pt>
                <c:pt idx="6">
                  <c:v>Від членів сім’ї людини з ВІЛ-позитивним статусом</c:v>
                </c:pt>
                <c:pt idx="7">
                  <c:v>Від персоналу медичного закладу, де людина проходила тестува</c:v>
                </c:pt>
                <c:pt idx="8">
                  <c:v>Від завідувача відділенням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0.46773074253990282</c:v>
                </c:pt>
                <c:pt idx="1">
                  <c:v>0.34142956280360859</c:v>
                </c:pt>
                <c:pt idx="2">
                  <c:v>0.34073560027758504</c:v>
                </c:pt>
                <c:pt idx="3">
                  <c:v>7.9111727966689804E-2</c:v>
                </c:pt>
                <c:pt idx="4">
                  <c:v>0.22414989590562109</c:v>
                </c:pt>
                <c:pt idx="5">
                  <c:v>5.1353226925746009E-2</c:v>
                </c:pt>
                <c:pt idx="6">
                  <c:v>3.7473976405274112E-2</c:v>
                </c:pt>
                <c:pt idx="7">
                  <c:v>3.1228313671061762E-2</c:v>
                </c:pt>
                <c:pt idx="8">
                  <c:v>4.510756419153366E-2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93442432"/>
        <c:axId val="93443968"/>
      </c:barChart>
      <c:catAx>
        <c:axId val="93442432"/>
        <c:scaling>
          <c:orientation val="maxMin"/>
        </c:scaling>
        <c:delete val="1"/>
        <c:axPos val="l"/>
        <c:majorTickMark val="out"/>
        <c:minorTickMark val="none"/>
        <c:tickLblPos val="nextTo"/>
        <c:crossAx val="93443968"/>
        <c:crosses val="autoZero"/>
        <c:auto val="1"/>
        <c:lblAlgn val="ctr"/>
        <c:lblOffset val="100"/>
        <c:noMultiLvlLbl val="0"/>
      </c:catAx>
      <c:valAx>
        <c:axId val="9344396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3442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Я ніколи про таке не дізнавався</c:v>
                </c:pt>
                <c:pt idx="1">
                  <c:v>Ніколи не інформую</c:v>
                </c:pt>
                <c:pt idx="2">
                  <c:v>Інколи інформую</c:v>
                </c:pt>
                <c:pt idx="3">
                  <c:v>Завжди інформую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6.5709969788519632E-2</c:v>
                </c:pt>
                <c:pt idx="1">
                  <c:v>0.37537764350453173</c:v>
                </c:pt>
                <c:pt idx="2">
                  <c:v>9.2900302114803629E-2</c:v>
                </c:pt>
                <c:pt idx="3">
                  <c:v>0.46601208459214499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Я ніколи про таке не дізнавався</c:v>
                </c:pt>
                <c:pt idx="1">
                  <c:v>Ніколи не інформую</c:v>
                </c:pt>
                <c:pt idx="2">
                  <c:v>Інколи інформую</c:v>
                </c:pt>
                <c:pt idx="3">
                  <c:v>Завжди інформую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7.8417765440666198E-2</c:v>
                </c:pt>
                <c:pt idx="1">
                  <c:v>0.52394170714781407</c:v>
                </c:pt>
                <c:pt idx="2">
                  <c:v>0.20541290770298404</c:v>
                </c:pt>
                <c:pt idx="3">
                  <c:v>0.19222761970853575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Невірні відповіді</c:v>
                </c:pt>
                <c:pt idx="1">
                  <c:v>Вірні відповіді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Лист1!$A$2:$A$7</c:f>
              <c:strCache>
                <c:ptCount val="6"/>
                <c:pt idx="0">
                  <c:v>Важко відповісти</c:v>
                </c:pt>
                <c:pt idx="1">
                  <c:v>Мені це абсолютно не загрожує</c:v>
                </c:pt>
                <c:pt idx="2">
                  <c:v>Малоймовірний</c:v>
                </c:pt>
                <c:pt idx="3">
                  <c:v>П’ятдесят на п’ятдесят</c:v>
                </c:pt>
                <c:pt idx="4">
                  <c:v>Дуже реальний</c:v>
                </c:pt>
                <c:pt idx="5">
                  <c:v>Абсолютно реальний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3.7764350453172203E-2</c:v>
                </c:pt>
                <c:pt idx="1">
                  <c:v>3.7764350453172203E-2</c:v>
                </c:pt>
                <c:pt idx="2">
                  <c:v>0.13595166163141995</c:v>
                </c:pt>
                <c:pt idx="3">
                  <c:v>0.22658610271903323</c:v>
                </c:pt>
                <c:pt idx="4">
                  <c:v>0.24093655589123866</c:v>
                </c:pt>
                <c:pt idx="5">
                  <c:v>0.32099697885196377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cat>
            <c:strRef>
              <c:f>Лист1!$A$2:$A$7</c:f>
              <c:strCache>
                <c:ptCount val="6"/>
                <c:pt idx="0">
                  <c:v>Важко відповісти</c:v>
                </c:pt>
                <c:pt idx="1">
                  <c:v>Мені це абсолютно не загрожує</c:v>
                </c:pt>
                <c:pt idx="2">
                  <c:v>Малоймовірний</c:v>
                </c:pt>
                <c:pt idx="3">
                  <c:v>П’ятдесят на п’ятдесят</c:v>
                </c:pt>
                <c:pt idx="4">
                  <c:v>Дуже реальний</c:v>
                </c:pt>
                <c:pt idx="5">
                  <c:v>Абсолютно реальний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2.220680083275503E-2</c:v>
                </c:pt>
                <c:pt idx="1">
                  <c:v>3.1228313671061762E-2</c:v>
                </c:pt>
                <c:pt idx="2">
                  <c:v>0.25607217210270644</c:v>
                </c:pt>
                <c:pt idx="3">
                  <c:v>0.18806384455239417</c:v>
                </c:pt>
                <c:pt idx="4">
                  <c:v>0.24635669673837612</c:v>
                </c:pt>
                <c:pt idx="5">
                  <c:v>0.25607217210270644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Не мають страху</c:v>
                </c:pt>
                <c:pt idx="1">
                  <c:v>Мають страх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0.76230038843331893</c:v>
                </c:pt>
                <c:pt idx="1">
                  <c:v>0.23769961156668104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Не мають страху</c:v>
                </c:pt>
                <c:pt idx="1">
                  <c:v>Мають страх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0.90611678397937945</c:v>
                </c:pt>
                <c:pt idx="1">
                  <c:v>9.3883216020620594E-2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0636558700317E-2"/>
          <c:y val="3.660493786724487E-2"/>
          <c:w val="0.76074767548789213"/>
          <c:h val="0.92679012426551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Використовуючи спільний з людиною з ВІЛ посуд</c:v>
                </c:pt>
                <c:pt idx="1">
                  <c:v>Користуючись одним санвузлом разом з ВІЛ-позитивним колегою або пацієнтом</c:v>
                </c:pt>
                <c:pt idx="2">
                  <c:v>Торкаючись шкіри людини з ВІЛ </c:v>
                </c:pt>
                <c:pt idx="3">
                  <c:v>Змінюючи одяг людини з ВІЛ </c:v>
                </c:pt>
                <c:pt idx="4">
                  <c:v>Змінюючи постільну білизну людини з ВІЛ </c:v>
                </c:pt>
                <c:pt idx="5">
                  <c:v>Вимірюючи кров’яний тиск людині з ВІЛ </c:v>
                </c:pt>
                <c:pt idx="6">
                  <c:v>Даючи людині з ВІЛ ліки в пігулках чи порошках 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0.41087613293051362</c:v>
                </c:pt>
                <c:pt idx="1">
                  <c:v>0.38519637462235651</c:v>
                </c:pt>
                <c:pt idx="2">
                  <c:v>0.26661631419939574</c:v>
                </c:pt>
                <c:pt idx="3">
                  <c:v>0.23716012084592145</c:v>
                </c:pt>
                <c:pt idx="4">
                  <c:v>0.20996978851963746</c:v>
                </c:pt>
                <c:pt idx="5">
                  <c:v>8.6858006042296071E-2</c:v>
                </c:pt>
                <c:pt idx="6">
                  <c:v>6.7220543806646521E-2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Використовуючи спільний з людиною з ВІЛ посуд</c:v>
                </c:pt>
                <c:pt idx="1">
                  <c:v>Користуючись одним санвузлом разом з ВІЛ-позитивним колегою або пацієнтом</c:v>
                </c:pt>
                <c:pt idx="2">
                  <c:v>Торкаючись шкіри людини з ВІЛ </c:v>
                </c:pt>
                <c:pt idx="3">
                  <c:v>Змінюючи одяг людини з ВІЛ </c:v>
                </c:pt>
                <c:pt idx="4">
                  <c:v>Змінюючи постільну білизну людини з ВІЛ </c:v>
                </c:pt>
                <c:pt idx="5">
                  <c:v>Вимірюючи кров’яний тиск людині з ВІЛ </c:v>
                </c:pt>
                <c:pt idx="6">
                  <c:v>Даючи людині з ВІЛ ліки в пігулках чи порошках 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0.18875780707841777</c:v>
                </c:pt>
                <c:pt idx="1">
                  <c:v>0.17557251908396945</c:v>
                </c:pt>
                <c:pt idx="2">
                  <c:v>8.1887578070784173E-2</c:v>
                </c:pt>
                <c:pt idx="3">
                  <c:v>7.0784177654406658E-2</c:v>
                </c:pt>
                <c:pt idx="4">
                  <c:v>8.0499653018736989E-2</c:v>
                </c:pt>
                <c:pt idx="5">
                  <c:v>2.7064538514920196E-2</c:v>
                </c:pt>
                <c:pt idx="6">
                  <c:v>3.2616238723108953E-2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3099136"/>
        <c:axId val="73100672"/>
      </c:barChart>
      <c:catAx>
        <c:axId val="73099136"/>
        <c:scaling>
          <c:orientation val="maxMin"/>
        </c:scaling>
        <c:delete val="1"/>
        <c:axPos val="l"/>
        <c:majorTickMark val="out"/>
        <c:minorTickMark val="none"/>
        <c:tickLblPos val="nextTo"/>
        <c:crossAx val="73100672"/>
        <c:crosses val="autoZero"/>
        <c:auto val="1"/>
        <c:lblAlgn val="ctr"/>
        <c:lblOffset val="100"/>
        <c:noMultiLvlLbl val="0"/>
      </c:catAx>
      <c:valAx>
        <c:axId val="731006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7309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0636558700317E-2"/>
          <c:y val="3.660493786724487E-2"/>
          <c:w val="0.91672229297014551"/>
          <c:h val="0.92679012426551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ВІЛ-інфікованих осіб потрібно лікувати окремо від інших людей, щоб захистити загальне населення від інфікування</c:v>
                </c:pt>
                <c:pt idx="1">
                  <c:v>Якщо медичний працівник боїться інфікуватися ВІЛ від пацієнта, він може відмовитися приймати такого пацієнта</c:v>
                </c:pt>
                <c:pt idx="2">
                  <c:v>Надання медичної допомоги ВІЛ-інфікованим хворим – це марнування ресурсів, адже вони все одно скоро помруть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0.56722054380664655</c:v>
                </c:pt>
                <c:pt idx="1">
                  <c:v>0.21827794561933533</c:v>
                </c:pt>
                <c:pt idx="2">
                  <c:v>2.1903323262839881E-2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ВІЛ-інфікованих осіб потрібно лікувати окремо від інших людей, щоб захистити загальне населення від інфікування</c:v>
                </c:pt>
                <c:pt idx="1">
                  <c:v>Якщо медичний працівник боїться інфікуватися ВІЛ від пацієнта, він може відмовитися приймати такого пацієнта</c:v>
                </c:pt>
                <c:pt idx="2">
                  <c:v>Надання медичної допомоги ВІЛ-інфікованим хворим – це марнування ресурсів, адже вони все одно скоро помруть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0.28174878556557947</c:v>
                </c:pt>
                <c:pt idx="1">
                  <c:v>0.17210270645385148</c:v>
                </c:pt>
                <c:pt idx="2">
                  <c:v>1.1797362942401111E-2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3389952"/>
        <c:axId val="73391488"/>
      </c:barChart>
      <c:catAx>
        <c:axId val="73389952"/>
        <c:scaling>
          <c:orientation val="maxMin"/>
        </c:scaling>
        <c:delete val="1"/>
        <c:axPos val="l"/>
        <c:majorTickMark val="out"/>
        <c:minorTickMark val="none"/>
        <c:tickLblPos val="nextTo"/>
        <c:crossAx val="73391488"/>
        <c:crosses val="autoZero"/>
        <c:auto val="1"/>
        <c:lblAlgn val="ctr"/>
        <c:lblOffset val="100"/>
        <c:noMultiLvlLbl val="0"/>
      </c:catAx>
      <c:valAx>
        <c:axId val="73391488"/>
        <c:scaling>
          <c:orientation val="minMax"/>
          <c:max val="0.75000000000000011"/>
        </c:scaling>
        <c:delete val="1"/>
        <c:axPos val="t"/>
        <c:numFmt formatCode="0%" sourceLinked="1"/>
        <c:majorTickMark val="out"/>
        <c:minorTickMark val="none"/>
        <c:tickLblPos val="nextTo"/>
        <c:crossAx val="7338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Не згоден</c:v>
                </c:pt>
                <c:pt idx="1">
                  <c:v>Згоден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0.10876132930513593</c:v>
                </c:pt>
                <c:pt idx="1">
                  <c:v>0.89123867069486407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B5D7-9627-4ED1-A486-3DCCC472CD91}" type="datetimeFigureOut">
              <a:rPr lang="uk-UA" smtClean="0"/>
              <a:t>15.10.2015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CFD9C-0933-4B7D-BDE9-86EFD41B97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502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94F6-3D69-420F-973B-07CEBFA3B95B}" type="datetimeFigureOut">
              <a:rPr lang="uk-UA" smtClean="0"/>
              <a:pPr/>
              <a:t>15.10.2015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5559A-DA70-4E4F-8418-9F4016149B2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0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3965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text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588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52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text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588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670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10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10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53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00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text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5886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32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text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text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5559A-DA70-4E4F-8418-9F4016149B21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MOON\departments\PD\PPU\USAID_Stigma and Discrimination\SD Assessment\2014\Baseline Kiev 2014\Wave 2\logos\logos 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0" y="-11013"/>
            <a:ext cx="840581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 userDrawn="1"/>
        </p:nvSpPr>
        <p:spPr bwMode="auto">
          <a:xfrm>
            <a:off x="437386" y="1412776"/>
            <a:ext cx="82498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0054A6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0054A6"/>
                </a:solidFill>
                <a:latin typeface="Tahoma" pitchFamily="34" charset="0"/>
                <a:cs typeface="Arial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0054A6"/>
                </a:solidFill>
                <a:latin typeface="Tahoma" pitchFamily="34" charset="0"/>
                <a:cs typeface="Arial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0054A6"/>
                </a:solidFill>
                <a:latin typeface="Tahoma" pitchFamily="34" charset="0"/>
                <a:cs typeface="Arial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0054A6"/>
                </a:solidFill>
                <a:latin typeface="Tahoma" pitchFamily="34" charset="0"/>
                <a:cs typeface="Arial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0054A6"/>
                </a:solidFill>
                <a:latin typeface="Tahoma" pitchFamily="34" charset="0"/>
                <a:cs typeface="Arial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0054A6"/>
                </a:solidFill>
                <a:latin typeface="Tahoma" pitchFamily="34" charset="0"/>
                <a:cs typeface="Arial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0054A6"/>
                </a:solidFill>
                <a:latin typeface="Tahoma" pitchFamily="34" charset="0"/>
                <a:cs typeface="Arial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rgbClr val="0054A6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cs typeface="Arial"/>
              </a:rPr>
              <a:t>Проект RESPECT:</a:t>
            </a:r>
            <a:br>
              <a:rPr kumimoji="0" lang="uk-UA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cs typeface="Arial"/>
              </a:rPr>
            </a:br>
            <a:r>
              <a:rPr kumimoji="0" lang="uk-UA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cs typeface="Arial"/>
              </a:rPr>
              <a:t> «Зменшення стигми та дискримінації, пов’язаної з ВІЛ, </a:t>
            </a:r>
            <a:br>
              <a:rPr kumimoji="0" lang="uk-UA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cs typeface="Arial"/>
              </a:rPr>
            </a:br>
            <a:r>
              <a:rPr kumimoji="0" lang="uk-UA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cs typeface="Arial"/>
              </a:rPr>
              <a:t>щодо представників груп найвищого ризику в медичних закладах  України»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/>
                <a:cs typeface="Arial"/>
              </a:rPr>
              <a:t>за фінансової підтримки Агентства США з міжнародного розвитку (USAID)</a:t>
            </a:r>
            <a:endParaRPr kumimoji="0" lang="en-US" altLang="uk-UA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uk-UA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/>
              <a:cs typeface="Arial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564904"/>
            <a:ext cx="9144000" cy="4293096"/>
          </a:xfrm>
          <a:custGeom>
            <a:avLst/>
            <a:gdLst>
              <a:gd name="connsiteX0" fmla="*/ 0 w 9144000"/>
              <a:gd name="connsiteY0" fmla="*/ 0 h 4254954"/>
              <a:gd name="connsiteX1" fmla="*/ 9144000 w 9144000"/>
              <a:gd name="connsiteY1" fmla="*/ 0 h 4254954"/>
              <a:gd name="connsiteX2" fmla="*/ 9144000 w 9144000"/>
              <a:gd name="connsiteY2" fmla="*/ 4254954 h 4254954"/>
              <a:gd name="connsiteX3" fmla="*/ 0 w 9144000"/>
              <a:gd name="connsiteY3" fmla="*/ 4254954 h 4254954"/>
              <a:gd name="connsiteX4" fmla="*/ 0 w 9144000"/>
              <a:gd name="connsiteY4" fmla="*/ 0 h 4254954"/>
              <a:gd name="connsiteX0" fmla="*/ 0 w 9144000"/>
              <a:gd name="connsiteY0" fmla="*/ 268637 h 4523591"/>
              <a:gd name="connsiteX1" fmla="*/ 4550485 w 9144000"/>
              <a:gd name="connsiteY1" fmla="*/ 0 h 4523591"/>
              <a:gd name="connsiteX2" fmla="*/ 9144000 w 9144000"/>
              <a:gd name="connsiteY2" fmla="*/ 268637 h 4523591"/>
              <a:gd name="connsiteX3" fmla="*/ 9144000 w 9144000"/>
              <a:gd name="connsiteY3" fmla="*/ 4523591 h 4523591"/>
              <a:gd name="connsiteX4" fmla="*/ 0 w 9144000"/>
              <a:gd name="connsiteY4" fmla="*/ 4523591 h 4523591"/>
              <a:gd name="connsiteX5" fmla="*/ 0 w 9144000"/>
              <a:gd name="connsiteY5" fmla="*/ 268637 h 4523591"/>
              <a:gd name="connsiteX0" fmla="*/ 0 w 9144000"/>
              <a:gd name="connsiteY0" fmla="*/ 268714 h 4523668"/>
              <a:gd name="connsiteX1" fmla="*/ 4550485 w 9144000"/>
              <a:gd name="connsiteY1" fmla="*/ 77 h 4523668"/>
              <a:gd name="connsiteX2" fmla="*/ 9144000 w 9144000"/>
              <a:gd name="connsiteY2" fmla="*/ 268714 h 4523668"/>
              <a:gd name="connsiteX3" fmla="*/ 9144000 w 9144000"/>
              <a:gd name="connsiteY3" fmla="*/ 4523668 h 4523668"/>
              <a:gd name="connsiteX4" fmla="*/ 0 w 9144000"/>
              <a:gd name="connsiteY4" fmla="*/ 4523668 h 4523668"/>
              <a:gd name="connsiteX5" fmla="*/ 0 w 9144000"/>
              <a:gd name="connsiteY5" fmla="*/ 268714 h 4523668"/>
              <a:gd name="connsiteX0" fmla="*/ 0 w 9144000"/>
              <a:gd name="connsiteY0" fmla="*/ 268714 h 4523668"/>
              <a:gd name="connsiteX1" fmla="*/ 4550485 w 9144000"/>
              <a:gd name="connsiteY1" fmla="*/ 77 h 4523668"/>
              <a:gd name="connsiteX2" fmla="*/ 9144000 w 9144000"/>
              <a:gd name="connsiteY2" fmla="*/ 268714 h 4523668"/>
              <a:gd name="connsiteX3" fmla="*/ 9144000 w 9144000"/>
              <a:gd name="connsiteY3" fmla="*/ 4523668 h 4523668"/>
              <a:gd name="connsiteX4" fmla="*/ 0 w 9144000"/>
              <a:gd name="connsiteY4" fmla="*/ 4523668 h 4523668"/>
              <a:gd name="connsiteX5" fmla="*/ 0 w 9144000"/>
              <a:gd name="connsiteY5" fmla="*/ 268714 h 4523668"/>
              <a:gd name="connsiteX0" fmla="*/ 0 w 9144000"/>
              <a:gd name="connsiteY0" fmla="*/ 0 h 4254954"/>
              <a:gd name="connsiteX1" fmla="*/ 9144000 w 9144000"/>
              <a:gd name="connsiteY1" fmla="*/ 0 h 4254954"/>
              <a:gd name="connsiteX2" fmla="*/ 9144000 w 9144000"/>
              <a:gd name="connsiteY2" fmla="*/ 4254954 h 4254954"/>
              <a:gd name="connsiteX3" fmla="*/ 0 w 9144000"/>
              <a:gd name="connsiteY3" fmla="*/ 4254954 h 4254954"/>
              <a:gd name="connsiteX4" fmla="*/ 0 w 9144000"/>
              <a:gd name="connsiteY4" fmla="*/ 0 h 4254954"/>
              <a:gd name="connsiteX0" fmla="*/ 0 w 9144000"/>
              <a:gd name="connsiteY0" fmla="*/ 419404 h 4674358"/>
              <a:gd name="connsiteX1" fmla="*/ 9144000 w 9144000"/>
              <a:gd name="connsiteY1" fmla="*/ 419404 h 4674358"/>
              <a:gd name="connsiteX2" fmla="*/ 9144000 w 9144000"/>
              <a:gd name="connsiteY2" fmla="*/ 4674358 h 4674358"/>
              <a:gd name="connsiteX3" fmla="*/ 0 w 9144000"/>
              <a:gd name="connsiteY3" fmla="*/ 4674358 h 4674358"/>
              <a:gd name="connsiteX4" fmla="*/ 0 w 9144000"/>
              <a:gd name="connsiteY4" fmla="*/ 419404 h 4674358"/>
              <a:gd name="connsiteX0" fmla="*/ 0 w 9144000"/>
              <a:gd name="connsiteY0" fmla="*/ 285803 h 4540757"/>
              <a:gd name="connsiteX1" fmla="*/ 9144000 w 9144000"/>
              <a:gd name="connsiteY1" fmla="*/ 285803 h 4540757"/>
              <a:gd name="connsiteX2" fmla="*/ 9144000 w 9144000"/>
              <a:gd name="connsiteY2" fmla="*/ 4540757 h 4540757"/>
              <a:gd name="connsiteX3" fmla="*/ 0 w 9144000"/>
              <a:gd name="connsiteY3" fmla="*/ 4540757 h 4540757"/>
              <a:gd name="connsiteX4" fmla="*/ 0 w 9144000"/>
              <a:gd name="connsiteY4" fmla="*/ 285803 h 4540757"/>
              <a:gd name="connsiteX0" fmla="*/ 0 w 9144000"/>
              <a:gd name="connsiteY0" fmla="*/ 380119 h 4635073"/>
              <a:gd name="connsiteX1" fmla="*/ 9144000 w 9144000"/>
              <a:gd name="connsiteY1" fmla="*/ 380119 h 4635073"/>
              <a:gd name="connsiteX2" fmla="*/ 9144000 w 9144000"/>
              <a:gd name="connsiteY2" fmla="*/ 4635073 h 4635073"/>
              <a:gd name="connsiteX3" fmla="*/ 0 w 9144000"/>
              <a:gd name="connsiteY3" fmla="*/ 4635073 h 4635073"/>
              <a:gd name="connsiteX4" fmla="*/ 0 w 9144000"/>
              <a:gd name="connsiteY4" fmla="*/ 380119 h 4635073"/>
              <a:gd name="connsiteX0" fmla="*/ 0 w 9144000"/>
              <a:gd name="connsiteY0" fmla="*/ 467323 h 4722277"/>
              <a:gd name="connsiteX1" fmla="*/ 9144000 w 9144000"/>
              <a:gd name="connsiteY1" fmla="*/ 467323 h 4722277"/>
              <a:gd name="connsiteX2" fmla="*/ 9144000 w 9144000"/>
              <a:gd name="connsiteY2" fmla="*/ 4722277 h 4722277"/>
              <a:gd name="connsiteX3" fmla="*/ 0 w 9144000"/>
              <a:gd name="connsiteY3" fmla="*/ 4722277 h 4722277"/>
              <a:gd name="connsiteX4" fmla="*/ 0 w 9144000"/>
              <a:gd name="connsiteY4" fmla="*/ 467323 h 4722277"/>
              <a:gd name="connsiteX0" fmla="*/ 0 w 9144000"/>
              <a:gd name="connsiteY0" fmla="*/ 316168 h 4571122"/>
              <a:gd name="connsiteX1" fmla="*/ 9144000 w 9144000"/>
              <a:gd name="connsiteY1" fmla="*/ 316168 h 4571122"/>
              <a:gd name="connsiteX2" fmla="*/ 9144000 w 9144000"/>
              <a:gd name="connsiteY2" fmla="*/ 4571122 h 4571122"/>
              <a:gd name="connsiteX3" fmla="*/ 0 w 9144000"/>
              <a:gd name="connsiteY3" fmla="*/ 4571122 h 4571122"/>
              <a:gd name="connsiteX4" fmla="*/ 0 w 9144000"/>
              <a:gd name="connsiteY4" fmla="*/ 316168 h 4571122"/>
              <a:gd name="connsiteX0" fmla="*/ 0 w 9144000"/>
              <a:gd name="connsiteY0" fmla="*/ 141277 h 4396231"/>
              <a:gd name="connsiteX1" fmla="*/ 9144000 w 9144000"/>
              <a:gd name="connsiteY1" fmla="*/ 141277 h 4396231"/>
              <a:gd name="connsiteX2" fmla="*/ 9144000 w 9144000"/>
              <a:gd name="connsiteY2" fmla="*/ 4396231 h 4396231"/>
              <a:gd name="connsiteX3" fmla="*/ 0 w 9144000"/>
              <a:gd name="connsiteY3" fmla="*/ 4396231 h 4396231"/>
              <a:gd name="connsiteX4" fmla="*/ 0 w 9144000"/>
              <a:gd name="connsiteY4" fmla="*/ 141277 h 4396231"/>
              <a:gd name="connsiteX0" fmla="*/ 0 w 9144000"/>
              <a:gd name="connsiteY0" fmla="*/ 250397 h 4505351"/>
              <a:gd name="connsiteX1" fmla="*/ 9144000 w 9144000"/>
              <a:gd name="connsiteY1" fmla="*/ 250397 h 4505351"/>
              <a:gd name="connsiteX2" fmla="*/ 9144000 w 9144000"/>
              <a:gd name="connsiteY2" fmla="*/ 4505351 h 4505351"/>
              <a:gd name="connsiteX3" fmla="*/ 0 w 9144000"/>
              <a:gd name="connsiteY3" fmla="*/ 4505351 h 4505351"/>
              <a:gd name="connsiteX4" fmla="*/ 0 w 9144000"/>
              <a:gd name="connsiteY4" fmla="*/ 250397 h 4505351"/>
              <a:gd name="connsiteX0" fmla="*/ 0 w 9144000"/>
              <a:gd name="connsiteY0" fmla="*/ 370680 h 4625634"/>
              <a:gd name="connsiteX1" fmla="*/ 9144000 w 9144000"/>
              <a:gd name="connsiteY1" fmla="*/ 370680 h 4625634"/>
              <a:gd name="connsiteX2" fmla="*/ 9144000 w 9144000"/>
              <a:gd name="connsiteY2" fmla="*/ 4625634 h 4625634"/>
              <a:gd name="connsiteX3" fmla="*/ 0 w 9144000"/>
              <a:gd name="connsiteY3" fmla="*/ 4625634 h 4625634"/>
              <a:gd name="connsiteX4" fmla="*/ 0 w 9144000"/>
              <a:gd name="connsiteY4" fmla="*/ 370680 h 4625634"/>
              <a:gd name="connsiteX0" fmla="*/ 0 w 9144000"/>
              <a:gd name="connsiteY0" fmla="*/ 355100 h 4610054"/>
              <a:gd name="connsiteX1" fmla="*/ 9144000 w 9144000"/>
              <a:gd name="connsiteY1" fmla="*/ 355100 h 4610054"/>
              <a:gd name="connsiteX2" fmla="*/ 9144000 w 9144000"/>
              <a:gd name="connsiteY2" fmla="*/ 4610054 h 4610054"/>
              <a:gd name="connsiteX3" fmla="*/ 0 w 9144000"/>
              <a:gd name="connsiteY3" fmla="*/ 4610054 h 4610054"/>
              <a:gd name="connsiteX4" fmla="*/ 0 w 9144000"/>
              <a:gd name="connsiteY4" fmla="*/ 355100 h 4610054"/>
              <a:gd name="connsiteX0" fmla="*/ 0 w 9144000"/>
              <a:gd name="connsiteY0" fmla="*/ 322096 h 4577050"/>
              <a:gd name="connsiteX1" fmla="*/ 9144000 w 9144000"/>
              <a:gd name="connsiteY1" fmla="*/ 322096 h 4577050"/>
              <a:gd name="connsiteX2" fmla="*/ 9144000 w 9144000"/>
              <a:gd name="connsiteY2" fmla="*/ 4577050 h 4577050"/>
              <a:gd name="connsiteX3" fmla="*/ 0 w 9144000"/>
              <a:gd name="connsiteY3" fmla="*/ 4577050 h 4577050"/>
              <a:gd name="connsiteX4" fmla="*/ 0 w 9144000"/>
              <a:gd name="connsiteY4" fmla="*/ 322096 h 4577050"/>
              <a:gd name="connsiteX0" fmla="*/ 0 w 9144000"/>
              <a:gd name="connsiteY0" fmla="*/ 322096 h 4577050"/>
              <a:gd name="connsiteX1" fmla="*/ 9144000 w 9144000"/>
              <a:gd name="connsiteY1" fmla="*/ 322096 h 4577050"/>
              <a:gd name="connsiteX2" fmla="*/ 9144000 w 9144000"/>
              <a:gd name="connsiteY2" fmla="*/ 4577050 h 4577050"/>
              <a:gd name="connsiteX3" fmla="*/ 0 w 9144000"/>
              <a:gd name="connsiteY3" fmla="*/ 4577050 h 4577050"/>
              <a:gd name="connsiteX4" fmla="*/ 0 w 9144000"/>
              <a:gd name="connsiteY4" fmla="*/ 322096 h 4577050"/>
              <a:gd name="connsiteX0" fmla="*/ 0 w 9144000"/>
              <a:gd name="connsiteY0" fmla="*/ 298381 h 4553335"/>
              <a:gd name="connsiteX1" fmla="*/ 9144000 w 9144000"/>
              <a:gd name="connsiteY1" fmla="*/ 298381 h 4553335"/>
              <a:gd name="connsiteX2" fmla="*/ 9144000 w 9144000"/>
              <a:gd name="connsiteY2" fmla="*/ 4553335 h 4553335"/>
              <a:gd name="connsiteX3" fmla="*/ 0 w 9144000"/>
              <a:gd name="connsiteY3" fmla="*/ 4553335 h 4553335"/>
              <a:gd name="connsiteX4" fmla="*/ 0 w 9144000"/>
              <a:gd name="connsiteY4" fmla="*/ 298381 h 4553335"/>
              <a:gd name="connsiteX0" fmla="*/ 0 w 9144000"/>
              <a:gd name="connsiteY0" fmla="*/ 269667 h 4524621"/>
              <a:gd name="connsiteX1" fmla="*/ 9144000 w 9144000"/>
              <a:gd name="connsiteY1" fmla="*/ 269667 h 4524621"/>
              <a:gd name="connsiteX2" fmla="*/ 9144000 w 9144000"/>
              <a:gd name="connsiteY2" fmla="*/ 4524621 h 4524621"/>
              <a:gd name="connsiteX3" fmla="*/ 0 w 9144000"/>
              <a:gd name="connsiteY3" fmla="*/ 4524621 h 4524621"/>
              <a:gd name="connsiteX4" fmla="*/ 0 w 9144000"/>
              <a:gd name="connsiteY4" fmla="*/ 269667 h 4524621"/>
              <a:gd name="connsiteX0" fmla="*/ 0 w 9144000"/>
              <a:gd name="connsiteY0" fmla="*/ 257613 h 4512567"/>
              <a:gd name="connsiteX1" fmla="*/ 9144000 w 9144000"/>
              <a:gd name="connsiteY1" fmla="*/ 257613 h 4512567"/>
              <a:gd name="connsiteX2" fmla="*/ 9144000 w 9144000"/>
              <a:gd name="connsiteY2" fmla="*/ 4512567 h 4512567"/>
              <a:gd name="connsiteX3" fmla="*/ 0 w 9144000"/>
              <a:gd name="connsiteY3" fmla="*/ 4512567 h 4512567"/>
              <a:gd name="connsiteX4" fmla="*/ 0 w 9144000"/>
              <a:gd name="connsiteY4" fmla="*/ 257613 h 4512567"/>
              <a:gd name="connsiteX0" fmla="*/ 0 w 9144000"/>
              <a:gd name="connsiteY0" fmla="*/ 245464 h 4500418"/>
              <a:gd name="connsiteX1" fmla="*/ 9144000 w 9144000"/>
              <a:gd name="connsiteY1" fmla="*/ 245464 h 4500418"/>
              <a:gd name="connsiteX2" fmla="*/ 9144000 w 9144000"/>
              <a:gd name="connsiteY2" fmla="*/ 4500418 h 4500418"/>
              <a:gd name="connsiteX3" fmla="*/ 0 w 9144000"/>
              <a:gd name="connsiteY3" fmla="*/ 4500418 h 4500418"/>
              <a:gd name="connsiteX4" fmla="*/ 0 w 9144000"/>
              <a:gd name="connsiteY4" fmla="*/ 245464 h 4500418"/>
              <a:gd name="connsiteX0" fmla="*/ 0 w 9144000"/>
              <a:gd name="connsiteY0" fmla="*/ 249481 h 4504435"/>
              <a:gd name="connsiteX1" fmla="*/ 9144000 w 9144000"/>
              <a:gd name="connsiteY1" fmla="*/ 249481 h 4504435"/>
              <a:gd name="connsiteX2" fmla="*/ 9144000 w 9144000"/>
              <a:gd name="connsiteY2" fmla="*/ 4504435 h 4504435"/>
              <a:gd name="connsiteX3" fmla="*/ 0 w 9144000"/>
              <a:gd name="connsiteY3" fmla="*/ 4504435 h 4504435"/>
              <a:gd name="connsiteX4" fmla="*/ 0 w 9144000"/>
              <a:gd name="connsiteY4" fmla="*/ 249481 h 450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04435">
                <a:moveTo>
                  <a:pt x="0" y="249481"/>
                </a:moveTo>
                <a:cubicBezTo>
                  <a:pt x="2416883" y="-83161"/>
                  <a:pt x="6727117" y="-83160"/>
                  <a:pt x="9144000" y="249481"/>
                </a:cubicBezTo>
                <a:lnTo>
                  <a:pt x="9144000" y="4504435"/>
                </a:lnTo>
                <a:lnTo>
                  <a:pt x="0" y="4504435"/>
                </a:lnTo>
                <a:lnTo>
                  <a:pt x="0" y="249481"/>
                </a:lnTo>
                <a:close/>
              </a:path>
            </a:pathLst>
          </a:custGeom>
          <a:solidFill>
            <a:srgbClr val="005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2996952"/>
            <a:ext cx="8640960" cy="1584175"/>
          </a:xfrm>
        </p:spPr>
        <p:txBody>
          <a:bodyPr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uk-UA" noProof="0" dirty="0" smtClean="0"/>
              <a:t>Назва розділу</a:t>
            </a:r>
            <a:endParaRPr lang="uk-UA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71600" y="4844752"/>
            <a:ext cx="7200800" cy="17526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 smtClean="0"/>
              <a:t>Назва теми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1311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6"/>
          <p:cNvSpPr/>
          <p:nvPr userDrawn="1"/>
        </p:nvSpPr>
        <p:spPr>
          <a:xfrm>
            <a:off x="0" y="2564904"/>
            <a:ext cx="9144000" cy="4293096"/>
          </a:xfrm>
          <a:custGeom>
            <a:avLst/>
            <a:gdLst>
              <a:gd name="connsiteX0" fmla="*/ 0 w 9144000"/>
              <a:gd name="connsiteY0" fmla="*/ 0 h 4254954"/>
              <a:gd name="connsiteX1" fmla="*/ 9144000 w 9144000"/>
              <a:gd name="connsiteY1" fmla="*/ 0 h 4254954"/>
              <a:gd name="connsiteX2" fmla="*/ 9144000 w 9144000"/>
              <a:gd name="connsiteY2" fmla="*/ 4254954 h 4254954"/>
              <a:gd name="connsiteX3" fmla="*/ 0 w 9144000"/>
              <a:gd name="connsiteY3" fmla="*/ 4254954 h 4254954"/>
              <a:gd name="connsiteX4" fmla="*/ 0 w 9144000"/>
              <a:gd name="connsiteY4" fmla="*/ 0 h 4254954"/>
              <a:gd name="connsiteX0" fmla="*/ 0 w 9144000"/>
              <a:gd name="connsiteY0" fmla="*/ 268637 h 4523591"/>
              <a:gd name="connsiteX1" fmla="*/ 4550485 w 9144000"/>
              <a:gd name="connsiteY1" fmla="*/ 0 h 4523591"/>
              <a:gd name="connsiteX2" fmla="*/ 9144000 w 9144000"/>
              <a:gd name="connsiteY2" fmla="*/ 268637 h 4523591"/>
              <a:gd name="connsiteX3" fmla="*/ 9144000 w 9144000"/>
              <a:gd name="connsiteY3" fmla="*/ 4523591 h 4523591"/>
              <a:gd name="connsiteX4" fmla="*/ 0 w 9144000"/>
              <a:gd name="connsiteY4" fmla="*/ 4523591 h 4523591"/>
              <a:gd name="connsiteX5" fmla="*/ 0 w 9144000"/>
              <a:gd name="connsiteY5" fmla="*/ 268637 h 4523591"/>
              <a:gd name="connsiteX0" fmla="*/ 0 w 9144000"/>
              <a:gd name="connsiteY0" fmla="*/ 268714 h 4523668"/>
              <a:gd name="connsiteX1" fmla="*/ 4550485 w 9144000"/>
              <a:gd name="connsiteY1" fmla="*/ 77 h 4523668"/>
              <a:gd name="connsiteX2" fmla="*/ 9144000 w 9144000"/>
              <a:gd name="connsiteY2" fmla="*/ 268714 h 4523668"/>
              <a:gd name="connsiteX3" fmla="*/ 9144000 w 9144000"/>
              <a:gd name="connsiteY3" fmla="*/ 4523668 h 4523668"/>
              <a:gd name="connsiteX4" fmla="*/ 0 w 9144000"/>
              <a:gd name="connsiteY4" fmla="*/ 4523668 h 4523668"/>
              <a:gd name="connsiteX5" fmla="*/ 0 w 9144000"/>
              <a:gd name="connsiteY5" fmla="*/ 268714 h 4523668"/>
              <a:gd name="connsiteX0" fmla="*/ 0 w 9144000"/>
              <a:gd name="connsiteY0" fmla="*/ 268714 h 4523668"/>
              <a:gd name="connsiteX1" fmla="*/ 4550485 w 9144000"/>
              <a:gd name="connsiteY1" fmla="*/ 77 h 4523668"/>
              <a:gd name="connsiteX2" fmla="*/ 9144000 w 9144000"/>
              <a:gd name="connsiteY2" fmla="*/ 268714 h 4523668"/>
              <a:gd name="connsiteX3" fmla="*/ 9144000 w 9144000"/>
              <a:gd name="connsiteY3" fmla="*/ 4523668 h 4523668"/>
              <a:gd name="connsiteX4" fmla="*/ 0 w 9144000"/>
              <a:gd name="connsiteY4" fmla="*/ 4523668 h 4523668"/>
              <a:gd name="connsiteX5" fmla="*/ 0 w 9144000"/>
              <a:gd name="connsiteY5" fmla="*/ 268714 h 4523668"/>
              <a:gd name="connsiteX0" fmla="*/ 0 w 9144000"/>
              <a:gd name="connsiteY0" fmla="*/ 0 h 4254954"/>
              <a:gd name="connsiteX1" fmla="*/ 9144000 w 9144000"/>
              <a:gd name="connsiteY1" fmla="*/ 0 h 4254954"/>
              <a:gd name="connsiteX2" fmla="*/ 9144000 w 9144000"/>
              <a:gd name="connsiteY2" fmla="*/ 4254954 h 4254954"/>
              <a:gd name="connsiteX3" fmla="*/ 0 w 9144000"/>
              <a:gd name="connsiteY3" fmla="*/ 4254954 h 4254954"/>
              <a:gd name="connsiteX4" fmla="*/ 0 w 9144000"/>
              <a:gd name="connsiteY4" fmla="*/ 0 h 4254954"/>
              <a:gd name="connsiteX0" fmla="*/ 0 w 9144000"/>
              <a:gd name="connsiteY0" fmla="*/ 419404 h 4674358"/>
              <a:gd name="connsiteX1" fmla="*/ 9144000 w 9144000"/>
              <a:gd name="connsiteY1" fmla="*/ 419404 h 4674358"/>
              <a:gd name="connsiteX2" fmla="*/ 9144000 w 9144000"/>
              <a:gd name="connsiteY2" fmla="*/ 4674358 h 4674358"/>
              <a:gd name="connsiteX3" fmla="*/ 0 w 9144000"/>
              <a:gd name="connsiteY3" fmla="*/ 4674358 h 4674358"/>
              <a:gd name="connsiteX4" fmla="*/ 0 w 9144000"/>
              <a:gd name="connsiteY4" fmla="*/ 419404 h 4674358"/>
              <a:gd name="connsiteX0" fmla="*/ 0 w 9144000"/>
              <a:gd name="connsiteY0" fmla="*/ 285803 h 4540757"/>
              <a:gd name="connsiteX1" fmla="*/ 9144000 w 9144000"/>
              <a:gd name="connsiteY1" fmla="*/ 285803 h 4540757"/>
              <a:gd name="connsiteX2" fmla="*/ 9144000 w 9144000"/>
              <a:gd name="connsiteY2" fmla="*/ 4540757 h 4540757"/>
              <a:gd name="connsiteX3" fmla="*/ 0 w 9144000"/>
              <a:gd name="connsiteY3" fmla="*/ 4540757 h 4540757"/>
              <a:gd name="connsiteX4" fmla="*/ 0 w 9144000"/>
              <a:gd name="connsiteY4" fmla="*/ 285803 h 4540757"/>
              <a:gd name="connsiteX0" fmla="*/ 0 w 9144000"/>
              <a:gd name="connsiteY0" fmla="*/ 380119 h 4635073"/>
              <a:gd name="connsiteX1" fmla="*/ 9144000 w 9144000"/>
              <a:gd name="connsiteY1" fmla="*/ 380119 h 4635073"/>
              <a:gd name="connsiteX2" fmla="*/ 9144000 w 9144000"/>
              <a:gd name="connsiteY2" fmla="*/ 4635073 h 4635073"/>
              <a:gd name="connsiteX3" fmla="*/ 0 w 9144000"/>
              <a:gd name="connsiteY3" fmla="*/ 4635073 h 4635073"/>
              <a:gd name="connsiteX4" fmla="*/ 0 w 9144000"/>
              <a:gd name="connsiteY4" fmla="*/ 380119 h 4635073"/>
              <a:gd name="connsiteX0" fmla="*/ 0 w 9144000"/>
              <a:gd name="connsiteY0" fmla="*/ 467323 h 4722277"/>
              <a:gd name="connsiteX1" fmla="*/ 9144000 w 9144000"/>
              <a:gd name="connsiteY1" fmla="*/ 467323 h 4722277"/>
              <a:gd name="connsiteX2" fmla="*/ 9144000 w 9144000"/>
              <a:gd name="connsiteY2" fmla="*/ 4722277 h 4722277"/>
              <a:gd name="connsiteX3" fmla="*/ 0 w 9144000"/>
              <a:gd name="connsiteY3" fmla="*/ 4722277 h 4722277"/>
              <a:gd name="connsiteX4" fmla="*/ 0 w 9144000"/>
              <a:gd name="connsiteY4" fmla="*/ 467323 h 4722277"/>
              <a:gd name="connsiteX0" fmla="*/ 0 w 9144000"/>
              <a:gd name="connsiteY0" fmla="*/ 316168 h 4571122"/>
              <a:gd name="connsiteX1" fmla="*/ 9144000 w 9144000"/>
              <a:gd name="connsiteY1" fmla="*/ 316168 h 4571122"/>
              <a:gd name="connsiteX2" fmla="*/ 9144000 w 9144000"/>
              <a:gd name="connsiteY2" fmla="*/ 4571122 h 4571122"/>
              <a:gd name="connsiteX3" fmla="*/ 0 w 9144000"/>
              <a:gd name="connsiteY3" fmla="*/ 4571122 h 4571122"/>
              <a:gd name="connsiteX4" fmla="*/ 0 w 9144000"/>
              <a:gd name="connsiteY4" fmla="*/ 316168 h 4571122"/>
              <a:gd name="connsiteX0" fmla="*/ 0 w 9144000"/>
              <a:gd name="connsiteY0" fmla="*/ 141277 h 4396231"/>
              <a:gd name="connsiteX1" fmla="*/ 9144000 w 9144000"/>
              <a:gd name="connsiteY1" fmla="*/ 141277 h 4396231"/>
              <a:gd name="connsiteX2" fmla="*/ 9144000 w 9144000"/>
              <a:gd name="connsiteY2" fmla="*/ 4396231 h 4396231"/>
              <a:gd name="connsiteX3" fmla="*/ 0 w 9144000"/>
              <a:gd name="connsiteY3" fmla="*/ 4396231 h 4396231"/>
              <a:gd name="connsiteX4" fmla="*/ 0 w 9144000"/>
              <a:gd name="connsiteY4" fmla="*/ 141277 h 4396231"/>
              <a:gd name="connsiteX0" fmla="*/ 0 w 9144000"/>
              <a:gd name="connsiteY0" fmla="*/ 250397 h 4505351"/>
              <a:gd name="connsiteX1" fmla="*/ 9144000 w 9144000"/>
              <a:gd name="connsiteY1" fmla="*/ 250397 h 4505351"/>
              <a:gd name="connsiteX2" fmla="*/ 9144000 w 9144000"/>
              <a:gd name="connsiteY2" fmla="*/ 4505351 h 4505351"/>
              <a:gd name="connsiteX3" fmla="*/ 0 w 9144000"/>
              <a:gd name="connsiteY3" fmla="*/ 4505351 h 4505351"/>
              <a:gd name="connsiteX4" fmla="*/ 0 w 9144000"/>
              <a:gd name="connsiteY4" fmla="*/ 250397 h 4505351"/>
              <a:gd name="connsiteX0" fmla="*/ 0 w 9144000"/>
              <a:gd name="connsiteY0" fmla="*/ 370680 h 4625634"/>
              <a:gd name="connsiteX1" fmla="*/ 9144000 w 9144000"/>
              <a:gd name="connsiteY1" fmla="*/ 370680 h 4625634"/>
              <a:gd name="connsiteX2" fmla="*/ 9144000 w 9144000"/>
              <a:gd name="connsiteY2" fmla="*/ 4625634 h 4625634"/>
              <a:gd name="connsiteX3" fmla="*/ 0 w 9144000"/>
              <a:gd name="connsiteY3" fmla="*/ 4625634 h 4625634"/>
              <a:gd name="connsiteX4" fmla="*/ 0 w 9144000"/>
              <a:gd name="connsiteY4" fmla="*/ 370680 h 4625634"/>
              <a:gd name="connsiteX0" fmla="*/ 0 w 9144000"/>
              <a:gd name="connsiteY0" fmla="*/ 355100 h 4610054"/>
              <a:gd name="connsiteX1" fmla="*/ 9144000 w 9144000"/>
              <a:gd name="connsiteY1" fmla="*/ 355100 h 4610054"/>
              <a:gd name="connsiteX2" fmla="*/ 9144000 w 9144000"/>
              <a:gd name="connsiteY2" fmla="*/ 4610054 h 4610054"/>
              <a:gd name="connsiteX3" fmla="*/ 0 w 9144000"/>
              <a:gd name="connsiteY3" fmla="*/ 4610054 h 4610054"/>
              <a:gd name="connsiteX4" fmla="*/ 0 w 9144000"/>
              <a:gd name="connsiteY4" fmla="*/ 355100 h 4610054"/>
              <a:gd name="connsiteX0" fmla="*/ 0 w 9144000"/>
              <a:gd name="connsiteY0" fmla="*/ 322096 h 4577050"/>
              <a:gd name="connsiteX1" fmla="*/ 9144000 w 9144000"/>
              <a:gd name="connsiteY1" fmla="*/ 322096 h 4577050"/>
              <a:gd name="connsiteX2" fmla="*/ 9144000 w 9144000"/>
              <a:gd name="connsiteY2" fmla="*/ 4577050 h 4577050"/>
              <a:gd name="connsiteX3" fmla="*/ 0 w 9144000"/>
              <a:gd name="connsiteY3" fmla="*/ 4577050 h 4577050"/>
              <a:gd name="connsiteX4" fmla="*/ 0 w 9144000"/>
              <a:gd name="connsiteY4" fmla="*/ 322096 h 4577050"/>
              <a:gd name="connsiteX0" fmla="*/ 0 w 9144000"/>
              <a:gd name="connsiteY0" fmla="*/ 322096 h 4577050"/>
              <a:gd name="connsiteX1" fmla="*/ 9144000 w 9144000"/>
              <a:gd name="connsiteY1" fmla="*/ 322096 h 4577050"/>
              <a:gd name="connsiteX2" fmla="*/ 9144000 w 9144000"/>
              <a:gd name="connsiteY2" fmla="*/ 4577050 h 4577050"/>
              <a:gd name="connsiteX3" fmla="*/ 0 w 9144000"/>
              <a:gd name="connsiteY3" fmla="*/ 4577050 h 4577050"/>
              <a:gd name="connsiteX4" fmla="*/ 0 w 9144000"/>
              <a:gd name="connsiteY4" fmla="*/ 322096 h 4577050"/>
              <a:gd name="connsiteX0" fmla="*/ 0 w 9144000"/>
              <a:gd name="connsiteY0" fmla="*/ 298381 h 4553335"/>
              <a:gd name="connsiteX1" fmla="*/ 9144000 w 9144000"/>
              <a:gd name="connsiteY1" fmla="*/ 298381 h 4553335"/>
              <a:gd name="connsiteX2" fmla="*/ 9144000 w 9144000"/>
              <a:gd name="connsiteY2" fmla="*/ 4553335 h 4553335"/>
              <a:gd name="connsiteX3" fmla="*/ 0 w 9144000"/>
              <a:gd name="connsiteY3" fmla="*/ 4553335 h 4553335"/>
              <a:gd name="connsiteX4" fmla="*/ 0 w 9144000"/>
              <a:gd name="connsiteY4" fmla="*/ 298381 h 4553335"/>
              <a:gd name="connsiteX0" fmla="*/ 0 w 9144000"/>
              <a:gd name="connsiteY0" fmla="*/ 269667 h 4524621"/>
              <a:gd name="connsiteX1" fmla="*/ 9144000 w 9144000"/>
              <a:gd name="connsiteY1" fmla="*/ 269667 h 4524621"/>
              <a:gd name="connsiteX2" fmla="*/ 9144000 w 9144000"/>
              <a:gd name="connsiteY2" fmla="*/ 4524621 h 4524621"/>
              <a:gd name="connsiteX3" fmla="*/ 0 w 9144000"/>
              <a:gd name="connsiteY3" fmla="*/ 4524621 h 4524621"/>
              <a:gd name="connsiteX4" fmla="*/ 0 w 9144000"/>
              <a:gd name="connsiteY4" fmla="*/ 269667 h 4524621"/>
              <a:gd name="connsiteX0" fmla="*/ 0 w 9144000"/>
              <a:gd name="connsiteY0" fmla="*/ 257613 h 4512567"/>
              <a:gd name="connsiteX1" fmla="*/ 9144000 w 9144000"/>
              <a:gd name="connsiteY1" fmla="*/ 257613 h 4512567"/>
              <a:gd name="connsiteX2" fmla="*/ 9144000 w 9144000"/>
              <a:gd name="connsiteY2" fmla="*/ 4512567 h 4512567"/>
              <a:gd name="connsiteX3" fmla="*/ 0 w 9144000"/>
              <a:gd name="connsiteY3" fmla="*/ 4512567 h 4512567"/>
              <a:gd name="connsiteX4" fmla="*/ 0 w 9144000"/>
              <a:gd name="connsiteY4" fmla="*/ 257613 h 4512567"/>
              <a:gd name="connsiteX0" fmla="*/ 0 w 9144000"/>
              <a:gd name="connsiteY0" fmla="*/ 245464 h 4500418"/>
              <a:gd name="connsiteX1" fmla="*/ 9144000 w 9144000"/>
              <a:gd name="connsiteY1" fmla="*/ 245464 h 4500418"/>
              <a:gd name="connsiteX2" fmla="*/ 9144000 w 9144000"/>
              <a:gd name="connsiteY2" fmla="*/ 4500418 h 4500418"/>
              <a:gd name="connsiteX3" fmla="*/ 0 w 9144000"/>
              <a:gd name="connsiteY3" fmla="*/ 4500418 h 4500418"/>
              <a:gd name="connsiteX4" fmla="*/ 0 w 9144000"/>
              <a:gd name="connsiteY4" fmla="*/ 245464 h 4500418"/>
              <a:gd name="connsiteX0" fmla="*/ 0 w 9144000"/>
              <a:gd name="connsiteY0" fmla="*/ 249481 h 4504435"/>
              <a:gd name="connsiteX1" fmla="*/ 9144000 w 9144000"/>
              <a:gd name="connsiteY1" fmla="*/ 249481 h 4504435"/>
              <a:gd name="connsiteX2" fmla="*/ 9144000 w 9144000"/>
              <a:gd name="connsiteY2" fmla="*/ 4504435 h 4504435"/>
              <a:gd name="connsiteX3" fmla="*/ 0 w 9144000"/>
              <a:gd name="connsiteY3" fmla="*/ 4504435 h 4504435"/>
              <a:gd name="connsiteX4" fmla="*/ 0 w 9144000"/>
              <a:gd name="connsiteY4" fmla="*/ 249481 h 450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4504435">
                <a:moveTo>
                  <a:pt x="0" y="249481"/>
                </a:moveTo>
                <a:cubicBezTo>
                  <a:pt x="2416883" y="-83161"/>
                  <a:pt x="6727117" y="-83160"/>
                  <a:pt x="9144000" y="249481"/>
                </a:cubicBezTo>
                <a:lnTo>
                  <a:pt x="9144000" y="4504435"/>
                </a:lnTo>
                <a:lnTo>
                  <a:pt x="0" y="4504435"/>
                </a:lnTo>
                <a:lnTo>
                  <a:pt x="0" y="24948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4149080"/>
            <a:ext cx="8640960" cy="2160239"/>
          </a:xfrm>
        </p:spPr>
        <p:txBody>
          <a:bodyPr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uk-UA" noProof="0" dirty="0" smtClean="0"/>
              <a:t>Назва розділу</a:t>
            </a:r>
            <a:endParaRPr lang="uk-UA" noProof="0" dirty="0"/>
          </a:p>
        </p:txBody>
      </p:sp>
      <p:pic>
        <p:nvPicPr>
          <p:cNvPr id="10" name="Picture 2" descr="\\MOON\departments\PD\PPU\USAID_Stigma and Discrimination\SD Assessment\2014\Baseline Kiev 2014\Wave 2\logos\logos 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0" y="-11013"/>
            <a:ext cx="840581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MOON\departments\PD\PPU\USAID_Stigma and Discrimination\SD Assessment\2014\Baseline Kiev 2014\Wave 2\logos\logos lin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10" y="-11013"/>
            <a:ext cx="8405813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520" y="1783357"/>
            <a:ext cx="8640960" cy="4453955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 marL="628650" indent="-355600">
              <a:buFont typeface="Arial" panose="020B0604020202020204" pitchFamily="34" charset="0"/>
              <a:buChar char="•"/>
              <a:defRPr sz="2400"/>
            </a:lvl2pPr>
            <a:lvl3pPr marL="985838" indent="-357188">
              <a:buFont typeface="Calibri" panose="020F0502020204030204" pitchFamily="34" charset="0"/>
              <a:buChar char="–"/>
              <a:defRPr sz="2000"/>
            </a:lvl3pPr>
            <a:lvl4pPr marL="1341438" indent="-355600">
              <a:defRPr sz="1800"/>
            </a:lvl4pPr>
          </a:lstStyle>
          <a:p>
            <a:pPr lvl="0"/>
            <a:r>
              <a:rPr lang="uk-UA" noProof="0" dirty="0" smtClean="0"/>
              <a:t>Основний текст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  <a:endParaRPr lang="uk-UA" noProof="0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265578" y="6546826"/>
            <a:ext cx="865478" cy="30433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942FB0-8F81-4E4C-B0AD-40D1629B45FF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9860"/>
            <a:ext cx="9144000" cy="9336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548680"/>
            <a:ext cx="8640960" cy="8640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uk-UA" sz="2800" dirty="0">
                <a:solidFill>
                  <a:srgbClr val="0054A6"/>
                </a:solidFill>
              </a:defRPr>
            </a:lvl1pPr>
          </a:lstStyle>
          <a:p>
            <a:pPr lvl="0" fontAlgn="base">
              <a:lnSpc>
                <a:spcPct val="90000"/>
              </a:lnSpc>
              <a:spcAft>
                <a:spcPct val="0"/>
              </a:spcAft>
            </a:pPr>
            <a:r>
              <a:rPr lang="uk-UA" dirty="0" smtClean="0"/>
              <a:t>Заголовок слайду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801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3B8D-B808-4DA3-B2A1-FB9069DA48BE}" type="datetime1">
              <a:rPr lang="uk-UA" smtClean="0"/>
              <a:pPr/>
              <a:t>15.10.2015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42FB0-8F81-4E4C-B0AD-40D1629B45F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9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2936"/>
            <a:ext cx="9144000" cy="309634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400" dirty="0" smtClean="0"/>
              <a:t>РЕЗУЛЬТАТИ ОЦІНКИ </a:t>
            </a:r>
            <a:br>
              <a:rPr lang="uk-UA" sz="2400" dirty="0" smtClean="0"/>
            </a:br>
            <a:r>
              <a:rPr lang="uk-UA" sz="2400" dirty="0" smtClean="0"/>
              <a:t>рівня </a:t>
            </a:r>
            <a:r>
              <a:rPr lang="uk-UA" sz="2400" dirty="0"/>
              <a:t>зменшення </a:t>
            </a:r>
            <a:r>
              <a:rPr lang="uk-UA" sz="2400" dirty="0" smtClean="0"/>
              <a:t>стигми </a:t>
            </a:r>
            <a:r>
              <a:rPr lang="uk-UA" sz="2400" dirty="0"/>
              <a:t>та дискримінації, пов’язаної з ВІЛ,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до </a:t>
            </a:r>
            <a:r>
              <a:rPr lang="uk-UA" sz="2400" dirty="0"/>
              <a:t>ЛЖВ </a:t>
            </a:r>
            <a:r>
              <a:rPr lang="uk-UA" sz="2400" dirty="0" smtClean="0"/>
              <a:t>та </a:t>
            </a:r>
            <a:r>
              <a:rPr lang="uk-UA" sz="2400" dirty="0"/>
              <a:t>представників груп найвищого ризику,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uk-UA" sz="2400" dirty="0" smtClean="0"/>
              <a:t>в результаті </a:t>
            </a:r>
            <a:r>
              <a:rPr lang="uk-UA" sz="2400" dirty="0"/>
              <a:t>впровадження заходів проекту </a:t>
            </a:r>
            <a:r>
              <a:rPr lang="en-US" sz="2400" dirty="0"/>
              <a:t>RESPECT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серед медичного персоналу обраних </a:t>
            </a:r>
            <a:r>
              <a:rPr lang="uk-UA" sz="2400" dirty="0"/>
              <a:t>закладів охорони здоров’я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м</a:t>
            </a:r>
            <a:r>
              <a:rPr lang="uk-UA" sz="2400" dirty="0"/>
              <a:t>. </a:t>
            </a:r>
            <a:r>
              <a:rPr lang="uk-UA" sz="2400" dirty="0" smtClean="0"/>
              <a:t>Київ, м. Львів</a:t>
            </a:r>
            <a:endParaRPr lang="uk-UA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37312"/>
            <a:ext cx="7200800" cy="43204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1800" dirty="0" smtClean="0"/>
              <a:t>Київ, 2014-2015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930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Страх інфікування ВІЛ на робочому місці – ситуації, які не становлять потенційного ризику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FB0-8F81-4E4C-B0AD-40D1629B45FF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36" name="TextBox 12"/>
          <p:cNvSpPr txBox="1"/>
          <p:nvPr/>
        </p:nvSpPr>
        <p:spPr>
          <a:xfrm>
            <a:off x="4932040" y="2210437"/>
            <a:ext cx="200276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</a:rPr>
              <a:t>ДО</a:t>
            </a:r>
            <a:r>
              <a:rPr lang="ru-RU" sz="2000" dirty="0" smtClean="0"/>
              <a:t> проекту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6804248" y="2210437"/>
            <a:ext cx="21467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2"/>
                </a:solidFill>
              </a:rPr>
              <a:t>П</a:t>
            </a:r>
            <a:r>
              <a:rPr lang="uk-UA" sz="2800" b="1" dirty="0" smtClean="0">
                <a:solidFill>
                  <a:schemeClr val="accent2"/>
                </a:solidFill>
              </a:rPr>
              <a:t>ІСЛЯ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/>
              <a:t>проекту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2636605"/>
              </p:ext>
            </p:extLst>
          </p:nvPr>
        </p:nvGraphicFramePr>
        <p:xfrm>
          <a:off x="6084168" y="2698033"/>
          <a:ext cx="3059832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Объект 2"/>
          <p:cNvSpPr txBox="1">
            <a:spLocks/>
          </p:cNvSpPr>
          <p:nvPr/>
        </p:nvSpPr>
        <p:spPr>
          <a:xfrm>
            <a:off x="3851920" y="1556792"/>
            <a:ext cx="5292080" cy="483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i="1" dirty="0" smtClean="0"/>
              <a:t>Наскільки Ви боїтеся інфікуватися ВІЛ, не маючи латексних рукавичок або інших засобів захисту, у наступних ситуаціях?</a:t>
            </a:r>
            <a:endParaRPr lang="uk-UA" sz="1400" i="1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551757"/>
              </p:ext>
            </p:extLst>
          </p:nvPr>
        </p:nvGraphicFramePr>
        <p:xfrm>
          <a:off x="3851920" y="2815370"/>
          <a:ext cx="2304256" cy="368565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04256"/>
              </a:tblGrid>
              <a:tr h="50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Використовуючи спільний з людиною з ВІЛ посуд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Користуючись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одним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санвузлом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разом з ВІЛ-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позитивним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колегою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або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пацієнтом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2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Торкаючись шкіри людини з ВІЛ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Змінюючи одяг людини з ВІЛ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Змінюючи постільну білизну людини з ВІЛ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Вимірюючи кров’яний тиск людині з ВІЛ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95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Даючи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людині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з ВІЛ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ліки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пігулках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порошках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16398" y="2415912"/>
            <a:ext cx="115642" cy="115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>
            <a:off x="6688606" y="2415912"/>
            <a:ext cx="115642" cy="115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179512" y="3861048"/>
            <a:ext cx="3037792" cy="1815882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 smtClean="0"/>
              <a:t>Працівники пілотних медичних закладів мають значно менший </a:t>
            </a:r>
            <a:r>
              <a:rPr lang="uk-UA" sz="1600" b="1" dirty="0" smtClean="0"/>
              <a:t>страх інфікування ВІЛ</a:t>
            </a:r>
            <a:r>
              <a:rPr lang="uk-UA" sz="1600" dirty="0" smtClean="0"/>
              <a:t>. В ситуаціях, які не становлять потенційного ризику інфікування страх інфікування знизився у 2-3,5 рази.</a:t>
            </a:r>
            <a:endParaRPr lang="en-US" sz="1600" dirty="0" smtClean="0"/>
          </a:p>
        </p:txBody>
      </p:sp>
      <p:grpSp>
        <p:nvGrpSpPr>
          <p:cNvPr id="33" name="Группа 32"/>
          <p:cNvGrpSpPr/>
          <p:nvPr/>
        </p:nvGrpSpPr>
        <p:grpSpPr>
          <a:xfrm>
            <a:off x="323839" y="1424363"/>
            <a:ext cx="2015913" cy="2364677"/>
            <a:chOff x="323839" y="1282234"/>
            <a:chExt cx="1727881" cy="2026814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323839" y="1507477"/>
              <a:ext cx="1295833" cy="1134411"/>
              <a:chOff x="35806" y="1987469"/>
              <a:chExt cx="1295833" cy="1134411"/>
            </a:xfrm>
          </p:grpSpPr>
          <p:sp>
            <p:nvSpPr>
              <p:cNvPr id="64" name="Блок-схема: объединение 63"/>
              <p:cNvSpPr/>
              <p:nvPr/>
            </p:nvSpPr>
            <p:spPr>
              <a:xfrm rot="10800000">
                <a:off x="35806" y="1987469"/>
                <a:ext cx="1295833" cy="1134411"/>
              </a:xfrm>
              <a:prstGeom prst="flowChartMerg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6" name="Freeform 7"/>
              <p:cNvSpPr>
                <a:spLocks noEditPoints="1"/>
              </p:cNvSpPr>
              <p:nvPr/>
            </p:nvSpPr>
            <p:spPr bwMode="auto">
              <a:xfrm>
                <a:off x="325730" y="2371480"/>
                <a:ext cx="715986" cy="640066"/>
              </a:xfrm>
              <a:custGeom>
                <a:avLst/>
                <a:gdLst>
                  <a:gd name="T0" fmla="*/ 2227 w 3397"/>
                  <a:gd name="T1" fmla="*/ 1815 h 3039"/>
                  <a:gd name="T2" fmla="*/ 2056 w 3397"/>
                  <a:gd name="T3" fmla="*/ 2162 h 3039"/>
                  <a:gd name="T4" fmla="*/ 2135 w 3397"/>
                  <a:gd name="T5" fmla="*/ 2229 h 3039"/>
                  <a:gd name="T6" fmla="*/ 2389 w 3397"/>
                  <a:gd name="T7" fmla="*/ 1758 h 3039"/>
                  <a:gd name="T8" fmla="*/ 1089 w 3397"/>
                  <a:gd name="T9" fmla="*/ 1989 h 3039"/>
                  <a:gd name="T10" fmla="*/ 1351 w 3397"/>
                  <a:gd name="T11" fmla="*/ 2167 h 3039"/>
                  <a:gd name="T12" fmla="*/ 1178 w 3397"/>
                  <a:gd name="T13" fmla="*/ 1796 h 3039"/>
                  <a:gd name="T14" fmla="*/ 1026 w 3397"/>
                  <a:gd name="T15" fmla="*/ 1668 h 3039"/>
                  <a:gd name="T16" fmla="*/ 1505 w 3397"/>
                  <a:gd name="T17" fmla="*/ 1558 h 3039"/>
                  <a:gd name="T18" fmla="*/ 1535 w 3397"/>
                  <a:gd name="T19" fmla="*/ 1867 h 3039"/>
                  <a:gd name="T20" fmla="*/ 1833 w 3397"/>
                  <a:gd name="T21" fmla="*/ 1903 h 3039"/>
                  <a:gd name="T22" fmla="*/ 1940 w 3397"/>
                  <a:gd name="T23" fmla="*/ 1623 h 3039"/>
                  <a:gd name="T24" fmla="*/ 1707 w 3397"/>
                  <a:gd name="T25" fmla="*/ 1450 h 3039"/>
                  <a:gd name="T26" fmla="*/ 1353 w 3397"/>
                  <a:gd name="T27" fmla="*/ 1175 h 3039"/>
                  <a:gd name="T28" fmla="*/ 1812 w 3397"/>
                  <a:gd name="T29" fmla="*/ 1244 h 3039"/>
                  <a:gd name="T30" fmla="*/ 2049 w 3397"/>
                  <a:gd name="T31" fmla="*/ 1102 h 3039"/>
                  <a:gd name="T32" fmla="*/ 2132 w 3397"/>
                  <a:gd name="T33" fmla="*/ 61 h 3039"/>
                  <a:gd name="T34" fmla="*/ 2514 w 3397"/>
                  <a:gd name="T35" fmla="*/ 412 h 3039"/>
                  <a:gd name="T36" fmla="*/ 2612 w 3397"/>
                  <a:gd name="T37" fmla="*/ 802 h 3039"/>
                  <a:gd name="T38" fmla="*/ 2571 w 3397"/>
                  <a:gd name="T39" fmla="*/ 1109 h 3039"/>
                  <a:gd name="T40" fmla="*/ 2609 w 3397"/>
                  <a:gd name="T41" fmla="*/ 1213 h 3039"/>
                  <a:gd name="T42" fmla="*/ 3101 w 3397"/>
                  <a:gd name="T43" fmla="*/ 1439 h 3039"/>
                  <a:gd name="T44" fmla="*/ 3352 w 3397"/>
                  <a:gd name="T45" fmla="*/ 1813 h 3039"/>
                  <a:gd name="T46" fmla="*/ 3395 w 3397"/>
                  <a:gd name="T47" fmla="*/ 2174 h 3039"/>
                  <a:gd name="T48" fmla="*/ 3344 w 3397"/>
                  <a:gd name="T49" fmla="*/ 2365 h 3039"/>
                  <a:gd name="T50" fmla="*/ 3237 w 3397"/>
                  <a:gd name="T51" fmla="*/ 1874 h 3039"/>
                  <a:gd name="T52" fmla="*/ 2826 w 3397"/>
                  <a:gd name="T53" fmla="*/ 1608 h 3039"/>
                  <a:gd name="T54" fmla="*/ 2637 w 3397"/>
                  <a:gd name="T55" fmla="*/ 1844 h 3039"/>
                  <a:gd name="T56" fmla="*/ 2337 w 3397"/>
                  <a:gd name="T57" fmla="*/ 2395 h 3039"/>
                  <a:gd name="T58" fmla="*/ 2114 w 3397"/>
                  <a:gd name="T59" fmla="*/ 2602 h 3039"/>
                  <a:gd name="T60" fmla="*/ 2304 w 3397"/>
                  <a:gd name="T61" fmla="*/ 2794 h 3039"/>
                  <a:gd name="T62" fmla="*/ 2679 w 3397"/>
                  <a:gd name="T63" fmla="*/ 2915 h 3039"/>
                  <a:gd name="T64" fmla="*/ 2917 w 3397"/>
                  <a:gd name="T65" fmla="*/ 2915 h 3039"/>
                  <a:gd name="T66" fmla="*/ 2376 w 3397"/>
                  <a:gd name="T67" fmla="*/ 3033 h 3039"/>
                  <a:gd name="T68" fmla="*/ 1987 w 3397"/>
                  <a:gd name="T69" fmla="*/ 2870 h 3039"/>
                  <a:gd name="T70" fmla="*/ 1765 w 3397"/>
                  <a:gd name="T71" fmla="*/ 2652 h 3039"/>
                  <a:gd name="T72" fmla="*/ 1345 w 3397"/>
                  <a:gd name="T73" fmla="*/ 2893 h 3039"/>
                  <a:gd name="T74" fmla="*/ 865 w 3397"/>
                  <a:gd name="T75" fmla="*/ 3019 h 3039"/>
                  <a:gd name="T76" fmla="*/ 519 w 3397"/>
                  <a:gd name="T77" fmla="*/ 2918 h 3039"/>
                  <a:gd name="T78" fmla="*/ 491 w 3397"/>
                  <a:gd name="T79" fmla="*/ 2859 h 3039"/>
                  <a:gd name="T80" fmla="*/ 950 w 3397"/>
                  <a:gd name="T81" fmla="*/ 2849 h 3039"/>
                  <a:gd name="T82" fmla="*/ 1221 w 3397"/>
                  <a:gd name="T83" fmla="*/ 2664 h 3039"/>
                  <a:gd name="T84" fmla="*/ 1306 w 3397"/>
                  <a:gd name="T85" fmla="*/ 2553 h 3039"/>
                  <a:gd name="T86" fmla="*/ 899 w 3397"/>
                  <a:gd name="T87" fmla="*/ 2175 h 3039"/>
                  <a:gd name="T88" fmla="*/ 774 w 3397"/>
                  <a:gd name="T89" fmla="*/ 1579 h 3039"/>
                  <a:gd name="T90" fmla="*/ 534 w 3397"/>
                  <a:gd name="T91" fmla="*/ 1596 h 3039"/>
                  <a:gd name="T92" fmla="*/ 161 w 3397"/>
                  <a:gd name="T93" fmla="*/ 1852 h 3039"/>
                  <a:gd name="T94" fmla="*/ 54 w 3397"/>
                  <a:gd name="T95" fmla="*/ 2343 h 3039"/>
                  <a:gd name="T96" fmla="*/ 40 w 3397"/>
                  <a:gd name="T97" fmla="*/ 1819 h 3039"/>
                  <a:gd name="T98" fmla="*/ 343 w 3397"/>
                  <a:gd name="T99" fmla="*/ 1388 h 3039"/>
                  <a:gd name="T100" fmla="*/ 790 w 3397"/>
                  <a:gd name="T101" fmla="*/ 1194 h 3039"/>
                  <a:gd name="T102" fmla="*/ 816 w 3397"/>
                  <a:gd name="T103" fmla="*/ 704 h 3039"/>
                  <a:gd name="T104" fmla="*/ 951 w 3397"/>
                  <a:gd name="T105" fmla="*/ 361 h 3039"/>
                  <a:gd name="T106" fmla="*/ 1241 w 3397"/>
                  <a:gd name="T107" fmla="*/ 83 h 3039"/>
                  <a:gd name="T108" fmla="*/ 1121 w 3397"/>
                  <a:gd name="T109" fmla="*/ 278 h 3039"/>
                  <a:gd name="T110" fmla="*/ 1052 w 3397"/>
                  <a:gd name="T111" fmla="*/ 794 h 3039"/>
                  <a:gd name="T112" fmla="*/ 1494 w 3397"/>
                  <a:gd name="T113" fmla="*/ 778 h 3039"/>
                  <a:gd name="T114" fmla="*/ 2109 w 3397"/>
                  <a:gd name="T115" fmla="*/ 844 h 3039"/>
                  <a:gd name="T116" fmla="*/ 2317 w 3397"/>
                  <a:gd name="T117" fmla="*/ 867 h 3039"/>
                  <a:gd name="T118" fmla="*/ 2358 w 3397"/>
                  <a:gd name="T119" fmla="*/ 566 h 3039"/>
                  <a:gd name="T120" fmla="*/ 2190 w 3397"/>
                  <a:gd name="T121" fmla="*/ 182 h 3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97" h="3039">
                    <a:moveTo>
                      <a:pt x="1228" y="1854"/>
                    </a:moveTo>
                    <a:lnTo>
                      <a:pt x="1229" y="1856"/>
                    </a:lnTo>
                    <a:lnTo>
                      <a:pt x="1229" y="1856"/>
                    </a:lnTo>
                    <a:lnTo>
                      <a:pt x="1228" y="1854"/>
                    </a:lnTo>
                    <a:close/>
                    <a:moveTo>
                      <a:pt x="2392" y="1678"/>
                    </a:moveTo>
                    <a:lnTo>
                      <a:pt x="2344" y="1708"/>
                    </a:lnTo>
                    <a:lnTo>
                      <a:pt x="2301" y="1742"/>
                    </a:lnTo>
                    <a:lnTo>
                      <a:pt x="2261" y="1777"/>
                    </a:lnTo>
                    <a:lnTo>
                      <a:pt x="2227" y="1815"/>
                    </a:lnTo>
                    <a:lnTo>
                      <a:pt x="2195" y="1854"/>
                    </a:lnTo>
                    <a:lnTo>
                      <a:pt x="2168" y="1894"/>
                    </a:lnTo>
                    <a:lnTo>
                      <a:pt x="2143" y="1935"/>
                    </a:lnTo>
                    <a:lnTo>
                      <a:pt x="2122" y="1976"/>
                    </a:lnTo>
                    <a:lnTo>
                      <a:pt x="2104" y="2015"/>
                    </a:lnTo>
                    <a:lnTo>
                      <a:pt x="2088" y="2055"/>
                    </a:lnTo>
                    <a:lnTo>
                      <a:pt x="2075" y="2093"/>
                    </a:lnTo>
                    <a:lnTo>
                      <a:pt x="2064" y="2129"/>
                    </a:lnTo>
                    <a:lnTo>
                      <a:pt x="2056" y="2162"/>
                    </a:lnTo>
                    <a:lnTo>
                      <a:pt x="2048" y="2194"/>
                    </a:lnTo>
                    <a:lnTo>
                      <a:pt x="2043" y="2222"/>
                    </a:lnTo>
                    <a:lnTo>
                      <a:pt x="2040" y="2246"/>
                    </a:lnTo>
                    <a:lnTo>
                      <a:pt x="2037" y="2266"/>
                    </a:lnTo>
                    <a:lnTo>
                      <a:pt x="2036" y="2281"/>
                    </a:lnTo>
                    <a:lnTo>
                      <a:pt x="2035" y="2291"/>
                    </a:lnTo>
                    <a:lnTo>
                      <a:pt x="2035" y="2296"/>
                    </a:lnTo>
                    <a:lnTo>
                      <a:pt x="2086" y="2265"/>
                    </a:lnTo>
                    <a:lnTo>
                      <a:pt x="2135" y="2229"/>
                    </a:lnTo>
                    <a:lnTo>
                      <a:pt x="2180" y="2190"/>
                    </a:lnTo>
                    <a:lnTo>
                      <a:pt x="2222" y="2146"/>
                    </a:lnTo>
                    <a:lnTo>
                      <a:pt x="2259" y="2099"/>
                    </a:lnTo>
                    <a:lnTo>
                      <a:pt x="2292" y="2049"/>
                    </a:lnTo>
                    <a:lnTo>
                      <a:pt x="2322" y="1995"/>
                    </a:lnTo>
                    <a:lnTo>
                      <a:pt x="2347" y="1940"/>
                    </a:lnTo>
                    <a:lnTo>
                      <a:pt x="2366" y="1882"/>
                    </a:lnTo>
                    <a:lnTo>
                      <a:pt x="2380" y="1821"/>
                    </a:lnTo>
                    <a:lnTo>
                      <a:pt x="2389" y="1758"/>
                    </a:lnTo>
                    <a:lnTo>
                      <a:pt x="2392" y="1695"/>
                    </a:lnTo>
                    <a:lnTo>
                      <a:pt x="2392" y="1678"/>
                    </a:lnTo>
                    <a:close/>
                    <a:moveTo>
                      <a:pt x="1023" y="1666"/>
                    </a:moveTo>
                    <a:lnTo>
                      <a:pt x="1022" y="1695"/>
                    </a:lnTo>
                    <a:lnTo>
                      <a:pt x="1025" y="1757"/>
                    </a:lnTo>
                    <a:lnTo>
                      <a:pt x="1034" y="1818"/>
                    </a:lnTo>
                    <a:lnTo>
                      <a:pt x="1047" y="1877"/>
                    </a:lnTo>
                    <a:lnTo>
                      <a:pt x="1066" y="1934"/>
                    </a:lnTo>
                    <a:lnTo>
                      <a:pt x="1089" y="1989"/>
                    </a:lnTo>
                    <a:lnTo>
                      <a:pt x="1117" y="2041"/>
                    </a:lnTo>
                    <a:lnTo>
                      <a:pt x="1148" y="2090"/>
                    </a:lnTo>
                    <a:lnTo>
                      <a:pt x="1185" y="2136"/>
                    </a:lnTo>
                    <a:lnTo>
                      <a:pt x="1225" y="2180"/>
                    </a:lnTo>
                    <a:lnTo>
                      <a:pt x="1268" y="2220"/>
                    </a:lnTo>
                    <a:lnTo>
                      <a:pt x="1314" y="2255"/>
                    </a:lnTo>
                    <a:lnTo>
                      <a:pt x="1364" y="2287"/>
                    </a:lnTo>
                    <a:lnTo>
                      <a:pt x="1359" y="2225"/>
                    </a:lnTo>
                    <a:lnTo>
                      <a:pt x="1351" y="2167"/>
                    </a:lnTo>
                    <a:lnTo>
                      <a:pt x="1338" y="2111"/>
                    </a:lnTo>
                    <a:lnTo>
                      <a:pt x="1324" y="2060"/>
                    </a:lnTo>
                    <a:lnTo>
                      <a:pt x="1307" y="2012"/>
                    </a:lnTo>
                    <a:lnTo>
                      <a:pt x="1288" y="1968"/>
                    </a:lnTo>
                    <a:lnTo>
                      <a:pt x="1267" y="1928"/>
                    </a:lnTo>
                    <a:lnTo>
                      <a:pt x="1246" y="1890"/>
                    </a:lnTo>
                    <a:lnTo>
                      <a:pt x="1223" y="1856"/>
                    </a:lnTo>
                    <a:lnTo>
                      <a:pt x="1201" y="1824"/>
                    </a:lnTo>
                    <a:lnTo>
                      <a:pt x="1178" y="1796"/>
                    </a:lnTo>
                    <a:lnTo>
                      <a:pt x="1155" y="1771"/>
                    </a:lnTo>
                    <a:lnTo>
                      <a:pt x="1133" y="1749"/>
                    </a:lnTo>
                    <a:lnTo>
                      <a:pt x="1111" y="1729"/>
                    </a:lnTo>
                    <a:lnTo>
                      <a:pt x="1091" y="1712"/>
                    </a:lnTo>
                    <a:lnTo>
                      <a:pt x="1073" y="1699"/>
                    </a:lnTo>
                    <a:lnTo>
                      <a:pt x="1058" y="1687"/>
                    </a:lnTo>
                    <a:lnTo>
                      <a:pt x="1044" y="1678"/>
                    </a:lnTo>
                    <a:lnTo>
                      <a:pt x="1034" y="1672"/>
                    </a:lnTo>
                    <a:lnTo>
                      <a:pt x="1026" y="1668"/>
                    </a:lnTo>
                    <a:lnTo>
                      <a:pt x="1023" y="1666"/>
                    </a:lnTo>
                    <a:close/>
                    <a:moveTo>
                      <a:pt x="1707" y="1450"/>
                    </a:moveTo>
                    <a:lnTo>
                      <a:pt x="1672" y="1453"/>
                    </a:lnTo>
                    <a:lnTo>
                      <a:pt x="1641" y="1460"/>
                    </a:lnTo>
                    <a:lnTo>
                      <a:pt x="1610" y="1471"/>
                    </a:lnTo>
                    <a:lnTo>
                      <a:pt x="1582" y="1486"/>
                    </a:lnTo>
                    <a:lnTo>
                      <a:pt x="1552" y="1506"/>
                    </a:lnTo>
                    <a:lnTo>
                      <a:pt x="1527" y="1531"/>
                    </a:lnTo>
                    <a:lnTo>
                      <a:pt x="1505" y="1558"/>
                    </a:lnTo>
                    <a:lnTo>
                      <a:pt x="1488" y="1588"/>
                    </a:lnTo>
                    <a:lnTo>
                      <a:pt x="1474" y="1622"/>
                    </a:lnTo>
                    <a:lnTo>
                      <a:pt x="1466" y="1657"/>
                    </a:lnTo>
                    <a:lnTo>
                      <a:pt x="1464" y="1695"/>
                    </a:lnTo>
                    <a:lnTo>
                      <a:pt x="1467" y="1734"/>
                    </a:lnTo>
                    <a:lnTo>
                      <a:pt x="1475" y="1771"/>
                    </a:lnTo>
                    <a:lnTo>
                      <a:pt x="1491" y="1806"/>
                    </a:lnTo>
                    <a:lnTo>
                      <a:pt x="1510" y="1839"/>
                    </a:lnTo>
                    <a:lnTo>
                      <a:pt x="1535" y="1867"/>
                    </a:lnTo>
                    <a:lnTo>
                      <a:pt x="1563" y="1891"/>
                    </a:lnTo>
                    <a:lnTo>
                      <a:pt x="1594" y="1911"/>
                    </a:lnTo>
                    <a:lnTo>
                      <a:pt x="1630" y="1925"/>
                    </a:lnTo>
                    <a:lnTo>
                      <a:pt x="1667" y="1935"/>
                    </a:lnTo>
                    <a:lnTo>
                      <a:pt x="1707" y="1938"/>
                    </a:lnTo>
                    <a:lnTo>
                      <a:pt x="1739" y="1936"/>
                    </a:lnTo>
                    <a:lnTo>
                      <a:pt x="1772" y="1930"/>
                    </a:lnTo>
                    <a:lnTo>
                      <a:pt x="1802" y="1919"/>
                    </a:lnTo>
                    <a:lnTo>
                      <a:pt x="1833" y="1903"/>
                    </a:lnTo>
                    <a:lnTo>
                      <a:pt x="1861" y="1883"/>
                    </a:lnTo>
                    <a:lnTo>
                      <a:pt x="1887" y="1859"/>
                    </a:lnTo>
                    <a:lnTo>
                      <a:pt x="1908" y="1830"/>
                    </a:lnTo>
                    <a:lnTo>
                      <a:pt x="1926" y="1800"/>
                    </a:lnTo>
                    <a:lnTo>
                      <a:pt x="1940" y="1767"/>
                    </a:lnTo>
                    <a:lnTo>
                      <a:pt x="1948" y="1731"/>
                    </a:lnTo>
                    <a:lnTo>
                      <a:pt x="1950" y="1695"/>
                    </a:lnTo>
                    <a:lnTo>
                      <a:pt x="1948" y="1658"/>
                    </a:lnTo>
                    <a:lnTo>
                      <a:pt x="1940" y="1623"/>
                    </a:lnTo>
                    <a:lnTo>
                      <a:pt x="1927" y="1590"/>
                    </a:lnTo>
                    <a:lnTo>
                      <a:pt x="1909" y="1560"/>
                    </a:lnTo>
                    <a:lnTo>
                      <a:pt x="1888" y="1533"/>
                    </a:lnTo>
                    <a:lnTo>
                      <a:pt x="1864" y="1509"/>
                    </a:lnTo>
                    <a:lnTo>
                      <a:pt x="1836" y="1488"/>
                    </a:lnTo>
                    <a:lnTo>
                      <a:pt x="1807" y="1472"/>
                    </a:lnTo>
                    <a:lnTo>
                      <a:pt x="1776" y="1461"/>
                    </a:lnTo>
                    <a:lnTo>
                      <a:pt x="1741" y="1454"/>
                    </a:lnTo>
                    <a:lnTo>
                      <a:pt x="1707" y="1450"/>
                    </a:lnTo>
                    <a:close/>
                    <a:moveTo>
                      <a:pt x="1707" y="1010"/>
                    </a:moveTo>
                    <a:lnTo>
                      <a:pt x="1643" y="1013"/>
                    </a:lnTo>
                    <a:lnTo>
                      <a:pt x="1581" y="1021"/>
                    </a:lnTo>
                    <a:lnTo>
                      <a:pt x="1521" y="1036"/>
                    </a:lnTo>
                    <a:lnTo>
                      <a:pt x="1463" y="1055"/>
                    </a:lnTo>
                    <a:lnTo>
                      <a:pt x="1407" y="1079"/>
                    </a:lnTo>
                    <a:lnTo>
                      <a:pt x="1354" y="1108"/>
                    </a:lnTo>
                    <a:lnTo>
                      <a:pt x="1304" y="1141"/>
                    </a:lnTo>
                    <a:lnTo>
                      <a:pt x="1353" y="1175"/>
                    </a:lnTo>
                    <a:lnTo>
                      <a:pt x="1404" y="1201"/>
                    </a:lnTo>
                    <a:lnTo>
                      <a:pt x="1455" y="1223"/>
                    </a:lnTo>
                    <a:lnTo>
                      <a:pt x="1507" y="1239"/>
                    </a:lnTo>
                    <a:lnTo>
                      <a:pt x="1560" y="1249"/>
                    </a:lnTo>
                    <a:lnTo>
                      <a:pt x="1612" y="1255"/>
                    </a:lnTo>
                    <a:lnTo>
                      <a:pt x="1664" y="1257"/>
                    </a:lnTo>
                    <a:lnTo>
                      <a:pt x="1714" y="1256"/>
                    </a:lnTo>
                    <a:lnTo>
                      <a:pt x="1764" y="1252"/>
                    </a:lnTo>
                    <a:lnTo>
                      <a:pt x="1812" y="1244"/>
                    </a:lnTo>
                    <a:lnTo>
                      <a:pt x="1858" y="1234"/>
                    </a:lnTo>
                    <a:lnTo>
                      <a:pt x="1902" y="1223"/>
                    </a:lnTo>
                    <a:lnTo>
                      <a:pt x="1944" y="1209"/>
                    </a:lnTo>
                    <a:lnTo>
                      <a:pt x="1981" y="1195"/>
                    </a:lnTo>
                    <a:lnTo>
                      <a:pt x="2017" y="1179"/>
                    </a:lnTo>
                    <a:lnTo>
                      <a:pt x="2048" y="1163"/>
                    </a:lnTo>
                    <a:lnTo>
                      <a:pt x="2075" y="1149"/>
                    </a:lnTo>
                    <a:lnTo>
                      <a:pt x="2098" y="1133"/>
                    </a:lnTo>
                    <a:lnTo>
                      <a:pt x="2049" y="1102"/>
                    </a:lnTo>
                    <a:lnTo>
                      <a:pt x="1997" y="1075"/>
                    </a:lnTo>
                    <a:lnTo>
                      <a:pt x="1943" y="1052"/>
                    </a:lnTo>
                    <a:lnTo>
                      <a:pt x="1886" y="1034"/>
                    </a:lnTo>
                    <a:lnTo>
                      <a:pt x="1829" y="1020"/>
                    </a:lnTo>
                    <a:lnTo>
                      <a:pt x="1768" y="1012"/>
                    </a:lnTo>
                    <a:lnTo>
                      <a:pt x="1707" y="1010"/>
                    </a:lnTo>
                    <a:close/>
                    <a:moveTo>
                      <a:pt x="1994" y="0"/>
                    </a:moveTo>
                    <a:lnTo>
                      <a:pt x="2066" y="30"/>
                    </a:lnTo>
                    <a:lnTo>
                      <a:pt x="2132" y="61"/>
                    </a:lnTo>
                    <a:lnTo>
                      <a:pt x="2193" y="94"/>
                    </a:lnTo>
                    <a:lnTo>
                      <a:pt x="2249" y="129"/>
                    </a:lnTo>
                    <a:lnTo>
                      <a:pt x="2300" y="166"/>
                    </a:lnTo>
                    <a:lnTo>
                      <a:pt x="2347" y="204"/>
                    </a:lnTo>
                    <a:lnTo>
                      <a:pt x="2389" y="244"/>
                    </a:lnTo>
                    <a:lnTo>
                      <a:pt x="2426" y="284"/>
                    </a:lnTo>
                    <a:lnTo>
                      <a:pt x="2460" y="326"/>
                    </a:lnTo>
                    <a:lnTo>
                      <a:pt x="2489" y="369"/>
                    </a:lnTo>
                    <a:lnTo>
                      <a:pt x="2514" y="412"/>
                    </a:lnTo>
                    <a:lnTo>
                      <a:pt x="2537" y="456"/>
                    </a:lnTo>
                    <a:lnTo>
                      <a:pt x="2556" y="499"/>
                    </a:lnTo>
                    <a:lnTo>
                      <a:pt x="2571" y="543"/>
                    </a:lnTo>
                    <a:lnTo>
                      <a:pt x="2584" y="588"/>
                    </a:lnTo>
                    <a:lnTo>
                      <a:pt x="2594" y="632"/>
                    </a:lnTo>
                    <a:lnTo>
                      <a:pt x="2601" y="675"/>
                    </a:lnTo>
                    <a:lnTo>
                      <a:pt x="2607" y="719"/>
                    </a:lnTo>
                    <a:lnTo>
                      <a:pt x="2611" y="760"/>
                    </a:lnTo>
                    <a:lnTo>
                      <a:pt x="2612" y="802"/>
                    </a:lnTo>
                    <a:lnTo>
                      <a:pt x="2611" y="843"/>
                    </a:lnTo>
                    <a:lnTo>
                      <a:pt x="2610" y="881"/>
                    </a:lnTo>
                    <a:lnTo>
                      <a:pt x="2607" y="920"/>
                    </a:lnTo>
                    <a:lnTo>
                      <a:pt x="2603" y="957"/>
                    </a:lnTo>
                    <a:lnTo>
                      <a:pt x="2597" y="991"/>
                    </a:lnTo>
                    <a:lnTo>
                      <a:pt x="2591" y="1023"/>
                    </a:lnTo>
                    <a:lnTo>
                      <a:pt x="2585" y="1054"/>
                    </a:lnTo>
                    <a:lnTo>
                      <a:pt x="2579" y="1083"/>
                    </a:lnTo>
                    <a:lnTo>
                      <a:pt x="2571" y="1109"/>
                    </a:lnTo>
                    <a:lnTo>
                      <a:pt x="2565" y="1132"/>
                    </a:lnTo>
                    <a:lnTo>
                      <a:pt x="2559" y="1153"/>
                    </a:lnTo>
                    <a:lnTo>
                      <a:pt x="2552" y="1171"/>
                    </a:lnTo>
                    <a:lnTo>
                      <a:pt x="2547" y="1185"/>
                    </a:lnTo>
                    <a:lnTo>
                      <a:pt x="2543" y="1197"/>
                    </a:lnTo>
                    <a:lnTo>
                      <a:pt x="2540" y="1205"/>
                    </a:lnTo>
                    <a:lnTo>
                      <a:pt x="2538" y="1210"/>
                    </a:lnTo>
                    <a:lnTo>
                      <a:pt x="2573" y="1211"/>
                    </a:lnTo>
                    <a:lnTo>
                      <a:pt x="2609" y="1213"/>
                    </a:lnTo>
                    <a:lnTo>
                      <a:pt x="2644" y="1218"/>
                    </a:lnTo>
                    <a:lnTo>
                      <a:pt x="2679" y="1225"/>
                    </a:lnTo>
                    <a:lnTo>
                      <a:pt x="2754" y="1249"/>
                    </a:lnTo>
                    <a:lnTo>
                      <a:pt x="2824" y="1275"/>
                    </a:lnTo>
                    <a:lnTo>
                      <a:pt x="2889" y="1304"/>
                    </a:lnTo>
                    <a:lnTo>
                      <a:pt x="2948" y="1335"/>
                    </a:lnTo>
                    <a:lnTo>
                      <a:pt x="3003" y="1368"/>
                    </a:lnTo>
                    <a:lnTo>
                      <a:pt x="3055" y="1402"/>
                    </a:lnTo>
                    <a:lnTo>
                      <a:pt x="3101" y="1439"/>
                    </a:lnTo>
                    <a:lnTo>
                      <a:pt x="3143" y="1478"/>
                    </a:lnTo>
                    <a:lnTo>
                      <a:pt x="3181" y="1516"/>
                    </a:lnTo>
                    <a:lnTo>
                      <a:pt x="3215" y="1557"/>
                    </a:lnTo>
                    <a:lnTo>
                      <a:pt x="3247" y="1599"/>
                    </a:lnTo>
                    <a:lnTo>
                      <a:pt x="3274" y="1640"/>
                    </a:lnTo>
                    <a:lnTo>
                      <a:pt x="3298" y="1683"/>
                    </a:lnTo>
                    <a:lnTo>
                      <a:pt x="3319" y="1726"/>
                    </a:lnTo>
                    <a:lnTo>
                      <a:pt x="3337" y="1770"/>
                    </a:lnTo>
                    <a:lnTo>
                      <a:pt x="3352" y="1813"/>
                    </a:lnTo>
                    <a:lnTo>
                      <a:pt x="3366" y="1857"/>
                    </a:lnTo>
                    <a:lnTo>
                      <a:pt x="3375" y="1899"/>
                    </a:lnTo>
                    <a:lnTo>
                      <a:pt x="3383" y="1941"/>
                    </a:lnTo>
                    <a:lnTo>
                      <a:pt x="3390" y="1983"/>
                    </a:lnTo>
                    <a:lnTo>
                      <a:pt x="3394" y="2024"/>
                    </a:lnTo>
                    <a:lnTo>
                      <a:pt x="3396" y="2063"/>
                    </a:lnTo>
                    <a:lnTo>
                      <a:pt x="3397" y="2102"/>
                    </a:lnTo>
                    <a:lnTo>
                      <a:pt x="3397" y="2138"/>
                    </a:lnTo>
                    <a:lnTo>
                      <a:pt x="3395" y="2174"/>
                    </a:lnTo>
                    <a:lnTo>
                      <a:pt x="3393" y="2207"/>
                    </a:lnTo>
                    <a:lnTo>
                      <a:pt x="3390" y="2239"/>
                    </a:lnTo>
                    <a:lnTo>
                      <a:pt x="3385" y="2268"/>
                    </a:lnTo>
                    <a:lnTo>
                      <a:pt x="3381" y="2295"/>
                    </a:lnTo>
                    <a:lnTo>
                      <a:pt x="3376" y="2319"/>
                    </a:lnTo>
                    <a:lnTo>
                      <a:pt x="3371" y="2341"/>
                    </a:lnTo>
                    <a:lnTo>
                      <a:pt x="3367" y="2360"/>
                    </a:lnTo>
                    <a:lnTo>
                      <a:pt x="3361" y="2375"/>
                    </a:lnTo>
                    <a:lnTo>
                      <a:pt x="3344" y="2365"/>
                    </a:lnTo>
                    <a:lnTo>
                      <a:pt x="3351" y="2308"/>
                    </a:lnTo>
                    <a:lnTo>
                      <a:pt x="3353" y="2249"/>
                    </a:lnTo>
                    <a:lnTo>
                      <a:pt x="3350" y="2191"/>
                    </a:lnTo>
                    <a:lnTo>
                      <a:pt x="3343" y="2132"/>
                    </a:lnTo>
                    <a:lnTo>
                      <a:pt x="3330" y="2075"/>
                    </a:lnTo>
                    <a:lnTo>
                      <a:pt x="3313" y="2019"/>
                    </a:lnTo>
                    <a:lnTo>
                      <a:pt x="3292" y="1965"/>
                    </a:lnTo>
                    <a:lnTo>
                      <a:pt x="3265" y="1917"/>
                    </a:lnTo>
                    <a:lnTo>
                      <a:pt x="3237" y="1874"/>
                    </a:lnTo>
                    <a:lnTo>
                      <a:pt x="3206" y="1834"/>
                    </a:lnTo>
                    <a:lnTo>
                      <a:pt x="3171" y="1796"/>
                    </a:lnTo>
                    <a:lnTo>
                      <a:pt x="3135" y="1762"/>
                    </a:lnTo>
                    <a:lnTo>
                      <a:pt x="3096" y="1728"/>
                    </a:lnTo>
                    <a:lnTo>
                      <a:pt x="3055" y="1698"/>
                    </a:lnTo>
                    <a:lnTo>
                      <a:pt x="3010" y="1668"/>
                    </a:lnTo>
                    <a:lnTo>
                      <a:pt x="2948" y="1643"/>
                    </a:lnTo>
                    <a:lnTo>
                      <a:pt x="2888" y="1622"/>
                    </a:lnTo>
                    <a:lnTo>
                      <a:pt x="2826" y="1608"/>
                    </a:lnTo>
                    <a:lnTo>
                      <a:pt x="2765" y="1599"/>
                    </a:lnTo>
                    <a:lnTo>
                      <a:pt x="2705" y="1595"/>
                    </a:lnTo>
                    <a:lnTo>
                      <a:pt x="2646" y="1596"/>
                    </a:lnTo>
                    <a:lnTo>
                      <a:pt x="2644" y="1597"/>
                    </a:lnTo>
                    <a:lnTo>
                      <a:pt x="2642" y="1597"/>
                    </a:lnTo>
                    <a:lnTo>
                      <a:pt x="2646" y="1646"/>
                    </a:lnTo>
                    <a:lnTo>
                      <a:pt x="2647" y="1695"/>
                    </a:lnTo>
                    <a:lnTo>
                      <a:pt x="2644" y="1770"/>
                    </a:lnTo>
                    <a:lnTo>
                      <a:pt x="2637" y="1844"/>
                    </a:lnTo>
                    <a:lnTo>
                      <a:pt x="2623" y="1916"/>
                    </a:lnTo>
                    <a:lnTo>
                      <a:pt x="2605" y="1985"/>
                    </a:lnTo>
                    <a:lnTo>
                      <a:pt x="2581" y="2053"/>
                    </a:lnTo>
                    <a:lnTo>
                      <a:pt x="2552" y="2117"/>
                    </a:lnTo>
                    <a:lnTo>
                      <a:pt x="2519" y="2178"/>
                    </a:lnTo>
                    <a:lnTo>
                      <a:pt x="2480" y="2238"/>
                    </a:lnTo>
                    <a:lnTo>
                      <a:pt x="2438" y="2293"/>
                    </a:lnTo>
                    <a:lnTo>
                      <a:pt x="2390" y="2345"/>
                    </a:lnTo>
                    <a:lnTo>
                      <a:pt x="2337" y="2395"/>
                    </a:lnTo>
                    <a:lnTo>
                      <a:pt x="2281" y="2440"/>
                    </a:lnTo>
                    <a:lnTo>
                      <a:pt x="2220" y="2483"/>
                    </a:lnTo>
                    <a:lnTo>
                      <a:pt x="2155" y="2521"/>
                    </a:lnTo>
                    <a:lnTo>
                      <a:pt x="2086" y="2555"/>
                    </a:lnTo>
                    <a:lnTo>
                      <a:pt x="2087" y="2558"/>
                    </a:lnTo>
                    <a:lnTo>
                      <a:pt x="2091" y="2564"/>
                    </a:lnTo>
                    <a:lnTo>
                      <a:pt x="2096" y="2574"/>
                    </a:lnTo>
                    <a:lnTo>
                      <a:pt x="2105" y="2586"/>
                    </a:lnTo>
                    <a:lnTo>
                      <a:pt x="2114" y="2602"/>
                    </a:lnTo>
                    <a:lnTo>
                      <a:pt x="2127" y="2619"/>
                    </a:lnTo>
                    <a:lnTo>
                      <a:pt x="2141" y="2639"/>
                    </a:lnTo>
                    <a:lnTo>
                      <a:pt x="2158" y="2658"/>
                    </a:lnTo>
                    <a:lnTo>
                      <a:pt x="2177" y="2680"/>
                    </a:lnTo>
                    <a:lnTo>
                      <a:pt x="2197" y="2703"/>
                    </a:lnTo>
                    <a:lnTo>
                      <a:pt x="2222" y="2726"/>
                    </a:lnTo>
                    <a:lnTo>
                      <a:pt x="2247" y="2749"/>
                    </a:lnTo>
                    <a:lnTo>
                      <a:pt x="2275" y="2772"/>
                    </a:lnTo>
                    <a:lnTo>
                      <a:pt x="2304" y="2794"/>
                    </a:lnTo>
                    <a:lnTo>
                      <a:pt x="2337" y="2816"/>
                    </a:lnTo>
                    <a:lnTo>
                      <a:pt x="2372" y="2836"/>
                    </a:lnTo>
                    <a:lnTo>
                      <a:pt x="2408" y="2855"/>
                    </a:lnTo>
                    <a:lnTo>
                      <a:pt x="2448" y="2871"/>
                    </a:lnTo>
                    <a:lnTo>
                      <a:pt x="2490" y="2886"/>
                    </a:lnTo>
                    <a:lnTo>
                      <a:pt x="2534" y="2898"/>
                    </a:lnTo>
                    <a:lnTo>
                      <a:pt x="2580" y="2907"/>
                    </a:lnTo>
                    <a:lnTo>
                      <a:pt x="2629" y="2913"/>
                    </a:lnTo>
                    <a:lnTo>
                      <a:pt x="2679" y="2915"/>
                    </a:lnTo>
                    <a:lnTo>
                      <a:pt x="2733" y="2913"/>
                    </a:lnTo>
                    <a:lnTo>
                      <a:pt x="2788" y="2907"/>
                    </a:lnTo>
                    <a:lnTo>
                      <a:pt x="2847" y="2895"/>
                    </a:lnTo>
                    <a:lnTo>
                      <a:pt x="2907" y="2880"/>
                    </a:lnTo>
                    <a:lnTo>
                      <a:pt x="2970" y="2859"/>
                    </a:lnTo>
                    <a:lnTo>
                      <a:pt x="2975" y="2864"/>
                    </a:lnTo>
                    <a:lnTo>
                      <a:pt x="2980" y="2869"/>
                    </a:lnTo>
                    <a:lnTo>
                      <a:pt x="2986" y="2874"/>
                    </a:lnTo>
                    <a:lnTo>
                      <a:pt x="2917" y="2915"/>
                    </a:lnTo>
                    <a:lnTo>
                      <a:pt x="2850" y="2949"/>
                    </a:lnTo>
                    <a:lnTo>
                      <a:pt x="2785" y="2977"/>
                    </a:lnTo>
                    <a:lnTo>
                      <a:pt x="2722" y="3000"/>
                    </a:lnTo>
                    <a:lnTo>
                      <a:pt x="2659" y="3016"/>
                    </a:lnTo>
                    <a:lnTo>
                      <a:pt x="2599" y="3029"/>
                    </a:lnTo>
                    <a:lnTo>
                      <a:pt x="2541" y="3036"/>
                    </a:lnTo>
                    <a:lnTo>
                      <a:pt x="2484" y="3039"/>
                    </a:lnTo>
                    <a:lnTo>
                      <a:pt x="2429" y="3038"/>
                    </a:lnTo>
                    <a:lnTo>
                      <a:pt x="2376" y="3033"/>
                    </a:lnTo>
                    <a:lnTo>
                      <a:pt x="2325" y="3025"/>
                    </a:lnTo>
                    <a:lnTo>
                      <a:pt x="2276" y="3013"/>
                    </a:lnTo>
                    <a:lnTo>
                      <a:pt x="2229" y="3000"/>
                    </a:lnTo>
                    <a:lnTo>
                      <a:pt x="2183" y="2982"/>
                    </a:lnTo>
                    <a:lnTo>
                      <a:pt x="2140" y="2963"/>
                    </a:lnTo>
                    <a:lnTo>
                      <a:pt x="2098" y="2942"/>
                    </a:lnTo>
                    <a:lnTo>
                      <a:pt x="2059" y="2919"/>
                    </a:lnTo>
                    <a:lnTo>
                      <a:pt x="2021" y="2895"/>
                    </a:lnTo>
                    <a:lnTo>
                      <a:pt x="1987" y="2870"/>
                    </a:lnTo>
                    <a:lnTo>
                      <a:pt x="1953" y="2845"/>
                    </a:lnTo>
                    <a:lnTo>
                      <a:pt x="1922" y="2819"/>
                    </a:lnTo>
                    <a:lnTo>
                      <a:pt x="1893" y="2793"/>
                    </a:lnTo>
                    <a:lnTo>
                      <a:pt x="1867" y="2767"/>
                    </a:lnTo>
                    <a:lnTo>
                      <a:pt x="1842" y="2742"/>
                    </a:lnTo>
                    <a:lnTo>
                      <a:pt x="1820" y="2717"/>
                    </a:lnTo>
                    <a:lnTo>
                      <a:pt x="1799" y="2694"/>
                    </a:lnTo>
                    <a:lnTo>
                      <a:pt x="1781" y="2672"/>
                    </a:lnTo>
                    <a:lnTo>
                      <a:pt x="1765" y="2652"/>
                    </a:lnTo>
                    <a:lnTo>
                      <a:pt x="1753" y="2634"/>
                    </a:lnTo>
                    <a:lnTo>
                      <a:pt x="1707" y="2635"/>
                    </a:lnTo>
                    <a:lnTo>
                      <a:pt x="1669" y="2634"/>
                    </a:lnTo>
                    <a:lnTo>
                      <a:pt x="1631" y="2632"/>
                    </a:lnTo>
                    <a:lnTo>
                      <a:pt x="1574" y="2698"/>
                    </a:lnTo>
                    <a:lnTo>
                      <a:pt x="1517" y="2756"/>
                    </a:lnTo>
                    <a:lnTo>
                      <a:pt x="1459" y="2809"/>
                    </a:lnTo>
                    <a:lnTo>
                      <a:pt x="1402" y="2854"/>
                    </a:lnTo>
                    <a:lnTo>
                      <a:pt x="1345" y="2893"/>
                    </a:lnTo>
                    <a:lnTo>
                      <a:pt x="1288" y="2926"/>
                    </a:lnTo>
                    <a:lnTo>
                      <a:pt x="1232" y="2953"/>
                    </a:lnTo>
                    <a:lnTo>
                      <a:pt x="1177" y="2976"/>
                    </a:lnTo>
                    <a:lnTo>
                      <a:pt x="1122" y="2992"/>
                    </a:lnTo>
                    <a:lnTo>
                      <a:pt x="1068" y="3005"/>
                    </a:lnTo>
                    <a:lnTo>
                      <a:pt x="1016" y="3014"/>
                    </a:lnTo>
                    <a:lnTo>
                      <a:pt x="965" y="3019"/>
                    </a:lnTo>
                    <a:lnTo>
                      <a:pt x="914" y="3020"/>
                    </a:lnTo>
                    <a:lnTo>
                      <a:pt x="865" y="3019"/>
                    </a:lnTo>
                    <a:lnTo>
                      <a:pt x="818" y="3013"/>
                    </a:lnTo>
                    <a:lnTo>
                      <a:pt x="774" y="3006"/>
                    </a:lnTo>
                    <a:lnTo>
                      <a:pt x="730" y="2998"/>
                    </a:lnTo>
                    <a:lnTo>
                      <a:pt x="689" y="2986"/>
                    </a:lnTo>
                    <a:lnTo>
                      <a:pt x="650" y="2975"/>
                    </a:lnTo>
                    <a:lnTo>
                      <a:pt x="613" y="2961"/>
                    </a:lnTo>
                    <a:lnTo>
                      <a:pt x="579" y="2946"/>
                    </a:lnTo>
                    <a:lnTo>
                      <a:pt x="548" y="2933"/>
                    </a:lnTo>
                    <a:lnTo>
                      <a:pt x="519" y="2918"/>
                    </a:lnTo>
                    <a:lnTo>
                      <a:pt x="493" y="2905"/>
                    </a:lnTo>
                    <a:lnTo>
                      <a:pt x="470" y="2891"/>
                    </a:lnTo>
                    <a:lnTo>
                      <a:pt x="451" y="2880"/>
                    </a:lnTo>
                    <a:lnTo>
                      <a:pt x="434" y="2868"/>
                    </a:lnTo>
                    <a:lnTo>
                      <a:pt x="422" y="2860"/>
                    </a:lnTo>
                    <a:lnTo>
                      <a:pt x="412" y="2853"/>
                    </a:lnTo>
                    <a:lnTo>
                      <a:pt x="421" y="2845"/>
                    </a:lnTo>
                    <a:lnTo>
                      <a:pt x="428" y="2837"/>
                    </a:lnTo>
                    <a:lnTo>
                      <a:pt x="491" y="2859"/>
                    </a:lnTo>
                    <a:lnTo>
                      <a:pt x="551" y="2874"/>
                    </a:lnTo>
                    <a:lnTo>
                      <a:pt x="609" y="2885"/>
                    </a:lnTo>
                    <a:lnTo>
                      <a:pt x="665" y="2891"/>
                    </a:lnTo>
                    <a:lnTo>
                      <a:pt x="718" y="2892"/>
                    </a:lnTo>
                    <a:lnTo>
                      <a:pt x="769" y="2890"/>
                    </a:lnTo>
                    <a:lnTo>
                      <a:pt x="817" y="2885"/>
                    </a:lnTo>
                    <a:lnTo>
                      <a:pt x="864" y="2876"/>
                    </a:lnTo>
                    <a:lnTo>
                      <a:pt x="908" y="2863"/>
                    </a:lnTo>
                    <a:lnTo>
                      <a:pt x="950" y="2849"/>
                    </a:lnTo>
                    <a:lnTo>
                      <a:pt x="990" y="2833"/>
                    </a:lnTo>
                    <a:lnTo>
                      <a:pt x="1027" y="2814"/>
                    </a:lnTo>
                    <a:lnTo>
                      <a:pt x="1062" y="2794"/>
                    </a:lnTo>
                    <a:lnTo>
                      <a:pt x="1094" y="2773"/>
                    </a:lnTo>
                    <a:lnTo>
                      <a:pt x="1124" y="2751"/>
                    </a:lnTo>
                    <a:lnTo>
                      <a:pt x="1153" y="2728"/>
                    </a:lnTo>
                    <a:lnTo>
                      <a:pt x="1178" y="2706"/>
                    </a:lnTo>
                    <a:lnTo>
                      <a:pt x="1201" y="2684"/>
                    </a:lnTo>
                    <a:lnTo>
                      <a:pt x="1221" y="2664"/>
                    </a:lnTo>
                    <a:lnTo>
                      <a:pt x="1240" y="2643"/>
                    </a:lnTo>
                    <a:lnTo>
                      <a:pt x="1256" y="2624"/>
                    </a:lnTo>
                    <a:lnTo>
                      <a:pt x="1270" y="2607"/>
                    </a:lnTo>
                    <a:lnTo>
                      <a:pt x="1282" y="2592"/>
                    </a:lnTo>
                    <a:lnTo>
                      <a:pt x="1290" y="2579"/>
                    </a:lnTo>
                    <a:lnTo>
                      <a:pt x="1298" y="2570"/>
                    </a:lnTo>
                    <a:lnTo>
                      <a:pt x="1302" y="2563"/>
                    </a:lnTo>
                    <a:lnTo>
                      <a:pt x="1303" y="2560"/>
                    </a:lnTo>
                    <a:lnTo>
                      <a:pt x="1306" y="2553"/>
                    </a:lnTo>
                    <a:lnTo>
                      <a:pt x="1308" y="2547"/>
                    </a:lnTo>
                    <a:lnTo>
                      <a:pt x="1245" y="2514"/>
                    </a:lnTo>
                    <a:lnTo>
                      <a:pt x="1186" y="2477"/>
                    </a:lnTo>
                    <a:lnTo>
                      <a:pt x="1128" y="2436"/>
                    </a:lnTo>
                    <a:lnTo>
                      <a:pt x="1075" y="2391"/>
                    </a:lnTo>
                    <a:lnTo>
                      <a:pt x="1025" y="2342"/>
                    </a:lnTo>
                    <a:lnTo>
                      <a:pt x="979" y="2290"/>
                    </a:lnTo>
                    <a:lnTo>
                      <a:pt x="936" y="2234"/>
                    </a:lnTo>
                    <a:lnTo>
                      <a:pt x="899" y="2175"/>
                    </a:lnTo>
                    <a:lnTo>
                      <a:pt x="864" y="2113"/>
                    </a:lnTo>
                    <a:lnTo>
                      <a:pt x="835" y="2049"/>
                    </a:lnTo>
                    <a:lnTo>
                      <a:pt x="811" y="1982"/>
                    </a:lnTo>
                    <a:lnTo>
                      <a:pt x="791" y="1913"/>
                    </a:lnTo>
                    <a:lnTo>
                      <a:pt x="778" y="1842"/>
                    </a:lnTo>
                    <a:lnTo>
                      <a:pt x="769" y="1769"/>
                    </a:lnTo>
                    <a:lnTo>
                      <a:pt x="766" y="1695"/>
                    </a:lnTo>
                    <a:lnTo>
                      <a:pt x="768" y="1636"/>
                    </a:lnTo>
                    <a:lnTo>
                      <a:pt x="774" y="1579"/>
                    </a:lnTo>
                    <a:lnTo>
                      <a:pt x="768" y="1578"/>
                    </a:lnTo>
                    <a:lnTo>
                      <a:pt x="757" y="1577"/>
                    </a:lnTo>
                    <a:lnTo>
                      <a:pt x="739" y="1575"/>
                    </a:lnTo>
                    <a:lnTo>
                      <a:pt x="716" y="1575"/>
                    </a:lnTo>
                    <a:lnTo>
                      <a:pt x="688" y="1575"/>
                    </a:lnTo>
                    <a:lnTo>
                      <a:pt x="655" y="1576"/>
                    </a:lnTo>
                    <a:lnTo>
                      <a:pt x="618" y="1580"/>
                    </a:lnTo>
                    <a:lnTo>
                      <a:pt x="577" y="1586"/>
                    </a:lnTo>
                    <a:lnTo>
                      <a:pt x="534" y="1596"/>
                    </a:lnTo>
                    <a:lnTo>
                      <a:pt x="488" y="1608"/>
                    </a:lnTo>
                    <a:lnTo>
                      <a:pt x="438" y="1625"/>
                    </a:lnTo>
                    <a:lnTo>
                      <a:pt x="388" y="1647"/>
                    </a:lnTo>
                    <a:lnTo>
                      <a:pt x="343" y="1676"/>
                    </a:lnTo>
                    <a:lnTo>
                      <a:pt x="302" y="1707"/>
                    </a:lnTo>
                    <a:lnTo>
                      <a:pt x="263" y="1740"/>
                    </a:lnTo>
                    <a:lnTo>
                      <a:pt x="227" y="1774"/>
                    </a:lnTo>
                    <a:lnTo>
                      <a:pt x="192" y="1812"/>
                    </a:lnTo>
                    <a:lnTo>
                      <a:pt x="161" y="1852"/>
                    </a:lnTo>
                    <a:lnTo>
                      <a:pt x="133" y="1896"/>
                    </a:lnTo>
                    <a:lnTo>
                      <a:pt x="108" y="1943"/>
                    </a:lnTo>
                    <a:lnTo>
                      <a:pt x="86" y="1998"/>
                    </a:lnTo>
                    <a:lnTo>
                      <a:pt x="68" y="2053"/>
                    </a:lnTo>
                    <a:lnTo>
                      <a:pt x="55" y="2110"/>
                    </a:lnTo>
                    <a:lnTo>
                      <a:pt x="48" y="2169"/>
                    </a:lnTo>
                    <a:lnTo>
                      <a:pt x="45" y="2227"/>
                    </a:lnTo>
                    <a:lnTo>
                      <a:pt x="47" y="2286"/>
                    </a:lnTo>
                    <a:lnTo>
                      <a:pt x="54" y="2343"/>
                    </a:lnTo>
                    <a:lnTo>
                      <a:pt x="37" y="2354"/>
                    </a:lnTo>
                    <a:lnTo>
                      <a:pt x="19" y="2285"/>
                    </a:lnTo>
                    <a:lnTo>
                      <a:pt x="7" y="2214"/>
                    </a:lnTo>
                    <a:lnTo>
                      <a:pt x="1" y="2141"/>
                    </a:lnTo>
                    <a:lnTo>
                      <a:pt x="0" y="2066"/>
                    </a:lnTo>
                    <a:lnTo>
                      <a:pt x="4" y="1990"/>
                    </a:lnTo>
                    <a:lnTo>
                      <a:pt x="14" y="1913"/>
                    </a:lnTo>
                    <a:lnTo>
                      <a:pt x="26" y="1867"/>
                    </a:lnTo>
                    <a:lnTo>
                      <a:pt x="40" y="1819"/>
                    </a:lnTo>
                    <a:lnTo>
                      <a:pt x="55" y="1772"/>
                    </a:lnTo>
                    <a:lnTo>
                      <a:pt x="75" y="1725"/>
                    </a:lnTo>
                    <a:lnTo>
                      <a:pt x="100" y="1677"/>
                    </a:lnTo>
                    <a:lnTo>
                      <a:pt x="132" y="1621"/>
                    </a:lnTo>
                    <a:lnTo>
                      <a:pt x="168" y="1566"/>
                    </a:lnTo>
                    <a:lnTo>
                      <a:pt x="209" y="1517"/>
                    </a:lnTo>
                    <a:lnTo>
                      <a:pt x="252" y="1470"/>
                    </a:lnTo>
                    <a:lnTo>
                      <a:pt x="296" y="1427"/>
                    </a:lnTo>
                    <a:lnTo>
                      <a:pt x="343" y="1388"/>
                    </a:lnTo>
                    <a:lnTo>
                      <a:pt x="393" y="1352"/>
                    </a:lnTo>
                    <a:lnTo>
                      <a:pt x="442" y="1320"/>
                    </a:lnTo>
                    <a:lnTo>
                      <a:pt x="491" y="1292"/>
                    </a:lnTo>
                    <a:lnTo>
                      <a:pt x="540" y="1267"/>
                    </a:lnTo>
                    <a:lnTo>
                      <a:pt x="588" y="1246"/>
                    </a:lnTo>
                    <a:lnTo>
                      <a:pt x="635" y="1228"/>
                    </a:lnTo>
                    <a:lnTo>
                      <a:pt x="679" y="1213"/>
                    </a:lnTo>
                    <a:lnTo>
                      <a:pt x="720" y="1204"/>
                    </a:lnTo>
                    <a:lnTo>
                      <a:pt x="790" y="1194"/>
                    </a:lnTo>
                    <a:lnTo>
                      <a:pt x="861" y="1188"/>
                    </a:lnTo>
                    <a:lnTo>
                      <a:pt x="840" y="1120"/>
                    </a:lnTo>
                    <a:lnTo>
                      <a:pt x="824" y="1053"/>
                    </a:lnTo>
                    <a:lnTo>
                      <a:pt x="813" y="989"/>
                    </a:lnTo>
                    <a:lnTo>
                      <a:pt x="806" y="926"/>
                    </a:lnTo>
                    <a:lnTo>
                      <a:pt x="804" y="867"/>
                    </a:lnTo>
                    <a:lnTo>
                      <a:pt x="805" y="810"/>
                    </a:lnTo>
                    <a:lnTo>
                      <a:pt x="809" y="756"/>
                    </a:lnTo>
                    <a:lnTo>
                      <a:pt x="816" y="704"/>
                    </a:lnTo>
                    <a:lnTo>
                      <a:pt x="826" y="655"/>
                    </a:lnTo>
                    <a:lnTo>
                      <a:pt x="838" y="608"/>
                    </a:lnTo>
                    <a:lnTo>
                      <a:pt x="852" y="564"/>
                    </a:lnTo>
                    <a:lnTo>
                      <a:pt x="868" y="522"/>
                    </a:lnTo>
                    <a:lnTo>
                      <a:pt x="883" y="485"/>
                    </a:lnTo>
                    <a:lnTo>
                      <a:pt x="900" y="449"/>
                    </a:lnTo>
                    <a:lnTo>
                      <a:pt x="918" y="417"/>
                    </a:lnTo>
                    <a:lnTo>
                      <a:pt x="934" y="387"/>
                    </a:lnTo>
                    <a:lnTo>
                      <a:pt x="951" y="361"/>
                    </a:lnTo>
                    <a:lnTo>
                      <a:pt x="966" y="337"/>
                    </a:lnTo>
                    <a:lnTo>
                      <a:pt x="980" y="317"/>
                    </a:lnTo>
                    <a:lnTo>
                      <a:pt x="993" y="300"/>
                    </a:lnTo>
                    <a:lnTo>
                      <a:pt x="1002" y="285"/>
                    </a:lnTo>
                    <a:lnTo>
                      <a:pt x="1011" y="275"/>
                    </a:lnTo>
                    <a:lnTo>
                      <a:pt x="1065" y="220"/>
                    </a:lnTo>
                    <a:lnTo>
                      <a:pt x="1122" y="169"/>
                    </a:lnTo>
                    <a:lnTo>
                      <a:pt x="1181" y="124"/>
                    </a:lnTo>
                    <a:lnTo>
                      <a:pt x="1241" y="83"/>
                    </a:lnTo>
                    <a:lnTo>
                      <a:pt x="1304" y="47"/>
                    </a:lnTo>
                    <a:lnTo>
                      <a:pt x="1369" y="18"/>
                    </a:lnTo>
                    <a:lnTo>
                      <a:pt x="1372" y="38"/>
                    </a:lnTo>
                    <a:lnTo>
                      <a:pt x="1323" y="69"/>
                    </a:lnTo>
                    <a:lnTo>
                      <a:pt x="1276" y="104"/>
                    </a:lnTo>
                    <a:lnTo>
                      <a:pt x="1232" y="142"/>
                    </a:lnTo>
                    <a:lnTo>
                      <a:pt x="1191" y="185"/>
                    </a:lnTo>
                    <a:lnTo>
                      <a:pt x="1154" y="230"/>
                    </a:lnTo>
                    <a:lnTo>
                      <a:pt x="1121" y="278"/>
                    </a:lnTo>
                    <a:lnTo>
                      <a:pt x="1092" y="329"/>
                    </a:lnTo>
                    <a:lnTo>
                      <a:pt x="1069" y="386"/>
                    </a:lnTo>
                    <a:lnTo>
                      <a:pt x="1051" y="443"/>
                    </a:lnTo>
                    <a:lnTo>
                      <a:pt x="1039" y="499"/>
                    </a:lnTo>
                    <a:lnTo>
                      <a:pt x="1031" y="557"/>
                    </a:lnTo>
                    <a:lnTo>
                      <a:pt x="1029" y="614"/>
                    </a:lnTo>
                    <a:lnTo>
                      <a:pt x="1030" y="674"/>
                    </a:lnTo>
                    <a:lnTo>
                      <a:pt x="1036" y="734"/>
                    </a:lnTo>
                    <a:lnTo>
                      <a:pt x="1052" y="794"/>
                    </a:lnTo>
                    <a:lnTo>
                      <a:pt x="1073" y="851"/>
                    </a:lnTo>
                    <a:lnTo>
                      <a:pt x="1098" y="904"/>
                    </a:lnTo>
                    <a:lnTo>
                      <a:pt x="1125" y="956"/>
                    </a:lnTo>
                    <a:lnTo>
                      <a:pt x="1181" y="915"/>
                    </a:lnTo>
                    <a:lnTo>
                      <a:pt x="1238" y="878"/>
                    </a:lnTo>
                    <a:lnTo>
                      <a:pt x="1299" y="847"/>
                    </a:lnTo>
                    <a:lnTo>
                      <a:pt x="1361" y="819"/>
                    </a:lnTo>
                    <a:lnTo>
                      <a:pt x="1427" y="796"/>
                    </a:lnTo>
                    <a:lnTo>
                      <a:pt x="1494" y="778"/>
                    </a:lnTo>
                    <a:lnTo>
                      <a:pt x="1564" y="765"/>
                    </a:lnTo>
                    <a:lnTo>
                      <a:pt x="1635" y="756"/>
                    </a:lnTo>
                    <a:lnTo>
                      <a:pt x="1707" y="753"/>
                    </a:lnTo>
                    <a:lnTo>
                      <a:pt x="1778" y="756"/>
                    </a:lnTo>
                    <a:lnTo>
                      <a:pt x="1848" y="764"/>
                    </a:lnTo>
                    <a:lnTo>
                      <a:pt x="1916" y="777"/>
                    </a:lnTo>
                    <a:lnTo>
                      <a:pt x="1982" y="795"/>
                    </a:lnTo>
                    <a:lnTo>
                      <a:pt x="2046" y="817"/>
                    </a:lnTo>
                    <a:lnTo>
                      <a:pt x="2109" y="844"/>
                    </a:lnTo>
                    <a:lnTo>
                      <a:pt x="2168" y="875"/>
                    </a:lnTo>
                    <a:lnTo>
                      <a:pt x="2225" y="910"/>
                    </a:lnTo>
                    <a:lnTo>
                      <a:pt x="2279" y="948"/>
                    </a:lnTo>
                    <a:lnTo>
                      <a:pt x="2283" y="944"/>
                    </a:lnTo>
                    <a:lnTo>
                      <a:pt x="2287" y="936"/>
                    </a:lnTo>
                    <a:lnTo>
                      <a:pt x="2294" y="923"/>
                    </a:lnTo>
                    <a:lnTo>
                      <a:pt x="2301" y="908"/>
                    </a:lnTo>
                    <a:lnTo>
                      <a:pt x="2308" y="889"/>
                    </a:lnTo>
                    <a:lnTo>
                      <a:pt x="2317" y="867"/>
                    </a:lnTo>
                    <a:lnTo>
                      <a:pt x="2325" y="843"/>
                    </a:lnTo>
                    <a:lnTo>
                      <a:pt x="2332" y="815"/>
                    </a:lnTo>
                    <a:lnTo>
                      <a:pt x="2341" y="785"/>
                    </a:lnTo>
                    <a:lnTo>
                      <a:pt x="2347" y="753"/>
                    </a:lnTo>
                    <a:lnTo>
                      <a:pt x="2352" y="719"/>
                    </a:lnTo>
                    <a:lnTo>
                      <a:pt x="2356" y="683"/>
                    </a:lnTo>
                    <a:lnTo>
                      <a:pt x="2359" y="646"/>
                    </a:lnTo>
                    <a:lnTo>
                      <a:pt x="2359" y="607"/>
                    </a:lnTo>
                    <a:lnTo>
                      <a:pt x="2358" y="566"/>
                    </a:lnTo>
                    <a:lnTo>
                      <a:pt x="2354" y="525"/>
                    </a:lnTo>
                    <a:lnTo>
                      <a:pt x="2347" y="483"/>
                    </a:lnTo>
                    <a:lnTo>
                      <a:pt x="2336" y="440"/>
                    </a:lnTo>
                    <a:lnTo>
                      <a:pt x="2322" y="397"/>
                    </a:lnTo>
                    <a:lnTo>
                      <a:pt x="2304" y="353"/>
                    </a:lnTo>
                    <a:lnTo>
                      <a:pt x="2283" y="310"/>
                    </a:lnTo>
                    <a:lnTo>
                      <a:pt x="2257" y="268"/>
                    </a:lnTo>
                    <a:lnTo>
                      <a:pt x="2226" y="225"/>
                    </a:lnTo>
                    <a:lnTo>
                      <a:pt x="2190" y="182"/>
                    </a:lnTo>
                    <a:lnTo>
                      <a:pt x="2149" y="140"/>
                    </a:lnTo>
                    <a:lnTo>
                      <a:pt x="2102" y="101"/>
                    </a:lnTo>
                    <a:lnTo>
                      <a:pt x="2050" y="61"/>
                    </a:lnTo>
                    <a:lnTo>
                      <a:pt x="1992" y="23"/>
                    </a:lnTo>
                    <a:lnTo>
                      <a:pt x="19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1187624" y="1282234"/>
              <a:ext cx="864096" cy="2026814"/>
              <a:chOff x="179512" y="1402186"/>
              <a:chExt cx="864096" cy="2026814"/>
            </a:xfrm>
          </p:grpSpPr>
          <p:sp>
            <p:nvSpPr>
              <p:cNvPr id="49" name="Freeform 8"/>
              <p:cNvSpPr>
                <a:spLocks/>
              </p:cNvSpPr>
              <p:nvPr/>
            </p:nvSpPr>
            <p:spPr bwMode="auto">
              <a:xfrm>
                <a:off x="179512" y="1832116"/>
                <a:ext cx="864096" cy="1596884"/>
              </a:xfrm>
              <a:custGeom>
                <a:avLst/>
                <a:gdLst>
                  <a:gd name="T0" fmla="*/ 1146 w 1633"/>
                  <a:gd name="T1" fmla="*/ 0 h 3016"/>
                  <a:gd name="T2" fmla="*/ 1213 w 1633"/>
                  <a:gd name="T3" fmla="*/ 17 h 3016"/>
                  <a:gd name="T4" fmla="*/ 1268 w 1633"/>
                  <a:gd name="T5" fmla="*/ 38 h 3016"/>
                  <a:gd name="T6" fmla="*/ 1359 w 1633"/>
                  <a:gd name="T7" fmla="*/ 100 h 3016"/>
                  <a:gd name="T8" fmla="*/ 1445 w 1633"/>
                  <a:gd name="T9" fmla="*/ 204 h 3016"/>
                  <a:gd name="T10" fmla="*/ 1519 w 1633"/>
                  <a:gd name="T11" fmla="*/ 347 h 3016"/>
                  <a:gd name="T12" fmla="*/ 1580 w 1633"/>
                  <a:gd name="T13" fmla="*/ 542 h 3016"/>
                  <a:gd name="T14" fmla="*/ 1617 w 1633"/>
                  <a:gd name="T15" fmla="*/ 799 h 3016"/>
                  <a:gd name="T16" fmla="*/ 1633 w 1633"/>
                  <a:gd name="T17" fmla="*/ 1126 h 3016"/>
                  <a:gd name="T18" fmla="*/ 1620 w 1633"/>
                  <a:gd name="T19" fmla="*/ 1432 h 3016"/>
                  <a:gd name="T20" fmla="*/ 1607 w 1633"/>
                  <a:gd name="T21" fmla="*/ 1485 h 3016"/>
                  <a:gd name="T22" fmla="*/ 1576 w 1633"/>
                  <a:gd name="T23" fmla="*/ 1530 h 3016"/>
                  <a:gd name="T24" fmla="*/ 1532 w 1633"/>
                  <a:gd name="T25" fmla="*/ 1557 h 3016"/>
                  <a:gd name="T26" fmla="*/ 1471 w 1633"/>
                  <a:gd name="T27" fmla="*/ 1566 h 3016"/>
                  <a:gd name="T28" fmla="*/ 1414 w 1633"/>
                  <a:gd name="T29" fmla="*/ 1553 h 3016"/>
                  <a:gd name="T30" fmla="*/ 1373 w 1633"/>
                  <a:gd name="T31" fmla="*/ 1522 h 3016"/>
                  <a:gd name="T32" fmla="*/ 1341 w 1633"/>
                  <a:gd name="T33" fmla="*/ 1471 h 3016"/>
                  <a:gd name="T34" fmla="*/ 1333 w 1633"/>
                  <a:gd name="T35" fmla="*/ 1415 h 3016"/>
                  <a:gd name="T36" fmla="*/ 1344 w 1633"/>
                  <a:gd name="T37" fmla="*/ 1126 h 3016"/>
                  <a:gd name="T38" fmla="*/ 1336 w 1633"/>
                  <a:gd name="T39" fmla="*/ 906 h 3016"/>
                  <a:gd name="T40" fmla="*/ 1321 w 1633"/>
                  <a:gd name="T41" fmla="*/ 728 h 3016"/>
                  <a:gd name="T42" fmla="*/ 1293 w 1633"/>
                  <a:gd name="T43" fmla="*/ 585 h 3016"/>
                  <a:gd name="T44" fmla="*/ 1265 w 1633"/>
                  <a:gd name="T45" fmla="*/ 489 h 3016"/>
                  <a:gd name="T46" fmla="*/ 1260 w 1633"/>
                  <a:gd name="T47" fmla="*/ 2848 h 3016"/>
                  <a:gd name="T48" fmla="*/ 1226 w 1633"/>
                  <a:gd name="T49" fmla="*/ 2925 h 3016"/>
                  <a:gd name="T50" fmla="*/ 1170 w 1633"/>
                  <a:gd name="T51" fmla="*/ 2980 h 3016"/>
                  <a:gd name="T52" fmla="*/ 1092 w 1633"/>
                  <a:gd name="T53" fmla="*/ 3012 h 3016"/>
                  <a:gd name="T54" fmla="*/ 1006 w 1633"/>
                  <a:gd name="T55" fmla="*/ 3012 h 3016"/>
                  <a:gd name="T56" fmla="*/ 932 w 1633"/>
                  <a:gd name="T57" fmla="*/ 2981 h 3016"/>
                  <a:gd name="T58" fmla="*/ 870 w 1633"/>
                  <a:gd name="T59" fmla="*/ 2924 h 3016"/>
                  <a:gd name="T60" fmla="*/ 841 w 1633"/>
                  <a:gd name="T61" fmla="*/ 2848 h 3016"/>
                  <a:gd name="T62" fmla="*/ 836 w 1633"/>
                  <a:gd name="T63" fmla="*/ 1375 h 3016"/>
                  <a:gd name="T64" fmla="*/ 793 w 1633"/>
                  <a:gd name="T65" fmla="*/ 2804 h 3016"/>
                  <a:gd name="T66" fmla="*/ 780 w 1633"/>
                  <a:gd name="T67" fmla="*/ 2885 h 3016"/>
                  <a:gd name="T68" fmla="*/ 732 w 1633"/>
                  <a:gd name="T69" fmla="*/ 2956 h 3016"/>
                  <a:gd name="T70" fmla="*/ 662 w 1633"/>
                  <a:gd name="T71" fmla="*/ 3003 h 3016"/>
                  <a:gd name="T72" fmla="*/ 580 w 1633"/>
                  <a:gd name="T73" fmla="*/ 3016 h 3016"/>
                  <a:gd name="T74" fmla="*/ 498 w 1633"/>
                  <a:gd name="T75" fmla="*/ 3003 h 3016"/>
                  <a:gd name="T76" fmla="*/ 429 w 1633"/>
                  <a:gd name="T77" fmla="*/ 2956 h 3016"/>
                  <a:gd name="T78" fmla="*/ 381 w 1633"/>
                  <a:gd name="T79" fmla="*/ 2885 h 3016"/>
                  <a:gd name="T80" fmla="*/ 368 w 1633"/>
                  <a:gd name="T81" fmla="*/ 2805 h 3016"/>
                  <a:gd name="T82" fmla="*/ 356 w 1633"/>
                  <a:gd name="T83" fmla="*/ 514 h 3016"/>
                  <a:gd name="T84" fmla="*/ 320 w 1633"/>
                  <a:gd name="T85" fmla="*/ 664 h 3016"/>
                  <a:gd name="T86" fmla="*/ 296 w 1633"/>
                  <a:gd name="T87" fmla="*/ 867 h 3016"/>
                  <a:gd name="T88" fmla="*/ 288 w 1633"/>
                  <a:gd name="T89" fmla="*/ 1262 h 3016"/>
                  <a:gd name="T90" fmla="*/ 296 w 1633"/>
                  <a:gd name="T91" fmla="*/ 1445 h 3016"/>
                  <a:gd name="T92" fmla="*/ 260 w 1633"/>
                  <a:gd name="T93" fmla="*/ 1522 h 3016"/>
                  <a:gd name="T94" fmla="*/ 215 w 1633"/>
                  <a:gd name="T95" fmla="*/ 1553 h 3016"/>
                  <a:gd name="T96" fmla="*/ 161 w 1633"/>
                  <a:gd name="T97" fmla="*/ 1566 h 3016"/>
                  <a:gd name="T98" fmla="*/ 98 w 1633"/>
                  <a:gd name="T99" fmla="*/ 1557 h 3016"/>
                  <a:gd name="T100" fmla="*/ 34 w 1633"/>
                  <a:gd name="T101" fmla="*/ 1507 h 3016"/>
                  <a:gd name="T102" fmla="*/ 12 w 1633"/>
                  <a:gd name="T103" fmla="*/ 1458 h 3016"/>
                  <a:gd name="T104" fmla="*/ 0 w 1633"/>
                  <a:gd name="T105" fmla="*/ 1271 h 3016"/>
                  <a:gd name="T106" fmla="*/ 8 w 1633"/>
                  <a:gd name="T107" fmla="*/ 872 h 3016"/>
                  <a:gd name="T108" fmla="*/ 28 w 1633"/>
                  <a:gd name="T109" fmla="*/ 663 h 3016"/>
                  <a:gd name="T110" fmla="*/ 65 w 1633"/>
                  <a:gd name="T111" fmla="*/ 489 h 3016"/>
                  <a:gd name="T112" fmla="*/ 109 w 1633"/>
                  <a:gd name="T113" fmla="*/ 347 h 3016"/>
                  <a:gd name="T114" fmla="*/ 166 w 1633"/>
                  <a:gd name="T115" fmla="*/ 238 h 3016"/>
                  <a:gd name="T116" fmla="*/ 228 w 1633"/>
                  <a:gd name="T117" fmla="*/ 146 h 3016"/>
                  <a:gd name="T118" fmla="*/ 361 w 1633"/>
                  <a:gd name="T119" fmla="*/ 38 h 3016"/>
                  <a:gd name="T120" fmla="*/ 415 w 1633"/>
                  <a:gd name="T121" fmla="*/ 18 h 3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3" h="3016">
                    <a:moveTo>
                      <a:pt x="483" y="0"/>
                    </a:moveTo>
                    <a:lnTo>
                      <a:pt x="1146" y="0"/>
                    </a:lnTo>
                    <a:lnTo>
                      <a:pt x="1167" y="5"/>
                    </a:lnTo>
                    <a:lnTo>
                      <a:pt x="1213" y="17"/>
                    </a:lnTo>
                    <a:lnTo>
                      <a:pt x="1242" y="26"/>
                    </a:lnTo>
                    <a:lnTo>
                      <a:pt x="1268" y="38"/>
                    </a:lnTo>
                    <a:lnTo>
                      <a:pt x="1314" y="64"/>
                    </a:lnTo>
                    <a:lnTo>
                      <a:pt x="1359" y="100"/>
                    </a:lnTo>
                    <a:lnTo>
                      <a:pt x="1406" y="146"/>
                    </a:lnTo>
                    <a:lnTo>
                      <a:pt x="1445" y="204"/>
                    </a:lnTo>
                    <a:lnTo>
                      <a:pt x="1487" y="269"/>
                    </a:lnTo>
                    <a:lnTo>
                      <a:pt x="1519" y="347"/>
                    </a:lnTo>
                    <a:lnTo>
                      <a:pt x="1552" y="440"/>
                    </a:lnTo>
                    <a:lnTo>
                      <a:pt x="1580" y="542"/>
                    </a:lnTo>
                    <a:lnTo>
                      <a:pt x="1600" y="663"/>
                    </a:lnTo>
                    <a:lnTo>
                      <a:pt x="1617" y="799"/>
                    </a:lnTo>
                    <a:lnTo>
                      <a:pt x="1629" y="952"/>
                    </a:lnTo>
                    <a:lnTo>
                      <a:pt x="1633" y="1126"/>
                    </a:lnTo>
                    <a:lnTo>
                      <a:pt x="1629" y="1270"/>
                    </a:lnTo>
                    <a:lnTo>
                      <a:pt x="1620" y="1432"/>
                    </a:lnTo>
                    <a:lnTo>
                      <a:pt x="1617" y="1458"/>
                    </a:lnTo>
                    <a:lnTo>
                      <a:pt x="1607" y="1485"/>
                    </a:lnTo>
                    <a:lnTo>
                      <a:pt x="1595" y="1507"/>
                    </a:lnTo>
                    <a:lnTo>
                      <a:pt x="1576" y="1530"/>
                    </a:lnTo>
                    <a:lnTo>
                      <a:pt x="1557" y="1544"/>
                    </a:lnTo>
                    <a:lnTo>
                      <a:pt x="1532" y="1557"/>
                    </a:lnTo>
                    <a:lnTo>
                      <a:pt x="1508" y="1566"/>
                    </a:lnTo>
                    <a:lnTo>
                      <a:pt x="1471" y="1566"/>
                    </a:lnTo>
                    <a:lnTo>
                      <a:pt x="1441" y="1561"/>
                    </a:lnTo>
                    <a:lnTo>
                      <a:pt x="1414" y="1553"/>
                    </a:lnTo>
                    <a:lnTo>
                      <a:pt x="1390" y="1539"/>
                    </a:lnTo>
                    <a:lnTo>
                      <a:pt x="1373" y="1522"/>
                    </a:lnTo>
                    <a:lnTo>
                      <a:pt x="1355" y="1499"/>
                    </a:lnTo>
                    <a:lnTo>
                      <a:pt x="1341" y="1471"/>
                    </a:lnTo>
                    <a:lnTo>
                      <a:pt x="1337" y="1445"/>
                    </a:lnTo>
                    <a:lnTo>
                      <a:pt x="1333" y="1415"/>
                    </a:lnTo>
                    <a:lnTo>
                      <a:pt x="1341" y="1261"/>
                    </a:lnTo>
                    <a:lnTo>
                      <a:pt x="1344" y="1126"/>
                    </a:lnTo>
                    <a:lnTo>
                      <a:pt x="1341" y="1011"/>
                    </a:lnTo>
                    <a:lnTo>
                      <a:pt x="1336" y="906"/>
                    </a:lnTo>
                    <a:lnTo>
                      <a:pt x="1329" y="811"/>
                    </a:lnTo>
                    <a:lnTo>
                      <a:pt x="1321" y="728"/>
                    </a:lnTo>
                    <a:lnTo>
                      <a:pt x="1309" y="652"/>
                    </a:lnTo>
                    <a:lnTo>
                      <a:pt x="1293" y="585"/>
                    </a:lnTo>
                    <a:lnTo>
                      <a:pt x="1278" y="530"/>
                    </a:lnTo>
                    <a:lnTo>
                      <a:pt x="1265" y="489"/>
                    </a:lnTo>
                    <a:lnTo>
                      <a:pt x="1265" y="2804"/>
                    </a:lnTo>
                    <a:lnTo>
                      <a:pt x="1260" y="2848"/>
                    </a:lnTo>
                    <a:lnTo>
                      <a:pt x="1247" y="2886"/>
                    </a:lnTo>
                    <a:lnTo>
                      <a:pt x="1226" y="2925"/>
                    </a:lnTo>
                    <a:lnTo>
                      <a:pt x="1200" y="2956"/>
                    </a:lnTo>
                    <a:lnTo>
                      <a:pt x="1170" y="2980"/>
                    </a:lnTo>
                    <a:lnTo>
                      <a:pt x="1134" y="3003"/>
                    </a:lnTo>
                    <a:lnTo>
                      <a:pt x="1092" y="3012"/>
                    </a:lnTo>
                    <a:lnTo>
                      <a:pt x="1049" y="3016"/>
                    </a:lnTo>
                    <a:lnTo>
                      <a:pt x="1006" y="3012"/>
                    </a:lnTo>
                    <a:lnTo>
                      <a:pt x="966" y="3003"/>
                    </a:lnTo>
                    <a:lnTo>
                      <a:pt x="932" y="2981"/>
                    </a:lnTo>
                    <a:lnTo>
                      <a:pt x="897" y="2956"/>
                    </a:lnTo>
                    <a:lnTo>
                      <a:pt x="870" y="2924"/>
                    </a:lnTo>
                    <a:lnTo>
                      <a:pt x="854" y="2886"/>
                    </a:lnTo>
                    <a:lnTo>
                      <a:pt x="841" y="2848"/>
                    </a:lnTo>
                    <a:lnTo>
                      <a:pt x="836" y="2805"/>
                    </a:lnTo>
                    <a:lnTo>
                      <a:pt x="836" y="1375"/>
                    </a:lnTo>
                    <a:lnTo>
                      <a:pt x="793" y="1375"/>
                    </a:lnTo>
                    <a:lnTo>
                      <a:pt x="793" y="2804"/>
                    </a:lnTo>
                    <a:lnTo>
                      <a:pt x="788" y="2846"/>
                    </a:lnTo>
                    <a:lnTo>
                      <a:pt x="780" y="2885"/>
                    </a:lnTo>
                    <a:lnTo>
                      <a:pt x="757" y="2925"/>
                    </a:lnTo>
                    <a:lnTo>
                      <a:pt x="732" y="2956"/>
                    </a:lnTo>
                    <a:lnTo>
                      <a:pt x="701" y="2981"/>
                    </a:lnTo>
                    <a:lnTo>
                      <a:pt x="662" y="3003"/>
                    </a:lnTo>
                    <a:lnTo>
                      <a:pt x="622" y="3012"/>
                    </a:lnTo>
                    <a:lnTo>
                      <a:pt x="580" y="3016"/>
                    </a:lnTo>
                    <a:lnTo>
                      <a:pt x="538" y="3012"/>
                    </a:lnTo>
                    <a:lnTo>
                      <a:pt x="498" y="3003"/>
                    </a:lnTo>
                    <a:lnTo>
                      <a:pt x="459" y="2981"/>
                    </a:lnTo>
                    <a:lnTo>
                      <a:pt x="429" y="2956"/>
                    </a:lnTo>
                    <a:lnTo>
                      <a:pt x="403" y="2925"/>
                    </a:lnTo>
                    <a:lnTo>
                      <a:pt x="381" y="2885"/>
                    </a:lnTo>
                    <a:lnTo>
                      <a:pt x="372" y="2846"/>
                    </a:lnTo>
                    <a:lnTo>
                      <a:pt x="368" y="2805"/>
                    </a:lnTo>
                    <a:lnTo>
                      <a:pt x="368" y="479"/>
                    </a:lnTo>
                    <a:lnTo>
                      <a:pt x="356" y="514"/>
                    </a:lnTo>
                    <a:lnTo>
                      <a:pt x="340" y="584"/>
                    </a:lnTo>
                    <a:lnTo>
                      <a:pt x="320" y="664"/>
                    </a:lnTo>
                    <a:lnTo>
                      <a:pt x="308" y="759"/>
                    </a:lnTo>
                    <a:lnTo>
                      <a:pt x="296" y="867"/>
                    </a:lnTo>
                    <a:lnTo>
                      <a:pt x="288" y="987"/>
                    </a:lnTo>
                    <a:lnTo>
                      <a:pt x="288" y="1262"/>
                    </a:lnTo>
                    <a:lnTo>
                      <a:pt x="296" y="1413"/>
                    </a:lnTo>
                    <a:lnTo>
                      <a:pt x="296" y="1445"/>
                    </a:lnTo>
                    <a:lnTo>
                      <a:pt x="279" y="1498"/>
                    </a:lnTo>
                    <a:lnTo>
                      <a:pt x="260" y="1522"/>
                    </a:lnTo>
                    <a:lnTo>
                      <a:pt x="237" y="1539"/>
                    </a:lnTo>
                    <a:lnTo>
                      <a:pt x="215" y="1553"/>
                    </a:lnTo>
                    <a:lnTo>
                      <a:pt x="188" y="1561"/>
                    </a:lnTo>
                    <a:lnTo>
                      <a:pt x="161" y="1566"/>
                    </a:lnTo>
                    <a:lnTo>
                      <a:pt x="126" y="1566"/>
                    </a:lnTo>
                    <a:lnTo>
                      <a:pt x="98" y="1557"/>
                    </a:lnTo>
                    <a:lnTo>
                      <a:pt x="53" y="1531"/>
                    </a:lnTo>
                    <a:lnTo>
                      <a:pt x="34" y="1507"/>
                    </a:lnTo>
                    <a:lnTo>
                      <a:pt x="21" y="1485"/>
                    </a:lnTo>
                    <a:lnTo>
                      <a:pt x="12" y="1458"/>
                    </a:lnTo>
                    <a:lnTo>
                      <a:pt x="8" y="1432"/>
                    </a:lnTo>
                    <a:lnTo>
                      <a:pt x="0" y="1271"/>
                    </a:lnTo>
                    <a:lnTo>
                      <a:pt x="0" y="994"/>
                    </a:lnTo>
                    <a:lnTo>
                      <a:pt x="8" y="872"/>
                    </a:lnTo>
                    <a:lnTo>
                      <a:pt x="16" y="764"/>
                    </a:lnTo>
                    <a:lnTo>
                      <a:pt x="28" y="663"/>
                    </a:lnTo>
                    <a:lnTo>
                      <a:pt x="44" y="570"/>
                    </a:lnTo>
                    <a:lnTo>
                      <a:pt x="65" y="489"/>
                    </a:lnTo>
                    <a:lnTo>
                      <a:pt x="85" y="416"/>
                    </a:lnTo>
                    <a:lnTo>
                      <a:pt x="109" y="347"/>
                    </a:lnTo>
                    <a:lnTo>
                      <a:pt x="138" y="289"/>
                    </a:lnTo>
                    <a:lnTo>
                      <a:pt x="166" y="238"/>
                    </a:lnTo>
                    <a:lnTo>
                      <a:pt x="195" y="187"/>
                    </a:lnTo>
                    <a:lnTo>
                      <a:pt x="228" y="146"/>
                    </a:lnTo>
                    <a:lnTo>
                      <a:pt x="294" y="80"/>
                    </a:lnTo>
                    <a:lnTo>
                      <a:pt x="361" y="38"/>
                    </a:lnTo>
                    <a:lnTo>
                      <a:pt x="390" y="26"/>
                    </a:lnTo>
                    <a:lnTo>
                      <a:pt x="415" y="18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" name="Freeform 10"/>
              <p:cNvSpPr>
                <a:spLocks/>
              </p:cNvSpPr>
              <p:nvPr/>
            </p:nvSpPr>
            <p:spPr bwMode="auto">
              <a:xfrm>
                <a:off x="412479" y="1402186"/>
                <a:ext cx="398162" cy="398162"/>
              </a:xfrm>
              <a:custGeom>
                <a:avLst/>
                <a:gdLst>
                  <a:gd name="T0" fmla="*/ 347 w 752"/>
                  <a:gd name="T1" fmla="*/ 0 h 753"/>
                  <a:gd name="T2" fmla="*/ 421 w 752"/>
                  <a:gd name="T3" fmla="*/ 0 h 753"/>
                  <a:gd name="T4" fmla="*/ 460 w 752"/>
                  <a:gd name="T5" fmla="*/ 8 h 753"/>
                  <a:gd name="T6" fmla="*/ 496 w 752"/>
                  <a:gd name="T7" fmla="*/ 21 h 753"/>
                  <a:gd name="T8" fmla="*/ 530 w 752"/>
                  <a:gd name="T9" fmla="*/ 34 h 753"/>
                  <a:gd name="T10" fmla="*/ 563 w 752"/>
                  <a:gd name="T11" fmla="*/ 49 h 753"/>
                  <a:gd name="T12" fmla="*/ 597 w 752"/>
                  <a:gd name="T13" fmla="*/ 71 h 753"/>
                  <a:gd name="T14" fmla="*/ 622 w 752"/>
                  <a:gd name="T15" fmla="*/ 91 h 753"/>
                  <a:gd name="T16" fmla="*/ 651 w 752"/>
                  <a:gd name="T17" fmla="*/ 117 h 753"/>
                  <a:gd name="T18" fmla="*/ 693 w 752"/>
                  <a:gd name="T19" fmla="*/ 176 h 753"/>
                  <a:gd name="T20" fmla="*/ 726 w 752"/>
                  <a:gd name="T21" fmla="*/ 242 h 753"/>
                  <a:gd name="T22" fmla="*/ 739 w 752"/>
                  <a:gd name="T23" fmla="*/ 276 h 753"/>
                  <a:gd name="T24" fmla="*/ 744 w 752"/>
                  <a:gd name="T25" fmla="*/ 310 h 753"/>
                  <a:gd name="T26" fmla="*/ 752 w 752"/>
                  <a:gd name="T27" fmla="*/ 384 h 753"/>
                  <a:gd name="T28" fmla="*/ 747 w 752"/>
                  <a:gd name="T29" fmla="*/ 423 h 753"/>
                  <a:gd name="T30" fmla="*/ 731 w 752"/>
                  <a:gd name="T31" fmla="*/ 498 h 753"/>
                  <a:gd name="T32" fmla="*/ 680 w 752"/>
                  <a:gd name="T33" fmla="*/ 598 h 753"/>
                  <a:gd name="T34" fmla="*/ 655 w 752"/>
                  <a:gd name="T35" fmla="*/ 623 h 753"/>
                  <a:gd name="T36" fmla="*/ 630 w 752"/>
                  <a:gd name="T37" fmla="*/ 653 h 753"/>
                  <a:gd name="T38" fmla="*/ 572 w 752"/>
                  <a:gd name="T39" fmla="*/ 694 h 753"/>
                  <a:gd name="T40" fmla="*/ 543 w 752"/>
                  <a:gd name="T41" fmla="*/ 710 h 753"/>
                  <a:gd name="T42" fmla="*/ 509 w 752"/>
                  <a:gd name="T43" fmla="*/ 728 h 753"/>
                  <a:gd name="T44" fmla="*/ 475 w 752"/>
                  <a:gd name="T45" fmla="*/ 736 h 753"/>
                  <a:gd name="T46" fmla="*/ 439 w 752"/>
                  <a:gd name="T47" fmla="*/ 744 h 753"/>
                  <a:gd name="T48" fmla="*/ 363 w 752"/>
                  <a:gd name="T49" fmla="*/ 753 h 753"/>
                  <a:gd name="T50" fmla="*/ 325 w 752"/>
                  <a:gd name="T51" fmla="*/ 748 h 753"/>
                  <a:gd name="T52" fmla="*/ 250 w 752"/>
                  <a:gd name="T53" fmla="*/ 731 h 753"/>
                  <a:gd name="T54" fmla="*/ 184 w 752"/>
                  <a:gd name="T55" fmla="*/ 699 h 753"/>
                  <a:gd name="T56" fmla="*/ 154 w 752"/>
                  <a:gd name="T57" fmla="*/ 682 h 753"/>
                  <a:gd name="T58" fmla="*/ 125 w 752"/>
                  <a:gd name="T59" fmla="*/ 656 h 753"/>
                  <a:gd name="T60" fmla="*/ 100 w 752"/>
                  <a:gd name="T61" fmla="*/ 632 h 753"/>
                  <a:gd name="T62" fmla="*/ 75 w 752"/>
                  <a:gd name="T63" fmla="*/ 603 h 753"/>
                  <a:gd name="T64" fmla="*/ 54 w 752"/>
                  <a:gd name="T65" fmla="*/ 573 h 753"/>
                  <a:gd name="T66" fmla="*/ 37 w 752"/>
                  <a:gd name="T67" fmla="*/ 544 h 753"/>
                  <a:gd name="T68" fmla="*/ 11 w 752"/>
                  <a:gd name="T69" fmla="*/ 477 h 753"/>
                  <a:gd name="T70" fmla="*/ 3 w 752"/>
                  <a:gd name="T71" fmla="*/ 439 h 753"/>
                  <a:gd name="T72" fmla="*/ 0 w 752"/>
                  <a:gd name="T73" fmla="*/ 401 h 753"/>
                  <a:gd name="T74" fmla="*/ 0 w 752"/>
                  <a:gd name="T75" fmla="*/ 326 h 753"/>
                  <a:gd name="T76" fmla="*/ 8 w 752"/>
                  <a:gd name="T77" fmla="*/ 287 h 753"/>
                  <a:gd name="T78" fmla="*/ 19 w 752"/>
                  <a:gd name="T79" fmla="*/ 251 h 753"/>
                  <a:gd name="T80" fmla="*/ 32 w 752"/>
                  <a:gd name="T81" fmla="*/ 218 h 753"/>
                  <a:gd name="T82" fmla="*/ 50 w 752"/>
                  <a:gd name="T83" fmla="*/ 184 h 753"/>
                  <a:gd name="T84" fmla="*/ 91 w 752"/>
                  <a:gd name="T85" fmla="*/ 125 h 753"/>
                  <a:gd name="T86" fmla="*/ 116 w 752"/>
                  <a:gd name="T87" fmla="*/ 101 h 753"/>
                  <a:gd name="T88" fmla="*/ 145 w 752"/>
                  <a:gd name="T89" fmla="*/ 76 h 753"/>
                  <a:gd name="T90" fmla="*/ 174 w 752"/>
                  <a:gd name="T91" fmla="*/ 54 h 753"/>
                  <a:gd name="T92" fmla="*/ 208 w 752"/>
                  <a:gd name="T93" fmla="*/ 37 h 753"/>
                  <a:gd name="T94" fmla="*/ 274 w 752"/>
                  <a:gd name="T95" fmla="*/ 13 h 753"/>
                  <a:gd name="T96" fmla="*/ 308 w 752"/>
                  <a:gd name="T97" fmla="*/ 4 h 753"/>
                  <a:gd name="T98" fmla="*/ 347 w 752"/>
                  <a:gd name="T99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2" h="753">
                    <a:moveTo>
                      <a:pt x="347" y="0"/>
                    </a:moveTo>
                    <a:lnTo>
                      <a:pt x="421" y="0"/>
                    </a:lnTo>
                    <a:lnTo>
                      <a:pt x="460" y="8"/>
                    </a:lnTo>
                    <a:lnTo>
                      <a:pt x="496" y="21"/>
                    </a:lnTo>
                    <a:lnTo>
                      <a:pt x="530" y="34"/>
                    </a:lnTo>
                    <a:lnTo>
                      <a:pt x="563" y="49"/>
                    </a:lnTo>
                    <a:lnTo>
                      <a:pt x="597" y="71"/>
                    </a:lnTo>
                    <a:lnTo>
                      <a:pt x="622" y="91"/>
                    </a:lnTo>
                    <a:lnTo>
                      <a:pt x="651" y="117"/>
                    </a:lnTo>
                    <a:lnTo>
                      <a:pt x="693" y="176"/>
                    </a:lnTo>
                    <a:lnTo>
                      <a:pt x="726" y="242"/>
                    </a:lnTo>
                    <a:lnTo>
                      <a:pt x="739" y="276"/>
                    </a:lnTo>
                    <a:lnTo>
                      <a:pt x="744" y="310"/>
                    </a:lnTo>
                    <a:lnTo>
                      <a:pt x="752" y="384"/>
                    </a:lnTo>
                    <a:lnTo>
                      <a:pt x="747" y="423"/>
                    </a:lnTo>
                    <a:lnTo>
                      <a:pt x="731" y="498"/>
                    </a:lnTo>
                    <a:lnTo>
                      <a:pt x="680" y="598"/>
                    </a:lnTo>
                    <a:lnTo>
                      <a:pt x="655" y="623"/>
                    </a:lnTo>
                    <a:lnTo>
                      <a:pt x="630" y="653"/>
                    </a:lnTo>
                    <a:lnTo>
                      <a:pt x="572" y="694"/>
                    </a:lnTo>
                    <a:lnTo>
                      <a:pt x="543" y="710"/>
                    </a:lnTo>
                    <a:lnTo>
                      <a:pt x="509" y="728"/>
                    </a:lnTo>
                    <a:lnTo>
                      <a:pt x="475" y="736"/>
                    </a:lnTo>
                    <a:lnTo>
                      <a:pt x="439" y="744"/>
                    </a:lnTo>
                    <a:lnTo>
                      <a:pt x="363" y="753"/>
                    </a:lnTo>
                    <a:lnTo>
                      <a:pt x="325" y="748"/>
                    </a:lnTo>
                    <a:lnTo>
                      <a:pt x="250" y="731"/>
                    </a:lnTo>
                    <a:lnTo>
                      <a:pt x="184" y="699"/>
                    </a:lnTo>
                    <a:lnTo>
                      <a:pt x="154" y="682"/>
                    </a:lnTo>
                    <a:lnTo>
                      <a:pt x="125" y="656"/>
                    </a:lnTo>
                    <a:lnTo>
                      <a:pt x="100" y="632"/>
                    </a:lnTo>
                    <a:lnTo>
                      <a:pt x="75" y="603"/>
                    </a:lnTo>
                    <a:lnTo>
                      <a:pt x="54" y="573"/>
                    </a:lnTo>
                    <a:lnTo>
                      <a:pt x="37" y="544"/>
                    </a:lnTo>
                    <a:lnTo>
                      <a:pt x="11" y="477"/>
                    </a:lnTo>
                    <a:lnTo>
                      <a:pt x="3" y="439"/>
                    </a:lnTo>
                    <a:lnTo>
                      <a:pt x="0" y="401"/>
                    </a:lnTo>
                    <a:lnTo>
                      <a:pt x="0" y="326"/>
                    </a:lnTo>
                    <a:lnTo>
                      <a:pt x="8" y="287"/>
                    </a:lnTo>
                    <a:lnTo>
                      <a:pt x="19" y="251"/>
                    </a:lnTo>
                    <a:lnTo>
                      <a:pt x="32" y="218"/>
                    </a:lnTo>
                    <a:lnTo>
                      <a:pt x="50" y="184"/>
                    </a:lnTo>
                    <a:lnTo>
                      <a:pt x="91" y="125"/>
                    </a:lnTo>
                    <a:lnTo>
                      <a:pt x="116" y="101"/>
                    </a:lnTo>
                    <a:lnTo>
                      <a:pt x="145" y="76"/>
                    </a:lnTo>
                    <a:lnTo>
                      <a:pt x="174" y="54"/>
                    </a:lnTo>
                    <a:lnTo>
                      <a:pt x="208" y="37"/>
                    </a:lnTo>
                    <a:lnTo>
                      <a:pt x="274" y="13"/>
                    </a:lnTo>
                    <a:lnTo>
                      <a:pt x="308" y="4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422004" y="1601267"/>
                <a:ext cx="388800" cy="29014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544396" y="168810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472388" y="1563615"/>
                <a:ext cx="288032" cy="753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497039" y="1974635"/>
                <a:ext cx="238730" cy="2387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582304" y="1994540"/>
                <a:ext cx="66306" cy="1989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 rot="5400000">
                <a:off x="583250" y="1994541"/>
                <a:ext cx="66307" cy="1989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8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Ставлення до ВІЛ-позитивних пацієнтів</a:t>
            </a:r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77701" y="5140418"/>
            <a:ext cx="1469915" cy="1528942"/>
            <a:chOff x="611560" y="5235641"/>
            <a:chExt cx="1239912" cy="128970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11560" y="5235641"/>
              <a:ext cx="1239912" cy="1289703"/>
              <a:chOff x="403580" y="2293938"/>
              <a:chExt cx="1276832" cy="132810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403580" y="2938458"/>
                <a:ext cx="1276832" cy="683587"/>
              </a:xfrm>
              <a:custGeom>
                <a:avLst/>
                <a:gdLst>
                  <a:gd name="T0" fmla="*/ 1146 w 1633"/>
                  <a:gd name="T1" fmla="*/ 0 h 3016"/>
                  <a:gd name="T2" fmla="*/ 1213 w 1633"/>
                  <a:gd name="T3" fmla="*/ 17 h 3016"/>
                  <a:gd name="T4" fmla="*/ 1268 w 1633"/>
                  <a:gd name="T5" fmla="*/ 38 h 3016"/>
                  <a:gd name="T6" fmla="*/ 1359 w 1633"/>
                  <a:gd name="T7" fmla="*/ 100 h 3016"/>
                  <a:gd name="T8" fmla="*/ 1445 w 1633"/>
                  <a:gd name="T9" fmla="*/ 204 h 3016"/>
                  <a:gd name="T10" fmla="*/ 1519 w 1633"/>
                  <a:gd name="T11" fmla="*/ 347 h 3016"/>
                  <a:gd name="T12" fmla="*/ 1580 w 1633"/>
                  <a:gd name="T13" fmla="*/ 542 h 3016"/>
                  <a:gd name="T14" fmla="*/ 1617 w 1633"/>
                  <a:gd name="T15" fmla="*/ 799 h 3016"/>
                  <a:gd name="T16" fmla="*/ 1633 w 1633"/>
                  <a:gd name="T17" fmla="*/ 1126 h 3016"/>
                  <a:gd name="T18" fmla="*/ 1620 w 1633"/>
                  <a:gd name="T19" fmla="*/ 1432 h 3016"/>
                  <a:gd name="T20" fmla="*/ 1607 w 1633"/>
                  <a:gd name="T21" fmla="*/ 1485 h 3016"/>
                  <a:gd name="T22" fmla="*/ 1576 w 1633"/>
                  <a:gd name="T23" fmla="*/ 1530 h 3016"/>
                  <a:gd name="T24" fmla="*/ 1532 w 1633"/>
                  <a:gd name="T25" fmla="*/ 1557 h 3016"/>
                  <a:gd name="T26" fmla="*/ 1471 w 1633"/>
                  <a:gd name="T27" fmla="*/ 1566 h 3016"/>
                  <a:gd name="T28" fmla="*/ 1414 w 1633"/>
                  <a:gd name="T29" fmla="*/ 1553 h 3016"/>
                  <a:gd name="T30" fmla="*/ 1373 w 1633"/>
                  <a:gd name="T31" fmla="*/ 1522 h 3016"/>
                  <a:gd name="T32" fmla="*/ 1341 w 1633"/>
                  <a:gd name="T33" fmla="*/ 1471 h 3016"/>
                  <a:gd name="T34" fmla="*/ 1333 w 1633"/>
                  <a:gd name="T35" fmla="*/ 1415 h 3016"/>
                  <a:gd name="T36" fmla="*/ 1344 w 1633"/>
                  <a:gd name="T37" fmla="*/ 1126 h 3016"/>
                  <a:gd name="T38" fmla="*/ 1336 w 1633"/>
                  <a:gd name="T39" fmla="*/ 906 h 3016"/>
                  <a:gd name="T40" fmla="*/ 1321 w 1633"/>
                  <a:gd name="T41" fmla="*/ 728 h 3016"/>
                  <a:gd name="T42" fmla="*/ 1293 w 1633"/>
                  <a:gd name="T43" fmla="*/ 585 h 3016"/>
                  <a:gd name="T44" fmla="*/ 1265 w 1633"/>
                  <a:gd name="T45" fmla="*/ 489 h 3016"/>
                  <a:gd name="T46" fmla="*/ 1260 w 1633"/>
                  <a:gd name="T47" fmla="*/ 2848 h 3016"/>
                  <a:gd name="T48" fmla="*/ 1226 w 1633"/>
                  <a:gd name="T49" fmla="*/ 2925 h 3016"/>
                  <a:gd name="T50" fmla="*/ 1170 w 1633"/>
                  <a:gd name="T51" fmla="*/ 2980 h 3016"/>
                  <a:gd name="T52" fmla="*/ 1092 w 1633"/>
                  <a:gd name="T53" fmla="*/ 3012 h 3016"/>
                  <a:gd name="T54" fmla="*/ 1006 w 1633"/>
                  <a:gd name="T55" fmla="*/ 3012 h 3016"/>
                  <a:gd name="T56" fmla="*/ 932 w 1633"/>
                  <a:gd name="T57" fmla="*/ 2981 h 3016"/>
                  <a:gd name="T58" fmla="*/ 870 w 1633"/>
                  <a:gd name="T59" fmla="*/ 2924 h 3016"/>
                  <a:gd name="T60" fmla="*/ 841 w 1633"/>
                  <a:gd name="T61" fmla="*/ 2848 h 3016"/>
                  <a:gd name="T62" fmla="*/ 836 w 1633"/>
                  <a:gd name="T63" fmla="*/ 1375 h 3016"/>
                  <a:gd name="T64" fmla="*/ 793 w 1633"/>
                  <a:gd name="T65" fmla="*/ 2804 h 3016"/>
                  <a:gd name="T66" fmla="*/ 780 w 1633"/>
                  <a:gd name="T67" fmla="*/ 2885 h 3016"/>
                  <a:gd name="T68" fmla="*/ 732 w 1633"/>
                  <a:gd name="T69" fmla="*/ 2956 h 3016"/>
                  <a:gd name="T70" fmla="*/ 662 w 1633"/>
                  <a:gd name="T71" fmla="*/ 3003 h 3016"/>
                  <a:gd name="T72" fmla="*/ 580 w 1633"/>
                  <a:gd name="T73" fmla="*/ 3016 h 3016"/>
                  <a:gd name="T74" fmla="*/ 498 w 1633"/>
                  <a:gd name="T75" fmla="*/ 3003 h 3016"/>
                  <a:gd name="T76" fmla="*/ 429 w 1633"/>
                  <a:gd name="T77" fmla="*/ 2956 h 3016"/>
                  <a:gd name="T78" fmla="*/ 381 w 1633"/>
                  <a:gd name="T79" fmla="*/ 2885 h 3016"/>
                  <a:gd name="T80" fmla="*/ 368 w 1633"/>
                  <a:gd name="T81" fmla="*/ 2805 h 3016"/>
                  <a:gd name="T82" fmla="*/ 356 w 1633"/>
                  <a:gd name="T83" fmla="*/ 514 h 3016"/>
                  <a:gd name="T84" fmla="*/ 320 w 1633"/>
                  <a:gd name="T85" fmla="*/ 664 h 3016"/>
                  <a:gd name="T86" fmla="*/ 296 w 1633"/>
                  <a:gd name="T87" fmla="*/ 867 h 3016"/>
                  <a:gd name="T88" fmla="*/ 288 w 1633"/>
                  <a:gd name="T89" fmla="*/ 1262 h 3016"/>
                  <a:gd name="T90" fmla="*/ 296 w 1633"/>
                  <a:gd name="T91" fmla="*/ 1445 h 3016"/>
                  <a:gd name="T92" fmla="*/ 260 w 1633"/>
                  <a:gd name="T93" fmla="*/ 1522 h 3016"/>
                  <a:gd name="T94" fmla="*/ 215 w 1633"/>
                  <a:gd name="T95" fmla="*/ 1553 h 3016"/>
                  <a:gd name="T96" fmla="*/ 161 w 1633"/>
                  <a:gd name="T97" fmla="*/ 1566 h 3016"/>
                  <a:gd name="T98" fmla="*/ 98 w 1633"/>
                  <a:gd name="T99" fmla="*/ 1557 h 3016"/>
                  <a:gd name="T100" fmla="*/ 34 w 1633"/>
                  <a:gd name="T101" fmla="*/ 1507 h 3016"/>
                  <a:gd name="T102" fmla="*/ 12 w 1633"/>
                  <a:gd name="T103" fmla="*/ 1458 h 3016"/>
                  <a:gd name="T104" fmla="*/ 0 w 1633"/>
                  <a:gd name="T105" fmla="*/ 1271 h 3016"/>
                  <a:gd name="T106" fmla="*/ 8 w 1633"/>
                  <a:gd name="T107" fmla="*/ 872 h 3016"/>
                  <a:gd name="T108" fmla="*/ 28 w 1633"/>
                  <a:gd name="T109" fmla="*/ 663 h 3016"/>
                  <a:gd name="T110" fmla="*/ 65 w 1633"/>
                  <a:gd name="T111" fmla="*/ 489 h 3016"/>
                  <a:gd name="T112" fmla="*/ 109 w 1633"/>
                  <a:gd name="T113" fmla="*/ 347 h 3016"/>
                  <a:gd name="T114" fmla="*/ 166 w 1633"/>
                  <a:gd name="T115" fmla="*/ 238 h 3016"/>
                  <a:gd name="T116" fmla="*/ 228 w 1633"/>
                  <a:gd name="T117" fmla="*/ 146 h 3016"/>
                  <a:gd name="T118" fmla="*/ 361 w 1633"/>
                  <a:gd name="T119" fmla="*/ 38 h 3016"/>
                  <a:gd name="T120" fmla="*/ 415 w 1633"/>
                  <a:gd name="T121" fmla="*/ 18 h 3016"/>
                  <a:gd name="connsiteX0" fmla="*/ 2958 w 10000"/>
                  <a:gd name="connsiteY0" fmla="*/ 0 h 10000"/>
                  <a:gd name="connsiteX1" fmla="*/ 7018 w 10000"/>
                  <a:gd name="connsiteY1" fmla="*/ 0 h 10000"/>
                  <a:gd name="connsiteX2" fmla="*/ 7146 w 10000"/>
                  <a:gd name="connsiteY2" fmla="*/ 17 h 10000"/>
                  <a:gd name="connsiteX3" fmla="*/ 7428 w 10000"/>
                  <a:gd name="connsiteY3" fmla="*/ 56 h 10000"/>
                  <a:gd name="connsiteX4" fmla="*/ 7606 w 10000"/>
                  <a:gd name="connsiteY4" fmla="*/ 86 h 10000"/>
                  <a:gd name="connsiteX5" fmla="*/ 7765 w 10000"/>
                  <a:gd name="connsiteY5" fmla="*/ 126 h 10000"/>
                  <a:gd name="connsiteX6" fmla="*/ 8047 w 10000"/>
                  <a:gd name="connsiteY6" fmla="*/ 212 h 10000"/>
                  <a:gd name="connsiteX7" fmla="*/ 8322 w 10000"/>
                  <a:gd name="connsiteY7" fmla="*/ 332 h 10000"/>
                  <a:gd name="connsiteX8" fmla="*/ 8610 w 10000"/>
                  <a:gd name="connsiteY8" fmla="*/ 484 h 10000"/>
                  <a:gd name="connsiteX9" fmla="*/ 8849 w 10000"/>
                  <a:gd name="connsiteY9" fmla="*/ 676 h 10000"/>
                  <a:gd name="connsiteX10" fmla="*/ 9106 w 10000"/>
                  <a:gd name="connsiteY10" fmla="*/ 892 h 10000"/>
                  <a:gd name="connsiteX11" fmla="*/ 9302 w 10000"/>
                  <a:gd name="connsiteY11" fmla="*/ 1151 h 10000"/>
                  <a:gd name="connsiteX12" fmla="*/ 9504 w 10000"/>
                  <a:gd name="connsiteY12" fmla="*/ 1459 h 10000"/>
                  <a:gd name="connsiteX13" fmla="*/ 9675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76 w 10000"/>
                  <a:gd name="connsiteY16" fmla="*/ 3156 h 10000"/>
                  <a:gd name="connsiteX17" fmla="*/ 10000 w 10000"/>
                  <a:gd name="connsiteY17" fmla="*/ 3733 h 10000"/>
                  <a:gd name="connsiteX18" fmla="*/ 9976 w 10000"/>
                  <a:gd name="connsiteY18" fmla="*/ 4211 h 10000"/>
                  <a:gd name="connsiteX19" fmla="*/ 9920 w 10000"/>
                  <a:gd name="connsiteY19" fmla="*/ 4748 h 10000"/>
                  <a:gd name="connsiteX20" fmla="*/ 9902 w 10000"/>
                  <a:gd name="connsiteY20" fmla="*/ 4834 h 10000"/>
                  <a:gd name="connsiteX21" fmla="*/ 9841 w 10000"/>
                  <a:gd name="connsiteY21" fmla="*/ 4924 h 10000"/>
                  <a:gd name="connsiteX22" fmla="*/ 9767 w 10000"/>
                  <a:gd name="connsiteY22" fmla="*/ 4997 h 10000"/>
                  <a:gd name="connsiteX23" fmla="*/ 9651 w 10000"/>
                  <a:gd name="connsiteY23" fmla="*/ 5073 h 10000"/>
                  <a:gd name="connsiteX24" fmla="*/ 9535 w 10000"/>
                  <a:gd name="connsiteY24" fmla="*/ 5119 h 10000"/>
                  <a:gd name="connsiteX25" fmla="*/ 9382 w 10000"/>
                  <a:gd name="connsiteY25" fmla="*/ 5162 h 10000"/>
                  <a:gd name="connsiteX26" fmla="*/ 9235 w 10000"/>
                  <a:gd name="connsiteY26" fmla="*/ 5192 h 10000"/>
                  <a:gd name="connsiteX27" fmla="*/ 9008 w 10000"/>
                  <a:gd name="connsiteY27" fmla="*/ 5192 h 10000"/>
                  <a:gd name="connsiteX28" fmla="*/ 8824 w 10000"/>
                  <a:gd name="connsiteY28" fmla="*/ 5176 h 10000"/>
                  <a:gd name="connsiteX29" fmla="*/ 8659 w 10000"/>
                  <a:gd name="connsiteY29" fmla="*/ 5149 h 10000"/>
                  <a:gd name="connsiteX30" fmla="*/ 8512 w 10000"/>
                  <a:gd name="connsiteY30" fmla="*/ 5103 h 10000"/>
                  <a:gd name="connsiteX31" fmla="*/ 8408 w 10000"/>
                  <a:gd name="connsiteY31" fmla="*/ 5046 h 10000"/>
                  <a:gd name="connsiteX32" fmla="*/ 8298 w 10000"/>
                  <a:gd name="connsiteY32" fmla="*/ 4970 h 10000"/>
                  <a:gd name="connsiteX33" fmla="*/ 8212 w 10000"/>
                  <a:gd name="connsiteY33" fmla="*/ 4877 h 10000"/>
                  <a:gd name="connsiteX34" fmla="*/ 8187 w 10000"/>
                  <a:gd name="connsiteY34" fmla="*/ 4791 h 10000"/>
                  <a:gd name="connsiteX35" fmla="*/ 8163 w 10000"/>
                  <a:gd name="connsiteY35" fmla="*/ 4692 h 10000"/>
                  <a:gd name="connsiteX36" fmla="*/ 8212 w 10000"/>
                  <a:gd name="connsiteY36" fmla="*/ 4181 h 10000"/>
                  <a:gd name="connsiteX37" fmla="*/ 8230 w 10000"/>
                  <a:gd name="connsiteY37" fmla="*/ 3733 h 10000"/>
                  <a:gd name="connsiteX38" fmla="*/ 8212 w 10000"/>
                  <a:gd name="connsiteY38" fmla="*/ 3352 h 10000"/>
                  <a:gd name="connsiteX39" fmla="*/ 8181 w 10000"/>
                  <a:gd name="connsiteY39" fmla="*/ 3004 h 10000"/>
                  <a:gd name="connsiteX40" fmla="*/ 8138 w 10000"/>
                  <a:gd name="connsiteY40" fmla="*/ 2689 h 10000"/>
                  <a:gd name="connsiteX41" fmla="*/ 8089 w 10000"/>
                  <a:gd name="connsiteY41" fmla="*/ 2414 h 10000"/>
                  <a:gd name="connsiteX42" fmla="*/ 8016 w 10000"/>
                  <a:gd name="connsiteY42" fmla="*/ 2162 h 10000"/>
                  <a:gd name="connsiteX43" fmla="*/ 7918 w 10000"/>
                  <a:gd name="connsiteY43" fmla="*/ 1940 h 10000"/>
                  <a:gd name="connsiteX44" fmla="*/ 7826 w 10000"/>
                  <a:gd name="connsiteY44" fmla="*/ 1757 h 10000"/>
                  <a:gd name="connsiteX45" fmla="*/ 7746 w 10000"/>
                  <a:gd name="connsiteY45" fmla="*/ 1621 h 10000"/>
                  <a:gd name="connsiteX46" fmla="*/ 7746 w 10000"/>
                  <a:gd name="connsiteY46" fmla="*/ 9297 h 10000"/>
                  <a:gd name="connsiteX47" fmla="*/ 7716 w 10000"/>
                  <a:gd name="connsiteY47" fmla="*/ 9443 h 10000"/>
                  <a:gd name="connsiteX48" fmla="*/ 7636 w 10000"/>
                  <a:gd name="connsiteY48" fmla="*/ 9569 h 10000"/>
                  <a:gd name="connsiteX49" fmla="*/ 7508 w 10000"/>
                  <a:gd name="connsiteY49" fmla="*/ 9698 h 10000"/>
                  <a:gd name="connsiteX50" fmla="*/ 7348 w 10000"/>
                  <a:gd name="connsiteY50" fmla="*/ 9801 h 10000"/>
                  <a:gd name="connsiteX51" fmla="*/ 7165 w 10000"/>
                  <a:gd name="connsiteY51" fmla="*/ 9881 h 10000"/>
                  <a:gd name="connsiteX52" fmla="*/ 6944 w 10000"/>
                  <a:gd name="connsiteY52" fmla="*/ 9957 h 10000"/>
                  <a:gd name="connsiteX53" fmla="*/ 6687 w 10000"/>
                  <a:gd name="connsiteY53" fmla="*/ 9987 h 10000"/>
                  <a:gd name="connsiteX54" fmla="*/ 6424 w 10000"/>
                  <a:gd name="connsiteY54" fmla="*/ 10000 h 10000"/>
                  <a:gd name="connsiteX55" fmla="*/ 6160 w 10000"/>
                  <a:gd name="connsiteY55" fmla="*/ 9987 h 10000"/>
                  <a:gd name="connsiteX56" fmla="*/ 5915 w 10000"/>
                  <a:gd name="connsiteY56" fmla="*/ 9957 h 10000"/>
                  <a:gd name="connsiteX57" fmla="*/ 5707 w 10000"/>
                  <a:gd name="connsiteY57" fmla="*/ 9884 h 10000"/>
                  <a:gd name="connsiteX58" fmla="*/ 5493 w 10000"/>
                  <a:gd name="connsiteY58" fmla="*/ 9801 h 10000"/>
                  <a:gd name="connsiteX59" fmla="*/ 5328 w 10000"/>
                  <a:gd name="connsiteY59" fmla="*/ 9695 h 10000"/>
                  <a:gd name="connsiteX60" fmla="*/ 5230 w 10000"/>
                  <a:gd name="connsiteY60" fmla="*/ 9569 h 10000"/>
                  <a:gd name="connsiteX61" fmla="*/ 5150 w 10000"/>
                  <a:gd name="connsiteY61" fmla="*/ 9443 h 10000"/>
                  <a:gd name="connsiteX62" fmla="*/ 5119 w 10000"/>
                  <a:gd name="connsiteY62" fmla="*/ 9300 h 10000"/>
                  <a:gd name="connsiteX63" fmla="*/ 5119 w 10000"/>
                  <a:gd name="connsiteY63" fmla="*/ 4559 h 10000"/>
                  <a:gd name="connsiteX64" fmla="*/ 4856 w 10000"/>
                  <a:gd name="connsiteY64" fmla="*/ 4559 h 10000"/>
                  <a:gd name="connsiteX65" fmla="*/ 4856 w 10000"/>
                  <a:gd name="connsiteY65" fmla="*/ 9297 h 10000"/>
                  <a:gd name="connsiteX66" fmla="*/ 4825 w 10000"/>
                  <a:gd name="connsiteY66" fmla="*/ 9436 h 10000"/>
                  <a:gd name="connsiteX67" fmla="*/ 4776 w 10000"/>
                  <a:gd name="connsiteY67" fmla="*/ 9566 h 10000"/>
                  <a:gd name="connsiteX68" fmla="*/ 4636 w 10000"/>
                  <a:gd name="connsiteY68" fmla="*/ 9698 h 10000"/>
                  <a:gd name="connsiteX69" fmla="*/ 4483 w 10000"/>
                  <a:gd name="connsiteY69" fmla="*/ 9801 h 10000"/>
                  <a:gd name="connsiteX70" fmla="*/ 4293 w 10000"/>
                  <a:gd name="connsiteY70" fmla="*/ 9884 h 10000"/>
                  <a:gd name="connsiteX71" fmla="*/ 4054 w 10000"/>
                  <a:gd name="connsiteY71" fmla="*/ 9957 h 10000"/>
                  <a:gd name="connsiteX72" fmla="*/ 3809 w 10000"/>
                  <a:gd name="connsiteY72" fmla="*/ 9987 h 10000"/>
                  <a:gd name="connsiteX73" fmla="*/ 3552 w 10000"/>
                  <a:gd name="connsiteY73" fmla="*/ 10000 h 10000"/>
                  <a:gd name="connsiteX74" fmla="*/ 3295 w 10000"/>
                  <a:gd name="connsiteY74" fmla="*/ 9987 h 10000"/>
                  <a:gd name="connsiteX75" fmla="*/ 3050 w 10000"/>
                  <a:gd name="connsiteY75" fmla="*/ 9957 h 10000"/>
                  <a:gd name="connsiteX76" fmla="*/ 2811 w 10000"/>
                  <a:gd name="connsiteY76" fmla="*/ 9884 h 10000"/>
                  <a:gd name="connsiteX77" fmla="*/ 2627 w 10000"/>
                  <a:gd name="connsiteY77" fmla="*/ 9801 h 10000"/>
                  <a:gd name="connsiteX78" fmla="*/ 2468 w 10000"/>
                  <a:gd name="connsiteY78" fmla="*/ 9698 h 10000"/>
                  <a:gd name="connsiteX79" fmla="*/ 2333 w 10000"/>
                  <a:gd name="connsiteY79" fmla="*/ 9566 h 10000"/>
                  <a:gd name="connsiteX80" fmla="*/ 2278 w 10000"/>
                  <a:gd name="connsiteY80" fmla="*/ 9436 h 10000"/>
                  <a:gd name="connsiteX81" fmla="*/ 2254 w 10000"/>
                  <a:gd name="connsiteY81" fmla="*/ 9300 h 10000"/>
                  <a:gd name="connsiteX82" fmla="*/ 2254 w 10000"/>
                  <a:gd name="connsiteY82" fmla="*/ 1588 h 10000"/>
                  <a:gd name="connsiteX83" fmla="*/ 2180 w 10000"/>
                  <a:gd name="connsiteY83" fmla="*/ 1704 h 10000"/>
                  <a:gd name="connsiteX84" fmla="*/ 2082 w 10000"/>
                  <a:gd name="connsiteY84" fmla="*/ 1936 h 10000"/>
                  <a:gd name="connsiteX85" fmla="*/ 1960 w 10000"/>
                  <a:gd name="connsiteY85" fmla="*/ 2202 h 10000"/>
                  <a:gd name="connsiteX86" fmla="*/ 1886 w 10000"/>
                  <a:gd name="connsiteY86" fmla="*/ 2517 h 10000"/>
                  <a:gd name="connsiteX87" fmla="*/ 1813 w 10000"/>
                  <a:gd name="connsiteY87" fmla="*/ 2875 h 10000"/>
                  <a:gd name="connsiteX88" fmla="*/ 1764 w 10000"/>
                  <a:gd name="connsiteY88" fmla="*/ 3273 h 10000"/>
                  <a:gd name="connsiteX89" fmla="*/ 1764 w 10000"/>
                  <a:gd name="connsiteY89" fmla="*/ 4184 h 10000"/>
                  <a:gd name="connsiteX90" fmla="*/ 1813 w 10000"/>
                  <a:gd name="connsiteY90" fmla="*/ 4685 h 10000"/>
                  <a:gd name="connsiteX91" fmla="*/ 1813 w 10000"/>
                  <a:gd name="connsiteY91" fmla="*/ 4791 h 10000"/>
                  <a:gd name="connsiteX92" fmla="*/ 1709 w 10000"/>
                  <a:gd name="connsiteY92" fmla="*/ 4967 h 10000"/>
                  <a:gd name="connsiteX93" fmla="*/ 1592 w 10000"/>
                  <a:gd name="connsiteY93" fmla="*/ 5046 h 10000"/>
                  <a:gd name="connsiteX94" fmla="*/ 1451 w 10000"/>
                  <a:gd name="connsiteY94" fmla="*/ 5103 h 10000"/>
                  <a:gd name="connsiteX95" fmla="*/ 1317 w 10000"/>
                  <a:gd name="connsiteY95" fmla="*/ 5149 h 10000"/>
                  <a:gd name="connsiteX96" fmla="*/ 1151 w 10000"/>
                  <a:gd name="connsiteY96" fmla="*/ 5176 h 10000"/>
                  <a:gd name="connsiteX97" fmla="*/ 986 w 10000"/>
                  <a:gd name="connsiteY97" fmla="*/ 5192 h 10000"/>
                  <a:gd name="connsiteX98" fmla="*/ 772 w 10000"/>
                  <a:gd name="connsiteY98" fmla="*/ 5192 h 10000"/>
                  <a:gd name="connsiteX99" fmla="*/ 600 w 10000"/>
                  <a:gd name="connsiteY99" fmla="*/ 5162 h 10000"/>
                  <a:gd name="connsiteX100" fmla="*/ 325 w 10000"/>
                  <a:gd name="connsiteY100" fmla="*/ 5076 h 10000"/>
                  <a:gd name="connsiteX101" fmla="*/ 208 w 10000"/>
                  <a:gd name="connsiteY101" fmla="*/ 4997 h 10000"/>
                  <a:gd name="connsiteX102" fmla="*/ 129 w 10000"/>
                  <a:gd name="connsiteY102" fmla="*/ 4924 h 10000"/>
                  <a:gd name="connsiteX103" fmla="*/ 73 w 10000"/>
                  <a:gd name="connsiteY103" fmla="*/ 4834 h 10000"/>
                  <a:gd name="connsiteX104" fmla="*/ 49 w 10000"/>
                  <a:gd name="connsiteY104" fmla="*/ 4748 h 10000"/>
                  <a:gd name="connsiteX105" fmla="*/ 0 w 10000"/>
                  <a:gd name="connsiteY105" fmla="*/ 4214 h 10000"/>
                  <a:gd name="connsiteX106" fmla="*/ 0 w 10000"/>
                  <a:gd name="connsiteY106" fmla="*/ 3296 h 10000"/>
                  <a:gd name="connsiteX107" fmla="*/ 18 w 10000"/>
                  <a:gd name="connsiteY107" fmla="*/ 2849 h 10000"/>
                  <a:gd name="connsiteX108" fmla="*/ 98 w 10000"/>
                  <a:gd name="connsiteY108" fmla="*/ 2533 h 10000"/>
                  <a:gd name="connsiteX109" fmla="*/ 171 w 10000"/>
                  <a:gd name="connsiteY109" fmla="*/ 2198 h 10000"/>
                  <a:gd name="connsiteX110" fmla="*/ 269 w 10000"/>
                  <a:gd name="connsiteY110" fmla="*/ 1890 h 10000"/>
                  <a:gd name="connsiteX111" fmla="*/ 398 w 10000"/>
                  <a:gd name="connsiteY111" fmla="*/ 1621 h 10000"/>
                  <a:gd name="connsiteX112" fmla="*/ 521 w 10000"/>
                  <a:gd name="connsiteY112" fmla="*/ 1379 h 10000"/>
                  <a:gd name="connsiteX113" fmla="*/ 667 w 10000"/>
                  <a:gd name="connsiteY113" fmla="*/ 1151 h 10000"/>
                  <a:gd name="connsiteX114" fmla="*/ 845 w 10000"/>
                  <a:gd name="connsiteY114" fmla="*/ 958 h 10000"/>
                  <a:gd name="connsiteX115" fmla="*/ 1017 w 10000"/>
                  <a:gd name="connsiteY115" fmla="*/ 789 h 10000"/>
                  <a:gd name="connsiteX116" fmla="*/ 1194 w 10000"/>
                  <a:gd name="connsiteY116" fmla="*/ 620 h 10000"/>
                  <a:gd name="connsiteX117" fmla="*/ 1396 w 10000"/>
                  <a:gd name="connsiteY117" fmla="*/ 484 h 10000"/>
                  <a:gd name="connsiteX118" fmla="*/ 1800 w 10000"/>
                  <a:gd name="connsiteY118" fmla="*/ 265 h 10000"/>
                  <a:gd name="connsiteX119" fmla="*/ 2211 w 10000"/>
                  <a:gd name="connsiteY119" fmla="*/ 126 h 10000"/>
                  <a:gd name="connsiteX120" fmla="*/ 2388 w 10000"/>
                  <a:gd name="connsiteY120" fmla="*/ 86 h 10000"/>
                  <a:gd name="connsiteX121" fmla="*/ 2541 w 10000"/>
                  <a:gd name="connsiteY121" fmla="*/ 60 h 10000"/>
                  <a:gd name="connsiteX122" fmla="*/ 2958 w 10000"/>
                  <a:gd name="connsiteY122" fmla="*/ 0 h 10000"/>
                  <a:gd name="connsiteX0" fmla="*/ 2958 w 10000"/>
                  <a:gd name="connsiteY0" fmla="*/ 0 h 10000"/>
                  <a:gd name="connsiteX1" fmla="*/ 7018 w 10000"/>
                  <a:gd name="connsiteY1" fmla="*/ 0 h 10000"/>
                  <a:gd name="connsiteX2" fmla="*/ 7146 w 10000"/>
                  <a:gd name="connsiteY2" fmla="*/ 17 h 10000"/>
                  <a:gd name="connsiteX3" fmla="*/ 7428 w 10000"/>
                  <a:gd name="connsiteY3" fmla="*/ 56 h 10000"/>
                  <a:gd name="connsiteX4" fmla="*/ 7606 w 10000"/>
                  <a:gd name="connsiteY4" fmla="*/ 86 h 10000"/>
                  <a:gd name="connsiteX5" fmla="*/ 7765 w 10000"/>
                  <a:gd name="connsiteY5" fmla="*/ 126 h 10000"/>
                  <a:gd name="connsiteX6" fmla="*/ 8047 w 10000"/>
                  <a:gd name="connsiteY6" fmla="*/ 212 h 10000"/>
                  <a:gd name="connsiteX7" fmla="*/ 8322 w 10000"/>
                  <a:gd name="connsiteY7" fmla="*/ 332 h 10000"/>
                  <a:gd name="connsiteX8" fmla="*/ 8610 w 10000"/>
                  <a:gd name="connsiteY8" fmla="*/ 484 h 10000"/>
                  <a:gd name="connsiteX9" fmla="*/ 8849 w 10000"/>
                  <a:gd name="connsiteY9" fmla="*/ 676 h 10000"/>
                  <a:gd name="connsiteX10" fmla="*/ 9106 w 10000"/>
                  <a:gd name="connsiteY10" fmla="*/ 892 h 10000"/>
                  <a:gd name="connsiteX11" fmla="*/ 9302 w 10000"/>
                  <a:gd name="connsiteY11" fmla="*/ 1151 h 10000"/>
                  <a:gd name="connsiteX12" fmla="*/ 9504 w 10000"/>
                  <a:gd name="connsiteY12" fmla="*/ 1459 h 10000"/>
                  <a:gd name="connsiteX13" fmla="*/ 9675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55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1 w 10000"/>
                  <a:gd name="connsiteY24" fmla="*/ 5073 h 10000"/>
                  <a:gd name="connsiteX25" fmla="*/ 9535 w 10000"/>
                  <a:gd name="connsiteY25" fmla="*/ 5119 h 10000"/>
                  <a:gd name="connsiteX26" fmla="*/ 9382 w 10000"/>
                  <a:gd name="connsiteY26" fmla="*/ 5162 h 10000"/>
                  <a:gd name="connsiteX27" fmla="*/ 9235 w 10000"/>
                  <a:gd name="connsiteY27" fmla="*/ 5192 h 10000"/>
                  <a:gd name="connsiteX28" fmla="*/ 9008 w 10000"/>
                  <a:gd name="connsiteY28" fmla="*/ 5192 h 10000"/>
                  <a:gd name="connsiteX29" fmla="*/ 8824 w 10000"/>
                  <a:gd name="connsiteY29" fmla="*/ 5176 h 10000"/>
                  <a:gd name="connsiteX30" fmla="*/ 8659 w 10000"/>
                  <a:gd name="connsiteY30" fmla="*/ 5149 h 10000"/>
                  <a:gd name="connsiteX31" fmla="*/ 8512 w 10000"/>
                  <a:gd name="connsiteY31" fmla="*/ 5103 h 10000"/>
                  <a:gd name="connsiteX32" fmla="*/ 8408 w 10000"/>
                  <a:gd name="connsiteY32" fmla="*/ 5046 h 10000"/>
                  <a:gd name="connsiteX33" fmla="*/ 8298 w 10000"/>
                  <a:gd name="connsiteY33" fmla="*/ 4970 h 10000"/>
                  <a:gd name="connsiteX34" fmla="*/ 8212 w 10000"/>
                  <a:gd name="connsiteY34" fmla="*/ 4877 h 10000"/>
                  <a:gd name="connsiteX35" fmla="*/ 8187 w 10000"/>
                  <a:gd name="connsiteY35" fmla="*/ 4791 h 10000"/>
                  <a:gd name="connsiteX36" fmla="*/ 8163 w 10000"/>
                  <a:gd name="connsiteY36" fmla="*/ 4692 h 10000"/>
                  <a:gd name="connsiteX37" fmla="*/ 8212 w 10000"/>
                  <a:gd name="connsiteY37" fmla="*/ 4181 h 10000"/>
                  <a:gd name="connsiteX38" fmla="*/ 8230 w 10000"/>
                  <a:gd name="connsiteY38" fmla="*/ 3733 h 10000"/>
                  <a:gd name="connsiteX39" fmla="*/ 8212 w 10000"/>
                  <a:gd name="connsiteY39" fmla="*/ 3352 h 10000"/>
                  <a:gd name="connsiteX40" fmla="*/ 8181 w 10000"/>
                  <a:gd name="connsiteY40" fmla="*/ 3004 h 10000"/>
                  <a:gd name="connsiteX41" fmla="*/ 8138 w 10000"/>
                  <a:gd name="connsiteY41" fmla="*/ 2689 h 10000"/>
                  <a:gd name="connsiteX42" fmla="*/ 8089 w 10000"/>
                  <a:gd name="connsiteY42" fmla="*/ 2414 h 10000"/>
                  <a:gd name="connsiteX43" fmla="*/ 8016 w 10000"/>
                  <a:gd name="connsiteY43" fmla="*/ 2162 h 10000"/>
                  <a:gd name="connsiteX44" fmla="*/ 7918 w 10000"/>
                  <a:gd name="connsiteY44" fmla="*/ 1940 h 10000"/>
                  <a:gd name="connsiteX45" fmla="*/ 7826 w 10000"/>
                  <a:gd name="connsiteY45" fmla="*/ 1757 h 10000"/>
                  <a:gd name="connsiteX46" fmla="*/ 7746 w 10000"/>
                  <a:gd name="connsiteY46" fmla="*/ 1621 h 10000"/>
                  <a:gd name="connsiteX47" fmla="*/ 7746 w 10000"/>
                  <a:gd name="connsiteY47" fmla="*/ 9297 h 10000"/>
                  <a:gd name="connsiteX48" fmla="*/ 7716 w 10000"/>
                  <a:gd name="connsiteY48" fmla="*/ 9443 h 10000"/>
                  <a:gd name="connsiteX49" fmla="*/ 7636 w 10000"/>
                  <a:gd name="connsiteY49" fmla="*/ 9569 h 10000"/>
                  <a:gd name="connsiteX50" fmla="*/ 7508 w 10000"/>
                  <a:gd name="connsiteY50" fmla="*/ 9698 h 10000"/>
                  <a:gd name="connsiteX51" fmla="*/ 7348 w 10000"/>
                  <a:gd name="connsiteY51" fmla="*/ 9801 h 10000"/>
                  <a:gd name="connsiteX52" fmla="*/ 7165 w 10000"/>
                  <a:gd name="connsiteY52" fmla="*/ 9881 h 10000"/>
                  <a:gd name="connsiteX53" fmla="*/ 6944 w 10000"/>
                  <a:gd name="connsiteY53" fmla="*/ 9957 h 10000"/>
                  <a:gd name="connsiteX54" fmla="*/ 6687 w 10000"/>
                  <a:gd name="connsiteY54" fmla="*/ 9987 h 10000"/>
                  <a:gd name="connsiteX55" fmla="*/ 6424 w 10000"/>
                  <a:gd name="connsiteY55" fmla="*/ 10000 h 10000"/>
                  <a:gd name="connsiteX56" fmla="*/ 6160 w 10000"/>
                  <a:gd name="connsiteY56" fmla="*/ 9987 h 10000"/>
                  <a:gd name="connsiteX57" fmla="*/ 5915 w 10000"/>
                  <a:gd name="connsiteY57" fmla="*/ 9957 h 10000"/>
                  <a:gd name="connsiteX58" fmla="*/ 5707 w 10000"/>
                  <a:gd name="connsiteY58" fmla="*/ 9884 h 10000"/>
                  <a:gd name="connsiteX59" fmla="*/ 5493 w 10000"/>
                  <a:gd name="connsiteY59" fmla="*/ 9801 h 10000"/>
                  <a:gd name="connsiteX60" fmla="*/ 5328 w 10000"/>
                  <a:gd name="connsiteY60" fmla="*/ 9695 h 10000"/>
                  <a:gd name="connsiteX61" fmla="*/ 5230 w 10000"/>
                  <a:gd name="connsiteY61" fmla="*/ 9569 h 10000"/>
                  <a:gd name="connsiteX62" fmla="*/ 5150 w 10000"/>
                  <a:gd name="connsiteY62" fmla="*/ 9443 h 10000"/>
                  <a:gd name="connsiteX63" fmla="*/ 5119 w 10000"/>
                  <a:gd name="connsiteY63" fmla="*/ 9300 h 10000"/>
                  <a:gd name="connsiteX64" fmla="*/ 5119 w 10000"/>
                  <a:gd name="connsiteY64" fmla="*/ 4559 h 10000"/>
                  <a:gd name="connsiteX65" fmla="*/ 4856 w 10000"/>
                  <a:gd name="connsiteY65" fmla="*/ 4559 h 10000"/>
                  <a:gd name="connsiteX66" fmla="*/ 4856 w 10000"/>
                  <a:gd name="connsiteY66" fmla="*/ 9297 h 10000"/>
                  <a:gd name="connsiteX67" fmla="*/ 4825 w 10000"/>
                  <a:gd name="connsiteY67" fmla="*/ 9436 h 10000"/>
                  <a:gd name="connsiteX68" fmla="*/ 4776 w 10000"/>
                  <a:gd name="connsiteY68" fmla="*/ 9566 h 10000"/>
                  <a:gd name="connsiteX69" fmla="*/ 4636 w 10000"/>
                  <a:gd name="connsiteY69" fmla="*/ 9698 h 10000"/>
                  <a:gd name="connsiteX70" fmla="*/ 4483 w 10000"/>
                  <a:gd name="connsiteY70" fmla="*/ 9801 h 10000"/>
                  <a:gd name="connsiteX71" fmla="*/ 4293 w 10000"/>
                  <a:gd name="connsiteY71" fmla="*/ 9884 h 10000"/>
                  <a:gd name="connsiteX72" fmla="*/ 4054 w 10000"/>
                  <a:gd name="connsiteY72" fmla="*/ 9957 h 10000"/>
                  <a:gd name="connsiteX73" fmla="*/ 3809 w 10000"/>
                  <a:gd name="connsiteY73" fmla="*/ 9987 h 10000"/>
                  <a:gd name="connsiteX74" fmla="*/ 3552 w 10000"/>
                  <a:gd name="connsiteY74" fmla="*/ 10000 h 10000"/>
                  <a:gd name="connsiteX75" fmla="*/ 3295 w 10000"/>
                  <a:gd name="connsiteY75" fmla="*/ 9987 h 10000"/>
                  <a:gd name="connsiteX76" fmla="*/ 3050 w 10000"/>
                  <a:gd name="connsiteY76" fmla="*/ 9957 h 10000"/>
                  <a:gd name="connsiteX77" fmla="*/ 2811 w 10000"/>
                  <a:gd name="connsiteY77" fmla="*/ 9884 h 10000"/>
                  <a:gd name="connsiteX78" fmla="*/ 2627 w 10000"/>
                  <a:gd name="connsiteY78" fmla="*/ 9801 h 10000"/>
                  <a:gd name="connsiteX79" fmla="*/ 2468 w 10000"/>
                  <a:gd name="connsiteY79" fmla="*/ 9698 h 10000"/>
                  <a:gd name="connsiteX80" fmla="*/ 2333 w 10000"/>
                  <a:gd name="connsiteY80" fmla="*/ 9566 h 10000"/>
                  <a:gd name="connsiteX81" fmla="*/ 2278 w 10000"/>
                  <a:gd name="connsiteY81" fmla="*/ 9436 h 10000"/>
                  <a:gd name="connsiteX82" fmla="*/ 2254 w 10000"/>
                  <a:gd name="connsiteY82" fmla="*/ 9300 h 10000"/>
                  <a:gd name="connsiteX83" fmla="*/ 2254 w 10000"/>
                  <a:gd name="connsiteY83" fmla="*/ 1588 h 10000"/>
                  <a:gd name="connsiteX84" fmla="*/ 2180 w 10000"/>
                  <a:gd name="connsiteY84" fmla="*/ 1704 h 10000"/>
                  <a:gd name="connsiteX85" fmla="*/ 2082 w 10000"/>
                  <a:gd name="connsiteY85" fmla="*/ 1936 h 10000"/>
                  <a:gd name="connsiteX86" fmla="*/ 1960 w 10000"/>
                  <a:gd name="connsiteY86" fmla="*/ 2202 h 10000"/>
                  <a:gd name="connsiteX87" fmla="*/ 1886 w 10000"/>
                  <a:gd name="connsiteY87" fmla="*/ 2517 h 10000"/>
                  <a:gd name="connsiteX88" fmla="*/ 1813 w 10000"/>
                  <a:gd name="connsiteY88" fmla="*/ 2875 h 10000"/>
                  <a:gd name="connsiteX89" fmla="*/ 1764 w 10000"/>
                  <a:gd name="connsiteY89" fmla="*/ 3273 h 10000"/>
                  <a:gd name="connsiteX90" fmla="*/ 1764 w 10000"/>
                  <a:gd name="connsiteY90" fmla="*/ 4184 h 10000"/>
                  <a:gd name="connsiteX91" fmla="*/ 1813 w 10000"/>
                  <a:gd name="connsiteY91" fmla="*/ 4685 h 10000"/>
                  <a:gd name="connsiteX92" fmla="*/ 1813 w 10000"/>
                  <a:gd name="connsiteY92" fmla="*/ 4791 h 10000"/>
                  <a:gd name="connsiteX93" fmla="*/ 1709 w 10000"/>
                  <a:gd name="connsiteY93" fmla="*/ 4967 h 10000"/>
                  <a:gd name="connsiteX94" fmla="*/ 1592 w 10000"/>
                  <a:gd name="connsiteY94" fmla="*/ 5046 h 10000"/>
                  <a:gd name="connsiteX95" fmla="*/ 1451 w 10000"/>
                  <a:gd name="connsiteY95" fmla="*/ 5103 h 10000"/>
                  <a:gd name="connsiteX96" fmla="*/ 1317 w 10000"/>
                  <a:gd name="connsiteY96" fmla="*/ 5149 h 10000"/>
                  <a:gd name="connsiteX97" fmla="*/ 1151 w 10000"/>
                  <a:gd name="connsiteY97" fmla="*/ 5176 h 10000"/>
                  <a:gd name="connsiteX98" fmla="*/ 986 w 10000"/>
                  <a:gd name="connsiteY98" fmla="*/ 5192 h 10000"/>
                  <a:gd name="connsiteX99" fmla="*/ 772 w 10000"/>
                  <a:gd name="connsiteY99" fmla="*/ 5192 h 10000"/>
                  <a:gd name="connsiteX100" fmla="*/ 600 w 10000"/>
                  <a:gd name="connsiteY100" fmla="*/ 5162 h 10000"/>
                  <a:gd name="connsiteX101" fmla="*/ 325 w 10000"/>
                  <a:gd name="connsiteY101" fmla="*/ 5076 h 10000"/>
                  <a:gd name="connsiteX102" fmla="*/ 208 w 10000"/>
                  <a:gd name="connsiteY102" fmla="*/ 4997 h 10000"/>
                  <a:gd name="connsiteX103" fmla="*/ 129 w 10000"/>
                  <a:gd name="connsiteY103" fmla="*/ 4924 h 10000"/>
                  <a:gd name="connsiteX104" fmla="*/ 73 w 10000"/>
                  <a:gd name="connsiteY104" fmla="*/ 4834 h 10000"/>
                  <a:gd name="connsiteX105" fmla="*/ 49 w 10000"/>
                  <a:gd name="connsiteY105" fmla="*/ 4748 h 10000"/>
                  <a:gd name="connsiteX106" fmla="*/ 0 w 10000"/>
                  <a:gd name="connsiteY106" fmla="*/ 4214 h 10000"/>
                  <a:gd name="connsiteX107" fmla="*/ 0 w 10000"/>
                  <a:gd name="connsiteY107" fmla="*/ 3296 h 10000"/>
                  <a:gd name="connsiteX108" fmla="*/ 18 w 10000"/>
                  <a:gd name="connsiteY108" fmla="*/ 2849 h 10000"/>
                  <a:gd name="connsiteX109" fmla="*/ 98 w 10000"/>
                  <a:gd name="connsiteY109" fmla="*/ 2533 h 10000"/>
                  <a:gd name="connsiteX110" fmla="*/ 171 w 10000"/>
                  <a:gd name="connsiteY110" fmla="*/ 2198 h 10000"/>
                  <a:gd name="connsiteX111" fmla="*/ 269 w 10000"/>
                  <a:gd name="connsiteY111" fmla="*/ 1890 h 10000"/>
                  <a:gd name="connsiteX112" fmla="*/ 398 w 10000"/>
                  <a:gd name="connsiteY112" fmla="*/ 1621 h 10000"/>
                  <a:gd name="connsiteX113" fmla="*/ 521 w 10000"/>
                  <a:gd name="connsiteY113" fmla="*/ 1379 h 10000"/>
                  <a:gd name="connsiteX114" fmla="*/ 667 w 10000"/>
                  <a:gd name="connsiteY114" fmla="*/ 1151 h 10000"/>
                  <a:gd name="connsiteX115" fmla="*/ 845 w 10000"/>
                  <a:gd name="connsiteY115" fmla="*/ 958 h 10000"/>
                  <a:gd name="connsiteX116" fmla="*/ 1017 w 10000"/>
                  <a:gd name="connsiteY116" fmla="*/ 789 h 10000"/>
                  <a:gd name="connsiteX117" fmla="*/ 1194 w 10000"/>
                  <a:gd name="connsiteY117" fmla="*/ 620 h 10000"/>
                  <a:gd name="connsiteX118" fmla="*/ 1396 w 10000"/>
                  <a:gd name="connsiteY118" fmla="*/ 484 h 10000"/>
                  <a:gd name="connsiteX119" fmla="*/ 1800 w 10000"/>
                  <a:gd name="connsiteY119" fmla="*/ 265 h 10000"/>
                  <a:gd name="connsiteX120" fmla="*/ 2211 w 10000"/>
                  <a:gd name="connsiteY120" fmla="*/ 126 h 10000"/>
                  <a:gd name="connsiteX121" fmla="*/ 2388 w 10000"/>
                  <a:gd name="connsiteY121" fmla="*/ 86 h 10000"/>
                  <a:gd name="connsiteX122" fmla="*/ 2541 w 10000"/>
                  <a:gd name="connsiteY122" fmla="*/ 60 h 10000"/>
                  <a:gd name="connsiteX123" fmla="*/ 2958 w 10000"/>
                  <a:gd name="connsiteY123" fmla="*/ 0 h 10000"/>
                  <a:gd name="connsiteX0" fmla="*/ 2958 w 10000"/>
                  <a:gd name="connsiteY0" fmla="*/ 0 h 10000"/>
                  <a:gd name="connsiteX1" fmla="*/ 7018 w 10000"/>
                  <a:gd name="connsiteY1" fmla="*/ 0 h 10000"/>
                  <a:gd name="connsiteX2" fmla="*/ 7146 w 10000"/>
                  <a:gd name="connsiteY2" fmla="*/ 17 h 10000"/>
                  <a:gd name="connsiteX3" fmla="*/ 7428 w 10000"/>
                  <a:gd name="connsiteY3" fmla="*/ 56 h 10000"/>
                  <a:gd name="connsiteX4" fmla="*/ 7606 w 10000"/>
                  <a:gd name="connsiteY4" fmla="*/ 86 h 10000"/>
                  <a:gd name="connsiteX5" fmla="*/ 7765 w 10000"/>
                  <a:gd name="connsiteY5" fmla="*/ 126 h 10000"/>
                  <a:gd name="connsiteX6" fmla="*/ 8047 w 10000"/>
                  <a:gd name="connsiteY6" fmla="*/ 212 h 10000"/>
                  <a:gd name="connsiteX7" fmla="*/ 8322 w 10000"/>
                  <a:gd name="connsiteY7" fmla="*/ 332 h 10000"/>
                  <a:gd name="connsiteX8" fmla="*/ 8610 w 10000"/>
                  <a:gd name="connsiteY8" fmla="*/ 484 h 10000"/>
                  <a:gd name="connsiteX9" fmla="*/ 8849 w 10000"/>
                  <a:gd name="connsiteY9" fmla="*/ 676 h 10000"/>
                  <a:gd name="connsiteX10" fmla="*/ 9106 w 10000"/>
                  <a:gd name="connsiteY10" fmla="*/ 892 h 10000"/>
                  <a:gd name="connsiteX11" fmla="*/ 9302 w 10000"/>
                  <a:gd name="connsiteY11" fmla="*/ 1151 h 10000"/>
                  <a:gd name="connsiteX12" fmla="*/ 9504 w 10000"/>
                  <a:gd name="connsiteY12" fmla="*/ 1459 h 10000"/>
                  <a:gd name="connsiteX13" fmla="*/ 9675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55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1 w 10000"/>
                  <a:gd name="connsiteY24" fmla="*/ 5073 h 10000"/>
                  <a:gd name="connsiteX25" fmla="*/ 9535 w 10000"/>
                  <a:gd name="connsiteY25" fmla="*/ 5119 h 10000"/>
                  <a:gd name="connsiteX26" fmla="*/ 9382 w 10000"/>
                  <a:gd name="connsiteY26" fmla="*/ 5162 h 10000"/>
                  <a:gd name="connsiteX27" fmla="*/ 9235 w 10000"/>
                  <a:gd name="connsiteY27" fmla="*/ 5192 h 10000"/>
                  <a:gd name="connsiteX28" fmla="*/ 9008 w 10000"/>
                  <a:gd name="connsiteY28" fmla="*/ 5192 h 10000"/>
                  <a:gd name="connsiteX29" fmla="*/ 8824 w 10000"/>
                  <a:gd name="connsiteY29" fmla="*/ 5176 h 10000"/>
                  <a:gd name="connsiteX30" fmla="*/ 8659 w 10000"/>
                  <a:gd name="connsiteY30" fmla="*/ 5149 h 10000"/>
                  <a:gd name="connsiteX31" fmla="*/ 8512 w 10000"/>
                  <a:gd name="connsiteY31" fmla="*/ 5103 h 10000"/>
                  <a:gd name="connsiteX32" fmla="*/ 8408 w 10000"/>
                  <a:gd name="connsiteY32" fmla="*/ 5046 h 10000"/>
                  <a:gd name="connsiteX33" fmla="*/ 8298 w 10000"/>
                  <a:gd name="connsiteY33" fmla="*/ 4970 h 10000"/>
                  <a:gd name="connsiteX34" fmla="*/ 8212 w 10000"/>
                  <a:gd name="connsiteY34" fmla="*/ 4877 h 10000"/>
                  <a:gd name="connsiteX35" fmla="*/ 8187 w 10000"/>
                  <a:gd name="connsiteY35" fmla="*/ 4791 h 10000"/>
                  <a:gd name="connsiteX36" fmla="*/ 8163 w 10000"/>
                  <a:gd name="connsiteY36" fmla="*/ 4692 h 10000"/>
                  <a:gd name="connsiteX37" fmla="*/ 8212 w 10000"/>
                  <a:gd name="connsiteY37" fmla="*/ 4181 h 10000"/>
                  <a:gd name="connsiteX38" fmla="*/ 8230 w 10000"/>
                  <a:gd name="connsiteY38" fmla="*/ 3733 h 10000"/>
                  <a:gd name="connsiteX39" fmla="*/ 8212 w 10000"/>
                  <a:gd name="connsiteY39" fmla="*/ 3352 h 10000"/>
                  <a:gd name="connsiteX40" fmla="*/ 8181 w 10000"/>
                  <a:gd name="connsiteY40" fmla="*/ 3004 h 10000"/>
                  <a:gd name="connsiteX41" fmla="*/ 8157 w 10000"/>
                  <a:gd name="connsiteY41" fmla="*/ 2863 h 10000"/>
                  <a:gd name="connsiteX42" fmla="*/ 8138 w 10000"/>
                  <a:gd name="connsiteY42" fmla="*/ 2689 h 10000"/>
                  <a:gd name="connsiteX43" fmla="*/ 8089 w 10000"/>
                  <a:gd name="connsiteY43" fmla="*/ 2414 h 10000"/>
                  <a:gd name="connsiteX44" fmla="*/ 8016 w 10000"/>
                  <a:gd name="connsiteY44" fmla="*/ 2162 h 10000"/>
                  <a:gd name="connsiteX45" fmla="*/ 7918 w 10000"/>
                  <a:gd name="connsiteY45" fmla="*/ 1940 h 10000"/>
                  <a:gd name="connsiteX46" fmla="*/ 7826 w 10000"/>
                  <a:gd name="connsiteY46" fmla="*/ 1757 h 10000"/>
                  <a:gd name="connsiteX47" fmla="*/ 7746 w 10000"/>
                  <a:gd name="connsiteY47" fmla="*/ 1621 h 10000"/>
                  <a:gd name="connsiteX48" fmla="*/ 7746 w 10000"/>
                  <a:gd name="connsiteY48" fmla="*/ 9297 h 10000"/>
                  <a:gd name="connsiteX49" fmla="*/ 7716 w 10000"/>
                  <a:gd name="connsiteY49" fmla="*/ 9443 h 10000"/>
                  <a:gd name="connsiteX50" fmla="*/ 7636 w 10000"/>
                  <a:gd name="connsiteY50" fmla="*/ 9569 h 10000"/>
                  <a:gd name="connsiteX51" fmla="*/ 7508 w 10000"/>
                  <a:gd name="connsiteY51" fmla="*/ 9698 h 10000"/>
                  <a:gd name="connsiteX52" fmla="*/ 7348 w 10000"/>
                  <a:gd name="connsiteY52" fmla="*/ 9801 h 10000"/>
                  <a:gd name="connsiteX53" fmla="*/ 7165 w 10000"/>
                  <a:gd name="connsiteY53" fmla="*/ 9881 h 10000"/>
                  <a:gd name="connsiteX54" fmla="*/ 6944 w 10000"/>
                  <a:gd name="connsiteY54" fmla="*/ 9957 h 10000"/>
                  <a:gd name="connsiteX55" fmla="*/ 6687 w 10000"/>
                  <a:gd name="connsiteY55" fmla="*/ 9987 h 10000"/>
                  <a:gd name="connsiteX56" fmla="*/ 6424 w 10000"/>
                  <a:gd name="connsiteY56" fmla="*/ 10000 h 10000"/>
                  <a:gd name="connsiteX57" fmla="*/ 6160 w 10000"/>
                  <a:gd name="connsiteY57" fmla="*/ 9987 h 10000"/>
                  <a:gd name="connsiteX58" fmla="*/ 5915 w 10000"/>
                  <a:gd name="connsiteY58" fmla="*/ 9957 h 10000"/>
                  <a:gd name="connsiteX59" fmla="*/ 5707 w 10000"/>
                  <a:gd name="connsiteY59" fmla="*/ 9884 h 10000"/>
                  <a:gd name="connsiteX60" fmla="*/ 5493 w 10000"/>
                  <a:gd name="connsiteY60" fmla="*/ 9801 h 10000"/>
                  <a:gd name="connsiteX61" fmla="*/ 5328 w 10000"/>
                  <a:gd name="connsiteY61" fmla="*/ 9695 h 10000"/>
                  <a:gd name="connsiteX62" fmla="*/ 5230 w 10000"/>
                  <a:gd name="connsiteY62" fmla="*/ 9569 h 10000"/>
                  <a:gd name="connsiteX63" fmla="*/ 5150 w 10000"/>
                  <a:gd name="connsiteY63" fmla="*/ 9443 h 10000"/>
                  <a:gd name="connsiteX64" fmla="*/ 5119 w 10000"/>
                  <a:gd name="connsiteY64" fmla="*/ 9300 h 10000"/>
                  <a:gd name="connsiteX65" fmla="*/ 5119 w 10000"/>
                  <a:gd name="connsiteY65" fmla="*/ 4559 h 10000"/>
                  <a:gd name="connsiteX66" fmla="*/ 4856 w 10000"/>
                  <a:gd name="connsiteY66" fmla="*/ 4559 h 10000"/>
                  <a:gd name="connsiteX67" fmla="*/ 4856 w 10000"/>
                  <a:gd name="connsiteY67" fmla="*/ 9297 h 10000"/>
                  <a:gd name="connsiteX68" fmla="*/ 4825 w 10000"/>
                  <a:gd name="connsiteY68" fmla="*/ 9436 h 10000"/>
                  <a:gd name="connsiteX69" fmla="*/ 4776 w 10000"/>
                  <a:gd name="connsiteY69" fmla="*/ 9566 h 10000"/>
                  <a:gd name="connsiteX70" fmla="*/ 4636 w 10000"/>
                  <a:gd name="connsiteY70" fmla="*/ 9698 h 10000"/>
                  <a:gd name="connsiteX71" fmla="*/ 4483 w 10000"/>
                  <a:gd name="connsiteY71" fmla="*/ 9801 h 10000"/>
                  <a:gd name="connsiteX72" fmla="*/ 4293 w 10000"/>
                  <a:gd name="connsiteY72" fmla="*/ 9884 h 10000"/>
                  <a:gd name="connsiteX73" fmla="*/ 4054 w 10000"/>
                  <a:gd name="connsiteY73" fmla="*/ 9957 h 10000"/>
                  <a:gd name="connsiteX74" fmla="*/ 3809 w 10000"/>
                  <a:gd name="connsiteY74" fmla="*/ 9987 h 10000"/>
                  <a:gd name="connsiteX75" fmla="*/ 3552 w 10000"/>
                  <a:gd name="connsiteY75" fmla="*/ 10000 h 10000"/>
                  <a:gd name="connsiteX76" fmla="*/ 3295 w 10000"/>
                  <a:gd name="connsiteY76" fmla="*/ 9987 h 10000"/>
                  <a:gd name="connsiteX77" fmla="*/ 3050 w 10000"/>
                  <a:gd name="connsiteY77" fmla="*/ 9957 h 10000"/>
                  <a:gd name="connsiteX78" fmla="*/ 2811 w 10000"/>
                  <a:gd name="connsiteY78" fmla="*/ 9884 h 10000"/>
                  <a:gd name="connsiteX79" fmla="*/ 2627 w 10000"/>
                  <a:gd name="connsiteY79" fmla="*/ 9801 h 10000"/>
                  <a:gd name="connsiteX80" fmla="*/ 2468 w 10000"/>
                  <a:gd name="connsiteY80" fmla="*/ 9698 h 10000"/>
                  <a:gd name="connsiteX81" fmla="*/ 2333 w 10000"/>
                  <a:gd name="connsiteY81" fmla="*/ 9566 h 10000"/>
                  <a:gd name="connsiteX82" fmla="*/ 2278 w 10000"/>
                  <a:gd name="connsiteY82" fmla="*/ 9436 h 10000"/>
                  <a:gd name="connsiteX83" fmla="*/ 2254 w 10000"/>
                  <a:gd name="connsiteY83" fmla="*/ 9300 h 10000"/>
                  <a:gd name="connsiteX84" fmla="*/ 2254 w 10000"/>
                  <a:gd name="connsiteY84" fmla="*/ 1588 h 10000"/>
                  <a:gd name="connsiteX85" fmla="*/ 2180 w 10000"/>
                  <a:gd name="connsiteY85" fmla="*/ 1704 h 10000"/>
                  <a:gd name="connsiteX86" fmla="*/ 2082 w 10000"/>
                  <a:gd name="connsiteY86" fmla="*/ 1936 h 10000"/>
                  <a:gd name="connsiteX87" fmla="*/ 1960 w 10000"/>
                  <a:gd name="connsiteY87" fmla="*/ 2202 h 10000"/>
                  <a:gd name="connsiteX88" fmla="*/ 1886 w 10000"/>
                  <a:gd name="connsiteY88" fmla="*/ 2517 h 10000"/>
                  <a:gd name="connsiteX89" fmla="*/ 1813 w 10000"/>
                  <a:gd name="connsiteY89" fmla="*/ 2875 h 10000"/>
                  <a:gd name="connsiteX90" fmla="*/ 1764 w 10000"/>
                  <a:gd name="connsiteY90" fmla="*/ 3273 h 10000"/>
                  <a:gd name="connsiteX91" fmla="*/ 1764 w 10000"/>
                  <a:gd name="connsiteY91" fmla="*/ 4184 h 10000"/>
                  <a:gd name="connsiteX92" fmla="*/ 1813 w 10000"/>
                  <a:gd name="connsiteY92" fmla="*/ 4685 h 10000"/>
                  <a:gd name="connsiteX93" fmla="*/ 1813 w 10000"/>
                  <a:gd name="connsiteY93" fmla="*/ 4791 h 10000"/>
                  <a:gd name="connsiteX94" fmla="*/ 1709 w 10000"/>
                  <a:gd name="connsiteY94" fmla="*/ 4967 h 10000"/>
                  <a:gd name="connsiteX95" fmla="*/ 1592 w 10000"/>
                  <a:gd name="connsiteY95" fmla="*/ 5046 h 10000"/>
                  <a:gd name="connsiteX96" fmla="*/ 1451 w 10000"/>
                  <a:gd name="connsiteY96" fmla="*/ 5103 h 10000"/>
                  <a:gd name="connsiteX97" fmla="*/ 1317 w 10000"/>
                  <a:gd name="connsiteY97" fmla="*/ 5149 h 10000"/>
                  <a:gd name="connsiteX98" fmla="*/ 1151 w 10000"/>
                  <a:gd name="connsiteY98" fmla="*/ 5176 h 10000"/>
                  <a:gd name="connsiteX99" fmla="*/ 986 w 10000"/>
                  <a:gd name="connsiteY99" fmla="*/ 5192 h 10000"/>
                  <a:gd name="connsiteX100" fmla="*/ 772 w 10000"/>
                  <a:gd name="connsiteY100" fmla="*/ 5192 h 10000"/>
                  <a:gd name="connsiteX101" fmla="*/ 600 w 10000"/>
                  <a:gd name="connsiteY101" fmla="*/ 5162 h 10000"/>
                  <a:gd name="connsiteX102" fmla="*/ 325 w 10000"/>
                  <a:gd name="connsiteY102" fmla="*/ 5076 h 10000"/>
                  <a:gd name="connsiteX103" fmla="*/ 208 w 10000"/>
                  <a:gd name="connsiteY103" fmla="*/ 4997 h 10000"/>
                  <a:gd name="connsiteX104" fmla="*/ 129 w 10000"/>
                  <a:gd name="connsiteY104" fmla="*/ 4924 h 10000"/>
                  <a:gd name="connsiteX105" fmla="*/ 73 w 10000"/>
                  <a:gd name="connsiteY105" fmla="*/ 4834 h 10000"/>
                  <a:gd name="connsiteX106" fmla="*/ 49 w 10000"/>
                  <a:gd name="connsiteY106" fmla="*/ 4748 h 10000"/>
                  <a:gd name="connsiteX107" fmla="*/ 0 w 10000"/>
                  <a:gd name="connsiteY107" fmla="*/ 4214 h 10000"/>
                  <a:gd name="connsiteX108" fmla="*/ 0 w 10000"/>
                  <a:gd name="connsiteY108" fmla="*/ 3296 h 10000"/>
                  <a:gd name="connsiteX109" fmla="*/ 18 w 10000"/>
                  <a:gd name="connsiteY109" fmla="*/ 2849 h 10000"/>
                  <a:gd name="connsiteX110" fmla="*/ 98 w 10000"/>
                  <a:gd name="connsiteY110" fmla="*/ 2533 h 10000"/>
                  <a:gd name="connsiteX111" fmla="*/ 171 w 10000"/>
                  <a:gd name="connsiteY111" fmla="*/ 2198 h 10000"/>
                  <a:gd name="connsiteX112" fmla="*/ 269 w 10000"/>
                  <a:gd name="connsiteY112" fmla="*/ 1890 h 10000"/>
                  <a:gd name="connsiteX113" fmla="*/ 398 w 10000"/>
                  <a:gd name="connsiteY113" fmla="*/ 1621 h 10000"/>
                  <a:gd name="connsiteX114" fmla="*/ 521 w 10000"/>
                  <a:gd name="connsiteY114" fmla="*/ 1379 h 10000"/>
                  <a:gd name="connsiteX115" fmla="*/ 667 w 10000"/>
                  <a:gd name="connsiteY115" fmla="*/ 1151 h 10000"/>
                  <a:gd name="connsiteX116" fmla="*/ 845 w 10000"/>
                  <a:gd name="connsiteY116" fmla="*/ 958 h 10000"/>
                  <a:gd name="connsiteX117" fmla="*/ 1017 w 10000"/>
                  <a:gd name="connsiteY117" fmla="*/ 789 h 10000"/>
                  <a:gd name="connsiteX118" fmla="*/ 1194 w 10000"/>
                  <a:gd name="connsiteY118" fmla="*/ 620 h 10000"/>
                  <a:gd name="connsiteX119" fmla="*/ 1396 w 10000"/>
                  <a:gd name="connsiteY119" fmla="*/ 484 h 10000"/>
                  <a:gd name="connsiteX120" fmla="*/ 1800 w 10000"/>
                  <a:gd name="connsiteY120" fmla="*/ 265 h 10000"/>
                  <a:gd name="connsiteX121" fmla="*/ 2211 w 10000"/>
                  <a:gd name="connsiteY121" fmla="*/ 126 h 10000"/>
                  <a:gd name="connsiteX122" fmla="*/ 2388 w 10000"/>
                  <a:gd name="connsiteY122" fmla="*/ 86 h 10000"/>
                  <a:gd name="connsiteX123" fmla="*/ 2541 w 10000"/>
                  <a:gd name="connsiteY123" fmla="*/ 60 h 10000"/>
                  <a:gd name="connsiteX124" fmla="*/ 2958 w 10000"/>
                  <a:gd name="connsiteY124" fmla="*/ 0 h 10000"/>
                  <a:gd name="connsiteX0" fmla="*/ 2958 w 10000"/>
                  <a:gd name="connsiteY0" fmla="*/ 0 h 10000"/>
                  <a:gd name="connsiteX1" fmla="*/ 7018 w 10000"/>
                  <a:gd name="connsiteY1" fmla="*/ 0 h 10000"/>
                  <a:gd name="connsiteX2" fmla="*/ 7146 w 10000"/>
                  <a:gd name="connsiteY2" fmla="*/ 17 h 10000"/>
                  <a:gd name="connsiteX3" fmla="*/ 7428 w 10000"/>
                  <a:gd name="connsiteY3" fmla="*/ 56 h 10000"/>
                  <a:gd name="connsiteX4" fmla="*/ 7606 w 10000"/>
                  <a:gd name="connsiteY4" fmla="*/ 86 h 10000"/>
                  <a:gd name="connsiteX5" fmla="*/ 7765 w 10000"/>
                  <a:gd name="connsiteY5" fmla="*/ 126 h 10000"/>
                  <a:gd name="connsiteX6" fmla="*/ 8047 w 10000"/>
                  <a:gd name="connsiteY6" fmla="*/ 212 h 10000"/>
                  <a:gd name="connsiteX7" fmla="*/ 8322 w 10000"/>
                  <a:gd name="connsiteY7" fmla="*/ 332 h 10000"/>
                  <a:gd name="connsiteX8" fmla="*/ 8610 w 10000"/>
                  <a:gd name="connsiteY8" fmla="*/ 484 h 10000"/>
                  <a:gd name="connsiteX9" fmla="*/ 8849 w 10000"/>
                  <a:gd name="connsiteY9" fmla="*/ 676 h 10000"/>
                  <a:gd name="connsiteX10" fmla="*/ 9106 w 10000"/>
                  <a:gd name="connsiteY10" fmla="*/ 892 h 10000"/>
                  <a:gd name="connsiteX11" fmla="*/ 9302 w 10000"/>
                  <a:gd name="connsiteY11" fmla="*/ 1151 h 10000"/>
                  <a:gd name="connsiteX12" fmla="*/ 9504 w 10000"/>
                  <a:gd name="connsiteY12" fmla="*/ 1459 h 10000"/>
                  <a:gd name="connsiteX13" fmla="*/ 9675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1 w 10000"/>
                  <a:gd name="connsiteY24" fmla="*/ 5073 h 10000"/>
                  <a:gd name="connsiteX25" fmla="*/ 9535 w 10000"/>
                  <a:gd name="connsiteY25" fmla="*/ 5119 h 10000"/>
                  <a:gd name="connsiteX26" fmla="*/ 9382 w 10000"/>
                  <a:gd name="connsiteY26" fmla="*/ 5162 h 10000"/>
                  <a:gd name="connsiteX27" fmla="*/ 9235 w 10000"/>
                  <a:gd name="connsiteY27" fmla="*/ 5192 h 10000"/>
                  <a:gd name="connsiteX28" fmla="*/ 9008 w 10000"/>
                  <a:gd name="connsiteY28" fmla="*/ 5192 h 10000"/>
                  <a:gd name="connsiteX29" fmla="*/ 8824 w 10000"/>
                  <a:gd name="connsiteY29" fmla="*/ 5176 h 10000"/>
                  <a:gd name="connsiteX30" fmla="*/ 8659 w 10000"/>
                  <a:gd name="connsiteY30" fmla="*/ 5149 h 10000"/>
                  <a:gd name="connsiteX31" fmla="*/ 8512 w 10000"/>
                  <a:gd name="connsiteY31" fmla="*/ 5103 h 10000"/>
                  <a:gd name="connsiteX32" fmla="*/ 8408 w 10000"/>
                  <a:gd name="connsiteY32" fmla="*/ 5046 h 10000"/>
                  <a:gd name="connsiteX33" fmla="*/ 8298 w 10000"/>
                  <a:gd name="connsiteY33" fmla="*/ 4970 h 10000"/>
                  <a:gd name="connsiteX34" fmla="*/ 8212 w 10000"/>
                  <a:gd name="connsiteY34" fmla="*/ 4877 h 10000"/>
                  <a:gd name="connsiteX35" fmla="*/ 8187 w 10000"/>
                  <a:gd name="connsiteY35" fmla="*/ 4791 h 10000"/>
                  <a:gd name="connsiteX36" fmla="*/ 8163 w 10000"/>
                  <a:gd name="connsiteY36" fmla="*/ 4692 h 10000"/>
                  <a:gd name="connsiteX37" fmla="*/ 8212 w 10000"/>
                  <a:gd name="connsiteY37" fmla="*/ 4181 h 10000"/>
                  <a:gd name="connsiteX38" fmla="*/ 8230 w 10000"/>
                  <a:gd name="connsiteY38" fmla="*/ 3733 h 10000"/>
                  <a:gd name="connsiteX39" fmla="*/ 8212 w 10000"/>
                  <a:gd name="connsiteY39" fmla="*/ 3352 h 10000"/>
                  <a:gd name="connsiteX40" fmla="*/ 8181 w 10000"/>
                  <a:gd name="connsiteY40" fmla="*/ 3004 h 10000"/>
                  <a:gd name="connsiteX41" fmla="*/ 8157 w 10000"/>
                  <a:gd name="connsiteY41" fmla="*/ 2863 h 10000"/>
                  <a:gd name="connsiteX42" fmla="*/ 8138 w 10000"/>
                  <a:gd name="connsiteY42" fmla="*/ 2689 h 10000"/>
                  <a:gd name="connsiteX43" fmla="*/ 8089 w 10000"/>
                  <a:gd name="connsiteY43" fmla="*/ 2414 h 10000"/>
                  <a:gd name="connsiteX44" fmla="*/ 8016 w 10000"/>
                  <a:gd name="connsiteY44" fmla="*/ 2162 h 10000"/>
                  <a:gd name="connsiteX45" fmla="*/ 7918 w 10000"/>
                  <a:gd name="connsiteY45" fmla="*/ 1940 h 10000"/>
                  <a:gd name="connsiteX46" fmla="*/ 7826 w 10000"/>
                  <a:gd name="connsiteY46" fmla="*/ 1757 h 10000"/>
                  <a:gd name="connsiteX47" fmla="*/ 7746 w 10000"/>
                  <a:gd name="connsiteY47" fmla="*/ 1621 h 10000"/>
                  <a:gd name="connsiteX48" fmla="*/ 7746 w 10000"/>
                  <a:gd name="connsiteY48" fmla="*/ 9297 h 10000"/>
                  <a:gd name="connsiteX49" fmla="*/ 7716 w 10000"/>
                  <a:gd name="connsiteY49" fmla="*/ 9443 h 10000"/>
                  <a:gd name="connsiteX50" fmla="*/ 7636 w 10000"/>
                  <a:gd name="connsiteY50" fmla="*/ 9569 h 10000"/>
                  <a:gd name="connsiteX51" fmla="*/ 7508 w 10000"/>
                  <a:gd name="connsiteY51" fmla="*/ 9698 h 10000"/>
                  <a:gd name="connsiteX52" fmla="*/ 7348 w 10000"/>
                  <a:gd name="connsiteY52" fmla="*/ 9801 h 10000"/>
                  <a:gd name="connsiteX53" fmla="*/ 7165 w 10000"/>
                  <a:gd name="connsiteY53" fmla="*/ 9881 h 10000"/>
                  <a:gd name="connsiteX54" fmla="*/ 6944 w 10000"/>
                  <a:gd name="connsiteY54" fmla="*/ 9957 h 10000"/>
                  <a:gd name="connsiteX55" fmla="*/ 6687 w 10000"/>
                  <a:gd name="connsiteY55" fmla="*/ 9987 h 10000"/>
                  <a:gd name="connsiteX56" fmla="*/ 6424 w 10000"/>
                  <a:gd name="connsiteY56" fmla="*/ 10000 h 10000"/>
                  <a:gd name="connsiteX57" fmla="*/ 6160 w 10000"/>
                  <a:gd name="connsiteY57" fmla="*/ 9987 h 10000"/>
                  <a:gd name="connsiteX58" fmla="*/ 5915 w 10000"/>
                  <a:gd name="connsiteY58" fmla="*/ 9957 h 10000"/>
                  <a:gd name="connsiteX59" fmla="*/ 5707 w 10000"/>
                  <a:gd name="connsiteY59" fmla="*/ 9884 h 10000"/>
                  <a:gd name="connsiteX60" fmla="*/ 5493 w 10000"/>
                  <a:gd name="connsiteY60" fmla="*/ 9801 h 10000"/>
                  <a:gd name="connsiteX61" fmla="*/ 5328 w 10000"/>
                  <a:gd name="connsiteY61" fmla="*/ 9695 h 10000"/>
                  <a:gd name="connsiteX62" fmla="*/ 5230 w 10000"/>
                  <a:gd name="connsiteY62" fmla="*/ 9569 h 10000"/>
                  <a:gd name="connsiteX63" fmla="*/ 5150 w 10000"/>
                  <a:gd name="connsiteY63" fmla="*/ 9443 h 10000"/>
                  <a:gd name="connsiteX64" fmla="*/ 5119 w 10000"/>
                  <a:gd name="connsiteY64" fmla="*/ 9300 h 10000"/>
                  <a:gd name="connsiteX65" fmla="*/ 5119 w 10000"/>
                  <a:gd name="connsiteY65" fmla="*/ 4559 h 10000"/>
                  <a:gd name="connsiteX66" fmla="*/ 4856 w 10000"/>
                  <a:gd name="connsiteY66" fmla="*/ 4559 h 10000"/>
                  <a:gd name="connsiteX67" fmla="*/ 4856 w 10000"/>
                  <a:gd name="connsiteY67" fmla="*/ 9297 h 10000"/>
                  <a:gd name="connsiteX68" fmla="*/ 4825 w 10000"/>
                  <a:gd name="connsiteY68" fmla="*/ 9436 h 10000"/>
                  <a:gd name="connsiteX69" fmla="*/ 4776 w 10000"/>
                  <a:gd name="connsiteY69" fmla="*/ 9566 h 10000"/>
                  <a:gd name="connsiteX70" fmla="*/ 4636 w 10000"/>
                  <a:gd name="connsiteY70" fmla="*/ 9698 h 10000"/>
                  <a:gd name="connsiteX71" fmla="*/ 4483 w 10000"/>
                  <a:gd name="connsiteY71" fmla="*/ 9801 h 10000"/>
                  <a:gd name="connsiteX72" fmla="*/ 4293 w 10000"/>
                  <a:gd name="connsiteY72" fmla="*/ 9884 h 10000"/>
                  <a:gd name="connsiteX73" fmla="*/ 4054 w 10000"/>
                  <a:gd name="connsiteY73" fmla="*/ 9957 h 10000"/>
                  <a:gd name="connsiteX74" fmla="*/ 3809 w 10000"/>
                  <a:gd name="connsiteY74" fmla="*/ 9987 h 10000"/>
                  <a:gd name="connsiteX75" fmla="*/ 3552 w 10000"/>
                  <a:gd name="connsiteY75" fmla="*/ 10000 h 10000"/>
                  <a:gd name="connsiteX76" fmla="*/ 3295 w 10000"/>
                  <a:gd name="connsiteY76" fmla="*/ 9987 h 10000"/>
                  <a:gd name="connsiteX77" fmla="*/ 3050 w 10000"/>
                  <a:gd name="connsiteY77" fmla="*/ 9957 h 10000"/>
                  <a:gd name="connsiteX78" fmla="*/ 2811 w 10000"/>
                  <a:gd name="connsiteY78" fmla="*/ 9884 h 10000"/>
                  <a:gd name="connsiteX79" fmla="*/ 2627 w 10000"/>
                  <a:gd name="connsiteY79" fmla="*/ 9801 h 10000"/>
                  <a:gd name="connsiteX80" fmla="*/ 2468 w 10000"/>
                  <a:gd name="connsiteY80" fmla="*/ 9698 h 10000"/>
                  <a:gd name="connsiteX81" fmla="*/ 2333 w 10000"/>
                  <a:gd name="connsiteY81" fmla="*/ 9566 h 10000"/>
                  <a:gd name="connsiteX82" fmla="*/ 2278 w 10000"/>
                  <a:gd name="connsiteY82" fmla="*/ 9436 h 10000"/>
                  <a:gd name="connsiteX83" fmla="*/ 2254 w 10000"/>
                  <a:gd name="connsiteY83" fmla="*/ 9300 h 10000"/>
                  <a:gd name="connsiteX84" fmla="*/ 2254 w 10000"/>
                  <a:gd name="connsiteY84" fmla="*/ 1588 h 10000"/>
                  <a:gd name="connsiteX85" fmla="*/ 2180 w 10000"/>
                  <a:gd name="connsiteY85" fmla="*/ 1704 h 10000"/>
                  <a:gd name="connsiteX86" fmla="*/ 2082 w 10000"/>
                  <a:gd name="connsiteY86" fmla="*/ 1936 h 10000"/>
                  <a:gd name="connsiteX87" fmla="*/ 1960 w 10000"/>
                  <a:gd name="connsiteY87" fmla="*/ 2202 h 10000"/>
                  <a:gd name="connsiteX88" fmla="*/ 1886 w 10000"/>
                  <a:gd name="connsiteY88" fmla="*/ 2517 h 10000"/>
                  <a:gd name="connsiteX89" fmla="*/ 1813 w 10000"/>
                  <a:gd name="connsiteY89" fmla="*/ 2875 h 10000"/>
                  <a:gd name="connsiteX90" fmla="*/ 1764 w 10000"/>
                  <a:gd name="connsiteY90" fmla="*/ 3273 h 10000"/>
                  <a:gd name="connsiteX91" fmla="*/ 1764 w 10000"/>
                  <a:gd name="connsiteY91" fmla="*/ 4184 h 10000"/>
                  <a:gd name="connsiteX92" fmla="*/ 1813 w 10000"/>
                  <a:gd name="connsiteY92" fmla="*/ 4685 h 10000"/>
                  <a:gd name="connsiteX93" fmla="*/ 1813 w 10000"/>
                  <a:gd name="connsiteY93" fmla="*/ 4791 h 10000"/>
                  <a:gd name="connsiteX94" fmla="*/ 1709 w 10000"/>
                  <a:gd name="connsiteY94" fmla="*/ 4967 h 10000"/>
                  <a:gd name="connsiteX95" fmla="*/ 1592 w 10000"/>
                  <a:gd name="connsiteY95" fmla="*/ 5046 h 10000"/>
                  <a:gd name="connsiteX96" fmla="*/ 1451 w 10000"/>
                  <a:gd name="connsiteY96" fmla="*/ 5103 h 10000"/>
                  <a:gd name="connsiteX97" fmla="*/ 1317 w 10000"/>
                  <a:gd name="connsiteY97" fmla="*/ 5149 h 10000"/>
                  <a:gd name="connsiteX98" fmla="*/ 1151 w 10000"/>
                  <a:gd name="connsiteY98" fmla="*/ 5176 h 10000"/>
                  <a:gd name="connsiteX99" fmla="*/ 986 w 10000"/>
                  <a:gd name="connsiteY99" fmla="*/ 5192 h 10000"/>
                  <a:gd name="connsiteX100" fmla="*/ 772 w 10000"/>
                  <a:gd name="connsiteY100" fmla="*/ 5192 h 10000"/>
                  <a:gd name="connsiteX101" fmla="*/ 600 w 10000"/>
                  <a:gd name="connsiteY101" fmla="*/ 5162 h 10000"/>
                  <a:gd name="connsiteX102" fmla="*/ 325 w 10000"/>
                  <a:gd name="connsiteY102" fmla="*/ 5076 h 10000"/>
                  <a:gd name="connsiteX103" fmla="*/ 208 w 10000"/>
                  <a:gd name="connsiteY103" fmla="*/ 4997 h 10000"/>
                  <a:gd name="connsiteX104" fmla="*/ 129 w 10000"/>
                  <a:gd name="connsiteY104" fmla="*/ 4924 h 10000"/>
                  <a:gd name="connsiteX105" fmla="*/ 73 w 10000"/>
                  <a:gd name="connsiteY105" fmla="*/ 4834 h 10000"/>
                  <a:gd name="connsiteX106" fmla="*/ 49 w 10000"/>
                  <a:gd name="connsiteY106" fmla="*/ 4748 h 10000"/>
                  <a:gd name="connsiteX107" fmla="*/ 0 w 10000"/>
                  <a:gd name="connsiteY107" fmla="*/ 4214 h 10000"/>
                  <a:gd name="connsiteX108" fmla="*/ 0 w 10000"/>
                  <a:gd name="connsiteY108" fmla="*/ 3296 h 10000"/>
                  <a:gd name="connsiteX109" fmla="*/ 18 w 10000"/>
                  <a:gd name="connsiteY109" fmla="*/ 2849 h 10000"/>
                  <a:gd name="connsiteX110" fmla="*/ 98 w 10000"/>
                  <a:gd name="connsiteY110" fmla="*/ 2533 h 10000"/>
                  <a:gd name="connsiteX111" fmla="*/ 171 w 10000"/>
                  <a:gd name="connsiteY111" fmla="*/ 2198 h 10000"/>
                  <a:gd name="connsiteX112" fmla="*/ 269 w 10000"/>
                  <a:gd name="connsiteY112" fmla="*/ 1890 h 10000"/>
                  <a:gd name="connsiteX113" fmla="*/ 398 w 10000"/>
                  <a:gd name="connsiteY113" fmla="*/ 1621 h 10000"/>
                  <a:gd name="connsiteX114" fmla="*/ 521 w 10000"/>
                  <a:gd name="connsiteY114" fmla="*/ 1379 h 10000"/>
                  <a:gd name="connsiteX115" fmla="*/ 667 w 10000"/>
                  <a:gd name="connsiteY115" fmla="*/ 1151 h 10000"/>
                  <a:gd name="connsiteX116" fmla="*/ 845 w 10000"/>
                  <a:gd name="connsiteY116" fmla="*/ 958 h 10000"/>
                  <a:gd name="connsiteX117" fmla="*/ 1017 w 10000"/>
                  <a:gd name="connsiteY117" fmla="*/ 789 h 10000"/>
                  <a:gd name="connsiteX118" fmla="*/ 1194 w 10000"/>
                  <a:gd name="connsiteY118" fmla="*/ 620 h 10000"/>
                  <a:gd name="connsiteX119" fmla="*/ 1396 w 10000"/>
                  <a:gd name="connsiteY119" fmla="*/ 484 h 10000"/>
                  <a:gd name="connsiteX120" fmla="*/ 1800 w 10000"/>
                  <a:gd name="connsiteY120" fmla="*/ 265 h 10000"/>
                  <a:gd name="connsiteX121" fmla="*/ 2211 w 10000"/>
                  <a:gd name="connsiteY121" fmla="*/ 126 h 10000"/>
                  <a:gd name="connsiteX122" fmla="*/ 2388 w 10000"/>
                  <a:gd name="connsiteY122" fmla="*/ 86 h 10000"/>
                  <a:gd name="connsiteX123" fmla="*/ 2541 w 10000"/>
                  <a:gd name="connsiteY123" fmla="*/ 60 h 10000"/>
                  <a:gd name="connsiteX124" fmla="*/ 2958 w 10000"/>
                  <a:gd name="connsiteY124" fmla="*/ 0 h 10000"/>
                  <a:gd name="connsiteX0" fmla="*/ 2958 w 10000"/>
                  <a:gd name="connsiteY0" fmla="*/ 0 h 10000"/>
                  <a:gd name="connsiteX1" fmla="*/ 7018 w 10000"/>
                  <a:gd name="connsiteY1" fmla="*/ 0 h 10000"/>
                  <a:gd name="connsiteX2" fmla="*/ 7146 w 10000"/>
                  <a:gd name="connsiteY2" fmla="*/ 17 h 10000"/>
                  <a:gd name="connsiteX3" fmla="*/ 7428 w 10000"/>
                  <a:gd name="connsiteY3" fmla="*/ 56 h 10000"/>
                  <a:gd name="connsiteX4" fmla="*/ 7606 w 10000"/>
                  <a:gd name="connsiteY4" fmla="*/ 86 h 10000"/>
                  <a:gd name="connsiteX5" fmla="*/ 7765 w 10000"/>
                  <a:gd name="connsiteY5" fmla="*/ 126 h 10000"/>
                  <a:gd name="connsiteX6" fmla="*/ 8047 w 10000"/>
                  <a:gd name="connsiteY6" fmla="*/ 212 h 10000"/>
                  <a:gd name="connsiteX7" fmla="*/ 8322 w 10000"/>
                  <a:gd name="connsiteY7" fmla="*/ 332 h 10000"/>
                  <a:gd name="connsiteX8" fmla="*/ 8610 w 10000"/>
                  <a:gd name="connsiteY8" fmla="*/ 484 h 10000"/>
                  <a:gd name="connsiteX9" fmla="*/ 8849 w 10000"/>
                  <a:gd name="connsiteY9" fmla="*/ 676 h 10000"/>
                  <a:gd name="connsiteX10" fmla="*/ 9106 w 10000"/>
                  <a:gd name="connsiteY10" fmla="*/ 892 h 10000"/>
                  <a:gd name="connsiteX11" fmla="*/ 9302 w 10000"/>
                  <a:gd name="connsiteY11" fmla="*/ 1151 h 10000"/>
                  <a:gd name="connsiteX12" fmla="*/ 9504 w 10000"/>
                  <a:gd name="connsiteY12" fmla="*/ 1459 h 10000"/>
                  <a:gd name="connsiteX13" fmla="*/ 9675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1 w 10000"/>
                  <a:gd name="connsiteY24" fmla="*/ 5073 h 10000"/>
                  <a:gd name="connsiteX25" fmla="*/ 9535 w 10000"/>
                  <a:gd name="connsiteY25" fmla="*/ 5119 h 10000"/>
                  <a:gd name="connsiteX26" fmla="*/ 9382 w 10000"/>
                  <a:gd name="connsiteY26" fmla="*/ 5162 h 10000"/>
                  <a:gd name="connsiteX27" fmla="*/ 9235 w 10000"/>
                  <a:gd name="connsiteY27" fmla="*/ 5192 h 10000"/>
                  <a:gd name="connsiteX28" fmla="*/ 9008 w 10000"/>
                  <a:gd name="connsiteY28" fmla="*/ 5192 h 10000"/>
                  <a:gd name="connsiteX29" fmla="*/ 8824 w 10000"/>
                  <a:gd name="connsiteY29" fmla="*/ 5176 h 10000"/>
                  <a:gd name="connsiteX30" fmla="*/ 8659 w 10000"/>
                  <a:gd name="connsiteY30" fmla="*/ 5149 h 10000"/>
                  <a:gd name="connsiteX31" fmla="*/ 8512 w 10000"/>
                  <a:gd name="connsiteY31" fmla="*/ 5103 h 10000"/>
                  <a:gd name="connsiteX32" fmla="*/ 8408 w 10000"/>
                  <a:gd name="connsiteY32" fmla="*/ 5046 h 10000"/>
                  <a:gd name="connsiteX33" fmla="*/ 8298 w 10000"/>
                  <a:gd name="connsiteY33" fmla="*/ 4970 h 10000"/>
                  <a:gd name="connsiteX34" fmla="*/ 8212 w 10000"/>
                  <a:gd name="connsiteY34" fmla="*/ 4877 h 10000"/>
                  <a:gd name="connsiteX35" fmla="*/ 8187 w 10000"/>
                  <a:gd name="connsiteY35" fmla="*/ 4791 h 10000"/>
                  <a:gd name="connsiteX36" fmla="*/ 8163 w 10000"/>
                  <a:gd name="connsiteY36" fmla="*/ 4692 h 10000"/>
                  <a:gd name="connsiteX37" fmla="*/ 8212 w 10000"/>
                  <a:gd name="connsiteY37" fmla="*/ 4181 h 10000"/>
                  <a:gd name="connsiteX38" fmla="*/ 8230 w 10000"/>
                  <a:gd name="connsiteY38" fmla="*/ 3733 h 10000"/>
                  <a:gd name="connsiteX39" fmla="*/ 8212 w 10000"/>
                  <a:gd name="connsiteY39" fmla="*/ 3352 h 10000"/>
                  <a:gd name="connsiteX40" fmla="*/ 8181 w 10000"/>
                  <a:gd name="connsiteY40" fmla="*/ 3004 h 10000"/>
                  <a:gd name="connsiteX41" fmla="*/ 8157 w 10000"/>
                  <a:gd name="connsiteY41" fmla="*/ 2863 h 10000"/>
                  <a:gd name="connsiteX42" fmla="*/ 8138 w 10000"/>
                  <a:gd name="connsiteY42" fmla="*/ 2689 h 10000"/>
                  <a:gd name="connsiteX43" fmla="*/ 8089 w 10000"/>
                  <a:gd name="connsiteY43" fmla="*/ 2414 h 10000"/>
                  <a:gd name="connsiteX44" fmla="*/ 8016 w 10000"/>
                  <a:gd name="connsiteY44" fmla="*/ 2162 h 10000"/>
                  <a:gd name="connsiteX45" fmla="*/ 7918 w 10000"/>
                  <a:gd name="connsiteY45" fmla="*/ 1940 h 10000"/>
                  <a:gd name="connsiteX46" fmla="*/ 7826 w 10000"/>
                  <a:gd name="connsiteY46" fmla="*/ 1757 h 10000"/>
                  <a:gd name="connsiteX47" fmla="*/ 7746 w 10000"/>
                  <a:gd name="connsiteY47" fmla="*/ 1621 h 10000"/>
                  <a:gd name="connsiteX48" fmla="*/ 7746 w 10000"/>
                  <a:gd name="connsiteY48" fmla="*/ 9297 h 10000"/>
                  <a:gd name="connsiteX49" fmla="*/ 7716 w 10000"/>
                  <a:gd name="connsiteY49" fmla="*/ 9443 h 10000"/>
                  <a:gd name="connsiteX50" fmla="*/ 7636 w 10000"/>
                  <a:gd name="connsiteY50" fmla="*/ 9569 h 10000"/>
                  <a:gd name="connsiteX51" fmla="*/ 7508 w 10000"/>
                  <a:gd name="connsiteY51" fmla="*/ 9698 h 10000"/>
                  <a:gd name="connsiteX52" fmla="*/ 7348 w 10000"/>
                  <a:gd name="connsiteY52" fmla="*/ 9801 h 10000"/>
                  <a:gd name="connsiteX53" fmla="*/ 7165 w 10000"/>
                  <a:gd name="connsiteY53" fmla="*/ 9881 h 10000"/>
                  <a:gd name="connsiteX54" fmla="*/ 6944 w 10000"/>
                  <a:gd name="connsiteY54" fmla="*/ 9957 h 10000"/>
                  <a:gd name="connsiteX55" fmla="*/ 6687 w 10000"/>
                  <a:gd name="connsiteY55" fmla="*/ 9987 h 10000"/>
                  <a:gd name="connsiteX56" fmla="*/ 6424 w 10000"/>
                  <a:gd name="connsiteY56" fmla="*/ 10000 h 10000"/>
                  <a:gd name="connsiteX57" fmla="*/ 6160 w 10000"/>
                  <a:gd name="connsiteY57" fmla="*/ 9987 h 10000"/>
                  <a:gd name="connsiteX58" fmla="*/ 5915 w 10000"/>
                  <a:gd name="connsiteY58" fmla="*/ 9957 h 10000"/>
                  <a:gd name="connsiteX59" fmla="*/ 5707 w 10000"/>
                  <a:gd name="connsiteY59" fmla="*/ 9884 h 10000"/>
                  <a:gd name="connsiteX60" fmla="*/ 5493 w 10000"/>
                  <a:gd name="connsiteY60" fmla="*/ 9801 h 10000"/>
                  <a:gd name="connsiteX61" fmla="*/ 5328 w 10000"/>
                  <a:gd name="connsiteY61" fmla="*/ 9695 h 10000"/>
                  <a:gd name="connsiteX62" fmla="*/ 5230 w 10000"/>
                  <a:gd name="connsiteY62" fmla="*/ 9569 h 10000"/>
                  <a:gd name="connsiteX63" fmla="*/ 5150 w 10000"/>
                  <a:gd name="connsiteY63" fmla="*/ 9443 h 10000"/>
                  <a:gd name="connsiteX64" fmla="*/ 5119 w 10000"/>
                  <a:gd name="connsiteY64" fmla="*/ 9300 h 10000"/>
                  <a:gd name="connsiteX65" fmla="*/ 5119 w 10000"/>
                  <a:gd name="connsiteY65" fmla="*/ 4559 h 10000"/>
                  <a:gd name="connsiteX66" fmla="*/ 4856 w 10000"/>
                  <a:gd name="connsiteY66" fmla="*/ 4559 h 10000"/>
                  <a:gd name="connsiteX67" fmla="*/ 4856 w 10000"/>
                  <a:gd name="connsiteY67" fmla="*/ 9297 h 10000"/>
                  <a:gd name="connsiteX68" fmla="*/ 4825 w 10000"/>
                  <a:gd name="connsiteY68" fmla="*/ 9436 h 10000"/>
                  <a:gd name="connsiteX69" fmla="*/ 4776 w 10000"/>
                  <a:gd name="connsiteY69" fmla="*/ 9566 h 10000"/>
                  <a:gd name="connsiteX70" fmla="*/ 4636 w 10000"/>
                  <a:gd name="connsiteY70" fmla="*/ 9698 h 10000"/>
                  <a:gd name="connsiteX71" fmla="*/ 4483 w 10000"/>
                  <a:gd name="connsiteY71" fmla="*/ 9801 h 10000"/>
                  <a:gd name="connsiteX72" fmla="*/ 4293 w 10000"/>
                  <a:gd name="connsiteY72" fmla="*/ 9884 h 10000"/>
                  <a:gd name="connsiteX73" fmla="*/ 4054 w 10000"/>
                  <a:gd name="connsiteY73" fmla="*/ 9957 h 10000"/>
                  <a:gd name="connsiteX74" fmla="*/ 3809 w 10000"/>
                  <a:gd name="connsiteY74" fmla="*/ 9987 h 10000"/>
                  <a:gd name="connsiteX75" fmla="*/ 3552 w 10000"/>
                  <a:gd name="connsiteY75" fmla="*/ 10000 h 10000"/>
                  <a:gd name="connsiteX76" fmla="*/ 3295 w 10000"/>
                  <a:gd name="connsiteY76" fmla="*/ 9987 h 10000"/>
                  <a:gd name="connsiteX77" fmla="*/ 3050 w 10000"/>
                  <a:gd name="connsiteY77" fmla="*/ 9957 h 10000"/>
                  <a:gd name="connsiteX78" fmla="*/ 2811 w 10000"/>
                  <a:gd name="connsiteY78" fmla="*/ 9884 h 10000"/>
                  <a:gd name="connsiteX79" fmla="*/ 2627 w 10000"/>
                  <a:gd name="connsiteY79" fmla="*/ 9801 h 10000"/>
                  <a:gd name="connsiteX80" fmla="*/ 2468 w 10000"/>
                  <a:gd name="connsiteY80" fmla="*/ 9698 h 10000"/>
                  <a:gd name="connsiteX81" fmla="*/ 2333 w 10000"/>
                  <a:gd name="connsiteY81" fmla="*/ 9566 h 10000"/>
                  <a:gd name="connsiteX82" fmla="*/ 2278 w 10000"/>
                  <a:gd name="connsiteY82" fmla="*/ 9436 h 10000"/>
                  <a:gd name="connsiteX83" fmla="*/ 2254 w 10000"/>
                  <a:gd name="connsiteY83" fmla="*/ 9300 h 10000"/>
                  <a:gd name="connsiteX84" fmla="*/ 2254 w 10000"/>
                  <a:gd name="connsiteY84" fmla="*/ 1588 h 10000"/>
                  <a:gd name="connsiteX85" fmla="*/ 2180 w 10000"/>
                  <a:gd name="connsiteY85" fmla="*/ 1704 h 10000"/>
                  <a:gd name="connsiteX86" fmla="*/ 2082 w 10000"/>
                  <a:gd name="connsiteY86" fmla="*/ 1936 h 10000"/>
                  <a:gd name="connsiteX87" fmla="*/ 1960 w 10000"/>
                  <a:gd name="connsiteY87" fmla="*/ 2202 h 10000"/>
                  <a:gd name="connsiteX88" fmla="*/ 1886 w 10000"/>
                  <a:gd name="connsiteY88" fmla="*/ 2517 h 10000"/>
                  <a:gd name="connsiteX89" fmla="*/ 1813 w 10000"/>
                  <a:gd name="connsiteY89" fmla="*/ 2875 h 10000"/>
                  <a:gd name="connsiteX90" fmla="*/ 1764 w 10000"/>
                  <a:gd name="connsiteY90" fmla="*/ 3273 h 10000"/>
                  <a:gd name="connsiteX91" fmla="*/ 1764 w 10000"/>
                  <a:gd name="connsiteY91" fmla="*/ 4184 h 10000"/>
                  <a:gd name="connsiteX92" fmla="*/ 1813 w 10000"/>
                  <a:gd name="connsiteY92" fmla="*/ 4685 h 10000"/>
                  <a:gd name="connsiteX93" fmla="*/ 1813 w 10000"/>
                  <a:gd name="connsiteY93" fmla="*/ 4791 h 10000"/>
                  <a:gd name="connsiteX94" fmla="*/ 1709 w 10000"/>
                  <a:gd name="connsiteY94" fmla="*/ 4967 h 10000"/>
                  <a:gd name="connsiteX95" fmla="*/ 1592 w 10000"/>
                  <a:gd name="connsiteY95" fmla="*/ 5046 h 10000"/>
                  <a:gd name="connsiteX96" fmla="*/ 1451 w 10000"/>
                  <a:gd name="connsiteY96" fmla="*/ 5103 h 10000"/>
                  <a:gd name="connsiteX97" fmla="*/ 1317 w 10000"/>
                  <a:gd name="connsiteY97" fmla="*/ 5149 h 10000"/>
                  <a:gd name="connsiteX98" fmla="*/ 1151 w 10000"/>
                  <a:gd name="connsiteY98" fmla="*/ 5176 h 10000"/>
                  <a:gd name="connsiteX99" fmla="*/ 986 w 10000"/>
                  <a:gd name="connsiteY99" fmla="*/ 5192 h 10000"/>
                  <a:gd name="connsiteX100" fmla="*/ 772 w 10000"/>
                  <a:gd name="connsiteY100" fmla="*/ 5192 h 10000"/>
                  <a:gd name="connsiteX101" fmla="*/ 600 w 10000"/>
                  <a:gd name="connsiteY101" fmla="*/ 5162 h 10000"/>
                  <a:gd name="connsiteX102" fmla="*/ 325 w 10000"/>
                  <a:gd name="connsiteY102" fmla="*/ 5076 h 10000"/>
                  <a:gd name="connsiteX103" fmla="*/ 208 w 10000"/>
                  <a:gd name="connsiteY103" fmla="*/ 4997 h 10000"/>
                  <a:gd name="connsiteX104" fmla="*/ 129 w 10000"/>
                  <a:gd name="connsiteY104" fmla="*/ 4924 h 10000"/>
                  <a:gd name="connsiteX105" fmla="*/ 73 w 10000"/>
                  <a:gd name="connsiteY105" fmla="*/ 4834 h 10000"/>
                  <a:gd name="connsiteX106" fmla="*/ 49 w 10000"/>
                  <a:gd name="connsiteY106" fmla="*/ 4748 h 10000"/>
                  <a:gd name="connsiteX107" fmla="*/ 0 w 10000"/>
                  <a:gd name="connsiteY107" fmla="*/ 4214 h 10000"/>
                  <a:gd name="connsiteX108" fmla="*/ 18 w 10000"/>
                  <a:gd name="connsiteY108" fmla="*/ 2849 h 10000"/>
                  <a:gd name="connsiteX109" fmla="*/ 98 w 10000"/>
                  <a:gd name="connsiteY109" fmla="*/ 2533 h 10000"/>
                  <a:gd name="connsiteX110" fmla="*/ 171 w 10000"/>
                  <a:gd name="connsiteY110" fmla="*/ 2198 h 10000"/>
                  <a:gd name="connsiteX111" fmla="*/ 269 w 10000"/>
                  <a:gd name="connsiteY111" fmla="*/ 1890 h 10000"/>
                  <a:gd name="connsiteX112" fmla="*/ 398 w 10000"/>
                  <a:gd name="connsiteY112" fmla="*/ 1621 h 10000"/>
                  <a:gd name="connsiteX113" fmla="*/ 521 w 10000"/>
                  <a:gd name="connsiteY113" fmla="*/ 1379 h 10000"/>
                  <a:gd name="connsiteX114" fmla="*/ 667 w 10000"/>
                  <a:gd name="connsiteY114" fmla="*/ 1151 h 10000"/>
                  <a:gd name="connsiteX115" fmla="*/ 845 w 10000"/>
                  <a:gd name="connsiteY115" fmla="*/ 958 h 10000"/>
                  <a:gd name="connsiteX116" fmla="*/ 1017 w 10000"/>
                  <a:gd name="connsiteY116" fmla="*/ 789 h 10000"/>
                  <a:gd name="connsiteX117" fmla="*/ 1194 w 10000"/>
                  <a:gd name="connsiteY117" fmla="*/ 620 h 10000"/>
                  <a:gd name="connsiteX118" fmla="*/ 1396 w 10000"/>
                  <a:gd name="connsiteY118" fmla="*/ 484 h 10000"/>
                  <a:gd name="connsiteX119" fmla="*/ 1800 w 10000"/>
                  <a:gd name="connsiteY119" fmla="*/ 265 h 10000"/>
                  <a:gd name="connsiteX120" fmla="*/ 2211 w 10000"/>
                  <a:gd name="connsiteY120" fmla="*/ 126 h 10000"/>
                  <a:gd name="connsiteX121" fmla="*/ 2388 w 10000"/>
                  <a:gd name="connsiteY121" fmla="*/ 86 h 10000"/>
                  <a:gd name="connsiteX122" fmla="*/ 2541 w 10000"/>
                  <a:gd name="connsiteY122" fmla="*/ 60 h 10000"/>
                  <a:gd name="connsiteX123" fmla="*/ 2958 w 10000"/>
                  <a:gd name="connsiteY123" fmla="*/ 0 h 10000"/>
                  <a:gd name="connsiteX0" fmla="*/ 2958 w 10000"/>
                  <a:gd name="connsiteY0" fmla="*/ 0 h 10000"/>
                  <a:gd name="connsiteX1" fmla="*/ 7018 w 10000"/>
                  <a:gd name="connsiteY1" fmla="*/ 0 h 10000"/>
                  <a:gd name="connsiteX2" fmla="*/ 7146 w 10000"/>
                  <a:gd name="connsiteY2" fmla="*/ 17 h 10000"/>
                  <a:gd name="connsiteX3" fmla="*/ 7428 w 10000"/>
                  <a:gd name="connsiteY3" fmla="*/ 56 h 10000"/>
                  <a:gd name="connsiteX4" fmla="*/ 7606 w 10000"/>
                  <a:gd name="connsiteY4" fmla="*/ 86 h 10000"/>
                  <a:gd name="connsiteX5" fmla="*/ 7765 w 10000"/>
                  <a:gd name="connsiteY5" fmla="*/ 126 h 10000"/>
                  <a:gd name="connsiteX6" fmla="*/ 8047 w 10000"/>
                  <a:gd name="connsiteY6" fmla="*/ 212 h 10000"/>
                  <a:gd name="connsiteX7" fmla="*/ 8322 w 10000"/>
                  <a:gd name="connsiteY7" fmla="*/ 332 h 10000"/>
                  <a:gd name="connsiteX8" fmla="*/ 8610 w 10000"/>
                  <a:gd name="connsiteY8" fmla="*/ 484 h 10000"/>
                  <a:gd name="connsiteX9" fmla="*/ 8849 w 10000"/>
                  <a:gd name="connsiteY9" fmla="*/ 676 h 10000"/>
                  <a:gd name="connsiteX10" fmla="*/ 9106 w 10000"/>
                  <a:gd name="connsiteY10" fmla="*/ 892 h 10000"/>
                  <a:gd name="connsiteX11" fmla="*/ 9302 w 10000"/>
                  <a:gd name="connsiteY11" fmla="*/ 1151 h 10000"/>
                  <a:gd name="connsiteX12" fmla="*/ 9504 w 10000"/>
                  <a:gd name="connsiteY12" fmla="*/ 1459 h 10000"/>
                  <a:gd name="connsiteX13" fmla="*/ 9675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1 w 10000"/>
                  <a:gd name="connsiteY24" fmla="*/ 5073 h 10000"/>
                  <a:gd name="connsiteX25" fmla="*/ 9535 w 10000"/>
                  <a:gd name="connsiteY25" fmla="*/ 5119 h 10000"/>
                  <a:gd name="connsiteX26" fmla="*/ 9382 w 10000"/>
                  <a:gd name="connsiteY26" fmla="*/ 5162 h 10000"/>
                  <a:gd name="connsiteX27" fmla="*/ 9235 w 10000"/>
                  <a:gd name="connsiteY27" fmla="*/ 5192 h 10000"/>
                  <a:gd name="connsiteX28" fmla="*/ 9008 w 10000"/>
                  <a:gd name="connsiteY28" fmla="*/ 5192 h 10000"/>
                  <a:gd name="connsiteX29" fmla="*/ 8824 w 10000"/>
                  <a:gd name="connsiteY29" fmla="*/ 5176 h 10000"/>
                  <a:gd name="connsiteX30" fmla="*/ 8659 w 10000"/>
                  <a:gd name="connsiteY30" fmla="*/ 5149 h 10000"/>
                  <a:gd name="connsiteX31" fmla="*/ 8512 w 10000"/>
                  <a:gd name="connsiteY31" fmla="*/ 5103 h 10000"/>
                  <a:gd name="connsiteX32" fmla="*/ 8408 w 10000"/>
                  <a:gd name="connsiteY32" fmla="*/ 5046 h 10000"/>
                  <a:gd name="connsiteX33" fmla="*/ 8298 w 10000"/>
                  <a:gd name="connsiteY33" fmla="*/ 4970 h 10000"/>
                  <a:gd name="connsiteX34" fmla="*/ 8212 w 10000"/>
                  <a:gd name="connsiteY34" fmla="*/ 4877 h 10000"/>
                  <a:gd name="connsiteX35" fmla="*/ 8187 w 10000"/>
                  <a:gd name="connsiteY35" fmla="*/ 4791 h 10000"/>
                  <a:gd name="connsiteX36" fmla="*/ 8163 w 10000"/>
                  <a:gd name="connsiteY36" fmla="*/ 4692 h 10000"/>
                  <a:gd name="connsiteX37" fmla="*/ 8212 w 10000"/>
                  <a:gd name="connsiteY37" fmla="*/ 4181 h 10000"/>
                  <a:gd name="connsiteX38" fmla="*/ 8230 w 10000"/>
                  <a:gd name="connsiteY38" fmla="*/ 3733 h 10000"/>
                  <a:gd name="connsiteX39" fmla="*/ 8212 w 10000"/>
                  <a:gd name="connsiteY39" fmla="*/ 3352 h 10000"/>
                  <a:gd name="connsiteX40" fmla="*/ 8181 w 10000"/>
                  <a:gd name="connsiteY40" fmla="*/ 3004 h 10000"/>
                  <a:gd name="connsiteX41" fmla="*/ 8157 w 10000"/>
                  <a:gd name="connsiteY41" fmla="*/ 2863 h 10000"/>
                  <a:gd name="connsiteX42" fmla="*/ 8138 w 10000"/>
                  <a:gd name="connsiteY42" fmla="*/ 2689 h 10000"/>
                  <a:gd name="connsiteX43" fmla="*/ 8089 w 10000"/>
                  <a:gd name="connsiteY43" fmla="*/ 2414 h 10000"/>
                  <a:gd name="connsiteX44" fmla="*/ 8016 w 10000"/>
                  <a:gd name="connsiteY44" fmla="*/ 2162 h 10000"/>
                  <a:gd name="connsiteX45" fmla="*/ 7918 w 10000"/>
                  <a:gd name="connsiteY45" fmla="*/ 1940 h 10000"/>
                  <a:gd name="connsiteX46" fmla="*/ 7826 w 10000"/>
                  <a:gd name="connsiteY46" fmla="*/ 1757 h 10000"/>
                  <a:gd name="connsiteX47" fmla="*/ 7746 w 10000"/>
                  <a:gd name="connsiteY47" fmla="*/ 1621 h 10000"/>
                  <a:gd name="connsiteX48" fmla="*/ 7746 w 10000"/>
                  <a:gd name="connsiteY48" fmla="*/ 9297 h 10000"/>
                  <a:gd name="connsiteX49" fmla="*/ 7716 w 10000"/>
                  <a:gd name="connsiteY49" fmla="*/ 9443 h 10000"/>
                  <a:gd name="connsiteX50" fmla="*/ 7636 w 10000"/>
                  <a:gd name="connsiteY50" fmla="*/ 9569 h 10000"/>
                  <a:gd name="connsiteX51" fmla="*/ 7508 w 10000"/>
                  <a:gd name="connsiteY51" fmla="*/ 9698 h 10000"/>
                  <a:gd name="connsiteX52" fmla="*/ 7348 w 10000"/>
                  <a:gd name="connsiteY52" fmla="*/ 9801 h 10000"/>
                  <a:gd name="connsiteX53" fmla="*/ 7165 w 10000"/>
                  <a:gd name="connsiteY53" fmla="*/ 9881 h 10000"/>
                  <a:gd name="connsiteX54" fmla="*/ 6944 w 10000"/>
                  <a:gd name="connsiteY54" fmla="*/ 9957 h 10000"/>
                  <a:gd name="connsiteX55" fmla="*/ 6687 w 10000"/>
                  <a:gd name="connsiteY55" fmla="*/ 9987 h 10000"/>
                  <a:gd name="connsiteX56" fmla="*/ 6424 w 10000"/>
                  <a:gd name="connsiteY56" fmla="*/ 10000 h 10000"/>
                  <a:gd name="connsiteX57" fmla="*/ 6160 w 10000"/>
                  <a:gd name="connsiteY57" fmla="*/ 9987 h 10000"/>
                  <a:gd name="connsiteX58" fmla="*/ 5915 w 10000"/>
                  <a:gd name="connsiteY58" fmla="*/ 9957 h 10000"/>
                  <a:gd name="connsiteX59" fmla="*/ 5707 w 10000"/>
                  <a:gd name="connsiteY59" fmla="*/ 9884 h 10000"/>
                  <a:gd name="connsiteX60" fmla="*/ 5493 w 10000"/>
                  <a:gd name="connsiteY60" fmla="*/ 9801 h 10000"/>
                  <a:gd name="connsiteX61" fmla="*/ 5328 w 10000"/>
                  <a:gd name="connsiteY61" fmla="*/ 9695 h 10000"/>
                  <a:gd name="connsiteX62" fmla="*/ 5230 w 10000"/>
                  <a:gd name="connsiteY62" fmla="*/ 9569 h 10000"/>
                  <a:gd name="connsiteX63" fmla="*/ 5150 w 10000"/>
                  <a:gd name="connsiteY63" fmla="*/ 9443 h 10000"/>
                  <a:gd name="connsiteX64" fmla="*/ 5119 w 10000"/>
                  <a:gd name="connsiteY64" fmla="*/ 9300 h 10000"/>
                  <a:gd name="connsiteX65" fmla="*/ 5119 w 10000"/>
                  <a:gd name="connsiteY65" fmla="*/ 4559 h 10000"/>
                  <a:gd name="connsiteX66" fmla="*/ 4856 w 10000"/>
                  <a:gd name="connsiteY66" fmla="*/ 4559 h 10000"/>
                  <a:gd name="connsiteX67" fmla="*/ 4856 w 10000"/>
                  <a:gd name="connsiteY67" fmla="*/ 9297 h 10000"/>
                  <a:gd name="connsiteX68" fmla="*/ 4825 w 10000"/>
                  <a:gd name="connsiteY68" fmla="*/ 9436 h 10000"/>
                  <a:gd name="connsiteX69" fmla="*/ 4776 w 10000"/>
                  <a:gd name="connsiteY69" fmla="*/ 9566 h 10000"/>
                  <a:gd name="connsiteX70" fmla="*/ 4636 w 10000"/>
                  <a:gd name="connsiteY70" fmla="*/ 9698 h 10000"/>
                  <a:gd name="connsiteX71" fmla="*/ 4483 w 10000"/>
                  <a:gd name="connsiteY71" fmla="*/ 9801 h 10000"/>
                  <a:gd name="connsiteX72" fmla="*/ 4293 w 10000"/>
                  <a:gd name="connsiteY72" fmla="*/ 9884 h 10000"/>
                  <a:gd name="connsiteX73" fmla="*/ 4054 w 10000"/>
                  <a:gd name="connsiteY73" fmla="*/ 9957 h 10000"/>
                  <a:gd name="connsiteX74" fmla="*/ 3809 w 10000"/>
                  <a:gd name="connsiteY74" fmla="*/ 9987 h 10000"/>
                  <a:gd name="connsiteX75" fmla="*/ 3552 w 10000"/>
                  <a:gd name="connsiteY75" fmla="*/ 10000 h 10000"/>
                  <a:gd name="connsiteX76" fmla="*/ 3295 w 10000"/>
                  <a:gd name="connsiteY76" fmla="*/ 9987 h 10000"/>
                  <a:gd name="connsiteX77" fmla="*/ 3050 w 10000"/>
                  <a:gd name="connsiteY77" fmla="*/ 9957 h 10000"/>
                  <a:gd name="connsiteX78" fmla="*/ 2811 w 10000"/>
                  <a:gd name="connsiteY78" fmla="*/ 9884 h 10000"/>
                  <a:gd name="connsiteX79" fmla="*/ 2627 w 10000"/>
                  <a:gd name="connsiteY79" fmla="*/ 9801 h 10000"/>
                  <a:gd name="connsiteX80" fmla="*/ 2468 w 10000"/>
                  <a:gd name="connsiteY80" fmla="*/ 9698 h 10000"/>
                  <a:gd name="connsiteX81" fmla="*/ 2333 w 10000"/>
                  <a:gd name="connsiteY81" fmla="*/ 9566 h 10000"/>
                  <a:gd name="connsiteX82" fmla="*/ 2278 w 10000"/>
                  <a:gd name="connsiteY82" fmla="*/ 9436 h 10000"/>
                  <a:gd name="connsiteX83" fmla="*/ 2254 w 10000"/>
                  <a:gd name="connsiteY83" fmla="*/ 9300 h 10000"/>
                  <a:gd name="connsiteX84" fmla="*/ 2254 w 10000"/>
                  <a:gd name="connsiteY84" fmla="*/ 1588 h 10000"/>
                  <a:gd name="connsiteX85" fmla="*/ 2180 w 10000"/>
                  <a:gd name="connsiteY85" fmla="*/ 1704 h 10000"/>
                  <a:gd name="connsiteX86" fmla="*/ 2082 w 10000"/>
                  <a:gd name="connsiteY86" fmla="*/ 1936 h 10000"/>
                  <a:gd name="connsiteX87" fmla="*/ 1960 w 10000"/>
                  <a:gd name="connsiteY87" fmla="*/ 2202 h 10000"/>
                  <a:gd name="connsiteX88" fmla="*/ 1886 w 10000"/>
                  <a:gd name="connsiteY88" fmla="*/ 2517 h 10000"/>
                  <a:gd name="connsiteX89" fmla="*/ 1813 w 10000"/>
                  <a:gd name="connsiteY89" fmla="*/ 2875 h 10000"/>
                  <a:gd name="connsiteX90" fmla="*/ 1764 w 10000"/>
                  <a:gd name="connsiteY90" fmla="*/ 4184 h 10000"/>
                  <a:gd name="connsiteX91" fmla="*/ 1813 w 10000"/>
                  <a:gd name="connsiteY91" fmla="*/ 4685 h 10000"/>
                  <a:gd name="connsiteX92" fmla="*/ 1813 w 10000"/>
                  <a:gd name="connsiteY92" fmla="*/ 4791 h 10000"/>
                  <a:gd name="connsiteX93" fmla="*/ 1709 w 10000"/>
                  <a:gd name="connsiteY93" fmla="*/ 4967 h 10000"/>
                  <a:gd name="connsiteX94" fmla="*/ 1592 w 10000"/>
                  <a:gd name="connsiteY94" fmla="*/ 5046 h 10000"/>
                  <a:gd name="connsiteX95" fmla="*/ 1451 w 10000"/>
                  <a:gd name="connsiteY95" fmla="*/ 5103 h 10000"/>
                  <a:gd name="connsiteX96" fmla="*/ 1317 w 10000"/>
                  <a:gd name="connsiteY96" fmla="*/ 5149 h 10000"/>
                  <a:gd name="connsiteX97" fmla="*/ 1151 w 10000"/>
                  <a:gd name="connsiteY97" fmla="*/ 5176 h 10000"/>
                  <a:gd name="connsiteX98" fmla="*/ 986 w 10000"/>
                  <a:gd name="connsiteY98" fmla="*/ 5192 h 10000"/>
                  <a:gd name="connsiteX99" fmla="*/ 772 w 10000"/>
                  <a:gd name="connsiteY99" fmla="*/ 5192 h 10000"/>
                  <a:gd name="connsiteX100" fmla="*/ 600 w 10000"/>
                  <a:gd name="connsiteY100" fmla="*/ 5162 h 10000"/>
                  <a:gd name="connsiteX101" fmla="*/ 325 w 10000"/>
                  <a:gd name="connsiteY101" fmla="*/ 5076 h 10000"/>
                  <a:gd name="connsiteX102" fmla="*/ 208 w 10000"/>
                  <a:gd name="connsiteY102" fmla="*/ 4997 h 10000"/>
                  <a:gd name="connsiteX103" fmla="*/ 129 w 10000"/>
                  <a:gd name="connsiteY103" fmla="*/ 4924 h 10000"/>
                  <a:gd name="connsiteX104" fmla="*/ 73 w 10000"/>
                  <a:gd name="connsiteY104" fmla="*/ 4834 h 10000"/>
                  <a:gd name="connsiteX105" fmla="*/ 49 w 10000"/>
                  <a:gd name="connsiteY105" fmla="*/ 4748 h 10000"/>
                  <a:gd name="connsiteX106" fmla="*/ 0 w 10000"/>
                  <a:gd name="connsiteY106" fmla="*/ 4214 h 10000"/>
                  <a:gd name="connsiteX107" fmla="*/ 18 w 10000"/>
                  <a:gd name="connsiteY107" fmla="*/ 2849 h 10000"/>
                  <a:gd name="connsiteX108" fmla="*/ 98 w 10000"/>
                  <a:gd name="connsiteY108" fmla="*/ 2533 h 10000"/>
                  <a:gd name="connsiteX109" fmla="*/ 171 w 10000"/>
                  <a:gd name="connsiteY109" fmla="*/ 2198 h 10000"/>
                  <a:gd name="connsiteX110" fmla="*/ 269 w 10000"/>
                  <a:gd name="connsiteY110" fmla="*/ 1890 h 10000"/>
                  <a:gd name="connsiteX111" fmla="*/ 398 w 10000"/>
                  <a:gd name="connsiteY111" fmla="*/ 1621 h 10000"/>
                  <a:gd name="connsiteX112" fmla="*/ 521 w 10000"/>
                  <a:gd name="connsiteY112" fmla="*/ 1379 h 10000"/>
                  <a:gd name="connsiteX113" fmla="*/ 667 w 10000"/>
                  <a:gd name="connsiteY113" fmla="*/ 1151 h 10000"/>
                  <a:gd name="connsiteX114" fmla="*/ 845 w 10000"/>
                  <a:gd name="connsiteY114" fmla="*/ 958 h 10000"/>
                  <a:gd name="connsiteX115" fmla="*/ 1017 w 10000"/>
                  <a:gd name="connsiteY115" fmla="*/ 789 h 10000"/>
                  <a:gd name="connsiteX116" fmla="*/ 1194 w 10000"/>
                  <a:gd name="connsiteY116" fmla="*/ 620 h 10000"/>
                  <a:gd name="connsiteX117" fmla="*/ 1396 w 10000"/>
                  <a:gd name="connsiteY117" fmla="*/ 484 h 10000"/>
                  <a:gd name="connsiteX118" fmla="*/ 1800 w 10000"/>
                  <a:gd name="connsiteY118" fmla="*/ 265 h 10000"/>
                  <a:gd name="connsiteX119" fmla="*/ 2211 w 10000"/>
                  <a:gd name="connsiteY119" fmla="*/ 126 h 10000"/>
                  <a:gd name="connsiteX120" fmla="*/ 2388 w 10000"/>
                  <a:gd name="connsiteY120" fmla="*/ 86 h 10000"/>
                  <a:gd name="connsiteX121" fmla="*/ 2541 w 10000"/>
                  <a:gd name="connsiteY121" fmla="*/ 60 h 10000"/>
                  <a:gd name="connsiteX122" fmla="*/ 2958 w 10000"/>
                  <a:gd name="connsiteY122" fmla="*/ 0 h 10000"/>
                  <a:gd name="connsiteX0" fmla="*/ 2942 w 9984"/>
                  <a:gd name="connsiteY0" fmla="*/ 0 h 10000"/>
                  <a:gd name="connsiteX1" fmla="*/ 7002 w 9984"/>
                  <a:gd name="connsiteY1" fmla="*/ 0 h 10000"/>
                  <a:gd name="connsiteX2" fmla="*/ 7130 w 9984"/>
                  <a:gd name="connsiteY2" fmla="*/ 17 h 10000"/>
                  <a:gd name="connsiteX3" fmla="*/ 7412 w 9984"/>
                  <a:gd name="connsiteY3" fmla="*/ 56 h 10000"/>
                  <a:gd name="connsiteX4" fmla="*/ 7590 w 9984"/>
                  <a:gd name="connsiteY4" fmla="*/ 86 h 10000"/>
                  <a:gd name="connsiteX5" fmla="*/ 7749 w 9984"/>
                  <a:gd name="connsiteY5" fmla="*/ 126 h 10000"/>
                  <a:gd name="connsiteX6" fmla="*/ 8031 w 9984"/>
                  <a:gd name="connsiteY6" fmla="*/ 212 h 10000"/>
                  <a:gd name="connsiteX7" fmla="*/ 8306 w 9984"/>
                  <a:gd name="connsiteY7" fmla="*/ 332 h 10000"/>
                  <a:gd name="connsiteX8" fmla="*/ 8594 w 9984"/>
                  <a:gd name="connsiteY8" fmla="*/ 484 h 10000"/>
                  <a:gd name="connsiteX9" fmla="*/ 8833 w 9984"/>
                  <a:gd name="connsiteY9" fmla="*/ 676 h 10000"/>
                  <a:gd name="connsiteX10" fmla="*/ 9090 w 9984"/>
                  <a:gd name="connsiteY10" fmla="*/ 892 h 10000"/>
                  <a:gd name="connsiteX11" fmla="*/ 9286 w 9984"/>
                  <a:gd name="connsiteY11" fmla="*/ 1151 h 10000"/>
                  <a:gd name="connsiteX12" fmla="*/ 9488 w 9984"/>
                  <a:gd name="connsiteY12" fmla="*/ 1459 h 10000"/>
                  <a:gd name="connsiteX13" fmla="*/ 9659 w 9984"/>
                  <a:gd name="connsiteY13" fmla="*/ 1797 h 10000"/>
                  <a:gd name="connsiteX14" fmla="*/ 9782 w 9984"/>
                  <a:gd name="connsiteY14" fmla="*/ 2198 h 10000"/>
                  <a:gd name="connsiteX15" fmla="*/ 9886 w 9984"/>
                  <a:gd name="connsiteY15" fmla="*/ 2649 h 10000"/>
                  <a:gd name="connsiteX16" fmla="*/ 9904 w 9984"/>
                  <a:gd name="connsiteY16" fmla="*/ 2838 h 10000"/>
                  <a:gd name="connsiteX17" fmla="*/ 9960 w 9984"/>
                  <a:gd name="connsiteY17" fmla="*/ 3156 h 10000"/>
                  <a:gd name="connsiteX18" fmla="*/ 9984 w 9984"/>
                  <a:gd name="connsiteY18" fmla="*/ 3733 h 10000"/>
                  <a:gd name="connsiteX19" fmla="*/ 9960 w 9984"/>
                  <a:gd name="connsiteY19" fmla="*/ 4211 h 10000"/>
                  <a:gd name="connsiteX20" fmla="*/ 9904 w 9984"/>
                  <a:gd name="connsiteY20" fmla="*/ 4748 h 10000"/>
                  <a:gd name="connsiteX21" fmla="*/ 9886 w 9984"/>
                  <a:gd name="connsiteY21" fmla="*/ 4834 h 10000"/>
                  <a:gd name="connsiteX22" fmla="*/ 9825 w 9984"/>
                  <a:gd name="connsiteY22" fmla="*/ 4924 h 10000"/>
                  <a:gd name="connsiteX23" fmla="*/ 9751 w 9984"/>
                  <a:gd name="connsiteY23" fmla="*/ 4997 h 10000"/>
                  <a:gd name="connsiteX24" fmla="*/ 9635 w 9984"/>
                  <a:gd name="connsiteY24" fmla="*/ 5073 h 10000"/>
                  <a:gd name="connsiteX25" fmla="*/ 9519 w 9984"/>
                  <a:gd name="connsiteY25" fmla="*/ 5119 h 10000"/>
                  <a:gd name="connsiteX26" fmla="*/ 9366 w 9984"/>
                  <a:gd name="connsiteY26" fmla="*/ 5162 h 10000"/>
                  <a:gd name="connsiteX27" fmla="*/ 9219 w 9984"/>
                  <a:gd name="connsiteY27" fmla="*/ 5192 h 10000"/>
                  <a:gd name="connsiteX28" fmla="*/ 8992 w 9984"/>
                  <a:gd name="connsiteY28" fmla="*/ 5192 h 10000"/>
                  <a:gd name="connsiteX29" fmla="*/ 8808 w 9984"/>
                  <a:gd name="connsiteY29" fmla="*/ 5176 h 10000"/>
                  <a:gd name="connsiteX30" fmla="*/ 8643 w 9984"/>
                  <a:gd name="connsiteY30" fmla="*/ 5149 h 10000"/>
                  <a:gd name="connsiteX31" fmla="*/ 8496 w 9984"/>
                  <a:gd name="connsiteY31" fmla="*/ 5103 h 10000"/>
                  <a:gd name="connsiteX32" fmla="*/ 8392 w 9984"/>
                  <a:gd name="connsiteY32" fmla="*/ 5046 h 10000"/>
                  <a:gd name="connsiteX33" fmla="*/ 8282 w 9984"/>
                  <a:gd name="connsiteY33" fmla="*/ 4970 h 10000"/>
                  <a:gd name="connsiteX34" fmla="*/ 8196 w 9984"/>
                  <a:gd name="connsiteY34" fmla="*/ 4877 h 10000"/>
                  <a:gd name="connsiteX35" fmla="*/ 8171 w 9984"/>
                  <a:gd name="connsiteY35" fmla="*/ 4791 h 10000"/>
                  <a:gd name="connsiteX36" fmla="*/ 8147 w 9984"/>
                  <a:gd name="connsiteY36" fmla="*/ 4692 h 10000"/>
                  <a:gd name="connsiteX37" fmla="*/ 8196 w 9984"/>
                  <a:gd name="connsiteY37" fmla="*/ 4181 h 10000"/>
                  <a:gd name="connsiteX38" fmla="*/ 8214 w 9984"/>
                  <a:gd name="connsiteY38" fmla="*/ 3733 h 10000"/>
                  <a:gd name="connsiteX39" fmla="*/ 8196 w 9984"/>
                  <a:gd name="connsiteY39" fmla="*/ 3352 h 10000"/>
                  <a:gd name="connsiteX40" fmla="*/ 8165 w 9984"/>
                  <a:gd name="connsiteY40" fmla="*/ 3004 h 10000"/>
                  <a:gd name="connsiteX41" fmla="*/ 8141 w 9984"/>
                  <a:gd name="connsiteY41" fmla="*/ 2863 h 10000"/>
                  <a:gd name="connsiteX42" fmla="*/ 8122 w 9984"/>
                  <a:gd name="connsiteY42" fmla="*/ 2689 h 10000"/>
                  <a:gd name="connsiteX43" fmla="*/ 8073 w 9984"/>
                  <a:gd name="connsiteY43" fmla="*/ 2414 h 10000"/>
                  <a:gd name="connsiteX44" fmla="*/ 8000 w 9984"/>
                  <a:gd name="connsiteY44" fmla="*/ 2162 h 10000"/>
                  <a:gd name="connsiteX45" fmla="*/ 7902 w 9984"/>
                  <a:gd name="connsiteY45" fmla="*/ 1940 h 10000"/>
                  <a:gd name="connsiteX46" fmla="*/ 7810 w 9984"/>
                  <a:gd name="connsiteY46" fmla="*/ 1757 h 10000"/>
                  <a:gd name="connsiteX47" fmla="*/ 7730 w 9984"/>
                  <a:gd name="connsiteY47" fmla="*/ 1621 h 10000"/>
                  <a:gd name="connsiteX48" fmla="*/ 7730 w 9984"/>
                  <a:gd name="connsiteY48" fmla="*/ 9297 h 10000"/>
                  <a:gd name="connsiteX49" fmla="*/ 7700 w 9984"/>
                  <a:gd name="connsiteY49" fmla="*/ 9443 h 10000"/>
                  <a:gd name="connsiteX50" fmla="*/ 7620 w 9984"/>
                  <a:gd name="connsiteY50" fmla="*/ 9569 h 10000"/>
                  <a:gd name="connsiteX51" fmla="*/ 7492 w 9984"/>
                  <a:gd name="connsiteY51" fmla="*/ 9698 h 10000"/>
                  <a:gd name="connsiteX52" fmla="*/ 7332 w 9984"/>
                  <a:gd name="connsiteY52" fmla="*/ 9801 h 10000"/>
                  <a:gd name="connsiteX53" fmla="*/ 7149 w 9984"/>
                  <a:gd name="connsiteY53" fmla="*/ 9881 h 10000"/>
                  <a:gd name="connsiteX54" fmla="*/ 6928 w 9984"/>
                  <a:gd name="connsiteY54" fmla="*/ 9957 h 10000"/>
                  <a:gd name="connsiteX55" fmla="*/ 6671 w 9984"/>
                  <a:gd name="connsiteY55" fmla="*/ 9987 h 10000"/>
                  <a:gd name="connsiteX56" fmla="*/ 6408 w 9984"/>
                  <a:gd name="connsiteY56" fmla="*/ 10000 h 10000"/>
                  <a:gd name="connsiteX57" fmla="*/ 6144 w 9984"/>
                  <a:gd name="connsiteY57" fmla="*/ 9987 h 10000"/>
                  <a:gd name="connsiteX58" fmla="*/ 5899 w 9984"/>
                  <a:gd name="connsiteY58" fmla="*/ 9957 h 10000"/>
                  <a:gd name="connsiteX59" fmla="*/ 5691 w 9984"/>
                  <a:gd name="connsiteY59" fmla="*/ 9884 h 10000"/>
                  <a:gd name="connsiteX60" fmla="*/ 5477 w 9984"/>
                  <a:gd name="connsiteY60" fmla="*/ 9801 h 10000"/>
                  <a:gd name="connsiteX61" fmla="*/ 5312 w 9984"/>
                  <a:gd name="connsiteY61" fmla="*/ 9695 h 10000"/>
                  <a:gd name="connsiteX62" fmla="*/ 5214 w 9984"/>
                  <a:gd name="connsiteY62" fmla="*/ 9569 h 10000"/>
                  <a:gd name="connsiteX63" fmla="*/ 5134 w 9984"/>
                  <a:gd name="connsiteY63" fmla="*/ 9443 h 10000"/>
                  <a:gd name="connsiteX64" fmla="*/ 5103 w 9984"/>
                  <a:gd name="connsiteY64" fmla="*/ 9300 h 10000"/>
                  <a:gd name="connsiteX65" fmla="*/ 5103 w 9984"/>
                  <a:gd name="connsiteY65" fmla="*/ 4559 h 10000"/>
                  <a:gd name="connsiteX66" fmla="*/ 4840 w 9984"/>
                  <a:gd name="connsiteY66" fmla="*/ 4559 h 10000"/>
                  <a:gd name="connsiteX67" fmla="*/ 4840 w 9984"/>
                  <a:gd name="connsiteY67" fmla="*/ 9297 h 10000"/>
                  <a:gd name="connsiteX68" fmla="*/ 4809 w 9984"/>
                  <a:gd name="connsiteY68" fmla="*/ 9436 h 10000"/>
                  <a:gd name="connsiteX69" fmla="*/ 4760 w 9984"/>
                  <a:gd name="connsiteY69" fmla="*/ 9566 h 10000"/>
                  <a:gd name="connsiteX70" fmla="*/ 4620 w 9984"/>
                  <a:gd name="connsiteY70" fmla="*/ 9698 h 10000"/>
                  <a:gd name="connsiteX71" fmla="*/ 4467 w 9984"/>
                  <a:gd name="connsiteY71" fmla="*/ 9801 h 10000"/>
                  <a:gd name="connsiteX72" fmla="*/ 4277 w 9984"/>
                  <a:gd name="connsiteY72" fmla="*/ 9884 h 10000"/>
                  <a:gd name="connsiteX73" fmla="*/ 4038 w 9984"/>
                  <a:gd name="connsiteY73" fmla="*/ 9957 h 10000"/>
                  <a:gd name="connsiteX74" fmla="*/ 3793 w 9984"/>
                  <a:gd name="connsiteY74" fmla="*/ 9987 h 10000"/>
                  <a:gd name="connsiteX75" fmla="*/ 3536 w 9984"/>
                  <a:gd name="connsiteY75" fmla="*/ 10000 h 10000"/>
                  <a:gd name="connsiteX76" fmla="*/ 3279 w 9984"/>
                  <a:gd name="connsiteY76" fmla="*/ 9987 h 10000"/>
                  <a:gd name="connsiteX77" fmla="*/ 3034 w 9984"/>
                  <a:gd name="connsiteY77" fmla="*/ 9957 h 10000"/>
                  <a:gd name="connsiteX78" fmla="*/ 2795 w 9984"/>
                  <a:gd name="connsiteY78" fmla="*/ 9884 h 10000"/>
                  <a:gd name="connsiteX79" fmla="*/ 2611 w 9984"/>
                  <a:gd name="connsiteY79" fmla="*/ 9801 h 10000"/>
                  <a:gd name="connsiteX80" fmla="*/ 2452 w 9984"/>
                  <a:gd name="connsiteY80" fmla="*/ 9698 h 10000"/>
                  <a:gd name="connsiteX81" fmla="*/ 2317 w 9984"/>
                  <a:gd name="connsiteY81" fmla="*/ 9566 h 10000"/>
                  <a:gd name="connsiteX82" fmla="*/ 2262 w 9984"/>
                  <a:gd name="connsiteY82" fmla="*/ 9436 h 10000"/>
                  <a:gd name="connsiteX83" fmla="*/ 2238 w 9984"/>
                  <a:gd name="connsiteY83" fmla="*/ 9300 h 10000"/>
                  <a:gd name="connsiteX84" fmla="*/ 2238 w 9984"/>
                  <a:gd name="connsiteY84" fmla="*/ 1588 h 10000"/>
                  <a:gd name="connsiteX85" fmla="*/ 2164 w 9984"/>
                  <a:gd name="connsiteY85" fmla="*/ 1704 h 10000"/>
                  <a:gd name="connsiteX86" fmla="*/ 2066 w 9984"/>
                  <a:gd name="connsiteY86" fmla="*/ 1936 h 10000"/>
                  <a:gd name="connsiteX87" fmla="*/ 1944 w 9984"/>
                  <a:gd name="connsiteY87" fmla="*/ 2202 h 10000"/>
                  <a:gd name="connsiteX88" fmla="*/ 1870 w 9984"/>
                  <a:gd name="connsiteY88" fmla="*/ 2517 h 10000"/>
                  <a:gd name="connsiteX89" fmla="*/ 1797 w 9984"/>
                  <a:gd name="connsiteY89" fmla="*/ 2875 h 10000"/>
                  <a:gd name="connsiteX90" fmla="*/ 1748 w 9984"/>
                  <a:gd name="connsiteY90" fmla="*/ 4184 h 10000"/>
                  <a:gd name="connsiteX91" fmla="*/ 1797 w 9984"/>
                  <a:gd name="connsiteY91" fmla="*/ 4685 h 10000"/>
                  <a:gd name="connsiteX92" fmla="*/ 1797 w 9984"/>
                  <a:gd name="connsiteY92" fmla="*/ 4791 h 10000"/>
                  <a:gd name="connsiteX93" fmla="*/ 1693 w 9984"/>
                  <a:gd name="connsiteY93" fmla="*/ 4967 h 10000"/>
                  <a:gd name="connsiteX94" fmla="*/ 1576 w 9984"/>
                  <a:gd name="connsiteY94" fmla="*/ 5046 h 10000"/>
                  <a:gd name="connsiteX95" fmla="*/ 1435 w 9984"/>
                  <a:gd name="connsiteY95" fmla="*/ 5103 h 10000"/>
                  <a:gd name="connsiteX96" fmla="*/ 1301 w 9984"/>
                  <a:gd name="connsiteY96" fmla="*/ 5149 h 10000"/>
                  <a:gd name="connsiteX97" fmla="*/ 1135 w 9984"/>
                  <a:gd name="connsiteY97" fmla="*/ 5176 h 10000"/>
                  <a:gd name="connsiteX98" fmla="*/ 970 w 9984"/>
                  <a:gd name="connsiteY98" fmla="*/ 5192 h 10000"/>
                  <a:gd name="connsiteX99" fmla="*/ 756 w 9984"/>
                  <a:gd name="connsiteY99" fmla="*/ 5192 h 10000"/>
                  <a:gd name="connsiteX100" fmla="*/ 584 w 9984"/>
                  <a:gd name="connsiteY100" fmla="*/ 5162 h 10000"/>
                  <a:gd name="connsiteX101" fmla="*/ 309 w 9984"/>
                  <a:gd name="connsiteY101" fmla="*/ 5076 h 10000"/>
                  <a:gd name="connsiteX102" fmla="*/ 192 w 9984"/>
                  <a:gd name="connsiteY102" fmla="*/ 4997 h 10000"/>
                  <a:gd name="connsiteX103" fmla="*/ 113 w 9984"/>
                  <a:gd name="connsiteY103" fmla="*/ 4924 h 10000"/>
                  <a:gd name="connsiteX104" fmla="*/ 57 w 9984"/>
                  <a:gd name="connsiteY104" fmla="*/ 4834 h 10000"/>
                  <a:gd name="connsiteX105" fmla="*/ 33 w 9984"/>
                  <a:gd name="connsiteY105" fmla="*/ 4748 h 10000"/>
                  <a:gd name="connsiteX106" fmla="*/ 2 w 9984"/>
                  <a:gd name="connsiteY106" fmla="*/ 2849 h 10000"/>
                  <a:gd name="connsiteX107" fmla="*/ 82 w 9984"/>
                  <a:gd name="connsiteY107" fmla="*/ 2533 h 10000"/>
                  <a:gd name="connsiteX108" fmla="*/ 155 w 9984"/>
                  <a:gd name="connsiteY108" fmla="*/ 2198 h 10000"/>
                  <a:gd name="connsiteX109" fmla="*/ 253 w 9984"/>
                  <a:gd name="connsiteY109" fmla="*/ 1890 h 10000"/>
                  <a:gd name="connsiteX110" fmla="*/ 382 w 9984"/>
                  <a:gd name="connsiteY110" fmla="*/ 1621 h 10000"/>
                  <a:gd name="connsiteX111" fmla="*/ 505 w 9984"/>
                  <a:gd name="connsiteY111" fmla="*/ 1379 h 10000"/>
                  <a:gd name="connsiteX112" fmla="*/ 651 w 9984"/>
                  <a:gd name="connsiteY112" fmla="*/ 1151 h 10000"/>
                  <a:gd name="connsiteX113" fmla="*/ 829 w 9984"/>
                  <a:gd name="connsiteY113" fmla="*/ 958 h 10000"/>
                  <a:gd name="connsiteX114" fmla="*/ 1001 w 9984"/>
                  <a:gd name="connsiteY114" fmla="*/ 789 h 10000"/>
                  <a:gd name="connsiteX115" fmla="*/ 1178 w 9984"/>
                  <a:gd name="connsiteY115" fmla="*/ 620 h 10000"/>
                  <a:gd name="connsiteX116" fmla="*/ 1380 w 9984"/>
                  <a:gd name="connsiteY116" fmla="*/ 484 h 10000"/>
                  <a:gd name="connsiteX117" fmla="*/ 1784 w 9984"/>
                  <a:gd name="connsiteY117" fmla="*/ 265 h 10000"/>
                  <a:gd name="connsiteX118" fmla="*/ 2195 w 9984"/>
                  <a:gd name="connsiteY118" fmla="*/ 126 h 10000"/>
                  <a:gd name="connsiteX119" fmla="*/ 2372 w 9984"/>
                  <a:gd name="connsiteY119" fmla="*/ 86 h 10000"/>
                  <a:gd name="connsiteX120" fmla="*/ 2525 w 9984"/>
                  <a:gd name="connsiteY120" fmla="*/ 60 h 10000"/>
                  <a:gd name="connsiteX121" fmla="*/ 2942 w 9984"/>
                  <a:gd name="connsiteY121" fmla="*/ 0 h 10000"/>
                  <a:gd name="connsiteX0" fmla="*/ 2947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8 w 10000"/>
                  <a:gd name="connsiteY66" fmla="*/ 4559 h 10000"/>
                  <a:gd name="connsiteX67" fmla="*/ 4848 w 10000"/>
                  <a:gd name="connsiteY67" fmla="*/ 9297 h 10000"/>
                  <a:gd name="connsiteX68" fmla="*/ 4817 w 10000"/>
                  <a:gd name="connsiteY68" fmla="*/ 9436 h 10000"/>
                  <a:gd name="connsiteX69" fmla="*/ 4768 w 10000"/>
                  <a:gd name="connsiteY69" fmla="*/ 9566 h 10000"/>
                  <a:gd name="connsiteX70" fmla="*/ 4627 w 10000"/>
                  <a:gd name="connsiteY70" fmla="*/ 9698 h 10000"/>
                  <a:gd name="connsiteX71" fmla="*/ 4474 w 10000"/>
                  <a:gd name="connsiteY71" fmla="*/ 9801 h 10000"/>
                  <a:gd name="connsiteX72" fmla="*/ 4284 w 10000"/>
                  <a:gd name="connsiteY72" fmla="*/ 9884 h 10000"/>
                  <a:gd name="connsiteX73" fmla="*/ 4044 w 10000"/>
                  <a:gd name="connsiteY73" fmla="*/ 9957 h 10000"/>
                  <a:gd name="connsiteX74" fmla="*/ 3799 w 10000"/>
                  <a:gd name="connsiteY74" fmla="*/ 9987 h 10000"/>
                  <a:gd name="connsiteX75" fmla="*/ 3542 w 10000"/>
                  <a:gd name="connsiteY75" fmla="*/ 10000 h 10000"/>
                  <a:gd name="connsiteX76" fmla="*/ 3284 w 10000"/>
                  <a:gd name="connsiteY76" fmla="*/ 9987 h 10000"/>
                  <a:gd name="connsiteX77" fmla="*/ 3039 w 10000"/>
                  <a:gd name="connsiteY77" fmla="*/ 9957 h 10000"/>
                  <a:gd name="connsiteX78" fmla="*/ 2799 w 10000"/>
                  <a:gd name="connsiteY78" fmla="*/ 9884 h 10000"/>
                  <a:gd name="connsiteX79" fmla="*/ 2615 w 10000"/>
                  <a:gd name="connsiteY79" fmla="*/ 9801 h 10000"/>
                  <a:gd name="connsiteX80" fmla="*/ 2456 w 10000"/>
                  <a:gd name="connsiteY80" fmla="*/ 9698 h 10000"/>
                  <a:gd name="connsiteX81" fmla="*/ 2321 w 10000"/>
                  <a:gd name="connsiteY81" fmla="*/ 9566 h 10000"/>
                  <a:gd name="connsiteX82" fmla="*/ 2266 w 10000"/>
                  <a:gd name="connsiteY82" fmla="*/ 9436 h 10000"/>
                  <a:gd name="connsiteX83" fmla="*/ 2242 w 10000"/>
                  <a:gd name="connsiteY83" fmla="*/ 9300 h 10000"/>
                  <a:gd name="connsiteX84" fmla="*/ 2242 w 10000"/>
                  <a:gd name="connsiteY84" fmla="*/ 1588 h 10000"/>
                  <a:gd name="connsiteX85" fmla="*/ 2167 w 10000"/>
                  <a:gd name="connsiteY85" fmla="*/ 1704 h 10000"/>
                  <a:gd name="connsiteX86" fmla="*/ 2069 w 10000"/>
                  <a:gd name="connsiteY86" fmla="*/ 1936 h 10000"/>
                  <a:gd name="connsiteX87" fmla="*/ 1947 w 10000"/>
                  <a:gd name="connsiteY87" fmla="*/ 2202 h 10000"/>
                  <a:gd name="connsiteX88" fmla="*/ 1873 w 10000"/>
                  <a:gd name="connsiteY88" fmla="*/ 2517 h 10000"/>
                  <a:gd name="connsiteX89" fmla="*/ 1800 w 10000"/>
                  <a:gd name="connsiteY89" fmla="*/ 2875 h 10000"/>
                  <a:gd name="connsiteX90" fmla="*/ 1800 w 10000"/>
                  <a:gd name="connsiteY90" fmla="*/ 4685 h 10000"/>
                  <a:gd name="connsiteX91" fmla="*/ 1800 w 10000"/>
                  <a:gd name="connsiteY91" fmla="*/ 4791 h 10000"/>
                  <a:gd name="connsiteX92" fmla="*/ 1696 w 10000"/>
                  <a:gd name="connsiteY92" fmla="*/ 4967 h 10000"/>
                  <a:gd name="connsiteX93" fmla="*/ 1579 w 10000"/>
                  <a:gd name="connsiteY93" fmla="*/ 5046 h 10000"/>
                  <a:gd name="connsiteX94" fmla="*/ 1437 w 10000"/>
                  <a:gd name="connsiteY94" fmla="*/ 5103 h 10000"/>
                  <a:gd name="connsiteX95" fmla="*/ 1303 w 10000"/>
                  <a:gd name="connsiteY95" fmla="*/ 5149 h 10000"/>
                  <a:gd name="connsiteX96" fmla="*/ 1137 w 10000"/>
                  <a:gd name="connsiteY96" fmla="*/ 5176 h 10000"/>
                  <a:gd name="connsiteX97" fmla="*/ 972 w 10000"/>
                  <a:gd name="connsiteY97" fmla="*/ 5192 h 10000"/>
                  <a:gd name="connsiteX98" fmla="*/ 757 w 10000"/>
                  <a:gd name="connsiteY98" fmla="*/ 5192 h 10000"/>
                  <a:gd name="connsiteX99" fmla="*/ 585 w 10000"/>
                  <a:gd name="connsiteY99" fmla="*/ 5162 h 10000"/>
                  <a:gd name="connsiteX100" fmla="*/ 309 w 10000"/>
                  <a:gd name="connsiteY100" fmla="*/ 5076 h 10000"/>
                  <a:gd name="connsiteX101" fmla="*/ 192 w 10000"/>
                  <a:gd name="connsiteY101" fmla="*/ 4997 h 10000"/>
                  <a:gd name="connsiteX102" fmla="*/ 113 w 10000"/>
                  <a:gd name="connsiteY102" fmla="*/ 4924 h 10000"/>
                  <a:gd name="connsiteX103" fmla="*/ 57 w 10000"/>
                  <a:gd name="connsiteY103" fmla="*/ 4834 h 10000"/>
                  <a:gd name="connsiteX104" fmla="*/ 33 w 10000"/>
                  <a:gd name="connsiteY104" fmla="*/ 4748 h 10000"/>
                  <a:gd name="connsiteX105" fmla="*/ 2 w 10000"/>
                  <a:gd name="connsiteY105" fmla="*/ 2849 h 10000"/>
                  <a:gd name="connsiteX106" fmla="*/ 82 w 10000"/>
                  <a:gd name="connsiteY106" fmla="*/ 2533 h 10000"/>
                  <a:gd name="connsiteX107" fmla="*/ 155 w 10000"/>
                  <a:gd name="connsiteY107" fmla="*/ 2198 h 10000"/>
                  <a:gd name="connsiteX108" fmla="*/ 253 w 10000"/>
                  <a:gd name="connsiteY108" fmla="*/ 1890 h 10000"/>
                  <a:gd name="connsiteX109" fmla="*/ 383 w 10000"/>
                  <a:gd name="connsiteY109" fmla="*/ 1621 h 10000"/>
                  <a:gd name="connsiteX110" fmla="*/ 506 w 10000"/>
                  <a:gd name="connsiteY110" fmla="*/ 1379 h 10000"/>
                  <a:gd name="connsiteX111" fmla="*/ 652 w 10000"/>
                  <a:gd name="connsiteY111" fmla="*/ 1151 h 10000"/>
                  <a:gd name="connsiteX112" fmla="*/ 830 w 10000"/>
                  <a:gd name="connsiteY112" fmla="*/ 958 h 10000"/>
                  <a:gd name="connsiteX113" fmla="*/ 1003 w 10000"/>
                  <a:gd name="connsiteY113" fmla="*/ 789 h 10000"/>
                  <a:gd name="connsiteX114" fmla="*/ 1180 w 10000"/>
                  <a:gd name="connsiteY114" fmla="*/ 620 h 10000"/>
                  <a:gd name="connsiteX115" fmla="*/ 1382 w 10000"/>
                  <a:gd name="connsiteY115" fmla="*/ 484 h 10000"/>
                  <a:gd name="connsiteX116" fmla="*/ 1787 w 10000"/>
                  <a:gd name="connsiteY116" fmla="*/ 265 h 10000"/>
                  <a:gd name="connsiteX117" fmla="*/ 2199 w 10000"/>
                  <a:gd name="connsiteY117" fmla="*/ 126 h 10000"/>
                  <a:gd name="connsiteX118" fmla="*/ 2376 w 10000"/>
                  <a:gd name="connsiteY118" fmla="*/ 86 h 10000"/>
                  <a:gd name="connsiteX119" fmla="*/ 2529 w 10000"/>
                  <a:gd name="connsiteY119" fmla="*/ 60 h 10000"/>
                  <a:gd name="connsiteX120" fmla="*/ 2947 w 10000"/>
                  <a:gd name="connsiteY120" fmla="*/ 0 h 10000"/>
                  <a:gd name="connsiteX0" fmla="*/ 2946 w 9999"/>
                  <a:gd name="connsiteY0" fmla="*/ 0 h 10000"/>
                  <a:gd name="connsiteX1" fmla="*/ 7012 w 9999"/>
                  <a:gd name="connsiteY1" fmla="*/ 0 h 10000"/>
                  <a:gd name="connsiteX2" fmla="*/ 7140 w 9999"/>
                  <a:gd name="connsiteY2" fmla="*/ 17 h 10000"/>
                  <a:gd name="connsiteX3" fmla="*/ 7423 w 9999"/>
                  <a:gd name="connsiteY3" fmla="*/ 56 h 10000"/>
                  <a:gd name="connsiteX4" fmla="*/ 7601 w 9999"/>
                  <a:gd name="connsiteY4" fmla="*/ 86 h 10000"/>
                  <a:gd name="connsiteX5" fmla="*/ 7760 w 9999"/>
                  <a:gd name="connsiteY5" fmla="*/ 126 h 10000"/>
                  <a:gd name="connsiteX6" fmla="*/ 8043 w 9999"/>
                  <a:gd name="connsiteY6" fmla="*/ 212 h 10000"/>
                  <a:gd name="connsiteX7" fmla="*/ 8318 w 9999"/>
                  <a:gd name="connsiteY7" fmla="*/ 332 h 10000"/>
                  <a:gd name="connsiteX8" fmla="*/ 8607 w 9999"/>
                  <a:gd name="connsiteY8" fmla="*/ 484 h 10000"/>
                  <a:gd name="connsiteX9" fmla="*/ 8846 w 9999"/>
                  <a:gd name="connsiteY9" fmla="*/ 676 h 10000"/>
                  <a:gd name="connsiteX10" fmla="*/ 9104 w 9999"/>
                  <a:gd name="connsiteY10" fmla="*/ 892 h 10000"/>
                  <a:gd name="connsiteX11" fmla="*/ 9300 w 9999"/>
                  <a:gd name="connsiteY11" fmla="*/ 1151 h 10000"/>
                  <a:gd name="connsiteX12" fmla="*/ 9502 w 9999"/>
                  <a:gd name="connsiteY12" fmla="*/ 1459 h 10000"/>
                  <a:gd name="connsiteX13" fmla="*/ 9673 w 9999"/>
                  <a:gd name="connsiteY13" fmla="*/ 1797 h 10000"/>
                  <a:gd name="connsiteX14" fmla="*/ 9797 w 9999"/>
                  <a:gd name="connsiteY14" fmla="*/ 2198 h 10000"/>
                  <a:gd name="connsiteX15" fmla="*/ 9901 w 9999"/>
                  <a:gd name="connsiteY15" fmla="*/ 2649 h 10000"/>
                  <a:gd name="connsiteX16" fmla="*/ 9919 w 9999"/>
                  <a:gd name="connsiteY16" fmla="*/ 2838 h 10000"/>
                  <a:gd name="connsiteX17" fmla="*/ 9975 w 9999"/>
                  <a:gd name="connsiteY17" fmla="*/ 3156 h 10000"/>
                  <a:gd name="connsiteX18" fmla="*/ 9999 w 9999"/>
                  <a:gd name="connsiteY18" fmla="*/ 3733 h 10000"/>
                  <a:gd name="connsiteX19" fmla="*/ 9975 w 9999"/>
                  <a:gd name="connsiteY19" fmla="*/ 4211 h 10000"/>
                  <a:gd name="connsiteX20" fmla="*/ 9919 w 9999"/>
                  <a:gd name="connsiteY20" fmla="*/ 4748 h 10000"/>
                  <a:gd name="connsiteX21" fmla="*/ 9901 w 9999"/>
                  <a:gd name="connsiteY21" fmla="*/ 4834 h 10000"/>
                  <a:gd name="connsiteX22" fmla="*/ 9840 w 9999"/>
                  <a:gd name="connsiteY22" fmla="*/ 4924 h 10000"/>
                  <a:gd name="connsiteX23" fmla="*/ 9766 w 9999"/>
                  <a:gd name="connsiteY23" fmla="*/ 4997 h 10000"/>
                  <a:gd name="connsiteX24" fmla="*/ 9649 w 9999"/>
                  <a:gd name="connsiteY24" fmla="*/ 5073 h 10000"/>
                  <a:gd name="connsiteX25" fmla="*/ 9533 w 9999"/>
                  <a:gd name="connsiteY25" fmla="*/ 5119 h 10000"/>
                  <a:gd name="connsiteX26" fmla="*/ 9380 w 9999"/>
                  <a:gd name="connsiteY26" fmla="*/ 5162 h 10000"/>
                  <a:gd name="connsiteX27" fmla="*/ 9233 w 9999"/>
                  <a:gd name="connsiteY27" fmla="*/ 5192 h 10000"/>
                  <a:gd name="connsiteX28" fmla="*/ 9005 w 9999"/>
                  <a:gd name="connsiteY28" fmla="*/ 5192 h 10000"/>
                  <a:gd name="connsiteX29" fmla="*/ 8821 w 9999"/>
                  <a:gd name="connsiteY29" fmla="*/ 5176 h 10000"/>
                  <a:gd name="connsiteX30" fmla="*/ 8656 w 9999"/>
                  <a:gd name="connsiteY30" fmla="*/ 5149 h 10000"/>
                  <a:gd name="connsiteX31" fmla="*/ 8509 w 9999"/>
                  <a:gd name="connsiteY31" fmla="*/ 5103 h 10000"/>
                  <a:gd name="connsiteX32" fmla="*/ 8404 w 9999"/>
                  <a:gd name="connsiteY32" fmla="*/ 5046 h 10000"/>
                  <a:gd name="connsiteX33" fmla="*/ 8294 w 9999"/>
                  <a:gd name="connsiteY33" fmla="*/ 4970 h 10000"/>
                  <a:gd name="connsiteX34" fmla="*/ 8208 w 9999"/>
                  <a:gd name="connsiteY34" fmla="*/ 4877 h 10000"/>
                  <a:gd name="connsiteX35" fmla="*/ 8183 w 9999"/>
                  <a:gd name="connsiteY35" fmla="*/ 4791 h 10000"/>
                  <a:gd name="connsiteX36" fmla="*/ 8159 w 9999"/>
                  <a:gd name="connsiteY36" fmla="*/ 4692 h 10000"/>
                  <a:gd name="connsiteX37" fmla="*/ 8208 w 9999"/>
                  <a:gd name="connsiteY37" fmla="*/ 4181 h 10000"/>
                  <a:gd name="connsiteX38" fmla="*/ 8226 w 9999"/>
                  <a:gd name="connsiteY38" fmla="*/ 3733 h 10000"/>
                  <a:gd name="connsiteX39" fmla="*/ 8208 w 9999"/>
                  <a:gd name="connsiteY39" fmla="*/ 3352 h 10000"/>
                  <a:gd name="connsiteX40" fmla="*/ 8177 w 9999"/>
                  <a:gd name="connsiteY40" fmla="*/ 3004 h 10000"/>
                  <a:gd name="connsiteX41" fmla="*/ 8153 w 9999"/>
                  <a:gd name="connsiteY41" fmla="*/ 2863 h 10000"/>
                  <a:gd name="connsiteX42" fmla="*/ 8134 w 9999"/>
                  <a:gd name="connsiteY42" fmla="*/ 2689 h 10000"/>
                  <a:gd name="connsiteX43" fmla="*/ 8085 w 9999"/>
                  <a:gd name="connsiteY43" fmla="*/ 2414 h 10000"/>
                  <a:gd name="connsiteX44" fmla="*/ 8012 w 9999"/>
                  <a:gd name="connsiteY44" fmla="*/ 2162 h 10000"/>
                  <a:gd name="connsiteX45" fmla="*/ 7914 w 9999"/>
                  <a:gd name="connsiteY45" fmla="*/ 1940 h 10000"/>
                  <a:gd name="connsiteX46" fmla="*/ 7822 w 9999"/>
                  <a:gd name="connsiteY46" fmla="*/ 1757 h 10000"/>
                  <a:gd name="connsiteX47" fmla="*/ 7741 w 9999"/>
                  <a:gd name="connsiteY47" fmla="*/ 1621 h 10000"/>
                  <a:gd name="connsiteX48" fmla="*/ 7741 w 9999"/>
                  <a:gd name="connsiteY48" fmla="*/ 9297 h 10000"/>
                  <a:gd name="connsiteX49" fmla="*/ 7711 w 9999"/>
                  <a:gd name="connsiteY49" fmla="*/ 9443 h 10000"/>
                  <a:gd name="connsiteX50" fmla="*/ 7631 w 9999"/>
                  <a:gd name="connsiteY50" fmla="*/ 9569 h 10000"/>
                  <a:gd name="connsiteX51" fmla="*/ 7503 w 9999"/>
                  <a:gd name="connsiteY51" fmla="*/ 9698 h 10000"/>
                  <a:gd name="connsiteX52" fmla="*/ 7343 w 9999"/>
                  <a:gd name="connsiteY52" fmla="*/ 9801 h 10000"/>
                  <a:gd name="connsiteX53" fmla="*/ 7159 w 9999"/>
                  <a:gd name="connsiteY53" fmla="*/ 9881 h 10000"/>
                  <a:gd name="connsiteX54" fmla="*/ 6938 w 9999"/>
                  <a:gd name="connsiteY54" fmla="*/ 9957 h 10000"/>
                  <a:gd name="connsiteX55" fmla="*/ 6681 w 9999"/>
                  <a:gd name="connsiteY55" fmla="*/ 9987 h 10000"/>
                  <a:gd name="connsiteX56" fmla="*/ 6417 w 9999"/>
                  <a:gd name="connsiteY56" fmla="*/ 10000 h 10000"/>
                  <a:gd name="connsiteX57" fmla="*/ 6153 w 9999"/>
                  <a:gd name="connsiteY57" fmla="*/ 9987 h 10000"/>
                  <a:gd name="connsiteX58" fmla="*/ 5907 w 9999"/>
                  <a:gd name="connsiteY58" fmla="*/ 9957 h 10000"/>
                  <a:gd name="connsiteX59" fmla="*/ 5699 w 9999"/>
                  <a:gd name="connsiteY59" fmla="*/ 9884 h 10000"/>
                  <a:gd name="connsiteX60" fmla="*/ 5485 w 9999"/>
                  <a:gd name="connsiteY60" fmla="*/ 9801 h 10000"/>
                  <a:gd name="connsiteX61" fmla="*/ 5320 w 9999"/>
                  <a:gd name="connsiteY61" fmla="*/ 9695 h 10000"/>
                  <a:gd name="connsiteX62" fmla="*/ 5221 w 9999"/>
                  <a:gd name="connsiteY62" fmla="*/ 9569 h 10000"/>
                  <a:gd name="connsiteX63" fmla="*/ 5141 w 9999"/>
                  <a:gd name="connsiteY63" fmla="*/ 9443 h 10000"/>
                  <a:gd name="connsiteX64" fmla="*/ 5110 w 9999"/>
                  <a:gd name="connsiteY64" fmla="*/ 9300 h 10000"/>
                  <a:gd name="connsiteX65" fmla="*/ 5110 w 9999"/>
                  <a:gd name="connsiteY65" fmla="*/ 4559 h 10000"/>
                  <a:gd name="connsiteX66" fmla="*/ 4847 w 9999"/>
                  <a:gd name="connsiteY66" fmla="*/ 4559 h 10000"/>
                  <a:gd name="connsiteX67" fmla="*/ 4847 w 9999"/>
                  <a:gd name="connsiteY67" fmla="*/ 9297 h 10000"/>
                  <a:gd name="connsiteX68" fmla="*/ 4816 w 9999"/>
                  <a:gd name="connsiteY68" fmla="*/ 9436 h 10000"/>
                  <a:gd name="connsiteX69" fmla="*/ 4767 w 9999"/>
                  <a:gd name="connsiteY69" fmla="*/ 9566 h 10000"/>
                  <a:gd name="connsiteX70" fmla="*/ 4626 w 9999"/>
                  <a:gd name="connsiteY70" fmla="*/ 9698 h 10000"/>
                  <a:gd name="connsiteX71" fmla="*/ 4473 w 9999"/>
                  <a:gd name="connsiteY71" fmla="*/ 9801 h 10000"/>
                  <a:gd name="connsiteX72" fmla="*/ 4283 w 9999"/>
                  <a:gd name="connsiteY72" fmla="*/ 9884 h 10000"/>
                  <a:gd name="connsiteX73" fmla="*/ 4043 w 9999"/>
                  <a:gd name="connsiteY73" fmla="*/ 9957 h 10000"/>
                  <a:gd name="connsiteX74" fmla="*/ 3798 w 9999"/>
                  <a:gd name="connsiteY74" fmla="*/ 9987 h 10000"/>
                  <a:gd name="connsiteX75" fmla="*/ 3541 w 9999"/>
                  <a:gd name="connsiteY75" fmla="*/ 10000 h 10000"/>
                  <a:gd name="connsiteX76" fmla="*/ 3283 w 9999"/>
                  <a:gd name="connsiteY76" fmla="*/ 9987 h 10000"/>
                  <a:gd name="connsiteX77" fmla="*/ 3038 w 9999"/>
                  <a:gd name="connsiteY77" fmla="*/ 9957 h 10000"/>
                  <a:gd name="connsiteX78" fmla="*/ 2798 w 9999"/>
                  <a:gd name="connsiteY78" fmla="*/ 9884 h 10000"/>
                  <a:gd name="connsiteX79" fmla="*/ 2614 w 9999"/>
                  <a:gd name="connsiteY79" fmla="*/ 9801 h 10000"/>
                  <a:gd name="connsiteX80" fmla="*/ 2455 w 9999"/>
                  <a:gd name="connsiteY80" fmla="*/ 9698 h 10000"/>
                  <a:gd name="connsiteX81" fmla="*/ 2320 w 9999"/>
                  <a:gd name="connsiteY81" fmla="*/ 9566 h 10000"/>
                  <a:gd name="connsiteX82" fmla="*/ 2265 w 9999"/>
                  <a:gd name="connsiteY82" fmla="*/ 9436 h 10000"/>
                  <a:gd name="connsiteX83" fmla="*/ 2241 w 9999"/>
                  <a:gd name="connsiteY83" fmla="*/ 9300 h 10000"/>
                  <a:gd name="connsiteX84" fmla="*/ 2241 w 9999"/>
                  <a:gd name="connsiteY84" fmla="*/ 1588 h 10000"/>
                  <a:gd name="connsiteX85" fmla="*/ 2166 w 9999"/>
                  <a:gd name="connsiteY85" fmla="*/ 1704 h 10000"/>
                  <a:gd name="connsiteX86" fmla="*/ 2068 w 9999"/>
                  <a:gd name="connsiteY86" fmla="*/ 1936 h 10000"/>
                  <a:gd name="connsiteX87" fmla="*/ 1946 w 9999"/>
                  <a:gd name="connsiteY87" fmla="*/ 2202 h 10000"/>
                  <a:gd name="connsiteX88" fmla="*/ 1872 w 9999"/>
                  <a:gd name="connsiteY88" fmla="*/ 2517 h 10000"/>
                  <a:gd name="connsiteX89" fmla="*/ 1799 w 9999"/>
                  <a:gd name="connsiteY89" fmla="*/ 2875 h 10000"/>
                  <a:gd name="connsiteX90" fmla="*/ 1799 w 9999"/>
                  <a:gd name="connsiteY90" fmla="*/ 4685 h 10000"/>
                  <a:gd name="connsiteX91" fmla="*/ 1799 w 9999"/>
                  <a:gd name="connsiteY91" fmla="*/ 4791 h 10000"/>
                  <a:gd name="connsiteX92" fmla="*/ 1695 w 9999"/>
                  <a:gd name="connsiteY92" fmla="*/ 4967 h 10000"/>
                  <a:gd name="connsiteX93" fmla="*/ 1578 w 9999"/>
                  <a:gd name="connsiteY93" fmla="*/ 5046 h 10000"/>
                  <a:gd name="connsiteX94" fmla="*/ 1436 w 9999"/>
                  <a:gd name="connsiteY94" fmla="*/ 5103 h 10000"/>
                  <a:gd name="connsiteX95" fmla="*/ 1302 w 9999"/>
                  <a:gd name="connsiteY95" fmla="*/ 5149 h 10000"/>
                  <a:gd name="connsiteX96" fmla="*/ 1136 w 9999"/>
                  <a:gd name="connsiteY96" fmla="*/ 5176 h 10000"/>
                  <a:gd name="connsiteX97" fmla="*/ 971 w 9999"/>
                  <a:gd name="connsiteY97" fmla="*/ 5192 h 10000"/>
                  <a:gd name="connsiteX98" fmla="*/ 756 w 9999"/>
                  <a:gd name="connsiteY98" fmla="*/ 5192 h 10000"/>
                  <a:gd name="connsiteX99" fmla="*/ 584 w 9999"/>
                  <a:gd name="connsiteY99" fmla="*/ 5162 h 10000"/>
                  <a:gd name="connsiteX100" fmla="*/ 308 w 9999"/>
                  <a:gd name="connsiteY100" fmla="*/ 5076 h 10000"/>
                  <a:gd name="connsiteX101" fmla="*/ 191 w 9999"/>
                  <a:gd name="connsiteY101" fmla="*/ 4997 h 10000"/>
                  <a:gd name="connsiteX102" fmla="*/ 112 w 9999"/>
                  <a:gd name="connsiteY102" fmla="*/ 4924 h 10000"/>
                  <a:gd name="connsiteX103" fmla="*/ 56 w 9999"/>
                  <a:gd name="connsiteY103" fmla="*/ 4834 h 10000"/>
                  <a:gd name="connsiteX104" fmla="*/ 1 w 9999"/>
                  <a:gd name="connsiteY104" fmla="*/ 2849 h 10000"/>
                  <a:gd name="connsiteX105" fmla="*/ 81 w 9999"/>
                  <a:gd name="connsiteY105" fmla="*/ 2533 h 10000"/>
                  <a:gd name="connsiteX106" fmla="*/ 154 w 9999"/>
                  <a:gd name="connsiteY106" fmla="*/ 2198 h 10000"/>
                  <a:gd name="connsiteX107" fmla="*/ 252 w 9999"/>
                  <a:gd name="connsiteY107" fmla="*/ 1890 h 10000"/>
                  <a:gd name="connsiteX108" fmla="*/ 382 w 9999"/>
                  <a:gd name="connsiteY108" fmla="*/ 1621 h 10000"/>
                  <a:gd name="connsiteX109" fmla="*/ 505 w 9999"/>
                  <a:gd name="connsiteY109" fmla="*/ 1379 h 10000"/>
                  <a:gd name="connsiteX110" fmla="*/ 651 w 9999"/>
                  <a:gd name="connsiteY110" fmla="*/ 1151 h 10000"/>
                  <a:gd name="connsiteX111" fmla="*/ 829 w 9999"/>
                  <a:gd name="connsiteY111" fmla="*/ 958 h 10000"/>
                  <a:gd name="connsiteX112" fmla="*/ 1002 w 9999"/>
                  <a:gd name="connsiteY112" fmla="*/ 789 h 10000"/>
                  <a:gd name="connsiteX113" fmla="*/ 1179 w 9999"/>
                  <a:gd name="connsiteY113" fmla="*/ 620 h 10000"/>
                  <a:gd name="connsiteX114" fmla="*/ 1381 w 9999"/>
                  <a:gd name="connsiteY114" fmla="*/ 484 h 10000"/>
                  <a:gd name="connsiteX115" fmla="*/ 1786 w 9999"/>
                  <a:gd name="connsiteY115" fmla="*/ 265 h 10000"/>
                  <a:gd name="connsiteX116" fmla="*/ 2198 w 9999"/>
                  <a:gd name="connsiteY116" fmla="*/ 126 h 10000"/>
                  <a:gd name="connsiteX117" fmla="*/ 2375 w 9999"/>
                  <a:gd name="connsiteY117" fmla="*/ 86 h 10000"/>
                  <a:gd name="connsiteX118" fmla="*/ 2528 w 9999"/>
                  <a:gd name="connsiteY118" fmla="*/ 60 h 10000"/>
                  <a:gd name="connsiteX119" fmla="*/ 2946 w 9999"/>
                  <a:gd name="connsiteY119" fmla="*/ 0 h 10000"/>
                  <a:gd name="connsiteX0" fmla="*/ 2945 w 9999"/>
                  <a:gd name="connsiteY0" fmla="*/ 0 h 10000"/>
                  <a:gd name="connsiteX1" fmla="*/ 7012 w 9999"/>
                  <a:gd name="connsiteY1" fmla="*/ 0 h 10000"/>
                  <a:gd name="connsiteX2" fmla="*/ 7140 w 9999"/>
                  <a:gd name="connsiteY2" fmla="*/ 17 h 10000"/>
                  <a:gd name="connsiteX3" fmla="*/ 7423 w 9999"/>
                  <a:gd name="connsiteY3" fmla="*/ 56 h 10000"/>
                  <a:gd name="connsiteX4" fmla="*/ 7601 w 9999"/>
                  <a:gd name="connsiteY4" fmla="*/ 86 h 10000"/>
                  <a:gd name="connsiteX5" fmla="*/ 7760 w 9999"/>
                  <a:gd name="connsiteY5" fmla="*/ 126 h 10000"/>
                  <a:gd name="connsiteX6" fmla="*/ 8043 w 9999"/>
                  <a:gd name="connsiteY6" fmla="*/ 212 h 10000"/>
                  <a:gd name="connsiteX7" fmla="*/ 8318 w 9999"/>
                  <a:gd name="connsiteY7" fmla="*/ 332 h 10000"/>
                  <a:gd name="connsiteX8" fmla="*/ 8607 w 9999"/>
                  <a:gd name="connsiteY8" fmla="*/ 484 h 10000"/>
                  <a:gd name="connsiteX9" fmla="*/ 8846 w 9999"/>
                  <a:gd name="connsiteY9" fmla="*/ 676 h 10000"/>
                  <a:gd name="connsiteX10" fmla="*/ 9104 w 9999"/>
                  <a:gd name="connsiteY10" fmla="*/ 892 h 10000"/>
                  <a:gd name="connsiteX11" fmla="*/ 9300 w 9999"/>
                  <a:gd name="connsiteY11" fmla="*/ 1151 h 10000"/>
                  <a:gd name="connsiteX12" fmla="*/ 9502 w 9999"/>
                  <a:gd name="connsiteY12" fmla="*/ 1459 h 10000"/>
                  <a:gd name="connsiteX13" fmla="*/ 9673 w 9999"/>
                  <a:gd name="connsiteY13" fmla="*/ 1797 h 10000"/>
                  <a:gd name="connsiteX14" fmla="*/ 9797 w 9999"/>
                  <a:gd name="connsiteY14" fmla="*/ 2198 h 10000"/>
                  <a:gd name="connsiteX15" fmla="*/ 9901 w 9999"/>
                  <a:gd name="connsiteY15" fmla="*/ 2649 h 10000"/>
                  <a:gd name="connsiteX16" fmla="*/ 9919 w 9999"/>
                  <a:gd name="connsiteY16" fmla="*/ 2838 h 10000"/>
                  <a:gd name="connsiteX17" fmla="*/ 9975 w 9999"/>
                  <a:gd name="connsiteY17" fmla="*/ 3156 h 10000"/>
                  <a:gd name="connsiteX18" fmla="*/ 9999 w 9999"/>
                  <a:gd name="connsiteY18" fmla="*/ 3733 h 10000"/>
                  <a:gd name="connsiteX19" fmla="*/ 9975 w 9999"/>
                  <a:gd name="connsiteY19" fmla="*/ 4211 h 10000"/>
                  <a:gd name="connsiteX20" fmla="*/ 9919 w 9999"/>
                  <a:gd name="connsiteY20" fmla="*/ 4748 h 10000"/>
                  <a:gd name="connsiteX21" fmla="*/ 9901 w 9999"/>
                  <a:gd name="connsiteY21" fmla="*/ 4834 h 10000"/>
                  <a:gd name="connsiteX22" fmla="*/ 9840 w 9999"/>
                  <a:gd name="connsiteY22" fmla="*/ 4924 h 10000"/>
                  <a:gd name="connsiteX23" fmla="*/ 9766 w 9999"/>
                  <a:gd name="connsiteY23" fmla="*/ 4997 h 10000"/>
                  <a:gd name="connsiteX24" fmla="*/ 9649 w 9999"/>
                  <a:gd name="connsiteY24" fmla="*/ 5073 h 10000"/>
                  <a:gd name="connsiteX25" fmla="*/ 9533 w 9999"/>
                  <a:gd name="connsiteY25" fmla="*/ 5119 h 10000"/>
                  <a:gd name="connsiteX26" fmla="*/ 9380 w 9999"/>
                  <a:gd name="connsiteY26" fmla="*/ 5162 h 10000"/>
                  <a:gd name="connsiteX27" fmla="*/ 9233 w 9999"/>
                  <a:gd name="connsiteY27" fmla="*/ 5192 h 10000"/>
                  <a:gd name="connsiteX28" fmla="*/ 9005 w 9999"/>
                  <a:gd name="connsiteY28" fmla="*/ 5192 h 10000"/>
                  <a:gd name="connsiteX29" fmla="*/ 8821 w 9999"/>
                  <a:gd name="connsiteY29" fmla="*/ 5176 h 10000"/>
                  <a:gd name="connsiteX30" fmla="*/ 8656 w 9999"/>
                  <a:gd name="connsiteY30" fmla="*/ 5149 h 10000"/>
                  <a:gd name="connsiteX31" fmla="*/ 8509 w 9999"/>
                  <a:gd name="connsiteY31" fmla="*/ 5103 h 10000"/>
                  <a:gd name="connsiteX32" fmla="*/ 8404 w 9999"/>
                  <a:gd name="connsiteY32" fmla="*/ 5046 h 10000"/>
                  <a:gd name="connsiteX33" fmla="*/ 8294 w 9999"/>
                  <a:gd name="connsiteY33" fmla="*/ 4970 h 10000"/>
                  <a:gd name="connsiteX34" fmla="*/ 8208 w 9999"/>
                  <a:gd name="connsiteY34" fmla="*/ 4877 h 10000"/>
                  <a:gd name="connsiteX35" fmla="*/ 8183 w 9999"/>
                  <a:gd name="connsiteY35" fmla="*/ 4791 h 10000"/>
                  <a:gd name="connsiteX36" fmla="*/ 8159 w 9999"/>
                  <a:gd name="connsiteY36" fmla="*/ 4692 h 10000"/>
                  <a:gd name="connsiteX37" fmla="*/ 8208 w 9999"/>
                  <a:gd name="connsiteY37" fmla="*/ 4181 h 10000"/>
                  <a:gd name="connsiteX38" fmla="*/ 8226 w 9999"/>
                  <a:gd name="connsiteY38" fmla="*/ 3733 h 10000"/>
                  <a:gd name="connsiteX39" fmla="*/ 8208 w 9999"/>
                  <a:gd name="connsiteY39" fmla="*/ 3352 h 10000"/>
                  <a:gd name="connsiteX40" fmla="*/ 8177 w 9999"/>
                  <a:gd name="connsiteY40" fmla="*/ 3004 h 10000"/>
                  <a:gd name="connsiteX41" fmla="*/ 8153 w 9999"/>
                  <a:gd name="connsiteY41" fmla="*/ 2863 h 10000"/>
                  <a:gd name="connsiteX42" fmla="*/ 8134 w 9999"/>
                  <a:gd name="connsiteY42" fmla="*/ 2689 h 10000"/>
                  <a:gd name="connsiteX43" fmla="*/ 8085 w 9999"/>
                  <a:gd name="connsiteY43" fmla="*/ 2414 h 10000"/>
                  <a:gd name="connsiteX44" fmla="*/ 8012 w 9999"/>
                  <a:gd name="connsiteY44" fmla="*/ 2162 h 10000"/>
                  <a:gd name="connsiteX45" fmla="*/ 7914 w 9999"/>
                  <a:gd name="connsiteY45" fmla="*/ 1940 h 10000"/>
                  <a:gd name="connsiteX46" fmla="*/ 7822 w 9999"/>
                  <a:gd name="connsiteY46" fmla="*/ 1757 h 10000"/>
                  <a:gd name="connsiteX47" fmla="*/ 7741 w 9999"/>
                  <a:gd name="connsiteY47" fmla="*/ 1621 h 10000"/>
                  <a:gd name="connsiteX48" fmla="*/ 7741 w 9999"/>
                  <a:gd name="connsiteY48" fmla="*/ 9297 h 10000"/>
                  <a:gd name="connsiteX49" fmla="*/ 7711 w 9999"/>
                  <a:gd name="connsiteY49" fmla="*/ 9443 h 10000"/>
                  <a:gd name="connsiteX50" fmla="*/ 7631 w 9999"/>
                  <a:gd name="connsiteY50" fmla="*/ 9569 h 10000"/>
                  <a:gd name="connsiteX51" fmla="*/ 7503 w 9999"/>
                  <a:gd name="connsiteY51" fmla="*/ 9698 h 10000"/>
                  <a:gd name="connsiteX52" fmla="*/ 7343 w 9999"/>
                  <a:gd name="connsiteY52" fmla="*/ 9801 h 10000"/>
                  <a:gd name="connsiteX53" fmla="*/ 7159 w 9999"/>
                  <a:gd name="connsiteY53" fmla="*/ 9881 h 10000"/>
                  <a:gd name="connsiteX54" fmla="*/ 6938 w 9999"/>
                  <a:gd name="connsiteY54" fmla="*/ 9957 h 10000"/>
                  <a:gd name="connsiteX55" fmla="*/ 6681 w 9999"/>
                  <a:gd name="connsiteY55" fmla="*/ 9987 h 10000"/>
                  <a:gd name="connsiteX56" fmla="*/ 6417 w 9999"/>
                  <a:gd name="connsiteY56" fmla="*/ 10000 h 10000"/>
                  <a:gd name="connsiteX57" fmla="*/ 6153 w 9999"/>
                  <a:gd name="connsiteY57" fmla="*/ 9987 h 10000"/>
                  <a:gd name="connsiteX58" fmla="*/ 5907 w 9999"/>
                  <a:gd name="connsiteY58" fmla="*/ 9957 h 10000"/>
                  <a:gd name="connsiteX59" fmla="*/ 5699 w 9999"/>
                  <a:gd name="connsiteY59" fmla="*/ 9884 h 10000"/>
                  <a:gd name="connsiteX60" fmla="*/ 5485 w 9999"/>
                  <a:gd name="connsiteY60" fmla="*/ 9801 h 10000"/>
                  <a:gd name="connsiteX61" fmla="*/ 5320 w 9999"/>
                  <a:gd name="connsiteY61" fmla="*/ 9695 h 10000"/>
                  <a:gd name="connsiteX62" fmla="*/ 5221 w 9999"/>
                  <a:gd name="connsiteY62" fmla="*/ 9569 h 10000"/>
                  <a:gd name="connsiteX63" fmla="*/ 5141 w 9999"/>
                  <a:gd name="connsiteY63" fmla="*/ 9443 h 10000"/>
                  <a:gd name="connsiteX64" fmla="*/ 5110 w 9999"/>
                  <a:gd name="connsiteY64" fmla="*/ 9300 h 10000"/>
                  <a:gd name="connsiteX65" fmla="*/ 5110 w 9999"/>
                  <a:gd name="connsiteY65" fmla="*/ 4559 h 10000"/>
                  <a:gd name="connsiteX66" fmla="*/ 4846 w 9999"/>
                  <a:gd name="connsiteY66" fmla="*/ 4559 h 10000"/>
                  <a:gd name="connsiteX67" fmla="*/ 4846 w 9999"/>
                  <a:gd name="connsiteY67" fmla="*/ 9297 h 10000"/>
                  <a:gd name="connsiteX68" fmla="*/ 4815 w 9999"/>
                  <a:gd name="connsiteY68" fmla="*/ 9436 h 10000"/>
                  <a:gd name="connsiteX69" fmla="*/ 4766 w 9999"/>
                  <a:gd name="connsiteY69" fmla="*/ 9566 h 10000"/>
                  <a:gd name="connsiteX70" fmla="*/ 4625 w 9999"/>
                  <a:gd name="connsiteY70" fmla="*/ 9698 h 10000"/>
                  <a:gd name="connsiteX71" fmla="*/ 4472 w 9999"/>
                  <a:gd name="connsiteY71" fmla="*/ 9801 h 10000"/>
                  <a:gd name="connsiteX72" fmla="*/ 4282 w 9999"/>
                  <a:gd name="connsiteY72" fmla="*/ 9884 h 10000"/>
                  <a:gd name="connsiteX73" fmla="*/ 4042 w 9999"/>
                  <a:gd name="connsiteY73" fmla="*/ 9957 h 10000"/>
                  <a:gd name="connsiteX74" fmla="*/ 3797 w 9999"/>
                  <a:gd name="connsiteY74" fmla="*/ 9987 h 10000"/>
                  <a:gd name="connsiteX75" fmla="*/ 3540 w 9999"/>
                  <a:gd name="connsiteY75" fmla="*/ 10000 h 10000"/>
                  <a:gd name="connsiteX76" fmla="*/ 3282 w 9999"/>
                  <a:gd name="connsiteY76" fmla="*/ 9987 h 10000"/>
                  <a:gd name="connsiteX77" fmla="*/ 3037 w 9999"/>
                  <a:gd name="connsiteY77" fmla="*/ 9957 h 10000"/>
                  <a:gd name="connsiteX78" fmla="*/ 2797 w 9999"/>
                  <a:gd name="connsiteY78" fmla="*/ 9884 h 10000"/>
                  <a:gd name="connsiteX79" fmla="*/ 2613 w 9999"/>
                  <a:gd name="connsiteY79" fmla="*/ 9801 h 10000"/>
                  <a:gd name="connsiteX80" fmla="*/ 2454 w 9999"/>
                  <a:gd name="connsiteY80" fmla="*/ 9698 h 10000"/>
                  <a:gd name="connsiteX81" fmla="*/ 2319 w 9999"/>
                  <a:gd name="connsiteY81" fmla="*/ 9566 h 10000"/>
                  <a:gd name="connsiteX82" fmla="*/ 2264 w 9999"/>
                  <a:gd name="connsiteY82" fmla="*/ 9436 h 10000"/>
                  <a:gd name="connsiteX83" fmla="*/ 2240 w 9999"/>
                  <a:gd name="connsiteY83" fmla="*/ 9300 h 10000"/>
                  <a:gd name="connsiteX84" fmla="*/ 2240 w 9999"/>
                  <a:gd name="connsiteY84" fmla="*/ 1588 h 10000"/>
                  <a:gd name="connsiteX85" fmla="*/ 2165 w 9999"/>
                  <a:gd name="connsiteY85" fmla="*/ 1704 h 10000"/>
                  <a:gd name="connsiteX86" fmla="*/ 2067 w 9999"/>
                  <a:gd name="connsiteY86" fmla="*/ 1936 h 10000"/>
                  <a:gd name="connsiteX87" fmla="*/ 1945 w 9999"/>
                  <a:gd name="connsiteY87" fmla="*/ 2202 h 10000"/>
                  <a:gd name="connsiteX88" fmla="*/ 1871 w 9999"/>
                  <a:gd name="connsiteY88" fmla="*/ 2517 h 10000"/>
                  <a:gd name="connsiteX89" fmla="*/ 1798 w 9999"/>
                  <a:gd name="connsiteY89" fmla="*/ 2875 h 10000"/>
                  <a:gd name="connsiteX90" fmla="*/ 1798 w 9999"/>
                  <a:gd name="connsiteY90" fmla="*/ 4685 h 10000"/>
                  <a:gd name="connsiteX91" fmla="*/ 1798 w 9999"/>
                  <a:gd name="connsiteY91" fmla="*/ 4791 h 10000"/>
                  <a:gd name="connsiteX92" fmla="*/ 1694 w 9999"/>
                  <a:gd name="connsiteY92" fmla="*/ 4967 h 10000"/>
                  <a:gd name="connsiteX93" fmla="*/ 1577 w 9999"/>
                  <a:gd name="connsiteY93" fmla="*/ 5046 h 10000"/>
                  <a:gd name="connsiteX94" fmla="*/ 1435 w 9999"/>
                  <a:gd name="connsiteY94" fmla="*/ 5103 h 10000"/>
                  <a:gd name="connsiteX95" fmla="*/ 1301 w 9999"/>
                  <a:gd name="connsiteY95" fmla="*/ 5149 h 10000"/>
                  <a:gd name="connsiteX96" fmla="*/ 1135 w 9999"/>
                  <a:gd name="connsiteY96" fmla="*/ 5176 h 10000"/>
                  <a:gd name="connsiteX97" fmla="*/ 970 w 9999"/>
                  <a:gd name="connsiteY97" fmla="*/ 5192 h 10000"/>
                  <a:gd name="connsiteX98" fmla="*/ 755 w 9999"/>
                  <a:gd name="connsiteY98" fmla="*/ 5192 h 10000"/>
                  <a:gd name="connsiteX99" fmla="*/ 583 w 9999"/>
                  <a:gd name="connsiteY99" fmla="*/ 5162 h 10000"/>
                  <a:gd name="connsiteX100" fmla="*/ 307 w 9999"/>
                  <a:gd name="connsiteY100" fmla="*/ 5076 h 10000"/>
                  <a:gd name="connsiteX101" fmla="*/ 190 w 9999"/>
                  <a:gd name="connsiteY101" fmla="*/ 4997 h 10000"/>
                  <a:gd name="connsiteX102" fmla="*/ 111 w 9999"/>
                  <a:gd name="connsiteY102" fmla="*/ 4924 h 10000"/>
                  <a:gd name="connsiteX103" fmla="*/ 0 w 9999"/>
                  <a:gd name="connsiteY103" fmla="*/ 2849 h 10000"/>
                  <a:gd name="connsiteX104" fmla="*/ 80 w 9999"/>
                  <a:gd name="connsiteY104" fmla="*/ 2533 h 10000"/>
                  <a:gd name="connsiteX105" fmla="*/ 153 w 9999"/>
                  <a:gd name="connsiteY105" fmla="*/ 2198 h 10000"/>
                  <a:gd name="connsiteX106" fmla="*/ 251 w 9999"/>
                  <a:gd name="connsiteY106" fmla="*/ 1890 h 10000"/>
                  <a:gd name="connsiteX107" fmla="*/ 381 w 9999"/>
                  <a:gd name="connsiteY107" fmla="*/ 1621 h 10000"/>
                  <a:gd name="connsiteX108" fmla="*/ 504 w 9999"/>
                  <a:gd name="connsiteY108" fmla="*/ 1379 h 10000"/>
                  <a:gd name="connsiteX109" fmla="*/ 650 w 9999"/>
                  <a:gd name="connsiteY109" fmla="*/ 1151 h 10000"/>
                  <a:gd name="connsiteX110" fmla="*/ 828 w 9999"/>
                  <a:gd name="connsiteY110" fmla="*/ 958 h 10000"/>
                  <a:gd name="connsiteX111" fmla="*/ 1001 w 9999"/>
                  <a:gd name="connsiteY111" fmla="*/ 789 h 10000"/>
                  <a:gd name="connsiteX112" fmla="*/ 1178 w 9999"/>
                  <a:gd name="connsiteY112" fmla="*/ 620 h 10000"/>
                  <a:gd name="connsiteX113" fmla="*/ 1380 w 9999"/>
                  <a:gd name="connsiteY113" fmla="*/ 484 h 10000"/>
                  <a:gd name="connsiteX114" fmla="*/ 1785 w 9999"/>
                  <a:gd name="connsiteY114" fmla="*/ 265 h 10000"/>
                  <a:gd name="connsiteX115" fmla="*/ 2197 w 9999"/>
                  <a:gd name="connsiteY115" fmla="*/ 126 h 10000"/>
                  <a:gd name="connsiteX116" fmla="*/ 2374 w 9999"/>
                  <a:gd name="connsiteY116" fmla="*/ 86 h 10000"/>
                  <a:gd name="connsiteX117" fmla="*/ 2527 w 9999"/>
                  <a:gd name="connsiteY117" fmla="*/ 60 h 10000"/>
                  <a:gd name="connsiteX118" fmla="*/ 2945 w 9999"/>
                  <a:gd name="connsiteY118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1798 w 10000"/>
                  <a:gd name="connsiteY91" fmla="*/ 4791 h 10000"/>
                  <a:gd name="connsiteX92" fmla="*/ 1694 w 10000"/>
                  <a:gd name="connsiteY92" fmla="*/ 4967 h 10000"/>
                  <a:gd name="connsiteX93" fmla="*/ 1577 w 10000"/>
                  <a:gd name="connsiteY93" fmla="*/ 5046 h 10000"/>
                  <a:gd name="connsiteX94" fmla="*/ 1435 w 10000"/>
                  <a:gd name="connsiteY94" fmla="*/ 5103 h 10000"/>
                  <a:gd name="connsiteX95" fmla="*/ 1301 w 10000"/>
                  <a:gd name="connsiteY95" fmla="*/ 5149 h 10000"/>
                  <a:gd name="connsiteX96" fmla="*/ 1135 w 10000"/>
                  <a:gd name="connsiteY96" fmla="*/ 5176 h 10000"/>
                  <a:gd name="connsiteX97" fmla="*/ 970 w 10000"/>
                  <a:gd name="connsiteY97" fmla="*/ 5192 h 10000"/>
                  <a:gd name="connsiteX98" fmla="*/ 755 w 10000"/>
                  <a:gd name="connsiteY98" fmla="*/ 5192 h 10000"/>
                  <a:gd name="connsiteX99" fmla="*/ 583 w 10000"/>
                  <a:gd name="connsiteY99" fmla="*/ 5162 h 10000"/>
                  <a:gd name="connsiteX100" fmla="*/ 307 w 10000"/>
                  <a:gd name="connsiteY100" fmla="*/ 5076 h 10000"/>
                  <a:gd name="connsiteX101" fmla="*/ 111 w 10000"/>
                  <a:gd name="connsiteY101" fmla="*/ 4924 h 10000"/>
                  <a:gd name="connsiteX102" fmla="*/ 0 w 10000"/>
                  <a:gd name="connsiteY102" fmla="*/ 2849 h 10000"/>
                  <a:gd name="connsiteX103" fmla="*/ 80 w 10000"/>
                  <a:gd name="connsiteY103" fmla="*/ 2533 h 10000"/>
                  <a:gd name="connsiteX104" fmla="*/ 153 w 10000"/>
                  <a:gd name="connsiteY104" fmla="*/ 2198 h 10000"/>
                  <a:gd name="connsiteX105" fmla="*/ 251 w 10000"/>
                  <a:gd name="connsiteY105" fmla="*/ 1890 h 10000"/>
                  <a:gd name="connsiteX106" fmla="*/ 381 w 10000"/>
                  <a:gd name="connsiteY106" fmla="*/ 1621 h 10000"/>
                  <a:gd name="connsiteX107" fmla="*/ 504 w 10000"/>
                  <a:gd name="connsiteY107" fmla="*/ 1379 h 10000"/>
                  <a:gd name="connsiteX108" fmla="*/ 650 w 10000"/>
                  <a:gd name="connsiteY108" fmla="*/ 1151 h 10000"/>
                  <a:gd name="connsiteX109" fmla="*/ 828 w 10000"/>
                  <a:gd name="connsiteY109" fmla="*/ 958 h 10000"/>
                  <a:gd name="connsiteX110" fmla="*/ 1001 w 10000"/>
                  <a:gd name="connsiteY110" fmla="*/ 789 h 10000"/>
                  <a:gd name="connsiteX111" fmla="*/ 1178 w 10000"/>
                  <a:gd name="connsiteY111" fmla="*/ 620 h 10000"/>
                  <a:gd name="connsiteX112" fmla="*/ 1380 w 10000"/>
                  <a:gd name="connsiteY112" fmla="*/ 484 h 10000"/>
                  <a:gd name="connsiteX113" fmla="*/ 1785 w 10000"/>
                  <a:gd name="connsiteY113" fmla="*/ 265 h 10000"/>
                  <a:gd name="connsiteX114" fmla="*/ 2197 w 10000"/>
                  <a:gd name="connsiteY114" fmla="*/ 126 h 10000"/>
                  <a:gd name="connsiteX115" fmla="*/ 2374 w 10000"/>
                  <a:gd name="connsiteY115" fmla="*/ 86 h 10000"/>
                  <a:gd name="connsiteX116" fmla="*/ 2527 w 10000"/>
                  <a:gd name="connsiteY116" fmla="*/ 60 h 10000"/>
                  <a:gd name="connsiteX117" fmla="*/ 2945 w 10000"/>
                  <a:gd name="connsiteY117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1798 w 10000"/>
                  <a:gd name="connsiteY91" fmla="*/ 4791 h 10000"/>
                  <a:gd name="connsiteX92" fmla="*/ 1694 w 10000"/>
                  <a:gd name="connsiteY92" fmla="*/ 4967 h 10000"/>
                  <a:gd name="connsiteX93" fmla="*/ 1577 w 10000"/>
                  <a:gd name="connsiteY93" fmla="*/ 5046 h 10000"/>
                  <a:gd name="connsiteX94" fmla="*/ 1435 w 10000"/>
                  <a:gd name="connsiteY94" fmla="*/ 5103 h 10000"/>
                  <a:gd name="connsiteX95" fmla="*/ 1301 w 10000"/>
                  <a:gd name="connsiteY95" fmla="*/ 5149 h 10000"/>
                  <a:gd name="connsiteX96" fmla="*/ 1135 w 10000"/>
                  <a:gd name="connsiteY96" fmla="*/ 5176 h 10000"/>
                  <a:gd name="connsiteX97" fmla="*/ 970 w 10000"/>
                  <a:gd name="connsiteY97" fmla="*/ 5192 h 10000"/>
                  <a:gd name="connsiteX98" fmla="*/ 755 w 10000"/>
                  <a:gd name="connsiteY98" fmla="*/ 5192 h 10000"/>
                  <a:gd name="connsiteX99" fmla="*/ 583 w 10000"/>
                  <a:gd name="connsiteY99" fmla="*/ 5162 h 10000"/>
                  <a:gd name="connsiteX100" fmla="*/ 307 w 10000"/>
                  <a:gd name="connsiteY100" fmla="*/ 5076 h 10000"/>
                  <a:gd name="connsiteX101" fmla="*/ 0 w 10000"/>
                  <a:gd name="connsiteY101" fmla="*/ 2849 h 10000"/>
                  <a:gd name="connsiteX102" fmla="*/ 80 w 10000"/>
                  <a:gd name="connsiteY102" fmla="*/ 2533 h 10000"/>
                  <a:gd name="connsiteX103" fmla="*/ 153 w 10000"/>
                  <a:gd name="connsiteY103" fmla="*/ 2198 h 10000"/>
                  <a:gd name="connsiteX104" fmla="*/ 251 w 10000"/>
                  <a:gd name="connsiteY104" fmla="*/ 1890 h 10000"/>
                  <a:gd name="connsiteX105" fmla="*/ 381 w 10000"/>
                  <a:gd name="connsiteY105" fmla="*/ 1621 h 10000"/>
                  <a:gd name="connsiteX106" fmla="*/ 504 w 10000"/>
                  <a:gd name="connsiteY106" fmla="*/ 1379 h 10000"/>
                  <a:gd name="connsiteX107" fmla="*/ 650 w 10000"/>
                  <a:gd name="connsiteY107" fmla="*/ 1151 h 10000"/>
                  <a:gd name="connsiteX108" fmla="*/ 828 w 10000"/>
                  <a:gd name="connsiteY108" fmla="*/ 958 h 10000"/>
                  <a:gd name="connsiteX109" fmla="*/ 1001 w 10000"/>
                  <a:gd name="connsiteY109" fmla="*/ 789 h 10000"/>
                  <a:gd name="connsiteX110" fmla="*/ 1178 w 10000"/>
                  <a:gd name="connsiteY110" fmla="*/ 620 h 10000"/>
                  <a:gd name="connsiteX111" fmla="*/ 1380 w 10000"/>
                  <a:gd name="connsiteY111" fmla="*/ 484 h 10000"/>
                  <a:gd name="connsiteX112" fmla="*/ 1785 w 10000"/>
                  <a:gd name="connsiteY112" fmla="*/ 265 h 10000"/>
                  <a:gd name="connsiteX113" fmla="*/ 2197 w 10000"/>
                  <a:gd name="connsiteY113" fmla="*/ 126 h 10000"/>
                  <a:gd name="connsiteX114" fmla="*/ 2374 w 10000"/>
                  <a:gd name="connsiteY114" fmla="*/ 86 h 10000"/>
                  <a:gd name="connsiteX115" fmla="*/ 2527 w 10000"/>
                  <a:gd name="connsiteY115" fmla="*/ 60 h 10000"/>
                  <a:gd name="connsiteX116" fmla="*/ 2945 w 10000"/>
                  <a:gd name="connsiteY116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1798 w 10000"/>
                  <a:gd name="connsiteY91" fmla="*/ 4791 h 10000"/>
                  <a:gd name="connsiteX92" fmla="*/ 1694 w 10000"/>
                  <a:gd name="connsiteY92" fmla="*/ 4967 h 10000"/>
                  <a:gd name="connsiteX93" fmla="*/ 1577 w 10000"/>
                  <a:gd name="connsiteY93" fmla="*/ 5046 h 10000"/>
                  <a:gd name="connsiteX94" fmla="*/ 1435 w 10000"/>
                  <a:gd name="connsiteY94" fmla="*/ 5103 h 10000"/>
                  <a:gd name="connsiteX95" fmla="*/ 1301 w 10000"/>
                  <a:gd name="connsiteY95" fmla="*/ 5149 h 10000"/>
                  <a:gd name="connsiteX96" fmla="*/ 1135 w 10000"/>
                  <a:gd name="connsiteY96" fmla="*/ 5176 h 10000"/>
                  <a:gd name="connsiteX97" fmla="*/ 970 w 10000"/>
                  <a:gd name="connsiteY97" fmla="*/ 5192 h 10000"/>
                  <a:gd name="connsiteX98" fmla="*/ 755 w 10000"/>
                  <a:gd name="connsiteY98" fmla="*/ 5192 h 10000"/>
                  <a:gd name="connsiteX99" fmla="*/ 583 w 10000"/>
                  <a:gd name="connsiteY99" fmla="*/ 5162 h 10000"/>
                  <a:gd name="connsiteX100" fmla="*/ 0 w 10000"/>
                  <a:gd name="connsiteY100" fmla="*/ 2849 h 10000"/>
                  <a:gd name="connsiteX101" fmla="*/ 80 w 10000"/>
                  <a:gd name="connsiteY101" fmla="*/ 2533 h 10000"/>
                  <a:gd name="connsiteX102" fmla="*/ 153 w 10000"/>
                  <a:gd name="connsiteY102" fmla="*/ 2198 h 10000"/>
                  <a:gd name="connsiteX103" fmla="*/ 251 w 10000"/>
                  <a:gd name="connsiteY103" fmla="*/ 1890 h 10000"/>
                  <a:gd name="connsiteX104" fmla="*/ 381 w 10000"/>
                  <a:gd name="connsiteY104" fmla="*/ 1621 h 10000"/>
                  <a:gd name="connsiteX105" fmla="*/ 504 w 10000"/>
                  <a:gd name="connsiteY105" fmla="*/ 1379 h 10000"/>
                  <a:gd name="connsiteX106" fmla="*/ 650 w 10000"/>
                  <a:gd name="connsiteY106" fmla="*/ 1151 h 10000"/>
                  <a:gd name="connsiteX107" fmla="*/ 828 w 10000"/>
                  <a:gd name="connsiteY107" fmla="*/ 958 h 10000"/>
                  <a:gd name="connsiteX108" fmla="*/ 1001 w 10000"/>
                  <a:gd name="connsiteY108" fmla="*/ 789 h 10000"/>
                  <a:gd name="connsiteX109" fmla="*/ 1178 w 10000"/>
                  <a:gd name="connsiteY109" fmla="*/ 620 h 10000"/>
                  <a:gd name="connsiteX110" fmla="*/ 1380 w 10000"/>
                  <a:gd name="connsiteY110" fmla="*/ 484 h 10000"/>
                  <a:gd name="connsiteX111" fmla="*/ 1785 w 10000"/>
                  <a:gd name="connsiteY111" fmla="*/ 265 h 10000"/>
                  <a:gd name="connsiteX112" fmla="*/ 2197 w 10000"/>
                  <a:gd name="connsiteY112" fmla="*/ 126 h 10000"/>
                  <a:gd name="connsiteX113" fmla="*/ 2374 w 10000"/>
                  <a:gd name="connsiteY113" fmla="*/ 86 h 10000"/>
                  <a:gd name="connsiteX114" fmla="*/ 2527 w 10000"/>
                  <a:gd name="connsiteY114" fmla="*/ 60 h 10000"/>
                  <a:gd name="connsiteX115" fmla="*/ 2945 w 10000"/>
                  <a:gd name="connsiteY115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1798 w 10000"/>
                  <a:gd name="connsiteY91" fmla="*/ 4791 h 10000"/>
                  <a:gd name="connsiteX92" fmla="*/ 1694 w 10000"/>
                  <a:gd name="connsiteY92" fmla="*/ 4967 h 10000"/>
                  <a:gd name="connsiteX93" fmla="*/ 1577 w 10000"/>
                  <a:gd name="connsiteY93" fmla="*/ 5046 h 10000"/>
                  <a:gd name="connsiteX94" fmla="*/ 1435 w 10000"/>
                  <a:gd name="connsiteY94" fmla="*/ 5103 h 10000"/>
                  <a:gd name="connsiteX95" fmla="*/ 1301 w 10000"/>
                  <a:gd name="connsiteY95" fmla="*/ 5149 h 10000"/>
                  <a:gd name="connsiteX96" fmla="*/ 1135 w 10000"/>
                  <a:gd name="connsiteY96" fmla="*/ 5176 h 10000"/>
                  <a:gd name="connsiteX97" fmla="*/ 970 w 10000"/>
                  <a:gd name="connsiteY97" fmla="*/ 5192 h 10000"/>
                  <a:gd name="connsiteX98" fmla="*/ 755 w 10000"/>
                  <a:gd name="connsiteY98" fmla="*/ 5192 h 10000"/>
                  <a:gd name="connsiteX99" fmla="*/ 0 w 10000"/>
                  <a:gd name="connsiteY99" fmla="*/ 2849 h 10000"/>
                  <a:gd name="connsiteX100" fmla="*/ 80 w 10000"/>
                  <a:gd name="connsiteY100" fmla="*/ 2533 h 10000"/>
                  <a:gd name="connsiteX101" fmla="*/ 153 w 10000"/>
                  <a:gd name="connsiteY101" fmla="*/ 2198 h 10000"/>
                  <a:gd name="connsiteX102" fmla="*/ 251 w 10000"/>
                  <a:gd name="connsiteY102" fmla="*/ 1890 h 10000"/>
                  <a:gd name="connsiteX103" fmla="*/ 381 w 10000"/>
                  <a:gd name="connsiteY103" fmla="*/ 1621 h 10000"/>
                  <a:gd name="connsiteX104" fmla="*/ 504 w 10000"/>
                  <a:gd name="connsiteY104" fmla="*/ 1379 h 10000"/>
                  <a:gd name="connsiteX105" fmla="*/ 650 w 10000"/>
                  <a:gd name="connsiteY105" fmla="*/ 1151 h 10000"/>
                  <a:gd name="connsiteX106" fmla="*/ 828 w 10000"/>
                  <a:gd name="connsiteY106" fmla="*/ 958 h 10000"/>
                  <a:gd name="connsiteX107" fmla="*/ 1001 w 10000"/>
                  <a:gd name="connsiteY107" fmla="*/ 789 h 10000"/>
                  <a:gd name="connsiteX108" fmla="*/ 1178 w 10000"/>
                  <a:gd name="connsiteY108" fmla="*/ 620 h 10000"/>
                  <a:gd name="connsiteX109" fmla="*/ 1380 w 10000"/>
                  <a:gd name="connsiteY109" fmla="*/ 484 h 10000"/>
                  <a:gd name="connsiteX110" fmla="*/ 1785 w 10000"/>
                  <a:gd name="connsiteY110" fmla="*/ 265 h 10000"/>
                  <a:gd name="connsiteX111" fmla="*/ 2197 w 10000"/>
                  <a:gd name="connsiteY111" fmla="*/ 126 h 10000"/>
                  <a:gd name="connsiteX112" fmla="*/ 2374 w 10000"/>
                  <a:gd name="connsiteY112" fmla="*/ 86 h 10000"/>
                  <a:gd name="connsiteX113" fmla="*/ 2527 w 10000"/>
                  <a:gd name="connsiteY113" fmla="*/ 60 h 10000"/>
                  <a:gd name="connsiteX114" fmla="*/ 2945 w 10000"/>
                  <a:gd name="connsiteY114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1798 w 10000"/>
                  <a:gd name="connsiteY91" fmla="*/ 4791 h 10000"/>
                  <a:gd name="connsiteX92" fmla="*/ 1694 w 10000"/>
                  <a:gd name="connsiteY92" fmla="*/ 4967 h 10000"/>
                  <a:gd name="connsiteX93" fmla="*/ 1577 w 10000"/>
                  <a:gd name="connsiteY93" fmla="*/ 5046 h 10000"/>
                  <a:gd name="connsiteX94" fmla="*/ 1435 w 10000"/>
                  <a:gd name="connsiteY94" fmla="*/ 5103 h 10000"/>
                  <a:gd name="connsiteX95" fmla="*/ 1301 w 10000"/>
                  <a:gd name="connsiteY95" fmla="*/ 5149 h 10000"/>
                  <a:gd name="connsiteX96" fmla="*/ 1135 w 10000"/>
                  <a:gd name="connsiteY96" fmla="*/ 5176 h 10000"/>
                  <a:gd name="connsiteX97" fmla="*/ 970 w 10000"/>
                  <a:gd name="connsiteY97" fmla="*/ 5192 h 10000"/>
                  <a:gd name="connsiteX98" fmla="*/ 0 w 10000"/>
                  <a:gd name="connsiteY98" fmla="*/ 2849 h 10000"/>
                  <a:gd name="connsiteX99" fmla="*/ 80 w 10000"/>
                  <a:gd name="connsiteY99" fmla="*/ 2533 h 10000"/>
                  <a:gd name="connsiteX100" fmla="*/ 153 w 10000"/>
                  <a:gd name="connsiteY100" fmla="*/ 2198 h 10000"/>
                  <a:gd name="connsiteX101" fmla="*/ 251 w 10000"/>
                  <a:gd name="connsiteY101" fmla="*/ 1890 h 10000"/>
                  <a:gd name="connsiteX102" fmla="*/ 381 w 10000"/>
                  <a:gd name="connsiteY102" fmla="*/ 1621 h 10000"/>
                  <a:gd name="connsiteX103" fmla="*/ 504 w 10000"/>
                  <a:gd name="connsiteY103" fmla="*/ 1379 h 10000"/>
                  <a:gd name="connsiteX104" fmla="*/ 650 w 10000"/>
                  <a:gd name="connsiteY104" fmla="*/ 1151 h 10000"/>
                  <a:gd name="connsiteX105" fmla="*/ 828 w 10000"/>
                  <a:gd name="connsiteY105" fmla="*/ 958 h 10000"/>
                  <a:gd name="connsiteX106" fmla="*/ 1001 w 10000"/>
                  <a:gd name="connsiteY106" fmla="*/ 789 h 10000"/>
                  <a:gd name="connsiteX107" fmla="*/ 1178 w 10000"/>
                  <a:gd name="connsiteY107" fmla="*/ 620 h 10000"/>
                  <a:gd name="connsiteX108" fmla="*/ 1380 w 10000"/>
                  <a:gd name="connsiteY108" fmla="*/ 484 h 10000"/>
                  <a:gd name="connsiteX109" fmla="*/ 1785 w 10000"/>
                  <a:gd name="connsiteY109" fmla="*/ 265 h 10000"/>
                  <a:gd name="connsiteX110" fmla="*/ 2197 w 10000"/>
                  <a:gd name="connsiteY110" fmla="*/ 126 h 10000"/>
                  <a:gd name="connsiteX111" fmla="*/ 2374 w 10000"/>
                  <a:gd name="connsiteY111" fmla="*/ 86 h 10000"/>
                  <a:gd name="connsiteX112" fmla="*/ 2527 w 10000"/>
                  <a:gd name="connsiteY112" fmla="*/ 60 h 10000"/>
                  <a:gd name="connsiteX113" fmla="*/ 2945 w 10000"/>
                  <a:gd name="connsiteY113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1798 w 10000"/>
                  <a:gd name="connsiteY91" fmla="*/ 4791 h 10000"/>
                  <a:gd name="connsiteX92" fmla="*/ 1694 w 10000"/>
                  <a:gd name="connsiteY92" fmla="*/ 4967 h 10000"/>
                  <a:gd name="connsiteX93" fmla="*/ 1577 w 10000"/>
                  <a:gd name="connsiteY93" fmla="*/ 5046 h 10000"/>
                  <a:gd name="connsiteX94" fmla="*/ 1435 w 10000"/>
                  <a:gd name="connsiteY94" fmla="*/ 5103 h 10000"/>
                  <a:gd name="connsiteX95" fmla="*/ 1301 w 10000"/>
                  <a:gd name="connsiteY95" fmla="*/ 5149 h 10000"/>
                  <a:gd name="connsiteX96" fmla="*/ 1135 w 10000"/>
                  <a:gd name="connsiteY96" fmla="*/ 5176 h 10000"/>
                  <a:gd name="connsiteX97" fmla="*/ 0 w 10000"/>
                  <a:gd name="connsiteY97" fmla="*/ 2849 h 10000"/>
                  <a:gd name="connsiteX98" fmla="*/ 80 w 10000"/>
                  <a:gd name="connsiteY98" fmla="*/ 2533 h 10000"/>
                  <a:gd name="connsiteX99" fmla="*/ 153 w 10000"/>
                  <a:gd name="connsiteY99" fmla="*/ 2198 h 10000"/>
                  <a:gd name="connsiteX100" fmla="*/ 251 w 10000"/>
                  <a:gd name="connsiteY100" fmla="*/ 1890 h 10000"/>
                  <a:gd name="connsiteX101" fmla="*/ 381 w 10000"/>
                  <a:gd name="connsiteY101" fmla="*/ 1621 h 10000"/>
                  <a:gd name="connsiteX102" fmla="*/ 504 w 10000"/>
                  <a:gd name="connsiteY102" fmla="*/ 1379 h 10000"/>
                  <a:gd name="connsiteX103" fmla="*/ 650 w 10000"/>
                  <a:gd name="connsiteY103" fmla="*/ 1151 h 10000"/>
                  <a:gd name="connsiteX104" fmla="*/ 828 w 10000"/>
                  <a:gd name="connsiteY104" fmla="*/ 958 h 10000"/>
                  <a:gd name="connsiteX105" fmla="*/ 1001 w 10000"/>
                  <a:gd name="connsiteY105" fmla="*/ 789 h 10000"/>
                  <a:gd name="connsiteX106" fmla="*/ 1178 w 10000"/>
                  <a:gd name="connsiteY106" fmla="*/ 620 h 10000"/>
                  <a:gd name="connsiteX107" fmla="*/ 1380 w 10000"/>
                  <a:gd name="connsiteY107" fmla="*/ 484 h 10000"/>
                  <a:gd name="connsiteX108" fmla="*/ 1785 w 10000"/>
                  <a:gd name="connsiteY108" fmla="*/ 265 h 10000"/>
                  <a:gd name="connsiteX109" fmla="*/ 2197 w 10000"/>
                  <a:gd name="connsiteY109" fmla="*/ 126 h 10000"/>
                  <a:gd name="connsiteX110" fmla="*/ 2374 w 10000"/>
                  <a:gd name="connsiteY110" fmla="*/ 86 h 10000"/>
                  <a:gd name="connsiteX111" fmla="*/ 2527 w 10000"/>
                  <a:gd name="connsiteY111" fmla="*/ 60 h 10000"/>
                  <a:gd name="connsiteX112" fmla="*/ 2945 w 10000"/>
                  <a:gd name="connsiteY112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1798 w 10000"/>
                  <a:gd name="connsiteY91" fmla="*/ 4791 h 10000"/>
                  <a:gd name="connsiteX92" fmla="*/ 1694 w 10000"/>
                  <a:gd name="connsiteY92" fmla="*/ 4967 h 10000"/>
                  <a:gd name="connsiteX93" fmla="*/ 1577 w 10000"/>
                  <a:gd name="connsiteY93" fmla="*/ 5046 h 10000"/>
                  <a:gd name="connsiteX94" fmla="*/ 1435 w 10000"/>
                  <a:gd name="connsiteY94" fmla="*/ 5103 h 10000"/>
                  <a:gd name="connsiteX95" fmla="*/ 1301 w 10000"/>
                  <a:gd name="connsiteY95" fmla="*/ 5149 h 10000"/>
                  <a:gd name="connsiteX96" fmla="*/ 0 w 10000"/>
                  <a:gd name="connsiteY96" fmla="*/ 2849 h 10000"/>
                  <a:gd name="connsiteX97" fmla="*/ 80 w 10000"/>
                  <a:gd name="connsiteY97" fmla="*/ 2533 h 10000"/>
                  <a:gd name="connsiteX98" fmla="*/ 153 w 10000"/>
                  <a:gd name="connsiteY98" fmla="*/ 2198 h 10000"/>
                  <a:gd name="connsiteX99" fmla="*/ 251 w 10000"/>
                  <a:gd name="connsiteY99" fmla="*/ 1890 h 10000"/>
                  <a:gd name="connsiteX100" fmla="*/ 381 w 10000"/>
                  <a:gd name="connsiteY100" fmla="*/ 1621 h 10000"/>
                  <a:gd name="connsiteX101" fmla="*/ 504 w 10000"/>
                  <a:gd name="connsiteY101" fmla="*/ 1379 h 10000"/>
                  <a:gd name="connsiteX102" fmla="*/ 650 w 10000"/>
                  <a:gd name="connsiteY102" fmla="*/ 1151 h 10000"/>
                  <a:gd name="connsiteX103" fmla="*/ 828 w 10000"/>
                  <a:gd name="connsiteY103" fmla="*/ 958 h 10000"/>
                  <a:gd name="connsiteX104" fmla="*/ 1001 w 10000"/>
                  <a:gd name="connsiteY104" fmla="*/ 789 h 10000"/>
                  <a:gd name="connsiteX105" fmla="*/ 1178 w 10000"/>
                  <a:gd name="connsiteY105" fmla="*/ 620 h 10000"/>
                  <a:gd name="connsiteX106" fmla="*/ 1380 w 10000"/>
                  <a:gd name="connsiteY106" fmla="*/ 484 h 10000"/>
                  <a:gd name="connsiteX107" fmla="*/ 1785 w 10000"/>
                  <a:gd name="connsiteY107" fmla="*/ 265 h 10000"/>
                  <a:gd name="connsiteX108" fmla="*/ 2197 w 10000"/>
                  <a:gd name="connsiteY108" fmla="*/ 126 h 10000"/>
                  <a:gd name="connsiteX109" fmla="*/ 2374 w 10000"/>
                  <a:gd name="connsiteY109" fmla="*/ 86 h 10000"/>
                  <a:gd name="connsiteX110" fmla="*/ 2527 w 10000"/>
                  <a:gd name="connsiteY110" fmla="*/ 60 h 10000"/>
                  <a:gd name="connsiteX111" fmla="*/ 2945 w 10000"/>
                  <a:gd name="connsiteY111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1798 w 10000"/>
                  <a:gd name="connsiteY91" fmla="*/ 4791 h 10000"/>
                  <a:gd name="connsiteX92" fmla="*/ 1694 w 10000"/>
                  <a:gd name="connsiteY92" fmla="*/ 4967 h 10000"/>
                  <a:gd name="connsiteX93" fmla="*/ 1577 w 10000"/>
                  <a:gd name="connsiteY93" fmla="*/ 5046 h 10000"/>
                  <a:gd name="connsiteX94" fmla="*/ 1435 w 10000"/>
                  <a:gd name="connsiteY94" fmla="*/ 5103 h 10000"/>
                  <a:gd name="connsiteX95" fmla="*/ 0 w 10000"/>
                  <a:gd name="connsiteY95" fmla="*/ 2849 h 10000"/>
                  <a:gd name="connsiteX96" fmla="*/ 80 w 10000"/>
                  <a:gd name="connsiteY96" fmla="*/ 2533 h 10000"/>
                  <a:gd name="connsiteX97" fmla="*/ 153 w 10000"/>
                  <a:gd name="connsiteY97" fmla="*/ 2198 h 10000"/>
                  <a:gd name="connsiteX98" fmla="*/ 251 w 10000"/>
                  <a:gd name="connsiteY98" fmla="*/ 1890 h 10000"/>
                  <a:gd name="connsiteX99" fmla="*/ 381 w 10000"/>
                  <a:gd name="connsiteY99" fmla="*/ 1621 h 10000"/>
                  <a:gd name="connsiteX100" fmla="*/ 504 w 10000"/>
                  <a:gd name="connsiteY100" fmla="*/ 1379 h 10000"/>
                  <a:gd name="connsiteX101" fmla="*/ 650 w 10000"/>
                  <a:gd name="connsiteY101" fmla="*/ 1151 h 10000"/>
                  <a:gd name="connsiteX102" fmla="*/ 828 w 10000"/>
                  <a:gd name="connsiteY102" fmla="*/ 958 h 10000"/>
                  <a:gd name="connsiteX103" fmla="*/ 1001 w 10000"/>
                  <a:gd name="connsiteY103" fmla="*/ 789 h 10000"/>
                  <a:gd name="connsiteX104" fmla="*/ 1178 w 10000"/>
                  <a:gd name="connsiteY104" fmla="*/ 620 h 10000"/>
                  <a:gd name="connsiteX105" fmla="*/ 1380 w 10000"/>
                  <a:gd name="connsiteY105" fmla="*/ 484 h 10000"/>
                  <a:gd name="connsiteX106" fmla="*/ 1785 w 10000"/>
                  <a:gd name="connsiteY106" fmla="*/ 265 h 10000"/>
                  <a:gd name="connsiteX107" fmla="*/ 2197 w 10000"/>
                  <a:gd name="connsiteY107" fmla="*/ 126 h 10000"/>
                  <a:gd name="connsiteX108" fmla="*/ 2374 w 10000"/>
                  <a:gd name="connsiteY108" fmla="*/ 86 h 10000"/>
                  <a:gd name="connsiteX109" fmla="*/ 2527 w 10000"/>
                  <a:gd name="connsiteY109" fmla="*/ 60 h 10000"/>
                  <a:gd name="connsiteX110" fmla="*/ 2945 w 10000"/>
                  <a:gd name="connsiteY110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1798 w 10000"/>
                  <a:gd name="connsiteY91" fmla="*/ 4791 h 10000"/>
                  <a:gd name="connsiteX92" fmla="*/ 1694 w 10000"/>
                  <a:gd name="connsiteY92" fmla="*/ 4967 h 10000"/>
                  <a:gd name="connsiteX93" fmla="*/ 1577 w 10000"/>
                  <a:gd name="connsiteY93" fmla="*/ 5046 h 10000"/>
                  <a:gd name="connsiteX94" fmla="*/ 0 w 10000"/>
                  <a:gd name="connsiteY94" fmla="*/ 2849 h 10000"/>
                  <a:gd name="connsiteX95" fmla="*/ 80 w 10000"/>
                  <a:gd name="connsiteY95" fmla="*/ 2533 h 10000"/>
                  <a:gd name="connsiteX96" fmla="*/ 153 w 10000"/>
                  <a:gd name="connsiteY96" fmla="*/ 2198 h 10000"/>
                  <a:gd name="connsiteX97" fmla="*/ 251 w 10000"/>
                  <a:gd name="connsiteY97" fmla="*/ 1890 h 10000"/>
                  <a:gd name="connsiteX98" fmla="*/ 381 w 10000"/>
                  <a:gd name="connsiteY98" fmla="*/ 1621 h 10000"/>
                  <a:gd name="connsiteX99" fmla="*/ 504 w 10000"/>
                  <a:gd name="connsiteY99" fmla="*/ 1379 h 10000"/>
                  <a:gd name="connsiteX100" fmla="*/ 650 w 10000"/>
                  <a:gd name="connsiteY100" fmla="*/ 1151 h 10000"/>
                  <a:gd name="connsiteX101" fmla="*/ 828 w 10000"/>
                  <a:gd name="connsiteY101" fmla="*/ 958 h 10000"/>
                  <a:gd name="connsiteX102" fmla="*/ 1001 w 10000"/>
                  <a:gd name="connsiteY102" fmla="*/ 789 h 10000"/>
                  <a:gd name="connsiteX103" fmla="*/ 1178 w 10000"/>
                  <a:gd name="connsiteY103" fmla="*/ 620 h 10000"/>
                  <a:gd name="connsiteX104" fmla="*/ 1380 w 10000"/>
                  <a:gd name="connsiteY104" fmla="*/ 484 h 10000"/>
                  <a:gd name="connsiteX105" fmla="*/ 1785 w 10000"/>
                  <a:gd name="connsiteY105" fmla="*/ 265 h 10000"/>
                  <a:gd name="connsiteX106" fmla="*/ 2197 w 10000"/>
                  <a:gd name="connsiteY106" fmla="*/ 126 h 10000"/>
                  <a:gd name="connsiteX107" fmla="*/ 2374 w 10000"/>
                  <a:gd name="connsiteY107" fmla="*/ 86 h 10000"/>
                  <a:gd name="connsiteX108" fmla="*/ 2527 w 10000"/>
                  <a:gd name="connsiteY108" fmla="*/ 60 h 10000"/>
                  <a:gd name="connsiteX109" fmla="*/ 2945 w 10000"/>
                  <a:gd name="connsiteY109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1798 w 10000"/>
                  <a:gd name="connsiteY91" fmla="*/ 4791 h 10000"/>
                  <a:gd name="connsiteX92" fmla="*/ 1694 w 10000"/>
                  <a:gd name="connsiteY92" fmla="*/ 4967 h 10000"/>
                  <a:gd name="connsiteX93" fmla="*/ 0 w 10000"/>
                  <a:gd name="connsiteY93" fmla="*/ 2849 h 10000"/>
                  <a:gd name="connsiteX94" fmla="*/ 80 w 10000"/>
                  <a:gd name="connsiteY94" fmla="*/ 2533 h 10000"/>
                  <a:gd name="connsiteX95" fmla="*/ 153 w 10000"/>
                  <a:gd name="connsiteY95" fmla="*/ 2198 h 10000"/>
                  <a:gd name="connsiteX96" fmla="*/ 251 w 10000"/>
                  <a:gd name="connsiteY96" fmla="*/ 1890 h 10000"/>
                  <a:gd name="connsiteX97" fmla="*/ 381 w 10000"/>
                  <a:gd name="connsiteY97" fmla="*/ 1621 h 10000"/>
                  <a:gd name="connsiteX98" fmla="*/ 504 w 10000"/>
                  <a:gd name="connsiteY98" fmla="*/ 1379 h 10000"/>
                  <a:gd name="connsiteX99" fmla="*/ 650 w 10000"/>
                  <a:gd name="connsiteY99" fmla="*/ 1151 h 10000"/>
                  <a:gd name="connsiteX100" fmla="*/ 828 w 10000"/>
                  <a:gd name="connsiteY100" fmla="*/ 958 h 10000"/>
                  <a:gd name="connsiteX101" fmla="*/ 1001 w 10000"/>
                  <a:gd name="connsiteY101" fmla="*/ 789 h 10000"/>
                  <a:gd name="connsiteX102" fmla="*/ 1178 w 10000"/>
                  <a:gd name="connsiteY102" fmla="*/ 620 h 10000"/>
                  <a:gd name="connsiteX103" fmla="*/ 1380 w 10000"/>
                  <a:gd name="connsiteY103" fmla="*/ 484 h 10000"/>
                  <a:gd name="connsiteX104" fmla="*/ 1785 w 10000"/>
                  <a:gd name="connsiteY104" fmla="*/ 265 h 10000"/>
                  <a:gd name="connsiteX105" fmla="*/ 2197 w 10000"/>
                  <a:gd name="connsiteY105" fmla="*/ 126 h 10000"/>
                  <a:gd name="connsiteX106" fmla="*/ 2374 w 10000"/>
                  <a:gd name="connsiteY106" fmla="*/ 86 h 10000"/>
                  <a:gd name="connsiteX107" fmla="*/ 2527 w 10000"/>
                  <a:gd name="connsiteY107" fmla="*/ 60 h 10000"/>
                  <a:gd name="connsiteX108" fmla="*/ 2945 w 10000"/>
                  <a:gd name="connsiteY108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1798 w 10000"/>
                  <a:gd name="connsiteY91" fmla="*/ 4791 h 10000"/>
                  <a:gd name="connsiteX92" fmla="*/ 0 w 10000"/>
                  <a:gd name="connsiteY92" fmla="*/ 2849 h 10000"/>
                  <a:gd name="connsiteX93" fmla="*/ 80 w 10000"/>
                  <a:gd name="connsiteY93" fmla="*/ 2533 h 10000"/>
                  <a:gd name="connsiteX94" fmla="*/ 153 w 10000"/>
                  <a:gd name="connsiteY94" fmla="*/ 2198 h 10000"/>
                  <a:gd name="connsiteX95" fmla="*/ 251 w 10000"/>
                  <a:gd name="connsiteY95" fmla="*/ 1890 h 10000"/>
                  <a:gd name="connsiteX96" fmla="*/ 381 w 10000"/>
                  <a:gd name="connsiteY96" fmla="*/ 1621 h 10000"/>
                  <a:gd name="connsiteX97" fmla="*/ 504 w 10000"/>
                  <a:gd name="connsiteY97" fmla="*/ 1379 h 10000"/>
                  <a:gd name="connsiteX98" fmla="*/ 650 w 10000"/>
                  <a:gd name="connsiteY98" fmla="*/ 1151 h 10000"/>
                  <a:gd name="connsiteX99" fmla="*/ 828 w 10000"/>
                  <a:gd name="connsiteY99" fmla="*/ 958 h 10000"/>
                  <a:gd name="connsiteX100" fmla="*/ 1001 w 10000"/>
                  <a:gd name="connsiteY100" fmla="*/ 789 h 10000"/>
                  <a:gd name="connsiteX101" fmla="*/ 1178 w 10000"/>
                  <a:gd name="connsiteY101" fmla="*/ 620 h 10000"/>
                  <a:gd name="connsiteX102" fmla="*/ 1380 w 10000"/>
                  <a:gd name="connsiteY102" fmla="*/ 484 h 10000"/>
                  <a:gd name="connsiteX103" fmla="*/ 1785 w 10000"/>
                  <a:gd name="connsiteY103" fmla="*/ 265 h 10000"/>
                  <a:gd name="connsiteX104" fmla="*/ 2197 w 10000"/>
                  <a:gd name="connsiteY104" fmla="*/ 126 h 10000"/>
                  <a:gd name="connsiteX105" fmla="*/ 2374 w 10000"/>
                  <a:gd name="connsiteY105" fmla="*/ 86 h 10000"/>
                  <a:gd name="connsiteX106" fmla="*/ 2527 w 10000"/>
                  <a:gd name="connsiteY106" fmla="*/ 60 h 10000"/>
                  <a:gd name="connsiteX107" fmla="*/ 2945 w 10000"/>
                  <a:gd name="connsiteY107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1798 w 10000"/>
                  <a:gd name="connsiteY90" fmla="*/ 4685 h 10000"/>
                  <a:gd name="connsiteX91" fmla="*/ 0 w 10000"/>
                  <a:gd name="connsiteY91" fmla="*/ 2849 h 10000"/>
                  <a:gd name="connsiteX92" fmla="*/ 80 w 10000"/>
                  <a:gd name="connsiteY92" fmla="*/ 2533 h 10000"/>
                  <a:gd name="connsiteX93" fmla="*/ 153 w 10000"/>
                  <a:gd name="connsiteY93" fmla="*/ 2198 h 10000"/>
                  <a:gd name="connsiteX94" fmla="*/ 251 w 10000"/>
                  <a:gd name="connsiteY94" fmla="*/ 1890 h 10000"/>
                  <a:gd name="connsiteX95" fmla="*/ 381 w 10000"/>
                  <a:gd name="connsiteY95" fmla="*/ 1621 h 10000"/>
                  <a:gd name="connsiteX96" fmla="*/ 504 w 10000"/>
                  <a:gd name="connsiteY96" fmla="*/ 1379 h 10000"/>
                  <a:gd name="connsiteX97" fmla="*/ 650 w 10000"/>
                  <a:gd name="connsiteY97" fmla="*/ 1151 h 10000"/>
                  <a:gd name="connsiteX98" fmla="*/ 828 w 10000"/>
                  <a:gd name="connsiteY98" fmla="*/ 958 h 10000"/>
                  <a:gd name="connsiteX99" fmla="*/ 1001 w 10000"/>
                  <a:gd name="connsiteY99" fmla="*/ 789 h 10000"/>
                  <a:gd name="connsiteX100" fmla="*/ 1178 w 10000"/>
                  <a:gd name="connsiteY100" fmla="*/ 620 h 10000"/>
                  <a:gd name="connsiteX101" fmla="*/ 1380 w 10000"/>
                  <a:gd name="connsiteY101" fmla="*/ 484 h 10000"/>
                  <a:gd name="connsiteX102" fmla="*/ 1785 w 10000"/>
                  <a:gd name="connsiteY102" fmla="*/ 265 h 10000"/>
                  <a:gd name="connsiteX103" fmla="*/ 2197 w 10000"/>
                  <a:gd name="connsiteY103" fmla="*/ 126 h 10000"/>
                  <a:gd name="connsiteX104" fmla="*/ 2374 w 10000"/>
                  <a:gd name="connsiteY104" fmla="*/ 86 h 10000"/>
                  <a:gd name="connsiteX105" fmla="*/ 2527 w 10000"/>
                  <a:gd name="connsiteY105" fmla="*/ 60 h 10000"/>
                  <a:gd name="connsiteX106" fmla="*/ 2945 w 10000"/>
                  <a:gd name="connsiteY106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0 w 10000"/>
                  <a:gd name="connsiteY90" fmla="*/ 2849 h 10000"/>
                  <a:gd name="connsiteX91" fmla="*/ 80 w 10000"/>
                  <a:gd name="connsiteY91" fmla="*/ 2533 h 10000"/>
                  <a:gd name="connsiteX92" fmla="*/ 153 w 10000"/>
                  <a:gd name="connsiteY92" fmla="*/ 2198 h 10000"/>
                  <a:gd name="connsiteX93" fmla="*/ 251 w 10000"/>
                  <a:gd name="connsiteY93" fmla="*/ 1890 h 10000"/>
                  <a:gd name="connsiteX94" fmla="*/ 381 w 10000"/>
                  <a:gd name="connsiteY94" fmla="*/ 1621 h 10000"/>
                  <a:gd name="connsiteX95" fmla="*/ 504 w 10000"/>
                  <a:gd name="connsiteY95" fmla="*/ 1379 h 10000"/>
                  <a:gd name="connsiteX96" fmla="*/ 650 w 10000"/>
                  <a:gd name="connsiteY96" fmla="*/ 1151 h 10000"/>
                  <a:gd name="connsiteX97" fmla="*/ 828 w 10000"/>
                  <a:gd name="connsiteY97" fmla="*/ 958 h 10000"/>
                  <a:gd name="connsiteX98" fmla="*/ 1001 w 10000"/>
                  <a:gd name="connsiteY98" fmla="*/ 789 h 10000"/>
                  <a:gd name="connsiteX99" fmla="*/ 1178 w 10000"/>
                  <a:gd name="connsiteY99" fmla="*/ 620 h 10000"/>
                  <a:gd name="connsiteX100" fmla="*/ 1380 w 10000"/>
                  <a:gd name="connsiteY100" fmla="*/ 484 h 10000"/>
                  <a:gd name="connsiteX101" fmla="*/ 1785 w 10000"/>
                  <a:gd name="connsiteY101" fmla="*/ 265 h 10000"/>
                  <a:gd name="connsiteX102" fmla="*/ 2197 w 10000"/>
                  <a:gd name="connsiteY102" fmla="*/ 126 h 10000"/>
                  <a:gd name="connsiteX103" fmla="*/ 2374 w 10000"/>
                  <a:gd name="connsiteY103" fmla="*/ 86 h 10000"/>
                  <a:gd name="connsiteX104" fmla="*/ 2527 w 10000"/>
                  <a:gd name="connsiteY104" fmla="*/ 60 h 10000"/>
                  <a:gd name="connsiteX105" fmla="*/ 2945 w 10000"/>
                  <a:gd name="connsiteY105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0 w 10000"/>
                  <a:gd name="connsiteY90" fmla="*/ 2849 h 10000"/>
                  <a:gd name="connsiteX91" fmla="*/ 80 w 10000"/>
                  <a:gd name="connsiteY91" fmla="*/ 2533 h 10000"/>
                  <a:gd name="connsiteX92" fmla="*/ 153 w 10000"/>
                  <a:gd name="connsiteY92" fmla="*/ 2198 h 10000"/>
                  <a:gd name="connsiteX93" fmla="*/ 251 w 10000"/>
                  <a:gd name="connsiteY93" fmla="*/ 1890 h 10000"/>
                  <a:gd name="connsiteX94" fmla="*/ 381 w 10000"/>
                  <a:gd name="connsiteY94" fmla="*/ 1621 h 10000"/>
                  <a:gd name="connsiteX95" fmla="*/ 504 w 10000"/>
                  <a:gd name="connsiteY95" fmla="*/ 1379 h 10000"/>
                  <a:gd name="connsiteX96" fmla="*/ 650 w 10000"/>
                  <a:gd name="connsiteY96" fmla="*/ 1151 h 10000"/>
                  <a:gd name="connsiteX97" fmla="*/ 828 w 10000"/>
                  <a:gd name="connsiteY97" fmla="*/ 958 h 10000"/>
                  <a:gd name="connsiteX98" fmla="*/ 1001 w 10000"/>
                  <a:gd name="connsiteY98" fmla="*/ 789 h 10000"/>
                  <a:gd name="connsiteX99" fmla="*/ 1178 w 10000"/>
                  <a:gd name="connsiteY99" fmla="*/ 620 h 10000"/>
                  <a:gd name="connsiteX100" fmla="*/ 1380 w 10000"/>
                  <a:gd name="connsiteY100" fmla="*/ 484 h 10000"/>
                  <a:gd name="connsiteX101" fmla="*/ 1785 w 10000"/>
                  <a:gd name="connsiteY101" fmla="*/ 265 h 10000"/>
                  <a:gd name="connsiteX102" fmla="*/ 2197 w 10000"/>
                  <a:gd name="connsiteY102" fmla="*/ 126 h 10000"/>
                  <a:gd name="connsiteX103" fmla="*/ 2374 w 10000"/>
                  <a:gd name="connsiteY103" fmla="*/ 86 h 10000"/>
                  <a:gd name="connsiteX104" fmla="*/ 2527 w 10000"/>
                  <a:gd name="connsiteY104" fmla="*/ 60 h 10000"/>
                  <a:gd name="connsiteX105" fmla="*/ 2945 w 10000"/>
                  <a:gd name="connsiteY105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798 w 10000"/>
                  <a:gd name="connsiteY89" fmla="*/ 2875 h 10000"/>
                  <a:gd name="connsiteX90" fmla="*/ 0 w 10000"/>
                  <a:gd name="connsiteY90" fmla="*/ 2849 h 10000"/>
                  <a:gd name="connsiteX91" fmla="*/ 80 w 10000"/>
                  <a:gd name="connsiteY91" fmla="*/ 2533 h 10000"/>
                  <a:gd name="connsiteX92" fmla="*/ 153 w 10000"/>
                  <a:gd name="connsiteY92" fmla="*/ 2198 h 10000"/>
                  <a:gd name="connsiteX93" fmla="*/ 251 w 10000"/>
                  <a:gd name="connsiteY93" fmla="*/ 1890 h 10000"/>
                  <a:gd name="connsiteX94" fmla="*/ 381 w 10000"/>
                  <a:gd name="connsiteY94" fmla="*/ 1621 h 10000"/>
                  <a:gd name="connsiteX95" fmla="*/ 504 w 10000"/>
                  <a:gd name="connsiteY95" fmla="*/ 1379 h 10000"/>
                  <a:gd name="connsiteX96" fmla="*/ 650 w 10000"/>
                  <a:gd name="connsiteY96" fmla="*/ 1151 h 10000"/>
                  <a:gd name="connsiteX97" fmla="*/ 828 w 10000"/>
                  <a:gd name="connsiteY97" fmla="*/ 958 h 10000"/>
                  <a:gd name="connsiteX98" fmla="*/ 1001 w 10000"/>
                  <a:gd name="connsiteY98" fmla="*/ 789 h 10000"/>
                  <a:gd name="connsiteX99" fmla="*/ 1178 w 10000"/>
                  <a:gd name="connsiteY99" fmla="*/ 620 h 10000"/>
                  <a:gd name="connsiteX100" fmla="*/ 1380 w 10000"/>
                  <a:gd name="connsiteY100" fmla="*/ 484 h 10000"/>
                  <a:gd name="connsiteX101" fmla="*/ 1785 w 10000"/>
                  <a:gd name="connsiteY101" fmla="*/ 265 h 10000"/>
                  <a:gd name="connsiteX102" fmla="*/ 2197 w 10000"/>
                  <a:gd name="connsiteY102" fmla="*/ 126 h 10000"/>
                  <a:gd name="connsiteX103" fmla="*/ 2374 w 10000"/>
                  <a:gd name="connsiteY103" fmla="*/ 86 h 10000"/>
                  <a:gd name="connsiteX104" fmla="*/ 2527 w 10000"/>
                  <a:gd name="connsiteY104" fmla="*/ 60 h 10000"/>
                  <a:gd name="connsiteX105" fmla="*/ 2945 w 10000"/>
                  <a:gd name="connsiteY105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813 w 10000"/>
                  <a:gd name="connsiteY89" fmla="*/ 2858 h 10000"/>
                  <a:gd name="connsiteX90" fmla="*/ 0 w 10000"/>
                  <a:gd name="connsiteY90" fmla="*/ 2849 h 10000"/>
                  <a:gd name="connsiteX91" fmla="*/ 80 w 10000"/>
                  <a:gd name="connsiteY91" fmla="*/ 2533 h 10000"/>
                  <a:gd name="connsiteX92" fmla="*/ 153 w 10000"/>
                  <a:gd name="connsiteY92" fmla="*/ 2198 h 10000"/>
                  <a:gd name="connsiteX93" fmla="*/ 251 w 10000"/>
                  <a:gd name="connsiteY93" fmla="*/ 1890 h 10000"/>
                  <a:gd name="connsiteX94" fmla="*/ 381 w 10000"/>
                  <a:gd name="connsiteY94" fmla="*/ 1621 h 10000"/>
                  <a:gd name="connsiteX95" fmla="*/ 504 w 10000"/>
                  <a:gd name="connsiteY95" fmla="*/ 1379 h 10000"/>
                  <a:gd name="connsiteX96" fmla="*/ 650 w 10000"/>
                  <a:gd name="connsiteY96" fmla="*/ 1151 h 10000"/>
                  <a:gd name="connsiteX97" fmla="*/ 828 w 10000"/>
                  <a:gd name="connsiteY97" fmla="*/ 958 h 10000"/>
                  <a:gd name="connsiteX98" fmla="*/ 1001 w 10000"/>
                  <a:gd name="connsiteY98" fmla="*/ 789 h 10000"/>
                  <a:gd name="connsiteX99" fmla="*/ 1178 w 10000"/>
                  <a:gd name="connsiteY99" fmla="*/ 620 h 10000"/>
                  <a:gd name="connsiteX100" fmla="*/ 1380 w 10000"/>
                  <a:gd name="connsiteY100" fmla="*/ 484 h 10000"/>
                  <a:gd name="connsiteX101" fmla="*/ 1785 w 10000"/>
                  <a:gd name="connsiteY101" fmla="*/ 265 h 10000"/>
                  <a:gd name="connsiteX102" fmla="*/ 2197 w 10000"/>
                  <a:gd name="connsiteY102" fmla="*/ 126 h 10000"/>
                  <a:gd name="connsiteX103" fmla="*/ 2374 w 10000"/>
                  <a:gd name="connsiteY103" fmla="*/ 86 h 10000"/>
                  <a:gd name="connsiteX104" fmla="*/ 2527 w 10000"/>
                  <a:gd name="connsiteY104" fmla="*/ 60 h 10000"/>
                  <a:gd name="connsiteX105" fmla="*/ 2945 w 10000"/>
                  <a:gd name="connsiteY105" fmla="*/ 0 h 10000"/>
                  <a:gd name="connsiteX0" fmla="*/ 2945 w 10000"/>
                  <a:gd name="connsiteY0" fmla="*/ 0 h 10000"/>
                  <a:gd name="connsiteX1" fmla="*/ 7013 w 10000"/>
                  <a:gd name="connsiteY1" fmla="*/ 0 h 10000"/>
                  <a:gd name="connsiteX2" fmla="*/ 7141 w 10000"/>
                  <a:gd name="connsiteY2" fmla="*/ 17 h 10000"/>
                  <a:gd name="connsiteX3" fmla="*/ 7424 w 10000"/>
                  <a:gd name="connsiteY3" fmla="*/ 56 h 10000"/>
                  <a:gd name="connsiteX4" fmla="*/ 7602 w 10000"/>
                  <a:gd name="connsiteY4" fmla="*/ 86 h 10000"/>
                  <a:gd name="connsiteX5" fmla="*/ 7761 w 10000"/>
                  <a:gd name="connsiteY5" fmla="*/ 126 h 10000"/>
                  <a:gd name="connsiteX6" fmla="*/ 8044 w 10000"/>
                  <a:gd name="connsiteY6" fmla="*/ 212 h 10000"/>
                  <a:gd name="connsiteX7" fmla="*/ 8319 w 10000"/>
                  <a:gd name="connsiteY7" fmla="*/ 332 h 10000"/>
                  <a:gd name="connsiteX8" fmla="*/ 8608 w 10000"/>
                  <a:gd name="connsiteY8" fmla="*/ 484 h 10000"/>
                  <a:gd name="connsiteX9" fmla="*/ 8847 w 10000"/>
                  <a:gd name="connsiteY9" fmla="*/ 676 h 10000"/>
                  <a:gd name="connsiteX10" fmla="*/ 9105 w 10000"/>
                  <a:gd name="connsiteY10" fmla="*/ 892 h 10000"/>
                  <a:gd name="connsiteX11" fmla="*/ 9301 w 10000"/>
                  <a:gd name="connsiteY11" fmla="*/ 1151 h 10000"/>
                  <a:gd name="connsiteX12" fmla="*/ 9503 w 10000"/>
                  <a:gd name="connsiteY12" fmla="*/ 1459 h 10000"/>
                  <a:gd name="connsiteX13" fmla="*/ 9674 w 10000"/>
                  <a:gd name="connsiteY13" fmla="*/ 1797 h 10000"/>
                  <a:gd name="connsiteX14" fmla="*/ 9798 w 10000"/>
                  <a:gd name="connsiteY14" fmla="*/ 2198 h 10000"/>
                  <a:gd name="connsiteX15" fmla="*/ 9902 w 10000"/>
                  <a:gd name="connsiteY15" fmla="*/ 2649 h 10000"/>
                  <a:gd name="connsiteX16" fmla="*/ 9920 w 10000"/>
                  <a:gd name="connsiteY16" fmla="*/ 2838 h 10000"/>
                  <a:gd name="connsiteX17" fmla="*/ 9976 w 10000"/>
                  <a:gd name="connsiteY17" fmla="*/ 3156 h 10000"/>
                  <a:gd name="connsiteX18" fmla="*/ 10000 w 10000"/>
                  <a:gd name="connsiteY18" fmla="*/ 3733 h 10000"/>
                  <a:gd name="connsiteX19" fmla="*/ 9976 w 10000"/>
                  <a:gd name="connsiteY19" fmla="*/ 4211 h 10000"/>
                  <a:gd name="connsiteX20" fmla="*/ 9920 w 10000"/>
                  <a:gd name="connsiteY20" fmla="*/ 4748 h 10000"/>
                  <a:gd name="connsiteX21" fmla="*/ 9902 w 10000"/>
                  <a:gd name="connsiteY21" fmla="*/ 4834 h 10000"/>
                  <a:gd name="connsiteX22" fmla="*/ 9841 w 10000"/>
                  <a:gd name="connsiteY22" fmla="*/ 4924 h 10000"/>
                  <a:gd name="connsiteX23" fmla="*/ 9767 w 10000"/>
                  <a:gd name="connsiteY23" fmla="*/ 4997 h 10000"/>
                  <a:gd name="connsiteX24" fmla="*/ 9650 w 10000"/>
                  <a:gd name="connsiteY24" fmla="*/ 5073 h 10000"/>
                  <a:gd name="connsiteX25" fmla="*/ 9534 w 10000"/>
                  <a:gd name="connsiteY25" fmla="*/ 5119 h 10000"/>
                  <a:gd name="connsiteX26" fmla="*/ 9381 w 10000"/>
                  <a:gd name="connsiteY26" fmla="*/ 5162 h 10000"/>
                  <a:gd name="connsiteX27" fmla="*/ 9234 w 10000"/>
                  <a:gd name="connsiteY27" fmla="*/ 5192 h 10000"/>
                  <a:gd name="connsiteX28" fmla="*/ 9006 w 10000"/>
                  <a:gd name="connsiteY28" fmla="*/ 5192 h 10000"/>
                  <a:gd name="connsiteX29" fmla="*/ 8822 w 10000"/>
                  <a:gd name="connsiteY29" fmla="*/ 5176 h 10000"/>
                  <a:gd name="connsiteX30" fmla="*/ 8657 w 10000"/>
                  <a:gd name="connsiteY30" fmla="*/ 5149 h 10000"/>
                  <a:gd name="connsiteX31" fmla="*/ 8510 w 10000"/>
                  <a:gd name="connsiteY31" fmla="*/ 5103 h 10000"/>
                  <a:gd name="connsiteX32" fmla="*/ 8405 w 10000"/>
                  <a:gd name="connsiteY32" fmla="*/ 5046 h 10000"/>
                  <a:gd name="connsiteX33" fmla="*/ 8295 w 10000"/>
                  <a:gd name="connsiteY33" fmla="*/ 4970 h 10000"/>
                  <a:gd name="connsiteX34" fmla="*/ 8209 w 10000"/>
                  <a:gd name="connsiteY34" fmla="*/ 4877 h 10000"/>
                  <a:gd name="connsiteX35" fmla="*/ 8184 w 10000"/>
                  <a:gd name="connsiteY35" fmla="*/ 4791 h 10000"/>
                  <a:gd name="connsiteX36" fmla="*/ 8160 w 10000"/>
                  <a:gd name="connsiteY36" fmla="*/ 4692 h 10000"/>
                  <a:gd name="connsiteX37" fmla="*/ 8209 w 10000"/>
                  <a:gd name="connsiteY37" fmla="*/ 4181 h 10000"/>
                  <a:gd name="connsiteX38" fmla="*/ 8227 w 10000"/>
                  <a:gd name="connsiteY38" fmla="*/ 3733 h 10000"/>
                  <a:gd name="connsiteX39" fmla="*/ 8209 w 10000"/>
                  <a:gd name="connsiteY39" fmla="*/ 3352 h 10000"/>
                  <a:gd name="connsiteX40" fmla="*/ 8178 w 10000"/>
                  <a:gd name="connsiteY40" fmla="*/ 3004 h 10000"/>
                  <a:gd name="connsiteX41" fmla="*/ 8154 w 10000"/>
                  <a:gd name="connsiteY41" fmla="*/ 2863 h 10000"/>
                  <a:gd name="connsiteX42" fmla="*/ 8135 w 10000"/>
                  <a:gd name="connsiteY42" fmla="*/ 2689 h 10000"/>
                  <a:gd name="connsiteX43" fmla="*/ 8086 w 10000"/>
                  <a:gd name="connsiteY43" fmla="*/ 2414 h 10000"/>
                  <a:gd name="connsiteX44" fmla="*/ 8013 w 10000"/>
                  <a:gd name="connsiteY44" fmla="*/ 2162 h 10000"/>
                  <a:gd name="connsiteX45" fmla="*/ 7915 w 10000"/>
                  <a:gd name="connsiteY45" fmla="*/ 1940 h 10000"/>
                  <a:gd name="connsiteX46" fmla="*/ 7823 w 10000"/>
                  <a:gd name="connsiteY46" fmla="*/ 1757 h 10000"/>
                  <a:gd name="connsiteX47" fmla="*/ 7742 w 10000"/>
                  <a:gd name="connsiteY47" fmla="*/ 1621 h 10000"/>
                  <a:gd name="connsiteX48" fmla="*/ 7742 w 10000"/>
                  <a:gd name="connsiteY48" fmla="*/ 9297 h 10000"/>
                  <a:gd name="connsiteX49" fmla="*/ 7712 w 10000"/>
                  <a:gd name="connsiteY49" fmla="*/ 9443 h 10000"/>
                  <a:gd name="connsiteX50" fmla="*/ 7632 w 10000"/>
                  <a:gd name="connsiteY50" fmla="*/ 9569 h 10000"/>
                  <a:gd name="connsiteX51" fmla="*/ 7504 w 10000"/>
                  <a:gd name="connsiteY51" fmla="*/ 9698 h 10000"/>
                  <a:gd name="connsiteX52" fmla="*/ 7344 w 10000"/>
                  <a:gd name="connsiteY52" fmla="*/ 9801 h 10000"/>
                  <a:gd name="connsiteX53" fmla="*/ 7160 w 10000"/>
                  <a:gd name="connsiteY53" fmla="*/ 9881 h 10000"/>
                  <a:gd name="connsiteX54" fmla="*/ 6939 w 10000"/>
                  <a:gd name="connsiteY54" fmla="*/ 9957 h 10000"/>
                  <a:gd name="connsiteX55" fmla="*/ 6682 w 10000"/>
                  <a:gd name="connsiteY55" fmla="*/ 9987 h 10000"/>
                  <a:gd name="connsiteX56" fmla="*/ 6418 w 10000"/>
                  <a:gd name="connsiteY56" fmla="*/ 10000 h 10000"/>
                  <a:gd name="connsiteX57" fmla="*/ 6154 w 10000"/>
                  <a:gd name="connsiteY57" fmla="*/ 9987 h 10000"/>
                  <a:gd name="connsiteX58" fmla="*/ 5908 w 10000"/>
                  <a:gd name="connsiteY58" fmla="*/ 9957 h 10000"/>
                  <a:gd name="connsiteX59" fmla="*/ 5700 w 10000"/>
                  <a:gd name="connsiteY59" fmla="*/ 9884 h 10000"/>
                  <a:gd name="connsiteX60" fmla="*/ 5486 w 10000"/>
                  <a:gd name="connsiteY60" fmla="*/ 9801 h 10000"/>
                  <a:gd name="connsiteX61" fmla="*/ 5321 w 10000"/>
                  <a:gd name="connsiteY61" fmla="*/ 9695 h 10000"/>
                  <a:gd name="connsiteX62" fmla="*/ 5222 w 10000"/>
                  <a:gd name="connsiteY62" fmla="*/ 9569 h 10000"/>
                  <a:gd name="connsiteX63" fmla="*/ 5142 w 10000"/>
                  <a:gd name="connsiteY63" fmla="*/ 9443 h 10000"/>
                  <a:gd name="connsiteX64" fmla="*/ 5111 w 10000"/>
                  <a:gd name="connsiteY64" fmla="*/ 9300 h 10000"/>
                  <a:gd name="connsiteX65" fmla="*/ 5111 w 10000"/>
                  <a:gd name="connsiteY65" fmla="*/ 4559 h 10000"/>
                  <a:gd name="connsiteX66" fmla="*/ 4846 w 10000"/>
                  <a:gd name="connsiteY66" fmla="*/ 4559 h 10000"/>
                  <a:gd name="connsiteX67" fmla="*/ 4846 w 10000"/>
                  <a:gd name="connsiteY67" fmla="*/ 9297 h 10000"/>
                  <a:gd name="connsiteX68" fmla="*/ 4815 w 10000"/>
                  <a:gd name="connsiteY68" fmla="*/ 9436 h 10000"/>
                  <a:gd name="connsiteX69" fmla="*/ 4766 w 10000"/>
                  <a:gd name="connsiteY69" fmla="*/ 9566 h 10000"/>
                  <a:gd name="connsiteX70" fmla="*/ 4625 w 10000"/>
                  <a:gd name="connsiteY70" fmla="*/ 9698 h 10000"/>
                  <a:gd name="connsiteX71" fmla="*/ 4472 w 10000"/>
                  <a:gd name="connsiteY71" fmla="*/ 9801 h 10000"/>
                  <a:gd name="connsiteX72" fmla="*/ 4282 w 10000"/>
                  <a:gd name="connsiteY72" fmla="*/ 9884 h 10000"/>
                  <a:gd name="connsiteX73" fmla="*/ 4042 w 10000"/>
                  <a:gd name="connsiteY73" fmla="*/ 9957 h 10000"/>
                  <a:gd name="connsiteX74" fmla="*/ 3797 w 10000"/>
                  <a:gd name="connsiteY74" fmla="*/ 9987 h 10000"/>
                  <a:gd name="connsiteX75" fmla="*/ 3540 w 10000"/>
                  <a:gd name="connsiteY75" fmla="*/ 10000 h 10000"/>
                  <a:gd name="connsiteX76" fmla="*/ 3282 w 10000"/>
                  <a:gd name="connsiteY76" fmla="*/ 9987 h 10000"/>
                  <a:gd name="connsiteX77" fmla="*/ 3037 w 10000"/>
                  <a:gd name="connsiteY77" fmla="*/ 9957 h 10000"/>
                  <a:gd name="connsiteX78" fmla="*/ 2797 w 10000"/>
                  <a:gd name="connsiteY78" fmla="*/ 9884 h 10000"/>
                  <a:gd name="connsiteX79" fmla="*/ 2613 w 10000"/>
                  <a:gd name="connsiteY79" fmla="*/ 9801 h 10000"/>
                  <a:gd name="connsiteX80" fmla="*/ 2454 w 10000"/>
                  <a:gd name="connsiteY80" fmla="*/ 9698 h 10000"/>
                  <a:gd name="connsiteX81" fmla="*/ 2319 w 10000"/>
                  <a:gd name="connsiteY81" fmla="*/ 9566 h 10000"/>
                  <a:gd name="connsiteX82" fmla="*/ 2264 w 10000"/>
                  <a:gd name="connsiteY82" fmla="*/ 9436 h 10000"/>
                  <a:gd name="connsiteX83" fmla="*/ 2240 w 10000"/>
                  <a:gd name="connsiteY83" fmla="*/ 9300 h 10000"/>
                  <a:gd name="connsiteX84" fmla="*/ 2240 w 10000"/>
                  <a:gd name="connsiteY84" fmla="*/ 1588 h 10000"/>
                  <a:gd name="connsiteX85" fmla="*/ 2165 w 10000"/>
                  <a:gd name="connsiteY85" fmla="*/ 1704 h 10000"/>
                  <a:gd name="connsiteX86" fmla="*/ 2067 w 10000"/>
                  <a:gd name="connsiteY86" fmla="*/ 1936 h 10000"/>
                  <a:gd name="connsiteX87" fmla="*/ 1945 w 10000"/>
                  <a:gd name="connsiteY87" fmla="*/ 2202 h 10000"/>
                  <a:gd name="connsiteX88" fmla="*/ 1871 w 10000"/>
                  <a:gd name="connsiteY88" fmla="*/ 2517 h 10000"/>
                  <a:gd name="connsiteX89" fmla="*/ 1813 w 10000"/>
                  <a:gd name="connsiteY89" fmla="*/ 2850 h 10000"/>
                  <a:gd name="connsiteX90" fmla="*/ 0 w 10000"/>
                  <a:gd name="connsiteY90" fmla="*/ 2849 h 10000"/>
                  <a:gd name="connsiteX91" fmla="*/ 80 w 10000"/>
                  <a:gd name="connsiteY91" fmla="*/ 2533 h 10000"/>
                  <a:gd name="connsiteX92" fmla="*/ 153 w 10000"/>
                  <a:gd name="connsiteY92" fmla="*/ 2198 h 10000"/>
                  <a:gd name="connsiteX93" fmla="*/ 251 w 10000"/>
                  <a:gd name="connsiteY93" fmla="*/ 1890 h 10000"/>
                  <a:gd name="connsiteX94" fmla="*/ 381 w 10000"/>
                  <a:gd name="connsiteY94" fmla="*/ 1621 h 10000"/>
                  <a:gd name="connsiteX95" fmla="*/ 504 w 10000"/>
                  <a:gd name="connsiteY95" fmla="*/ 1379 h 10000"/>
                  <a:gd name="connsiteX96" fmla="*/ 650 w 10000"/>
                  <a:gd name="connsiteY96" fmla="*/ 1151 h 10000"/>
                  <a:gd name="connsiteX97" fmla="*/ 828 w 10000"/>
                  <a:gd name="connsiteY97" fmla="*/ 958 h 10000"/>
                  <a:gd name="connsiteX98" fmla="*/ 1001 w 10000"/>
                  <a:gd name="connsiteY98" fmla="*/ 789 h 10000"/>
                  <a:gd name="connsiteX99" fmla="*/ 1178 w 10000"/>
                  <a:gd name="connsiteY99" fmla="*/ 620 h 10000"/>
                  <a:gd name="connsiteX100" fmla="*/ 1380 w 10000"/>
                  <a:gd name="connsiteY100" fmla="*/ 484 h 10000"/>
                  <a:gd name="connsiteX101" fmla="*/ 1785 w 10000"/>
                  <a:gd name="connsiteY101" fmla="*/ 265 h 10000"/>
                  <a:gd name="connsiteX102" fmla="*/ 2197 w 10000"/>
                  <a:gd name="connsiteY102" fmla="*/ 126 h 10000"/>
                  <a:gd name="connsiteX103" fmla="*/ 2374 w 10000"/>
                  <a:gd name="connsiteY103" fmla="*/ 86 h 10000"/>
                  <a:gd name="connsiteX104" fmla="*/ 2527 w 10000"/>
                  <a:gd name="connsiteY104" fmla="*/ 60 h 10000"/>
                  <a:gd name="connsiteX105" fmla="*/ 2945 w 10000"/>
                  <a:gd name="connsiteY105" fmla="*/ 0 h 10000"/>
                  <a:gd name="connsiteX0" fmla="*/ 2884 w 9939"/>
                  <a:gd name="connsiteY0" fmla="*/ 0 h 10000"/>
                  <a:gd name="connsiteX1" fmla="*/ 6952 w 9939"/>
                  <a:gd name="connsiteY1" fmla="*/ 0 h 10000"/>
                  <a:gd name="connsiteX2" fmla="*/ 7080 w 9939"/>
                  <a:gd name="connsiteY2" fmla="*/ 17 h 10000"/>
                  <a:gd name="connsiteX3" fmla="*/ 7363 w 9939"/>
                  <a:gd name="connsiteY3" fmla="*/ 56 h 10000"/>
                  <a:gd name="connsiteX4" fmla="*/ 7541 w 9939"/>
                  <a:gd name="connsiteY4" fmla="*/ 86 h 10000"/>
                  <a:gd name="connsiteX5" fmla="*/ 7700 w 9939"/>
                  <a:gd name="connsiteY5" fmla="*/ 126 h 10000"/>
                  <a:gd name="connsiteX6" fmla="*/ 7983 w 9939"/>
                  <a:gd name="connsiteY6" fmla="*/ 212 h 10000"/>
                  <a:gd name="connsiteX7" fmla="*/ 8258 w 9939"/>
                  <a:gd name="connsiteY7" fmla="*/ 332 h 10000"/>
                  <a:gd name="connsiteX8" fmla="*/ 8547 w 9939"/>
                  <a:gd name="connsiteY8" fmla="*/ 484 h 10000"/>
                  <a:gd name="connsiteX9" fmla="*/ 8786 w 9939"/>
                  <a:gd name="connsiteY9" fmla="*/ 676 h 10000"/>
                  <a:gd name="connsiteX10" fmla="*/ 9044 w 9939"/>
                  <a:gd name="connsiteY10" fmla="*/ 892 h 10000"/>
                  <a:gd name="connsiteX11" fmla="*/ 9240 w 9939"/>
                  <a:gd name="connsiteY11" fmla="*/ 1151 h 10000"/>
                  <a:gd name="connsiteX12" fmla="*/ 9442 w 9939"/>
                  <a:gd name="connsiteY12" fmla="*/ 1459 h 10000"/>
                  <a:gd name="connsiteX13" fmla="*/ 9613 w 9939"/>
                  <a:gd name="connsiteY13" fmla="*/ 1797 h 10000"/>
                  <a:gd name="connsiteX14" fmla="*/ 9737 w 9939"/>
                  <a:gd name="connsiteY14" fmla="*/ 2198 h 10000"/>
                  <a:gd name="connsiteX15" fmla="*/ 9841 w 9939"/>
                  <a:gd name="connsiteY15" fmla="*/ 2649 h 10000"/>
                  <a:gd name="connsiteX16" fmla="*/ 9859 w 9939"/>
                  <a:gd name="connsiteY16" fmla="*/ 2838 h 10000"/>
                  <a:gd name="connsiteX17" fmla="*/ 9915 w 9939"/>
                  <a:gd name="connsiteY17" fmla="*/ 3156 h 10000"/>
                  <a:gd name="connsiteX18" fmla="*/ 9939 w 9939"/>
                  <a:gd name="connsiteY18" fmla="*/ 3733 h 10000"/>
                  <a:gd name="connsiteX19" fmla="*/ 9915 w 9939"/>
                  <a:gd name="connsiteY19" fmla="*/ 4211 h 10000"/>
                  <a:gd name="connsiteX20" fmla="*/ 9859 w 9939"/>
                  <a:gd name="connsiteY20" fmla="*/ 4748 h 10000"/>
                  <a:gd name="connsiteX21" fmla="*/ 9841 w 9939"/>
                  <a:gd name="connsiteY21" fmla="*/ 4834 h 10000"/>
                  <a:gd name="connsiteX22" fmla="*/ 9780 w 9939"/>
                  <a:gd name="connsiteY22" fmla="*/ 4924 h 10000"/>
                  <a:gd name="connsiteX23" fmla="*/ 9706 w 9939"/>
                  <a:gd name="connsiteY23" fmla="*/ 4997 h 10000"/>
                  <a:gd name="connsiteX24" fmla="*/ 9589 w 9939"/>
                  <a:gd name="connsiteY24" fmla="*/ 5073 h 10000"/>
                  <a:gd name="connsiteX25" fmla="*/ 9473 w 9939"/>
                  <a:gd name="connsiteY25" fmla="*/ 5119 h 10000"/>
                  <a:gd name="connsiteX26" fmla="*/ 9320 w 9939"/>
                  <a:gd name="connsiteY26" fmla="*/ 5162 h 10000"/>
                  <a:gd name="connsiteX27" fmla="*/ 9173 w 9939"/>
                  <a:gd name="connsiteY27" fmla="*/ 5192 h 10000"/>
                  <a:gd name="connsiteX28" fmla="*/ 8945 w 9939"/>
                  <a:gd name="connsiteY28" fmla="*/ 5192 h 10000"/>
                  <a:gd name="connsiteX29" fmla="*/ 8761 w 9939"/>
                  <a:gd name="connsiteY29" fmla="*/ 5176 h 10000"/>
                  <a:gd name="connsiteX30" fmla="*/ 8596 w 9939"/>
                  <a:gd name="connsiteY30" fmla="*/ 5149 h 10000"/>
                  <a:gd name="connsiteX31" fmla="*/ 8449 w 9939"/>
                  <a:gd name="connsiteY31" fmla="*/ 5103 h 10000"/>
                  <a:gd name="connsiteX32" fmla="*/ 8344 w 9939"/>
                  <a:gd name="connsiteY32" fmla="*/ 5046 h 10000"/>
                  <a:gd name="connsiteX33" fmla="*/ 8234 w 9939"/>
                  <a:gd name="connsiteY33" fmla="*/ 4970 h 10000"/>
                  <a:gd name="connsiteX34" fmla="*/ 8148 w 9939"/>
                  <a:gd name="connsiteY34" fmla="*/ 4877 h 10000"/>
                  <a:gd name="connsiteX35" fmla="*/ 8123 w 9939"/>
                  <a:gd name="connsiteY35" fmla="*/ 4791 h 10000"/>
                  <a:gd name="connsiteX36" fmla="*/ 8099 w 9939"/>
                  <a:gd name="connsiteY36" fmla="*/ 4692 h 10000"/>
                  <a:gd name="connsiteX37" fmla="*/ 8148 w 9939"/>
                  <a:gd name="connsiteY37" fmla="*/ 4181 h 10000"/>
                  <a:gd name="connsiteX38" fmla="*/ 8166 w 9939"/>
                  <a:gd name="connsiteY38" fmla="*/ 3733 h 10000"/>
                  <a:gd name="connsiteX39" fmla="*/ 8148 w 9939"/>
                  <a:gd name="connsiteY39" fmla="*/ 3352 h 10000"/>
                  <a:gd name="connsiteX40" fmla="*/ 8117 w 9939"/>
                  <a:gd name="connsiteY40" fmla="*/ 3004 h 10000"/>
                  <a:gd name="connsiteX41" fmla="*/ 8093 w 9939"/>
                  <a:gd name="connsiteY41" fmla="*/ 2863 h 10000"/>
                  <a:gd name="connsiteX42" fmla="*/ 8074 w 9939"/>
                  <a:gd name="connsiteY42" fmla="*/ 2689 h 10000"/>
                  <a:gd name="connsiteX43" fmla="*/ 8025 w 9939"/>
                  <a:gd name="connsiteY43" fmla="*/ 2414 h 10000"/>
                  <a:gd name="connsiteX44" fmla="*/ 7952 w 9939"/>
                  <a:gd name="connsiteY44" fmla="*/ 2162 h 10000"/>
                  <a:gd name="connsiteX45" fmla="*/ 7854 w 9939"/>
                  <a:gd name="connsiteY45" fmla="*/ 1940 h 10000"/>
                  <a:gd name="connsiteX46" fmla="*/ 7762 w 9939"/>
                  <a:gd name="connsiteY46" fmla="*/ 1757 h 10000"/>
                  <a:gd name="connsiteX47" fmla="*/ 7681 w 9939"/>
                  <a:gd name="connsiteY47" fmla="*/ 1621 h 10000"/>
                  <a:gd name="connsiteX48" fmla="*/ 7681 w 9939"/>
                  <a:gd name="connsiteY48" fmla="*/ 9297 h 10000"/>
                  <a:gd name="connsiteX49" fmla="*/ 7651 w 9939"/>
                  <a:gd name="connsiteY49" fmla="*/ 9443 h 10000"/>
                  <a:gd name="connsiteX50" fmla="*/ 7571 w 9939"/>
                  <a:gd name="connsiteY50" fmla="*/ 9569 h 10000"/>
                  <a:gd name="connsiteX51" fmla="*/ 7443 w 9939"/>
                  <a:gd name="connsiteY51" fmla="*/ 9698 h 10000"/>
                  <a:gd name="connsiteX52" fmla="*/ 7283 w 9939"/>
                  <a:gd name="connsiteY52" fmla="*/ 9801 h 10000"/>
                  <a:gd name="connsiteX53" fmla="*/ 7099 w 9939"/>
                  <a:gd name="connsiteY53" fmla="*/ 9881 h 10000"/>
                  <a:gd name="connsiteX54" fmla="*/ 6878 w 9939"/>
                  <a:gd name="connsiteY54" fmla="*/ 9957 h 10000"/>
                  <a:gd name="connsiteX55" fmla="*/ 6621 w 9939"/>
                  <a:gd name="connsiteY55" fmla="*/ 9987 h 10000"/>
                  <a:gd name="connsiteX56" fmla="*/ 6357 w 9939"/>
                  <a:gd name="connsiteY56" fmla="*/ 10000 h 10000"/>
                  <a:gd name="connsiteX57" fmla="*/ 6093 w 9939"/>
                  <a:gd name="connsiteY57" fmla="*/ 9987 h 10000"/>
                  <a:gd name="connsiteX58" fmla="*/ 5847 w 9939"/>
                  <a:gd name="connsiteY58" fmla="*/ 9957 h 10000"/>
                  <a:gd name="connsiteX59" fmla="*/ 5639 w 9939"/>
                  <a:gd name="connsiteY59" fmla="*/ 9884 h 10000"/>
                  <a:gd name="connsiteX60" fmla="*/ 5425 w 9939"/>
                  <a:gd name="connsiteY60" fmla="*/ 9801 h 10000"/>
                  <a:gd name="connsiteX61" fmla="*/ 5260 w 9939"/>
                  <a:gd name="connsiteY61" fmla="*/ 9695 h 10000"/>
                  <a:gd name="connsiteX62" fmla="*/ 5161 w 9939"/>
                  <a:gd name="connsiteY62" fmla="*/ 9569 h 10000"/>
                  <a:gd name="connsiteX63" fmla="*/ 5081 w 9939"/>
                  <a:gd name="connsiteY63" fmla="*/ 9443 h 10000"/>
                  <a:gd name="connsiteX64" fmla="*/ 5050 w 9939"/>
                  <a:gd name="connsiteY64" fmla="*/ 9300 h 10000"/>
                  <a:gd name="connsiteX65" fmla="*/ 5050 w 9939"/>
                  <a:gd name="connsiteY65" fmla="*/ 4559 h 10000"/>
                  <a:gd name="connsiteX66" fmla="*/ 4785 w 9939"/>
                  <a:gd name="connsiteY66" fmla="*/ 4559 h 10000"/>
                  <a:gd name="connsiteX67" fmla="*/ 4785 w 9939"/>
                  <a:gd name="connsiteY67" fmla="*/ 9297 h 10000"/>
                  <a:gd name="connsiteX68" fmla="*/ 4754 w 9939"/>
                  <a:gd name="connsiteY68" fmla="*/ 9436 h 10000"/>
                  <a:gd name="connsiteX69" fmla="*/ 4705 w 9939"/>
                  <a:gd name="connsiteY69" fmla="*/ 9566 h 10000"/>
                  <a:gd name="connsiteX70" fmla="*/ 4564 w 9939"/>
                  <a:gd name="connsiteY70" fmla="*/ 9698 h 10000"/>
                  <a:gd name="connsiteX71" fmla="*/ 4411 w 9939"/>
                  <a:gd name="connsiteY71" fmla="*/ 9801 h 10000"/>
                  <a:gd name="connsiteX72" fmla="*/ 4221 w 9939"/>
                  <a:gd name="connsiteY72" fmla="*/ 9884 h 10000"/>
                  <a:gd name="connsiteX73" fmla="*/ 3981 w 9939"/>
                  <a:gd name="connsiteY73" fmla="*/ 9957 h 10000"/>
                  <a:gd name="connsiteX74" fmla="*/ 3736 w 9939"/>
                  <a:gd name="connsiteY74" fmla="*/ 9987 h 10000"/>
                  <a:gd name="connsiteX75" fmla="*/ 3479 w 9939"/>
                  <a:gd name="connsiteY75" fmla="*/ 10000 h 10000"/>
                  <a:gd name="connsiteX76" fmla="*/ 3221 w 9939"/>
                  <a:gd name="connsiteY76" fmla="*/ 9987 h 10000"/>
                  <a:gd name="connsiteX77" fmla="*/ 2976 w 9939"/>
                  <a:gd name="connsiteY77" fmla="*/ 9957 h 10000"/>
                  <a:gd name="connsiteX78" fmla="*/ 2736 w 9939"/>
                  <a:gd name="connsiteY78" fmla="*/ 9884 h 10000"/>
                  <a:gd name="connsiteX79" fmla="*/ 2552 w 9939"/>
                  <a:gd name="connsiteY79" fmla="*/ 9801 h 10000"/>
                  <a:gd name="connsiteX80" fmla="*/ 2393 w 9939"/>
                  <a:gd name="connsiteY80" fmla="*/ 9698 h 10000"/>
                  <a:gd name="connsiteX81" fmla="*/ 2258 w 9939"/>
                  <a:gd name="connsiteY81" fmla="*/ 9566 h 10000"/>
                  <a:gd name="connsiteX82" fmla="*/ 2203 w 9939"/>
                  <a:gd name="connsiteY82" fmla="*/ 9436 h 10000"/>
                  <a:gd name="connsiteX83" fmla="*/ 2179 w 9939"/>
                  <a:gd name="connsiteY83" fmla="*/ 9300 h 10000"/>
                  <a:gd name="connsiteX84" fmla="*/ 2179 w 9939"/>
                  <a:gd name="connsiteY84" fmla="*/ 1588 h 10000"/>
                  <a:gd name="connsiteX85" fmla="*/ 2104 w 9939"/>
                  <a:gd name="connsiteY85" fmla="*/ 1704 h 10000"/>
                  <a:gd name="connsiteX86" fmla="*/ 2006 w 9939"/>
                  <a:gd name="connsiteY86" fmla="*/ 1936 h 10000"/>
                  <a:gd name="connsiteX87" fmla="*/ 1884 w 9939"/>
                  <a:gd name="connsiteY87" fmla="*/ 2202 h 10000"/>
                  <a:gd name="connsiteX88" fmla="*/ 1810 w 9939"/>
                  <a:gd name="connsiteY88" fmla="*/ 2517 h 10000"/>
                  <a:gd name="connsiteX89" fmla="*/ 1752 w 9939"/>
                  <a:gd name="connsiteY89" fmla="*/ 2850 h 10000"/>
                  <a:gd name="connsiteX90" fmla="*/ 1 w 9939"/>
                  <a:gd name="connsiteY90" fmla="*/ 2849 h 10000"/>
                  <a:gd name="connsiteX91" fmla="*/ 19 w 9939"/>
                  <a:gd name="connsiteY91" fmla="*/ 2533 h 10000"/>
                  <a:gd name="connsiteX92" fmla="*/ 92 w 9939"/>
                  <a:gd name="connsiteY92" fmla="*/ 2198 h 10000"/>
                  <a:gd name="connsiteX93" fmla="*/ 190 w 9939"/>
                  <a:gd name="connsiteY93" fmla="*/ 1890 h 10000"/>
                  <a:gd name="connsiteX94" fmla="*/ 320 w 9939"/>
                  <a:gd name="connsiteY94" fmla="*/ 1621 h 10000"/>
                  <a:gd name="connsiteX95" fmla="*/ 443 w 9939"/>
                  <a:gd name="connsiteY95" fmla="*/ 1379 h 10000"/>
                  <a:gd name="connsiteX96" fmla="*/ 589 w 9939"/>
                  <a:gd name="connsiteY96" fmla="*/ 1151 h 10000"/>
                  <a:gd name="connsiteX97" fmla="*/ 767 w 9939"/>
                  <a:gd name="connsiteY97" fmla="*/ 958 h 10000"/>
                  <a:gd name="connsiteX98" fmla="*/ 940 w 9939"/>
                  <a:gd name="connsiteY98" fmla="*/ 789 h 10000"/>
                  <a:gd name="connsiteX99" fmla="*/ 1117 w 9939"/>
                  <a:gd name="connsiteY99" fmla="*/ 620 h 10000"/>
                  <a:gd name="connsiteX100" fmla="*/ 1319 w 9939"/>
                  <a:gd name="connsiteY100" fmla="*/ 484 h 10000"/>
                  <a:gd name="connsiteX101" fmla="*/ 1724 w 9939"/>
                  <a:gd name="connsiteY101" fmla="*/ 265 h 10000"/>
                  <a:gd name="connsiteX102" fmla="*/ 2136 w 9939"/>
                  <a:gd name="connsiteY102" fmla="*/ 126 h 10000"/>
                  <a:gd name="connsiteX103" fmla="*/ 2313 w 9939"/>
                  <a:gd name="connsiteY103" fmla="*/ 86 h 10000"/>
                  <a:gd name="connsiteX104" fmla="*/ 2466 w 9939"/>
                  <a:gd name="connsiteY104" fmla="*/ 60 h 10000"/>
                  <a:gd name="connsiteX105" fmla="*/ 2884 w 9939"/>
                  <a:gd name="connsiteY105" fmla="*/ 0 h 10000"/>
                  <a:gd name="connsiteX0" fmla="*/ 2932 w 10030"/>
                  <a:gd name="connsiteY0" fmla="*/ 0 h 10000"/>
                  <a:gd name="connsiteX1" fmla="*/ 7025 w 10030"/>
                  <a:gd name="connsiteY1" fmla="*/ 0 h 10000"/>
                  <a:gd name="connsiteX2" fmla="*/ 7153 w 10030"/>
                  <a:gd name="connsiteY2" fmla="*/ 17 h 10000"/>
                  <a:gd name="connsiteX3" fmla="*/ 7438 w 10030"/>
                  <a:gd name="connsiteY3" fmla="*/ 56 h 10000"/>
                  <a:gd name="connsiteX4" fmla="*/ 7617 w 10030"/>
                  <a:gd name="connsiteY4" fmla="*/ 86 h 10000"/>
                  <a:gd name="connsiteX5" fmla="*/ 7777 w 10030"/>
                  <a:gd name="connsiteY5" fmla="*/ 126 h 10000"/>
                  <a:gd name="connsiteX6" fmla="*/ 8062 w 10030"/>
                  <a:gd name="connsiteY6" fmla="*/ 212 h 10000"/>
                  <a:gd name="connsiteX7" fmla="*/ 8339 w 10030"/>
                  <a:gd name="connsiteY7" fmla="*/ 332 h 10000"/>
                  <a:gd name="connsiteX8" fmla="*/ 8629 w 10030"/>
                  <a:gd name="connsiteY8" fmla="*/ 484 h 10000"/>
                  <a:gd name="connsiteX9" fmla="*/ 8870 w 10030"/>
                  <a:gd name="connsiteY9" fmla="*/ 676 h 10000"/>
                  <a:gd name="connsiteX10" fmla="*/ 9130 w 10030"/>
                  <a:gd name="connsiteY10" fmla="*/ 892 h 10000"/>
                  <a:gd name="connsiteX11" fmla="*/ 9327 w 10030"/>
                  <a:gd name="connsiteY11" fmla="*/ 1151 h 10000"/>
                  <a:gd name="connsiteX12" fmla="*/ 9530 w 10030"/>
                  <a:gd name="connsiteY12" fmla="*/ 1459 h 10000"/>
                  <a:gd name="connsiteX13" fmla="*/ 9702 w 10030"/>
                  <a:gd name="connsiteY13" fmla="*/ 1797 h 10000"/>
                  <a:gd name="connsiteX14" fmla="*/ 9827 w 10030"/>
                  <a:gd name="connsiteY14" fmla="*/ 2198 h 10000"/>
                  <a:gd name="connsiteX15" fmla="*/ 9931 w 10030"/>
                  <a:gd name="connsiteY15" fmla="*/ 2649 h 10000"/>
                  <a:gd name="connsiteX16" fmla="*/ 9950 w 10030"/>
                  <a:gd name="connsiteY16" fmla="*/ 2838 h 10000"/>
                  <a:gd name="connsiteX17" fmla="*/ 10006 w 10030"/>
                  <a:gd name="connsiteY17" fmla="*/ 3156 h 10000"/>
                  <a:gd name="connsiteX18" fmla="*/ 10030 w 10030"/>
                  <a:gd name="connsiteY18" fmla="*/ 3733 h 10000"/>
                  <a:gd name="connsiteX19" fmla="*/ 10006 w 10030"/>
                  <a:gd name="connsiteY19" fmla="*/ 4211 h 10000"/>
                  <a:gd name="connsiteX20" fmla="*/ 9950 w 10030"/>
                  <a:gd name="connsiteY20" fmla="*/ 4748 h 10000"/>
                  <a:gd name="connsiteX21" fmla="*/ 9931 w 10030"/>
                  <a:gd name="connsiteY21" fmla="*/ 4834 h 10000"/>
                  <a:gd name="connsiteX22" fmla="*/ 9870 w 10030"/>
                  <a:gd name="connsiteY22" fmla="*/ 4924 h 10000"/>
                  <a:gd name="connsiteX23" fmla="*/ 9796 w 10030"/>
                  <a:gd name="connsiteY23" fmla="*/ 4997 h 10000"/>
                  <a:gd name="connsiteX24" fmla="*/ 9678 w 10030"/>
                  <a:gd name="connsiteY24" fmla="*/ 5073 h 10000"/>
                  <a:gd name="connsiteX25" fmla="*/ 9561 w 10030"/>
                  <a:gd name="connsiteY25" fmla="*/ 5119 h 10000"/>
                  <a:gd name="connsiteX26" fmla="*/ 9407 w 10030"/>
                  <a:gd name="connsiteY26" fmla="*/ 5162 h 10000"/>
                  <a:gd name="connsiteX27" fmla="*/ 9259 w 10030"/>
                  <a:gd name="connsiteY27" fmla="*/ 5192 h 10000"/>
                  <a:gd name="connsiteX28" fmla="*/ 9030 w 10030"/>
                  <a:gd name="connsiteY28" fmla="*/ 5192 h 10000"/>
                  <a:gd name="connsiteX29" fmla="*/ 8845 w 10030"/>
                  <a:gd name="connsiteY29" fmla="*/ 5176 h 10000"/>
                  <a:gd name="connsiteX30" fmla="*/ 8679 w 10030"/>
                  <a:gd name="connsiteY30" fmla="*/ 5149 h 10000"/>
                  <a:gd name="connsiteX31" fmla="*/ 8531 w 10030"/>
                  <a:gd name="connsiteY31" fmla="*/ 5103 h 10000"/>
                  <a:gd name="connsiteX32" fmla="*/ 8425 w 10030"/>
                  <a:gd name="connsiteY32" fmla="*/ 5046 h 10000"/>
                  <a:gd name="connsiteX33" fmla="*/ 8315 w 10030"/>
                  <a:gd name="connsiteY33" fmla="*/ 4970 h 10000"/>
                  <a:gd name="connsiteX34" fmla="*/ 8228 w 10030"/>
                  <a:gd name="connsiteY34" fmla="*/ 4877 h 10000"/>
                  <a:gd name="connsiteX35" fmla="*/ 8203 w 10030"/>
                  <a:gd name="connsiteY35" fmla="*/ 4791 h 10000"/>
                  <a:gd name="connsiteX36" fmla="*/ 8179 w 10030"/>
                  <a:gd name="connsiteY36" fmla="*/ 4692 h 10000"/>
                  <a:gd name="connsiteX37" fmla="*/ 8228 w 10030"/>
                  <a:gd name="connsiteY37" fmla="*/ 4181 h 10000"/>
                  <a:gd name="connsiteX38" fmla="*/ 8246 w 10030"/>
                  <a:gd name="connsiteY38" fmla="*/ 3733 h 10000"/>
                  <a:gd name="connsiteX39" fmla="*/ 8228 w 10030"/>
                  <a:gd name="connsiteY39" fmla="*/ 3352 h 10000"/>
                  <a:gd name="connsiteX40" fmla="*/ 8197 w 10030"/>
                  <a:gd name="connsiteY40" fmla="*/ 3004 h 10000"/>
                  <a:gd name="connsiteX41" fmla="*/ 8173 w 10030"/>
                  <a:gd name="connsiteY41" fmla="*/ 2863 h 10000"/>
                  <a:gd name="connsiteX42" fmla="*/ 8154 w 10030"/>
                  <a:gd name="connsiteY42" fmla="*/ 2689 h 10000"/>
                  <a:gd name="connsiteX43" fmla="*/ 8104 w 10030"/>
                  <a:gd name="connsiteY43" fmla="*/ 2414 h 10000"/>
                  <a:gd name="connsiteX44" fmla="*/ 8031 w 10030"/>
                  <a:gd name="connsiteY44" fmla="*/ 2162 h 10000"/>
                  <a:gd name="connsiteX45" fmla="*/ 7932 w 10030"/>
                  <a:gd name="connsiteY45" fmla="*/ 1940 h 10000"/>
                  <a:gd name="connsiteX46" fmla="*/ 7840 w 10030"/>
                  <a:gd name="connsiteY46" fmla="*/ 1757 h 10000"/>
                  <a:gd name="connsiteX47" fmla="*/ 7758 w 10030"/>
                  <a:gd name="connsiteY47" fmla="*/ 1621 h 10000"/>
                  <a:gd name="connsiteX48" fmla="*/ 7758 w 10030"/>
                  <a:gd name="connsiteY48" fmla="*/ 9297 h 10000"/>
                  <a:gd name="connsiteX49" fmla="*/ 7728 w 10030"/>
                  <a:gd name="connsiteY49" fmla="*/ 9443 h 10000"/>
                  <a:gd name="connsiteX50" fmla="*/ 7647 w 10030"/>
                  <a:gd name="connsiteY50" fmla="*/ 9569 h 10000"/>
                  <a:gd name="connsiteX51" fmla="*/ 7519 w 10030"/>
                  <a:gd name="connsiteY51" fmla="*/ 9698 h 10000"/>
                  <a:gd name="connsiteX52" fmla="*/ 7358 w 10030"/>
                  <a:gd name="connsiteY52" fmla="*/ 9801 h 10000"/>
                  <a:gd name="connsiteX53" fmla="*/ 7173 w 10030"/>
                  <a:gd name="connsiteY53" fmla="*/ 9881 h 10000"/>
                  <a:gd name="connsiteX54" fmla="*/ 6950 w 10030"/>
                  <a:gd name="connsiteY54" fmla="*/ 9957 h 10000"/>
                  <a:gd name="connsiteX55" fmla="*/ 6692 w 10030"/>
                  <a:gd name="connsiteY55" fmla="*/ 9987 h 10000"/>
                  <a:gd name="connsiteX56" fmla="*/ 6426 w 10030"/>
                  <a:gd name="connsiteY56" fmla="*/ 10000 h 10000"/>
                  <a:gd name="connsiteX57" fmla="*/ 6160 w 10030"/>
                  <a:gd name="connsiteY57" fmla="*/ 9987 h 10000"/>
                  <a:gd name="connsiteX58" fmla="*/ 5913 w 10030"/>
                  <a:gd name="connsiteY58" fmla="*/ 9957 h 10000"/>
                  <a:gd name="connsiteX59" fmla="*/ 5704 w 10030"/>
                  <a:gd name="connsiteY59" fmla="*/ 9884 h 10000"/>
                  <a:gd name="connsiteX60" fmla="*/ 5488 w 10030"/>
                  <a:gd name="connsiteY60" fmla="*/ 9801 h 10000"/>
                  <a:gd name="connsiteX61" fmla="*/ 5322 w 10030"/>
                  <a:gd name="connsiteY61" fmla="*/ 9695 h 10000"/>
                  <a:gd name="connsiteX62" fmla="*/ 5223 w 10030"/>
                  <a:gd name="connsiteY62" fmla="*/ 9569 h 10000"/>
                  <a:gd name="connsiteX63" fmla="*/ 5142 w 10030"/>
                  <a:gd name="connsiteY63" fmla="*/ 9443 h 10000"/>
                  <a:gd name="connsiteX64" fmla="*/ 5111 w 10030"/>
                  <a:gd name="connsiteY64" fmla="*/ 9300 h 10000"/>
                  <a:gd name="connsiteX65" fmla="*/ 5111 w 10030"/>
                  <a:gd name="connsiteY65" fmla="*/ 4559 h 10000"/>
                  <a:gd name="connsiteX66" fmla="*/ 4844 w 10030"/>
                  <a:gd name="connsiteY66" fmla="*/ 4559 h 10000"/>
                  <a:gd name="connsiteX67" fmla="*/ 4844 w 10030"/>
                  <a:gd name="connsiteY67" fmla="*/ 9297 h 10000"/>
                  <a:gd name="connsiteX68" fmla="*/ 4813 w 10030"/>
                  <a:gd name="connsiteY68" fmla="*/ 9436 h 10000"/>
                  <a:gd name="connsiteX69" fmla="*/ 4764 w 10030"/>
                  <a:gd name="connsiteY69" fmla="*/ 9566 h 10000"/>
                  <a:gd name="connsiteX70" fmla="*/ 4622 w 10030"/>
                  <a:gd name="connsiteY70" fmla="*/ 9698 h 10000"/>
                  <a:gd name="connsiteX71" fmla="*/ 4468 w 10030"/>
                  <a:gd name="connsiteY71" fmla="*/ 9801 h 10000"/>
                  <a:gd name="connsiteX72" fmla="*/ 4277 w 10030"/>
                  <a:gd name="connsiteY72" fmla="*/ 9884 h 10000"/>
                  <a:gd name="connsiteX73" fmla="*/ 4035 w 10030"/>
                  <a:gd name="connsiteY73" fmla="*/ 9957 h 10000"/>
                  <a:gd name="connsiteX74" fmla="*/ 3789 w 10030"/>
                  <a:gd name="connsiteY74" fmla="*/ 9987 h 10000"/>
                  <a:gd name="connsiteX75" fmla="*/ 3530 w 10030"/>
                  <a:gd name="connsiteY75" fmla="*/ 10000 h 10000"/>
                  <a:gd name="connsiteX76" fmla="*/ 3271 w 10030"/>
                  <a:gd name="connsiteY76" fmla="*/ 9987 h 10000"/>
                  <a:gd name="connsiteX77" fmla="*/ 3024 w 10030"/>
                  <a:gd name="connsiteY77" fmla="*/ 9957 h 10000"/>
                  <a:gd name="connsiteX78" fmla="*/ 2783 w 10030"/>
                  <a:gd name="connsiteY78" fmla="*/ 9884 h 10000"/>
                  <a:gd name="connsiteX79" fmla="*/ 2598 w 10030"/>
                  <a:gd name="connsiteY79" fmla="*/ 9801 h 10000"/>
                  <a:gd name="connsiteX80" fmla="*/ 2438 w 10030"/>
                  <a:gd name="connsiteY80" fmla="*/ 9698 h 10000"/>
                  <a:gd name="connsiteX81" fmla="*/ 2302 w 10030"/>
                  <a:gd name="connsiteY81" fmla="*/ 9566 h 10000"/>
                  <a:gd name="connsiteX82" fmla="*/ 2247 w 10030"/>
                  <a:gd name="connsiteY82" fmla="*/ 9436 h 10000"/>
                  <a:gd name="connsiteX83" fmla="*/ 2222 w 10030"/>
                  <a:gd name="connsiteY83" fmla="*/ 9300 h 10000"/>
                  <a:gd name="connsiteX84" fmla="*/ 2222 w 10030"/>
                  <a:gd name="connsiteY84" fmla="*/ 1588 h 10000"/>
                  <a:gd name="connsiteX85" fmla="*/ 2147 w 10030"/>
                  <a:gd name="connsiteY85" fmla="*/ 1704 h 10000"/>
                  <a:gd name="connsiteX86" fmla="*/ 2048 w 10030"/>
                  <a:gd name="connsiteY86" fmla="*/ 1936 h 10000"/>
                  <a:gd name="connsiteX87" fmla="*/ 1926 w 10030"/>
                  <a:gd name="connsiteY87" fmla="*/ 2202 h 10000"/>
                  <a:gd name="connsiteX88" fmla="*/ 1851 w 10030"/>
                  <a:gd name="connsiteY88" fmla="*/ 2517 h 10000"/>
                  <a:gd name="connsiteX89" fmla="*/ 1793 w 10030"/>
                  <a:gd name="connsiteY89" fmla="*/ 2850 h 10000"/>
                  <a:gd name="connsiteX90" fmla="*/ 0 w 10030"/>
                  <a:gd name="connsiteY90" fmla="*/ 2857 h 10000"/>
                  <a:gd name="connsiteX91" fmla="*/ 49 w 10030"/>
                  <a:gd name="connsiteY91" fmla="*/ 2533 h 10000"/>
                  <a:gd name="connsiteX92" fmla="*/ 123 w 10030"/>
                  <a:gd name="connsiteY92" fmla="*/ 2198 h 10000"/>
                  <a:gd name="connsiteX93" fmla="*/ 221 w 10030"/>
                  <a:gd name="connsiteY93" fmla="*/ 1890 h 10000"/>
                  <a:gd name="connsiteX94" fmla="*/ 352 w 10030"/>
                  <a:gd name="connsiteY94" fmla="*/ 1621 h 10000"/>
                  <a:gd name="connsiteX95" fmla="*/ 476 w 10030"/>
                  <a:gd name="connsiteY95" fmla="*/ 1379 h 10000"/>
                  <a:gd name="connsiteX96" fmla="*/ 623 w 10030"/>
                  <a:gd name="connsiteY96" fmla="*/ 1151 h 10000"/>
                  <a:gd name="connsiteX97" fmla="*/ 802 w 10030"/>
                  <a:gd name="connsiteY97" fmla="*/ 958 h 10000"/>
                  <a:gd name="connsiteX98" fmla="*/ 976 w 10030"/>
                  <a:gd name="connsiteY98" fmla="*/ 789 h 10000"/>
                  <a:gd name="connsiteX99" fmla="*/ 1154 w 10030"/>
                  <a:gd name="connsiteY99" fmla="*/ 620 h 10000"/>
                  <a:gd name="connsiteX100" fmla="*/ 1357 w 10030"/>
                  <a:gd name="connsiteY100" fmla="*/ 484 h 10000"/>
                  <a:gd name="connsiteX101" fmla="*/ 1765 w 10030"/>
                  <a:gd name="connsiteY101" fmla="*/ 265 h 10000"/>
                  <a:gd name="connsiteX102" fmla="*/ 2179 w 10030"/>
                  <a:gd name="connsiteY102" fmla="*/ 126 h 10000"/>
                  <a:gd name="connsiteX103" fmla="*/ 2357 w 10030"/>
                  <a:gd name="connsiteY103" fmla="*/ 86 h 10000"/>
                  <a:gd name="connsiteX104" fmla="*/ 2511 w 10030"/>
                  <a:gd name="connsiteY104" fmla="*/ 60 h 10000"/>
                  <a:gd name="connsiteX105" fmla="*/ 2932 w 10030"/>
                  <a:gd name="connsiteY105" fmla="*/ 0 h 10000"/>
                  <a:gd name="connsiteX0" fmla="*/ 2917 w 10015"/>
                  <a:gd name="connsiteY0" fmla="*/ 0 h 10000"/>
                  <a:gd name="connsiteX1" fmla="*/ 7010 w 10015"/>
                  <a:gd name="connsiteY1" fmla="*/ 0 h 10000"/>
                  <a:gd name="connsiteX2" fmla="*/ 7138 w 10015"/>
                  <a:gd name="connsiteY2" fmla="*/ 17 h 10000"/>
                  <a:gd name="connsiteX3" fmla="*/ 7423 w 10015"/>
                  <a:gd name="connsiteY3" fmla="*/ 56 h 10000"/>
                  <a:gd name="connsiteX4" fmla="*/ 7602 w 10015"/>
                  <a:gd name="connsiteY4" fmla="*/ 86 h 10000"/>
                  <a:gd name="connsiteX5" fmla="*/ 7762 w 10015"/>
                  <a:gd name="connsiteY5" fmla="*/ 126 h 10000"/>
                  <a:gd name="connsiteX6" fmla="*/ 8047 w 10015"/>
                  <a:gd name="connsiteY6" fmla="*/ 212 h 10000"/>
                  <a:gd name="connsiteX7" fmla="*/ 8324 w 10015"/>
                  <a:gd name="connsiteY7" fmla="*/ 332 h 10000"/>
                  <a:gd name="connsiteX8" fmla="*/ 8614 w 10015"/>
                  <a:gd name="connsiteY8" fmla="*/ 484 h 10000"/>
                  <a:gd name="connsiteX9" fmla="*/ 8855 w 10015"/>
                  <a:gd name="connsiteY9" fmla="*/ 676 h 10000"/>
                  <a:gd name="connsiteX10" fmla="*/ 9115 w 10015"/>
                  <a:gd name="connsiteY10" fmla="*/ 892 h 10000"/>
                  <a:gd name="connsiteX11" fmla="*/ 9312 w 10015"/>
                  <a:gd name="connsiteY11" fmla="*/ 1151 h 10000"/>
                  <a:gd name="connsiteX12" fmla="*/ 9515 w 10015"/>
                  <a:gd name="connsiteY12" fmla="*/ 1459 h 10000"/>
                  <a:gd name="connsiteX13" fmla="*/ 9687 w 10015"/>
                  <a:gd name="connsiteY13" fmla="*/ 1797 h 10000"/>
                  <a:gd name="connsiteX14" fmla="*/ 9812 w 10015"/>
                  <a:gd name="connsiteY14" fmla="*/ 2198 h 10000"/>
                  <a:gd name="connsiteX15" fmla="*/ 9916 w 10015"/>
                  <a:gd name="connsiteY15" fmla="*/ 2649 h 10000"/>
                  <a:gd name="connsiteX16" fmla="*/ 9935 w 10015"/>
                  <a:gd name="connsiteY16" fmla="*/ 2838 h 10000"/>
                  <a:gd name="connsiteX17" fmla="*/ 9991 w 10015"/>
                  <a:gd name="connsiteY17" fmla="*/ 3156 h 10000"/>
                  <a:gd name="connsiteX18" fmla="*/ 10015 w 10015"/>
                  <a:gd name="connsiteY18" fmla="*/ 3733 h 10000"/>
                  <a:gd name="connsiteX19" fmla="*/ 9991 w 10015"/>
                  <a:gd name="connsiteY19" fmla="*/ 4211 h 10000"/>
                  <a:gd name="connsiteX20" fmla="*/ 9935 w 10015"/>
                  <a:gd name="connsiteY20" fmla="*/ 4748 h 10000"/>
                  <a:gd name="connsiteX21" fmla="*/ 9916 w 10015"/>
                  <a:gd name="connsiteY21" fmla="*/ 4834 h 10000"/>
                  <a:gd name="connsiteX22" fmla="*/ 9855 w 10015"/>
                  <a:gd name="connsiteY22" fmla="*/ 4924 h 10000"/>
                  <a:gd name="connsiteX23" fmla="*/ 9781 w 10015"/>
                  <a:gd name="connsiteY23" fmla="*/ 4997 h 10000"/>
                  <a:gd name="connsiteX24" fmla="*/ 9663 w 10015"/>
                  <a:gd name="connsiteY24" fmla="*/ 5073 h 10000"/>
                  <a:gd name="connsiteX25" fmla="*/ 9546 w 10015"/>
                  <a:gd name="connsiteY25" fmla="*/ 5119 h 10000"/>
                  <a:gd name="connsiteX26" fmla="*/ 9392 w 10015"/>
                  <a:gd name="connsiteY26" fmla="*/ 5162 h 10000"/>
                  <a:gd name="connsiteX27" fmla="*/ 9244 w 10015"/>
                  <a:gd name="connsiteY27" fmla="*/ 5192 h 10000"/>
                  <a:gd name="connsiteX28" fmla="*/ 9015 w 10015"/>
                  <a:gd name="connsiteY28" fmla="*/ 5192 h 10000"/>
                  <a:gd name="connsiteX29" fmla="*/ 8830 w 10015"/>
                  <a:gd name="connsiteY29" fmla="*/ 5176 h 10000"/>
                  <a:gd name="connsiteX30" fmla="*/ 8664 w 10015"/>
                  <a:gd name="connsiteY30" fmla="*/ 5149 h 10000"/>
                  <a:gd name="connsiteX31" fmla="*/ 8516 w 10015"/>
                  <a:gd name="connsiteY31" fmla="*/ 5103 h 10000"/>
                  <a:gd name="connsiteX32" fmla="*/ 8410 w 10015"/>
                  <a:gd name="connsiteY32" fmla="*/ 5046 h 10000"/>
                  <a:gd name="connsiteX33" fmla="*/ 8300 w 10015"/>
                  <a:gd name="connsiteY33" fmla="*/ 4970 h 10000"/>
                  <a:gd name="connsiteX34" fmla="*/ 8213 w 10015"/>
                  <a:gd name="connsiteY34" fmla="*/ 4877 h 10000"/>
                  <a:gd name="connsiteX35" fmla="*/ 8188 w 10015"/>
                  <a:gd name="connsiteY35" fmla="*/ 4791 h 10000"/>
                  <a:gd name="connsiteX36" fmla="*/ 8164 w 10015"/>
                  <a:gd name="connsiteY36" fmla="*/ 4692 h 10000"/>
                  <a:gd name="connsiteX37" fmla="*/ 8213 w 10015"/>
                  <a:gd name="connsiteY37" fmla="*/ 4181 h 10000"/>
                  <a:gd name="connsiteX38" fmla="*/ 8231 w 10015"/>
                  <a:gd name="connsiteY38" fmla="*/ 3733 h 10000"/>
                  <a:gd name="connsiteX39" fmla="*/ 8213 w 10015"/>
                  <a:gd name="connsiteY39" fmla="*/ 3352 h 10000"/>
                  <a:gd name="connsiteX40" fmla="*/ 8182 w 10015"/>
                  <a:gd name="connsiteY40" fmla="*/ 3004 h 10000"/>
                  <a:gd name="connsiteX41" fmla="*/ 8158 w 10015"/>
                  <a:gd name="connsiteY41" fmla="*/ 2863 h 10000"/>
                  <a:gd name="connsiteX42" fmla="*/ 8139 w 10015"/>
                  <a:gd name="connsiteY42" fmla="*/ 2689 h 10000"/>
                  <a:gd name="connsiteX43" fmla="*/ 8089 w 10015"/>
                  <a:gd name="connsiteY43" fmla="*/ 2414 h 10000"/>
                  <a:gd name="connsiteX44" fmla="*/ 8016 w 10015"/>
                  <a:gd name="connsiteY44" fmla="*/ 2162 h 10000"/>
                  <a:gd name="connsiteX45" fmla="*/ 7917 w 10015"/>
                  <a:gd name="connsiteY45" fmla="*/ 1940 h 10000"/>
                  <a:gd name="connsiteX46" fmla="*/ 7825 w 10015"/>
                  <a:gd name="connsiteY46" fmla="*/ 1757 h 10000"/>
                  <a:gd name="connsiteX47" fmla="*/ 7743 w 10015"/>
                  <a:gd name="connsiteY47" fmla="*/ 1621 h 10000"/>
                  <a:gd name="connsiteX48" fmla="*/ 7743 w 10015"/>
                  <a:gd name="connsiteY48" fmla="*/ 9297 h 10000"/>
                  <a:gd name="connsiteX49" fmla="*/ 7713 w 10015"/>
                  <a:gd name="connsiteY49" fmla="*/ 9443 h 10000"/>
                  <a:gd name="connsiteX50" fmla="*/ 7632 w 10015"/>
                  <a:gd name="connsiteY50" fmla="*/ 9569 h 10000"/>
                  <a:gd name="connsiteX51" fmla="*/ 7504 w 10015"/>
                  <a:gd name="connsiteY51" fmla="*/ 9698 h 10000"/>
                  <a:gd name="connsiteX52" fmla="*/ 7343 w 10015"/>
                  <a:gd name="connsiteY52" fmla="*/ 9801 h 10000"/>
                  <a:gd name="connsiteX53" fmla="*/ 7158 w 10015"/>
                  <a:gd name="connsiteY53" fmla="*/ 9881 h 10000"/>
                  <a:gd name="connsiteX54" fmla="*/ 6935 w 10015"/>
                  <a:gd name="connsiteY54" fmla="*/ 9957 h 10000"/>
                  <a:gd name="connsiteX55" fmla="*/ 6677 w 10015"/>
                  <a:gd name="connsiteY55" fmla="*/ 9987 h 10000"/>
                  <a:gd name="connsiteX56" fmla="*/ 6411 w 10015"/>
                  <a:gd name="connsiteY56" fmla="*/ 10000 h 10000"/>
                  <a:gd name="connsiteX57" fmla="*/ 6145 w 10015"/>
                  <a:gd name="connsiteY57" fmla="*/ 9987 h 10000"/>
                  <a:gd name="connsiteX58" fmla="*/ 5898 w 10015"/>
                  <a:gd name="connsiteY58" fmla="*/ 9957 h 10000"/>
                  <a:gd name="connsiteX59" fmla="*/ 5689 w 10015"/>
                  <a:gd name="connsiteY59" fmla="*/ 9884 h 10000"/>
                  <a:gd name="connsiteX60" fmla="*/ 5473 w 10015"/>
                  <a:gd name="connsiteY60" fmla="*/ 9801 h 10000"/>
                  <a:gd name="connsiteX61" fmla="*/ 5307 w 10015"/>
                  <a:gd name="connsiteY61" fmla="*/ 9695 h 10000"/>
                  <a:gd name="connsiteX62" fmla="*/ 5208 w 10015"/>
                  <a:gd name="connsiteY62" fmla="*/ 9569 h 10000"/>
                  <a:gd name="connsiteX63" fmla="*/ 5127 w 10015"/>
                  <a:gd name="connsiteY63" fmla="*/ 9443 h 10000"/>
                  <a:gd name="connsiteX64" fmla="*/ 5096 w 10015"/>
                  <a:gd name="connsiteY64" fmla="*/ 9300 h 10000"/>
                  <a:gd name="connsiteX65" fmla="*/ 5096 w 10015"/>
                  <a:gd name="connsiteY65" fmla="*/ 4559 h 10000"/>
                  <a:gd name="connsiteX66" fmla="*/ 4829 w 10015"/>
                  <a:gd name="connsiteY66" fmla="*/ 4559 h 10000"/>
                  <a:gd name="connsiteX67" fmla="*/ 4829 w 10015"/>
                  <a:gd name="connsiteY67" fmla="*/ 9297 h 10000"/>
                  <a:gd name="connsiteX68" fmla="*/ 4798 w 10015"/>
                  <a:gd name="connsiteY68" fmla="*/ 9436 h 10000"/>
                  <a:gd name="connsiteX69" fmla="*/ 4749 w 10015"/>
                  <a:gd name="connsiteY69" fmla="*/ 9566 h 10000"/>
                  <a:gd name="connsiteX70" fmla="*/ 4607 w 10015"/>
                  <a:gd name="connsiteY70" fmla="*/ 9698 h 10000"/>
                  <a:gd name="connsiteX71" fmla="*/ 4453 w 10015"/>
                  <a:gd name="connsiteY71" fmla="*/ 9801 h 10000"/>
                  <a:gd name="connsiteX72" fmla="*/ 4262 w 10015"/>
                  <a:gd name="connsiteY72" fmla="*/ 9884 h 10000"/>
                  <a:gd name="connsiteX73" fmla="*/ 4020 w 10015"/>
                  <a:gd name="connsiteY73" fmla="*/ 9957 h 10000"/>
                  <a:gd name="connsiteX74" fmla="*/ 3774 w 10015"/>
                  <a:gd name="connsiteY74" fmla="*/ 9987 h 10000"/>
                  <a:gd name="connsiteX75" fmla="*/ 3515 w 10015"/>
                  <a:gd name="connsiteY75" fmla="*/ 10000 h 10000"/>
                  <a:gd name="connsiteX76" fmla="*/ 3256 w 10015"/>
                  <a:gd name="connsiteY76" fmla="*/ 9987 h 10000"/>
                  <a:gd name="connsiteX77" fmla="*/ 3009 w 10015"/>
                  <a:gd name="connsiteY77" fmla="*/ 9957 h 10000"/>
                  <a:gd name="connsiteX78" fmla="*/ 2768 w 10015"/>
                  <a:gd name="connsiteY78" fmla="*/ 9884 h 10000"/>
                  <a:gd name="connsiteX79" fmla="*/ 2583 w 10015"/>
                  <a:gd name="connsiteY79" fmla="*/ 9801 h 10000"/>
                  <a:gd name="connsiteX80" fmla="*/ 2423 w 10015"/>
                  <a:gd name="connsiteY80" fmla="*/ 9698 h 10000"/>
                  <a:gd name="connsiteX81" fmla="*/ 2287 w 10015"/>
                  <a:gd name="connsiteY81" fmla="*/ 9566 h 10000"/>
                  <a:gd name="connsiteX82" fmla="*/ 2232 w 10015"/>
                  <a:gd name="connsiteY82" fmla="*/ 9436 h 10000"/>
                  <a:gd name="connsiteX83" fmla="*/ 2207 w 10015"/>
                  <a:gd name="connsiteY83" fmla="*/ 9300 h 10000"/>
                  <a:gd name="connsiteX84" fmla="*/ 2207 w 10015"/>
                  <a:gd name="connsiteY84" fmla="*/ 1588 h 10000"/>
                  <a:gd name="connsiteX85" fmla="*/ 2132 w 10015"/>
                  <a:gd name="connsiteY85" fmla="*/ 1704 h 10000"/>
                  <a:gd name="connsiteX86" fmla="*/ 2033 w 10015"/>
                  <a:gd name="connsiteY86" fmla="*/ 1936 h 10000"/>
                  <a:gd name="connsiteX87" fmla="*/ 1911 w 10015"/>
                  <a:gd name="connsiteY87" fmla="*/ 2202 h 10000"/>
                  <a:gd name="connsiteX88" fmla="*/ 1836 w 10015"/>
                  <a:gd name="connsiteY88" fmla="*/ 2517 h 10000"/>
                  <a:gd name="connsiteX89" fmla="*/ 1778 w 10015"/>
                  <a:gd name="connsiteY89" fmla="*/ 2850 h 10000"/>
                  <a:gd name="connsiteX90" fmla="*/ 1 w 10015"/>
                  <a:gd name="connsiteY90" fmla="*/ 2849 h 10000"/>
                  <a:gd name="connsiteX91" fmla="*/ 34 w 10015"/>
                  <a:gd name="connsiteY91" fmla="*/ 2533 h 10000"/>
                  <a:gd name="connsiteX92" fmla="*/ 108 w 10015"/>
                  <a:gd name="connsiteY92" fmla="*/ 2198 h 10000"/>
                  <a:gd name="connsiteX93" fmla="*/ 206 w 10015"/>
                  <a:gd name="connsiteY93" fmla="*/ 1890 h 10000"/>
                  <a:gd name="connsiteX94" fmla="*/ 337 w 10015"/>
                  <a:gd name="connsiteY94" fmla="*/ 1621 h 10000"/>
                  <a:gd name="connsiteX95" fmla="*/ 461 w 10015"/>
                  <a:gd name="connsiteY95" fmla="*/ 1379 h 10000"/>
                  <a:gd name="connsiteX96" fmla="*/ 608 w 10015"/>
                  <a:gd name="connsiteY96" fmla="*/ 1151 h 10000"/>
                  <a:gd name="connsiteX97" fmla="*/ 787 w 10015"/>
                  <a:gd name="connsiteY97" fmla="*/ 958 h 10000"/>
                  <a:gd name="connsiteX98" fmla="*/ 961 w 10015"/>
                  <a:gd name="connsiteY98" fmla="*/ 789 h 10000"/>
                  <a:gd name="connsiteX99" fmla="*/ 1139 w 10015"/>
                  <a:gd name="connsiteY99" fmla="*/ 620 h 10000"/>
                  <a:gd name="connsiteX100" fmla="*/ 1342 w 10015"/>
                  <a:gd name="connsiteY100" fmla="*/ 484 h 10000"/>
                  <a:gd name="connsiteX101" fmla="*/ 1750 w 10015"/>
                  <a:gd name="connsiteY101" fmla="*/ 265 h 10000"/>
                  <a:gd name="connsiteX102" fmla="*/ 2164 w 10015"/>
                  <a:gd name="connsiteY102" fmla="*/ 126 h 10000"/>
                  <a:gd name="connsiteX103" fmla="*/ 2342 w 10015"/>
                  <a:gd name="connsiteY103" fmla="*/ 86 h 10000"/>
                  <a:gd name="connsiteX104" fmla="*/ 2496 w 10015"/>
                  <a:gd name="connsiteY104" fmla="*/ 60 h 10000"/>
                  <a:gd name="connsiteX105" fmla="*/ 2917 w 10015"/>
                  <a:gd name="connsiteY105" fmla="*/ 0 h 10000"/>
                  <a:gd name="connsiteX0" fmla="*/ 2917 w 10015"/>
                  <a:gd name="connsiteY0" fmla="*/ 0 h 10000"/>
                  <a:gd name="connsiteX1" fmla="*/ 7010 w 10015"/>
                  <a:gd name="connsiteY1" fmla="*/ 0 h 10000"/>
                  <a:gd name="connsiteX2" fmla="*/ 7138 w 10015"/>
                  <a:gd name="connsiteY2" fmla="*/ 17 h 10000"/>
                  <a:gd name="connsiteX3" fmla="*/ 7423 w 10015"/>
                  <a:gd name="connsiteY3" fmla="*/ 56 h 10000"/>
                  <a:gd name="connsiteX4" fmla="*/ 7602 w 10015"/>
                  <a:gd name="connsiteY4" fmla="*/ 86 h 10000"/>
                  <a:gd name="connsiteX5" fmla="*/ 7762 w 10015"/>
                  <a:gd name="connsiteY5" fmla="*/ 126 h 10000"/>
                  <a:gd name="connsiteX6" fmla="*/ 8047 w 10015"/>
                  <a:gd name="connsiteY6" fmla="*/ 212 h 10000"/>
                  <a:gd name="connsiteX7" fmla="*/ 8324 w 10015"/>
                  <a:gd name="connsiteY7" fmla="*/ 332 h 10000"/>
                  <a:gd name="connsiteX8" fmla="*/ 8614 w 10015"/>
                  <a:gd name="connsiteY8" fmla="*/ 484 h 10000"/>
                  <a:gd name="connsiteX9" fmla="*/ 8855 w 10015"/>
                  <a:gd name="connsiteY9" fmla="*/ 676 h 10000"/>
                  <a:gd name="connsiteX10" fmla="*/ 9115 w 10015"/>
                  <a:gd name="connsiteY10" fmla="*/ 892 h 10000"/>
                  <a:gd name="connsiteX11" fmla="*/ 9312 w 10015"/>
                  <a:gd name="connsiteY11" fmla="*/ 1151 h 10000"/>
                  <a:gd name="connsiteX12" fmla="*/ 9515 w 10015"/>
                  <a:gd name="connsiteY12" fmla="*/ 1459 h 10000"/>
                  <a:gd name="connsiteX13" fmla="*/ 9687 w 10015"/>
                  <a:gd name="connsiteY13" fmla="*/ 1797 h 10000"/>
                  <a:gd name="connsiteX14" fmla="*/ 9812 w 10015"/>
                  <a:gd name="connsiteY14" fmla="*/ 2198 h 10000"/>
                  <a:gd name="connsiteX15" fmla="*/ 9916 w 10015"/>
                  <a:gd name="connsiteY15" fmla="*/ 2649 h 10000"/>
                  <a:gd name="connsiteX16" fmla="*/ 9935 w 10015"/>
                  <a:gd name="connsiteY16" fmla="*/ 2838 h 10000"/>
                  <a:gd name="connsiteX17" fmla="*/ 9991 w 10015"/>
                  <a:gd name="connsiteY17" fmla="*/ 3156 h 10000"/>
                  <a:gd name="connsiteX18" fmla="*/ 10015 w 10015"/>
                  <a:gd name="connsiteY18" fmla="*/ 3733 h 10000"/>
                  <a:gd name="connsiteX19" fmla="*/ 9991 w 10015"/>
                  <a:gd name="connsiteY19" fmla="*/ 4211 h 10000"/>
                  <a:gd name="connsiteX20" fmla="*/ 9935 w 10015"/>
                  <a:gd name="connsiteY20" fmla="*/ 4748 h 10000"/>
                  <a:gd name="connsiteX21" fmla="*/ 9916 w 10015"/>
                  <a:gd name="connsiteY21" fmla="*/ 4834 h 10000"/>
                  <a:gd name="connsiteX22" fmla="*/ 9855 w 10015"/>
                  <a:gd name="connsiteY22" fmla="*/ 4924 h 10000"/>
                  <a:gd name="connsiteX23" fmla="*/ 9781 w 10015"/>
                  <a:gd name="connsiteY23" fmla="*/ 4997 h 10000"/>
                  <a:gd name="connsiteX24" fmla="*/ 9663 w 10015"/>
                  <a:gd name="connsiteY24" fmla="*/ 5073 h 10000"/>
                  <a:gd name="connsiteX25" fmla="*/ 9546 w 10015"/>
                  <a:gd name="connsiteY25" fmla="*/ 5119 h 10000"/>
                  <a:gd name="connsiteX26" fmla="*/ 9392 w 10015"/>
                  <a:gd name="connsiteY26" fmla="*/ 5162 h 10000"/>
                  <a:gd name="connsiteX27" fmla="*/ 9244 w 10015"/>
                  <a:gd name="connsiteY27" fmla="*/ 5192 h 10000"/>
                  <a:gd name="connsiteX28" fmla="*/ 9015 w 10015"/>
                  <a:gd name="connsiteY28" fmla="*/ 5192 h 10000"/>
                  <a:gd name="connsiteX29" fmla="*/ 8830 w 10015"/>
                  <a:gd name="connsiteY29" fmla="*/ 5176 h 10000"/>
                  <a:gd name="connsiteX30" fmla="*/ 8664 w 10015"/>
                  <a:gd name="connsiteY30" fmla="*/ 5149 h 10000"/>
                  <a:gd name="connsiteX31" fmla="*/ 8516 w 10015"/>
                  <a:gd name="connsiteY31" fmla="*/ 5103 h 10000"/>
                  <a:gd name="connsiteX32" fmla="*/ 8410 w 10015"/>
                  <a:gd name="connsiteY32" fmla="*/ 5046 h 10000"/>
                  <a:gd name="connsiteX33" fmla="*/ 8300 w 10015"/>
                  <a:gd name="connsiteY33" fmla="*/ 4970 h 10000"/>
                  <a:gd name="connsiteX34" fmla="*/ 8213 w 10015"/>
                  <a:gd name="connsiteY34" fmla="*/ 4877 h 10000"/>
                  <a:gd name="connsiteX35" fmla="*/ 8188 w 10015"/>
                  <a:gd name="connsiteY35" fmla="*/ 4791 h 10000"/>
                  <a:gd name="connsiteX36" fmla="*/ 8164 w 10015"/>
                  <a:gd name="connsiteY36" fmla="*/ 4692 h 10000"/>
                  <a:gd name="connsiteX37" fmla="*/ 8213 w 10015"/>
                  <a:gd name="connsiteY37" fmla="*/ 4181 h 10000"/>
                  <a:gd name="connsiteX38" fmla="*/ 8231 w 10015"/>
                  <a:gd name="connsiteY38" fmla="*/ 3733 h 10000"/>
                  <a:gd name="connsiteX39" fmla="*/ 8213 w 10015"/>
                  <a:gd name="connsiteY39" fmla="*/ 3352 h 10000"/>
                  <a:gd name="connsiteX40" fmla="*/ 8182 w 10015"/>
                  <a:gd name="connsiteY40" fmla="*/ 3004 h 10000"/>
                  <a:gd name="connsiteX41" fmla="*/ 8158 w 10015"/>
                  <a:gd name="connsiteY41" fmla="*/ 2863 h 10000"/>
                  <a:gd name="connsiteX42" fmla="*/ 8139 w 10015"/>
                  <a:gd name="connsiteY42" fmla="*/ 2689 h 10000"/>
                  <a:gd name="connsiteX43" fmla="*/ 8089 w 10015"/>
                  <a:gd name="connsiteY43" fmla="*/ 2414 h 10000"/>
                  <a:gd name="connsiteX44" fmla="*/ 8016 w 10015"/>
                  <a:gd name="connsiteY44" fmla="*/ 2162 h 10000"/>
                  <a:gd name="connsiteX45" fmla="*/ 7917 w 10015"/>
                  <a:gd name="connsiteY45" fmla="*/ 1940 h 10000"/>
                  <a:gd name="connsiteX46" fmla="*/ 7825 w 10015"/>
                  <a:gd name="connsiteY46" fmla="*/ 1757 h 10000"/>
                  <a:gd name="connsiteX47" fmla="*/ 7743 w 10015"/>
                  <a:gd name="connsiteY47" fmla="*/ 1621 h 10000"/>
                  <a:gd name="connsiteX48" fmla="*/ 7743 w 10015"/>
                  <a:gd name="connsiteY48" fmla="*/ 9297 h 10000"/>
                  <a:gd name="connsiteX49" fmla="*/ 7713 w 10015"/>
                  <a:gd name="connsiteY49" fmla="*/ 9443 h 10000"/>
                  <a:gd name="connsiteX50" fmla="*/ 7632 w 10015"/>
                  <a:gd name="connsiteY50" fmla="*/ 9569 h 10000"/>
                  <a:gd name="connsiteX51" fmla="*/ 7504 w 10015"/>
                  <a:gd name="connsiteY51" fmla="*/ 9698 h 10000"/>
                  <a:gd name="connsiteX52" fmla="*/ 7343 w 10015"/>
                  <a:gd name="connsiteY52" fmla="*/ 9801 h 10000"/>
                  <a:gd name="connsiteX53" fmla="*/ 7158 w 10015"/>
                  <a:gd name="connsiteY53" fmla="*/ 9881 h 10000"/>
                  <a:gd name="connsiteX54" fmla="*/ 6935 w 10015"/>
                  <a:gd name="connsiteY54" fmla="*/ 9957 h 10000"/>
                  <a:gd name="connsiteX55" fmla="*/ 6677 w 10015"/>
                  <a:gd name="connsiteY55" fmla="*/ 9987 h 10000"/>
                  <a:gd name="connsiteX56" fmla="*/ 6411 w 10015"/>
                  <a:gd name="connsiteY56" fmla="*/ 10000 h 10000"/>
                  <a:gd name="connsiteX57" fmla="*/ 6145 w 10015"/>
                  <a:gd name="connsiteY57" fmla="*/ 9987 h 10000"/>
                  <a:gd name="connsiteX58" fmla="*/ 5898 w 10015"/>
                  <a:gd name="connsiteY58" fmla="*/ 9957 h 10000"/>
                  <a:gd name="connsiteX59" fmla="*/ 5689 w 10015"/>
                  <a:gd name="connsiteY59" fmla="*/ 9884 h 10000"/>
                  <a:gd name="connsiteX60" fmla="*/ 5473 w 10015"/>
                  <a:gd name="connsiteY60" fmla="*/ 9801 h 10000"/>
                  <a:gd name="connsiteX61" fmla="*/ 5307 w 10015"/>
                  <a:gd name="connsiteY61" fmla="*/ 9695 h 10000"/>
                  <a:gd name="connsiteX62" fmla="*/ 5208 w 10015"/>
                  <a:gd name="connsiteY62" fmla="*/ 9569 h 10000"/>
                  <a:gd name="connsiteX63" fmla="*/ 5127 w 10015"/>
                  <a:gd name="connsiteY63" fmla="*/ 9443 h 10000"/>
                  <a:gd name="connsiteX64" fmla="*/ 5096 w 10015"/>
                  <a:gd name="connsiteY64" fmla="*/ 9300 h 10000"/>
                  <a:gd name="connsiteX65" fmla="*/ 5096 w 10015"/>
                  <a:gd name="connsiteY65" fmla="*/ 4559 h 10000"/>
                  <a:gd name="connsiteX66" fmla="*/ 4829 w 10015"/>
                  <a:gd name="connsiteY66" fmla="*/ 4559 h 10000"/>
                  <a:gd name="connsiteX67" fmla="*/ 4829 w 10015"/>
                  <a:gd name="connsiteY67" fmla="*/ 9297 h 10000"/>
                  <a:gd name="connsiteX68" fmla="*/ 4798 w 10015"/>
                  <a:gd name="connsiteY68" fmla="*/ 9436 h 10000"/>
                  <a:gd name="connsiteX69" fmla="*/ 4749 w 10015"/>
                  <a:gd name="connsiteY69" fmla="*/ 9566 h 10000"/>
                  <a:gd name="connsiteX70" fmla="*/ 4607 w 10015"/>
                  <a:gd name="connsiteY70" fmla="*/ 9698 h 10000"/>
                  <a:gd name="connsiteX71" fmla="*/ 4453 w 10015"/>
                  <a:gd name="connsiteY71" fmla="*/ 9801 h 10000"/>
                  <a:gd name="connsiteX72" fmla="*/ 4262 w 10015"/>
                  <a:gd name="connsiteY72" fmla="*/ 9884 h 10000"/>
                  <a:gd name="connsiteX73" fmla="*/ 4020 w 10015"/>
                  <a:gd name="connsiteY73" fmla="*/ 9957 h 10000"/>
                  <a:gd name="connsiteX74" fmla="*/ 3774 w 10015"/>
                  <a:gd name="connsiteY74" fmla="*/ 9987 h 10000"/>
                  <a:gd name="connsiteX75" fmla="*/ 3515 w 10015"/>
                  <a:gd name="connsiteY75" fmla="*/ 10000 h 10000"/>
                  <a:gd name="connsiteX76" fmla="*/ 3256 w 10015"/>
                  <a:gd name="connsiteY76" fmla="*/ 9987 h 10000"/>
                  <a:gd name="connsiteX77" fmla="*/ 3009 w 10015"/>
                  <a:gd name="connsiteY77" fmla="*/ 9957 h 10000"/>
                  <a:gd name="connsiteX78" fmla="*/ 2768 w 10015"/>
                  <a:gd name="connsiteY78" fmla="*/ 9884 h 10000"/>
                  <a:gd name="connsiteX79" fmla="*/ 2583 w 10015"/>
                  <a:gd name="connsiteY79" fmla="*/ 9801 h 10000"/>
                  <a:gd name="connsiteX80" fmla="*/ 2423 w 10015"/>
                  <a:gd name="connsiteY80" fmla="*/ 9698 h 10000"/>
                  <a:gd name="connsiteX81" fmla="*/ 2287 w 10015"/>
                  <a:gd name="connsiteY81" fmla="*/ 9566 h 10000"/>
                  <a:gd name="connsiteX82" fmla="*/ 2232 w 10015"/>
                  <a:gd name="connsiteY82" fmla="*/ 9436 h 10000"/>
                  <a:gd name="connsiteX83" fmla="*/ 2207 w 10015"/>
                  <a:gd name="connsiteY83" fmla="*/ 9300 h 10000"/>
                  <a:gd name="connsiteX84" fmla="*/ 2188 w 10015"/>
                  <a:gd name="connsiteY84" fmla="*/ 2846 h 10000"/>
                  <a:gd name="connsiteX85" fmla="*/ 2207 w 10015"/>
                  <a:gd name="connsiteY85" fmla="*/ 1588 h 10000"/>
                  <a:gd name="connsiteX86" fmla="*/ 2132 w 10015"/>
                  <a:gd name="connsiteY86" fmla="*/ 1704 h 10000"/>
                  <a:gd name="connsiteX87" fmla="*/ 2033 w 10015"/>
                  <a:gd name="connsiteY87" fmla="*/ 1936 h 10000"/>
                  <a:gd name="connsiteX88" fmla="*/ 1911 w 10015"/>
                  <a:gd name="connsiteY88" fmla="*/ 2202 h 10000"/>
                  <a:gd name="connsiteX89" fmla="*/ 1836 w 10015"/>
                  <a:gd name="connsiteY89" fmla="*/ 2517 h 10000"/>
                  <a:gd name="connsiteX90" fmla="*/ 1778 w 10015"/>
                  <a:gd name="connsiteY90" fmla="*/ 2850 h 10000"/>
                  <a:gd name="connsiteX91" fmla="*/ 1 w 10015"/>
                  <a:gd name="connsiteY91" fmla="*/ 2849 h 10000"/>
                  <a:gd name="connsiteX92" fmla="*/ 34 w 10015"/>
                  <a:gd name="connsiteY92" fmla="*/ 2533 h 10000"/>
                  <a:gd name="connsiteX93" fmla="*/ 108 w 10015"/>
                  <a:gd name="connsiteY93" fmla="*/ 2198 h 10000"/>
                  <a:gd name="connsiteX94" fmla="*/ 206 w 10015"/>
                  <a:gd name="connsiteY94" fmla="*/ 1890 h 10000"/>
                  <a:gd name="connsiteX95" fmla="*/ 337 w 10015"/>
                  <a:gd name="connsiteY95" fmla="*/ 1621 h 10000"/>
                  <a:gd name="connsiteX96" fmla="*/ 461 w 10015"/>
                  <a:gd name="connsiteY96" fmla="*/ 1379 h 10000"/>
                  <a:gd name="connsiteX97" fmla="*/ 608 w 10015"/>
                  <a:gd name="connsiteY97" fmla="*/ 1151 h 10000"/>
                  <a:gd name="connsiteX98" fmla="*/ 787 w 10015"/>
                  <a:gd name="connsiteY98" fmla="*/ 958 h 10000"/>
                  <a:gd name="connsiteX99" fmla="*/ 961 w 10015"/>
                  <a:gd name="connsiteY99" fmla="*/ 789 h 10000"/>
                  <a:gd name="connsiteX100" fmla="*/ 1139 w 10015"/>
                  <a:gd name="connsiteY100" fmla="*/ 620 h 10000"/>
                  <a:gd name="connsiteX101" fmla="*/ 1342 w 10015"/>
                  <a:gd name="connsiteY101" fmla="*/ 484 h 10000"/>
                  <a:gd name="connsiteX102" fmla="*/ 1750 w 10015"/>
                  <a:gd name="connsiteY102" fmla="*/ 265 h 10000"/>
                  <a:gd name="connsiteX103" fmla="*/ 2164 w 10015"/>
                  <a:gd name="connsiteY103" fmla="*/ 126 h 10000"/>
                  <a:gd name="connsiteX104" fmla="*/ 2342 w 10015"/>
                  <a:gd name="connsiteY104" fmla="*/ 86 h 10000"/>
                  <a:gd name="connsiteX105" fmla="*/ 2496 w 10015"/>
                  <a:gd name="connsiteY105" fmla="*/ 60 h 10000"/>
                  <a:gd name="connsiteX106" fmla="*/ 2917 w 10015"/>
                  <a:gd name="connsiteY106" fmla="*/ 0 h 10000"/>
                  <a:gd name="connsiteX0" fmla="*/ 2917 w 10015"/>
                  <a:gd name="connsiteY0" fmla="*/ 0 h 10000"/>
                  <a:gd name="connsiteX1" fmla="*/ 7010 w 10015"/>
                  <a:gd name="connsiteY1" fmla="*/ 0 h 10000"/>
                  <a:gd name="connsiteX2" fmla="*/ 7138 w 10015"/>
                  <a:gd name="connsiteY2" fmla="*/ 17 h 10000"/>
                  <a:gd name="connsiteX3" fmla="*/ 7423 w 10015"/>
                  <a:gd name="connsiteY3" fmla="*/ 56 h 10000"/>
                  <a:gd name="connsiteX4" fmla="*/ 7602 w 10015"/>
                  <a:gd name="connsiteY4" fmla="*/ 86 h 10000"/>
                  <a:gd name="connsiteX5" fmla="*/ 7762 w 10015"/>
                  <a:gd name="connsiteY5" fmla="*/ 126 h 10000"/>
                  <a:gd name="connsiteX6" fmla="*/ 8047 w 10015"/>
                  <a:gd name="connsiteY6" fmla="*/ 212 h 10000"/>
                  <a:gd name="connsiteX7" fmla="*/ 8324 w 10015"/>
                  <a:gd name="connsiteY7" fmla="*/ 332 h 10000"/>
                  <a:gd name="connsiteX8" fmla="*/ 8614 w 10015"/>
                  <a:gd name="connsiteY8" fmla="*/ 484 h 10000"/>
                  <a:gd name="connsiteX9" fmla="*/ 8855 w 10015"/>
                  <a:gd name="connsiteY9" fmla="*/ 676 h 10000"/>
                  <a:gd name="connsiteX10" fmla="*/ 9115 w 10015"/>
                  <a:gd name="connsiteY10" fmla="*/ 892 h 10000"/>
                  <a:gd name="connsiteX11" fmla="*/ 9312 w 10015"/>
                  <a:gd name="connsiteY11" fmla="*/ 1151 h 10000"/>
                  <a:gd name="connsiteX12" fmla="*/ 9515 w 10015"/>
                  <a:gd name="connsiteY12" fmla="*/ 1459 h 10000"/>
                  <a:gd name="connsiteX13" fmla="*/ 9687 w 10015"/>
                  <a:gd name="connsiteY13" fmla="*/ 1797 h 10000"/>
                  <a:gd name="connsiteX14" fmla="*/ 9812 w 10015"/>
                  <a:gd name="connsiteY14" fmla="*/ 2198 h 10000"/>
                  <a:gd name="connsiteX15" fmla="*/ 9916 w 10015"/>
                  <a:gd name="connsiteY15" fmla="*/ 2649 h 10000"/>
                  <a:gd name="connsiteX16" fmla="*/ 9935 w 10015"/>
                  <a:gd name="connsiteY16" fmla="*/ 2838 h 10000"/>
                  <a:gd name="connsiteX17" fmla="*/ 9991 w 10015"/>
                  <a:gd name="connsiteY17" fmla="*/ 3156 h 10000"/>
                  <a:gd name="connsiteX18" fmla="*/ 10015 w 10015"/>
                  <a:gd name="connsiteY18" fmla="*/ 3733 h 10000"/>
                  <a:gd name="connsiteX19" fmla="*/ 9991 w 10015"/>
                  <a:gd name="connsiteY19" fmla="*/ 4211 h 10000"/>
                  <a:gd name="connsiteX20" fmla="*/ 9935 w 10015"/>
                  <a:gd name="connsiteY20" fmla="*/ 4748 h 10000"/>
                  <a:gd name="connsiteX21" fmla="*/ 9916 w 10015"/>
                  <a:gd name="connsiteY21" fmla="*/ 4834 h 10000"/>
                  <a:gd name="connsiteX22" fmla="*/ 9855 w 10015"/>
                  <a:gd name="connsiteY22" fmla="*/ 4924 h 10000"/>
                  <a:gd name="connsiteX23" fmla="*/ 9781 w 10015"/>
                  <a:gd name="connsiteY23" fmla="*/ 4997 h 10000"/>
                  <a:gd name="connsiteX24" fmla="*/ 9663 w 10015"/>
                  <a:gd name="connsiteY24" fmla="*/ 5073 h 10000"/>
                  <a:gd name="connsiteX25" fmla="*/ 9546 w 10015"/>
                  <a:gd name="connsiteY25" fmla="*/ 5119 h 10000"/>
                  <a:gd name="connsiteX26" fmla="*/ 9392 w 10015"/>
                  <a:gd name="connsiteY26" fmla="*/ 5162 h 10000"/>
                  <a:gd name="connsiteX27" fmla="*/ 9244 w 10015"/>
                  <a:gd name="connsiteY27" fmla="*/ 5192 h 10000"/>
                  <a:gd name="connsiteX28" fmla="*/ 9015 w 10015"/>
                  <a:gd name="connsiteY28" fmla="*/ 5192 h 10000"/>
                  <a:gd name="connsiteX29" fmla="*/ 8830 w 10015"/>
                  <a:gd name="connsiteY29" fmla="*/ 5176 h 10000"/>
                  <a:gd name="connsiteX30" fmla="*/ 8664 w 10015"/>
                  <a:gd name="connsiteY30" fmla="*/ 5149 h 10000"/>
                  <a:gd name="connsiteX31" fmla="*/ 8516 w 10015"/>
                  <a:gd name="connsiteY31" fmla="*/ 5103 h 10000"/>
                  <a:gd name="connsiteX32" fmla="*/ 8410 w 10015"/>
                  <a:gd name="connsiteY32" fmla="*/ 5046 h 10000"/>
                  <a:gd name="connsiteX33" fmla="*/ 8300 w 10015"/>
                  <a:gd name="connsiteY33" fmla="*/ 4970 h 10000"/>
                  <a:gd name="connsiteX34" fmla="*/ 8213 w 10015"/>
                  <a:gd name="connsiteY34" fmla="*/ 4877 h 10000"/>
                  <a:gd name="connsiteX35" fmla="*/ 8188 w 10015"/>
                  <a:gd name="connsiteY35" fmla="*/ 4791 h 10000"/>
                  <a:gd name="connsiteX36" fmla="*/ 8164 w 10015"/>
                  <a:gd name="connsiteY36" fmla="*/ 4692 h 10000"/>
                  <a:gd name="connsiteX37" fmla="*/ 8213 w 10015"/>
                  <a:gd name="connsiteY37" fmla="*/ 4181 h 10000"/>
                  <a:gd name="connsiteX38" fmla="*/ 8231 w 10015"/>
                  <a:gd name="connsiteY38" fmla="*/ 3733 h 10000"/>
                  <a:gd name="connsiteX39" fmla="*/ 8213 w 10015"/>
                  <a:gd name="connsiteY39" fmla="*/ 3352 h 10000"/>
                  <a:gd name="connsiteX40" fmla="*/ 8182 w 10015"/>
                  <a:gd name="connsiteY40" fmla="*/ 3004 h 10000"/>
                  <a:gd name="connsiteX41" fmla="*/ 8158 w 10015"/>
                  <a:gd name="connsiteY41" fmla="*/ 2863 h 10000"/>
                  <a:gd name="connsiteX42" fmla="*/ 8139 w 10015"/>
                  <a:gd name="connsiteY42" fmla="*/ 2689 h 10000"/>
                  <a:gd name="connsiteX43" fmla="*/ 8089 w 10015"/>
                  <a:gd name="connsiteY43" fmla="*/ 2414 h 10000"/>
                  <a:gd name="connsiteX44" fmla="*/ 8016 w 10015"/>
                  <a:gd name="connsiteY44" fmla="*/ 2162 h 10000"/>
                  <a:gd name="connsiteX45" fmla="*/ 7917 w 10015"/>
                  <a:gd name="connsiteY45" fmla="*/ 1940 h 10000"/>
                  <a:gd name="connsiteX46" fmla="*/ 7825 w 10015"/>
                  <a:gd name="connsiteY46" fmla="*/ 1757 h 10000"/>
                  <a:gd name="connsiteX47" fmla="*/ 7743 w 10015"/>
                  <a:gd name="connsiteY47" fmla="*/ 1621 h 10000"/>
                  <a:gd name="connsiteX48" fmla="*/ 7721 w 10015"/>
                  <a:gd name="connsiteY48" fmla="*/ 2863 h 10000"/>
                  <a:gd name="connsiteX49" fmla="*/ 7743 w 10015"/>
                  <a:gd name="connsiteY49" fmla="*/ 9297 h 10000"/>
                  <a:gd name="connsiteX50" fmla="*/ 7713 w 10015"/>
                  <a:gd name="connsiteY50" fmla="*/ 9443 h 10000"/>
                  <a:gd name="connsiteX51" fmla="*/ 7632 w 10015"/>
                  <a:gd name="connsiteY51" fmla="*/ 9569 h 10000"/>
                  <a:gd name="connsiteX52" fmla="*/ 7504 w 10015"/>
                  <a:gd name="connsiteY52" fmla="*/ 9698 h 10000"/>
                  <a:gd name="connsiteX53" fmla="*/ 7343 w 10015"/>
                  <a:gd name="connsiteY53" fmla="*/ 9801 h 10000"/>
                  <a:gd name="connsiteX54" fmla="*/ 7158 w 10015"/>
                  <a:gd name="connsiteY54" fmla="*/ 9881 h 10000"/>
                  <a:gd name="connsiteX55" fmla="*/ 6935 w 10015"/>
                  <a:gd name="connsiteY55" fmla="*/ 9957 h 10000"/>
                  <a:gd name="connsiteX56" fmla="*/ 6677 w 10015"/>
                  <a:gd name="connsiteY56" fmla="*/ 9987 h 10000"/>
                  <a:gd name="connsiteX57" fmla="*/ 6411 w 10015"/>
                  <a:gd name="connsiteY57" fmla="*/ 10000 h 10000"/>
                  <a:gd name="connsiteX58" fmla="*/ 6145 w 10015"/>
                  <a:gd name="connsiteY58" fmla="*/ 9987 h 10000"/>
                  <a:gd name="connsiteX59" fmla="*/ 5898 w 10015"/>
                  <a:gd name="connsiteY59" fmla="*/ 9957 h 10000"/>
                  <a:gd name="connsiteX60" fmla="*/ 5689 w 10015"/>
                  <a:gd name="connsiteY60" fmla="*/ 9884 h 10000"/>
                  <a:gd name="connsiteX61" fmla="*/ 5473 w 10015"/>
                  <a:gd name="connsiteY61" fmla="*/ 9801 h 10000"/>
                  <a:gd name="connsiteX62" fmla="*/ 5307 w 10015"/>
                  <a:gd name="connsiteY62" fmla="*/ 9695 h 10000"/>
                  <a:gd name="connsiteX63" fmla="*/ 5208 w 10015"/>
                  <a:gd name="connsiteY63" fmla="*/ 9569 h 10000"/>
                  <a:gd name="connsiteX64" fmla="*/ 5127 w 10015"/>
                  <a:gd name="connsiteY64" fmla="*/ 9443 h 10000"/>
                  <a:gd name="connsiteX65" fmla="*/ 5096 w 10015"/>
                  <a:gd name="connsiteY65" fmla="*/ 9300 h 10000"/>
                  <a:gd name="connsiteX66" fmla="*/ 5096 w 10015"/>
                  <a:gd name="connsiteY66" fmla="*/ 4559 h 10000"/>
                  <a:gd name="connsiteX67" fmla="*/ 4829 w 10015"/>
                  <a:gd name="connsiteY67" fmla="*/ 4559 h 10000"/>
                  <a:gd name="connsiteX68" fmla="*/ 4829 w 10015"/>
                  <a:gd name="connsiteY68" fmla="*/ 9297 h 10000"/>
                  <a:gd name="connsiteX69" fmla="*/ 4798 w 10015"/>
                  <a:gd name="connsiteY69" fmla="*/ 9436 h 10000"/>
                  <a:gd name="connsiteX70" fmla="*/ 4749 w 10015"/>
                  <a:gd name="connsiteY70" fmla="*/ 9566 h 10000"/>
                  <a:gd name="connsiteX71" fmla="*/ 4607 w 10015"/>
                  <a:gd name="connsiteY71" fmla="*/ 9698 h 10000"/>
                  <a:gd name="connsiteX72" fmla="*/ 4453 w 10015"/>
                  <a:gd name="connsiteY72" fmla="*/ 9801 h 10000"/>
                  <a:gd name="connsiteX73" fmla="*/ 4262 w 10015"/>
                  <a:gd name="connsiteY73" fmla="*/ 9884 h 10000"/>
                  <a:gd name="connsiteX74" fmla="*/ 4020 w 10015"/>
                  <a:gd name="connsiteY74" fmla="*/ 9957 h 10000"/>
                  <a:gd name="connsiteX75" fmla="*/ 3774 w 10015"/>
                  <a:gd name="connsiteY75" fmla="*/ 9987 h 10000"/>
                  <a:gd name="connsiteX76" fmla="*/ 3515 w 10015"/>
                  <a:gd name="connsiteY76" fmla="*/ 10000 h 10000"/>
                  <a:gd name="connsiteX77" fmla="*/ 3256 w 10015"/>
                  <a:gd name="connsiteY77" fmla="*/ 9987 h 10000"/>
                  <a:gd name="connsiteX78" fmla="*/ 3009 w 10015"/>
                  <a:gd name="connsiteY78" fmla="*/ 9957 h 10000"/>
                  <a:gd name="connsiteX79" fmla="*/ 2768 w 10015"/>
                  <a:gd name="connsiteY79" fmla="*/ 9884 h 10000"/>
                  <a:gd name="connsiteX80" fmla="*/ 2583 w 10015"/>
                  <a:gd name="connsiteY80" fmla="*/ 9801 h 10000"/>
                  <a:gd name="connsiteX81" fmla="*/ 2423 w 10015"/>
                  <a:gd name="connsiteY81" fmla="*/ 9698 h 10000"/>
                  <a:gd name="connsiteX82" fmla="*/ 2287 w 10015"/>
                  <a:gd name="connsiteY82" fmla="*/ 9566 h 10000"/>
                  <a:gd name="connsiteX83" fmla="*/ 2232 w 10015"/>
                  <a:gd name="connsiteY83" fmla="*/ 9436 h 10000"/>
                  <a:gd name="connsiteX84" fmla="*/ 2207 w 10015"/>
                  <a:gd name="connsiteY84" fmla="*/ 9300 h 10000"/>
                  <a:gd name="connsiteX85" fmla="*/ 2188 w 10015"/>
                  <a:gd name="connsiteY85" fmla="*/ 2846 h 10000"/>
                  <a:gd name="connsiteX86" fmla="*/ 2207 w 10015"/>
                  <a:gd name="connsiteY86" fmla="*/ 1588 h 10000"/>
                  <a:gd name="connsiteX87" fmla="*/ 2132 w 10015"/>
                  <a:gd name="connsiteY87" fmla="*/ 1704 h 10000"/>
                  <a:gd name="connsiteX88" fmla="*/ 2033 w 10015"/>
                  <a:gd name="connsiteY88" fmla="*/ 1936 h 10000"/>
                  <a:gd name="connsiteX89" fmla="*/ 1911 w 10015"/>
                  <a:gd name="connsiteY89" fmla="*/ 2202 h 10000"/>
                  <a:gd name="connsiteX90" fmla="*/ 1836 w 10015"/>
                  <a:gd name="connsiteY90" fmla="*/ 2517 h 10000"/>
                  <a:gd name="connsiteX91" fmla="*/ 1778 w 10015"/>
                  <a:gd name="connsiteY91" fmla="*/ 2850 h 10000"/>
                  <a:gd name="connsiteX92" fmla="*/ 1 w 10015"/>
                  <a:gd name="connsiteY92" fmla="*/ 2849 h 10000"/>
                  <a:gd name="connsiteX93" fmla="*/ 34 w 10015"/>
                  <a:gd name="connsiteY93" fmla="*/ 2533 h 10000"/>
                  <a:gd name="connsiteX94" fmla="*/ 108 w 10015"/>
                  <a:gd name="connsiteY94" fmla="*/ 2198 h 10000"/>
                  <a:gd name="connsiteX95" fmla="*/ 206 w 10015"/>
                  <a:gd name="connsiteY95" fmla="*/ 1890 h 10000"/>
                  <a:gd name="connsiteX96" fmla="*/ 337 w 10015"/>
                  <a:gd name="connsiteY96" fmla="*/ 1621 h 10000"/>
                  <a:gd name="connsiteX97" fmla="*/ 461 w 10015"/>
                  <a:gd name="connsiteY97" fmla="*/ 1379 h 10000"/>
                  <a:gd name="connsiteX98" fmla="*/ 608 w 10015"/>
                  <a:gd name="connsiteY98" fmla="*/ 1151 h 10000"/>
                  <a:gd name="connsiteX99" fmla="*/ 787 w 10015"/>
                  <a:gd name="connsiteY99" fmla="*/ 958 h 10000"/>
                  <a:gd name="connsiteX100" fmla="*/ 961 w 10015"/>
                  <a:gd name="connsiteY100" fmla="*/ 789 h 10000"/>
                  <a:gd name="connsiteX101" fmla="*/ 1139 w 10015"/>
                  <a:gd name="connsiteY101" fmla="*/ 620 h 10000"/>
                  <a:gd name="connsiteX102" fmla="*/ 1342 w 10015"/>
                  <a:gd name="connsiteY102" fmla="*/ 484 h 10000"/>
                  <a:gd name="connsiteX103" fmla="*/ 1750 w 10015"/>
                  <a:gd name="connsiteY103" fmla="*/ 265 h 10000"/>
                  <a:gd name="connsiteX104" fmla="*/ 2164 w 10015"/>
                  <a:gd name="connsiteY104" fmla="*/ 126 h 10000"/>
                  <a:gd name="connsiteX105" fmla="*/ 2342 w 10015"/>
                  <a:gd name="connsiteY105" fmla="*/ 86 h 10000"/>
                  <a:gd name="connsiteX106" fmla="*/ 2496 w 10015"/>
                  <a:gd name="connsiteY106" fmla="*/ 60 h 10000"/>
                  <a:gd name="connsiteX107" fmla="*/ 2917 w 10015"/>
                  <a:gd name="connsiteY107" fmla="*/ 0 h 10000"/>
                  <a:gd name="connsiteX0" fmla="*/ 2917 w 10015"/>
                  <a:gd name="connsiteY0" fmla="*/ 0 h 10000"/>
                  <a:gd name="connsiteX1" fmla="*/ 7010 w 10015"/>
                  <a:gd name="connsiteY1" fmla="*/ 0 h 10000"/>
                  <a:gd name="connsiteX2" fmla="*/ 7138 w 10015"/>
                  <a:gd name="connsiteY2" fmla="*/ 17 h 10000"/>
                  <a:gd name="connsiteX3" fmla="*/ 7423 w 10015"/>
                  <a:gd name="connsiteY3" fmla="*/ 56 h 10000"/>
                  <a:gd name="connsiteX4" fmla="*/ 7602 w 10015"/>
                  <a:gd name="connsiteY4" fmla="*/ 86 h 10000"/>
                  <a:gd name="connsiteX5" fmla="*/ 7762 w 10015"/>
                  <a:gd name="connsiteY5" fmla="*/ 126 h 10000"/>
                  <a:gd name="connsiteX6" fmla="*/ 8047 w 10015"/>
                  <a:gd name="connsiteY6" fmla="*/ 212 h 10000"/>
                  <a:gd name="connsiteX7" fmla="*/ 8324 w 10015"/>
                  <a:gd name="connsiteY7" fmla="*/ 332 h 10000"/>
                  <a:gd name="connsiteX8" fmla="*/ 8614 w 10015"/>
                  <a:gd name="connsiteY8" fmla="*/ 484 h 10000"/>
                  <a:gd name="connsiteX9" fmla="*/ 8855 w 10015"/>
                  <a:gd name="connsiteY9" fmla="*/ 676 h 10000"/>
                  <a:gd name="connsiteX10" fmla="*/ 9115 w 10015"/>
                  <a:gd name="connsiteY10" fmla="*/ 892 h 10000"/>
                  <a:gd name="connsiteX11" fmla="*/ 9312 w 10015"/>
                  <a:gd name="connsiteY11" fmla="*/ 1151 h 10000"/>
                  <a:gd name="connsiteX12" fmla="*/ 9515 w 10015"/>
                  <a:gd name="connsiteY12" fmla="*/ 1459 h 10000"/>
                  <a:gd name="connsiteX13" fmla="*/ 9687 w 10015"/>
                  <a:gd name="connsiteY13" fmla="*/ 1797 h 10000"/>
                  <a:gd name="connsiteX14" fmla="*/ 9812 w 10015"/>
                  <a:gd name="connsiteY14" fmla="*/ 2198 h 10000"/>
                  <a:gd name="connsiteX15" fmla="*/ 9916 w 10015"/>
                  <a:gd name="connsiteY15" fmla="*/ 2649 h 10000"/>
                  <a:gd name="connsiteX16" fmla="*/ 9935 w 10015"/>
                  <a:gd name="connsiteY16" fmla="*/ 2838 h 10000"/>
                  <a:gd name="connsiteX17" fmla="*/ 9991 w 10015"/>
                  <a:gd name="connsiteY17" fmla="*/ 3156 h 10000"/>
                  <a:gd name="connsiteX18" fmla="*/ 10015 w 10015"/>
                  <a:gd name="connsiteY18" fmla="*/ 3733 h 10000"/>
                  <a:gd name="connsiteX19" fmla="*/ 9991 w 10015"/>
                  <a:gd name="connsiteY19" fmla="*/ 4211 h 10000"/>
                  <a:gd name="connsiteX20" fmla="*/ 9935 w 10015"/>
                  <a:gd name="connsiteY20" fmla="*/ 4748 h 10000"/>
                  <a:gd name="connsiteX21" fmla="*/ 9916 w 10015"/>
                  <a:gd name="connsiteY21" fmla="*/ 4834 h 10000"/>
                  <a:gd name="connsiteX22" fmla="*/ 9855 w 10015"/>
                  <a:gd name="connsiteY22" fmla="*/ 4924 h 10000"/>
                  <a:gd name="connsiteX23" fmla="*/ 9781 w 10015"/>
                  <a:gd name="connsiteY23" fmla="*/ 4997 h 10000"/>
                  <a:gd name="connsiteX24" fmla="*/ 9663 w 10015"/>
                  <a:gd name="connsiteY24" fmla="*/ 5073 h 10000"/>
                  <a:gd name="connsiteX25" fmla="*/ 9546 w 10015"/>
                  <a:gd name="connsiteY25" fmla="*/ 5119 h 10000"/>
                  <a:gd name="connsiteX26" fmla="*/ 9392 w 10015"/>
                  <a:gd name="connsiteY26" fmla="*/ 5162 h 10000"/>
                  <a:gd name="connsiteX27" fmla="*/ 9244 w 10015"/>
                  <a:gd name="connsiteY27" fmla="*/ 5192 h 10000"/>
                  <a:gd name="connsiteX28" fmla="*/ 9015 w 10015"/>
                  <a:gd name="connsiteY28" fmla="*/ 5192 h 10000"/>
                  <a:gd name="connsiteX29" fmla="*/ 8830 w 10015"/>
                  <a:gd name="connsiteY29" fmla="*/ 5176 h 10000"/>
                  <a:gd name="connsiteX30" fmla="*/ 8664 w 10015"/>
                  <a:gd name="connsiteY30" fmla="*/ 5149 h 10000"/>
                  <a:gd name="connsiteX31" fmla="*/ 8516 w 10015"/>
                  <a:gd name="connsiteY31" fmla="*/ 5103 h 10000"/>
                  <a:gd name="connsiteX32" fmla="*/ 8410 w 10015"/>
                  <a:gd name="connsiteY32" fmla="*/ 5046 h 10000"/>
                  <a:gd name="connsiteX33" fmla="*/ 8300 w 10015"/>
                  <a:gd name="connsiteY33" fmla="*/ 4970 h 10000"/>
                  <a:gd name="connsiteX34" fmla="*/ 8213 w 10015"/>
                  <a:gd name="connsiteY34" fmla="*/ 4877 h 10000"/>
                  <a:gd name="connsiteX35" fmla="*/ 8188 w 10015"/>
                  <a:gd name="connsiteY35" fmla="*/ 4791 h 10000"/>
                  <a:gd name="connsiteX36" fmla="*/ 8164 w 10015"/>
                  <a:gd name="connsiteY36" fmla="*/ 4692 h 10000"/>
                  <a:gd name="connsiteX37" fmla="*/ 8213 w 10015"/>
                  <a:gd name="connsiteY37" fmla="*/ 4181 h 10000"/>
                  <a:gd name="connsiteX38" fmla="*/ 8231 w 10015"/>
                  <a:gd name="connsiteY38" fmla="*/ 3733 h 10000"/>
                  <a:gd name="connsiteX39" fmla="*/ 8213 w 10015"/>
                  <a:gd name="connsiteY39" fmla="*/ 3352 h 10000"/>
                  <a:gd name="connsiteX40" fmla="*/ 8158 w 10015"/>
                  <a:gd name="connsiteY40" fmla="*/ 2863 h 10000"/>
                  <a:gd name="connsiteX41" fmla="*/ 8139 w 10015"/>
                  <a:gd name="connsiteY41" fmla="*/ 2689 h 10000"/>
                  <a:gd name="connsiteX42" fmla="*/ 8089 w 10015"/>
                  <a:gd name="connsiteY42" fmla="*/ 2414 h 10000"/>
                  <a:gd name="connsiteX43" fmla="*/ 8016 w 10015"/>
                  <a:gd name="connsiteY43" fmla="*/ 2162 h 10000"/>
                  <a:gd name="connsiteX44" fmla="*/ 7917 w 10015"/>
                  <a:gd name="connsiteY44" fmla="*/ 1940 h 10000"/>
                  <a:gd name="connsiteX45" fmla="*/ 7825 w 10015"/>
                  <a:gd name="connsiteY45" fmla="*/ 1757 h 10000"/>
                  <a:gd name="connsiteX46" fmla="*/ 7743 w 10015"/>
                  <a:gd name="connsiteY46" fmla="*/ 1621 h 10000"/>
                  <a:gd name="connsiteX47" fmla="*/ 7721 w 10015"/>
                  <a:gd name="connsiteY47" fmla="*/ 2863 h 10000"/>
                  <a:gd name="connsiteX48" fmla="*/ 7743 w 10015"/>
                  <a:gd name="connsiteY48" fmla="*/ 9297 h 10000"/>
                  <a:gd name="connsiteX49" fmla="*/ 7713 w 10015"/>
                  <a:gd name="connsiteY49" fmla="*/ 9443 h 10000"/>
                  <a:gd name="connsiteX50" fmla="*/ 7632 w 10015"/>
                  <a:gd name="connsiteY50" fmla="*/ 9569 h 10000"/>
                  <a:gd name="connsiteX51" fmla="*/ 7504 w 10015"/>
                  <a:gd name="connsiteY51" fmla="*/ 9698 h 10000"/>
                  <a:gd name="connsiteX52" fmla="*/ 7343 w 10015"/>
                  <a:gd name="connsiteY52" fmla="*/ 9801 h 10000"/>
                  <a:gd name="connsiteX53" fmla="*/ 7158 w 10015"/>
                  <a:gd name="connsiteY53" fmla="*/ 9881 h 10000"/>
                  <a:gd name="connsiteX54" fmla="*/ 6935 w 10015"/>
                  <a:gd name="connsiteY54" fmla="*/ 9957 h 10000"/>
                  <a:gd name="connsiteX55" fmla="*/ 6677 w 10015"/>
                  <a:gd name="connsiteY55" fmla="*/ 9987 h 10000"/>
                  <a:gd name="connsiteX56" fmla="*/ 6411 w 10015"/>
                  <a:gd name="connsiteY56" fmla="*/ 10000 h 10000"/>
                  <a:gd name="connsiteX57" fmla="*/ 6145 w 10015"/>
                  <a:gd name="connsiteY57" fmla="*/ 9987 h 10000"/>
                  <a:gd name="connsiteX58" fmla="*/ 5898 w 10015"/>
                  <a:gd name="connsiteY58" fmla="*/ 9957 h 10000"/>
                  <a:gd name="connsiteX59" fmla="*/ 5689 w 10015"/>
                  <a:gd name="connsiteY59" fmla="*/ 9884 h 10000"/>
                  <a:gd name="connsiteX60" fmla="*/ 5473 w 10015"/>
                  <a:gd name="connsiteY60" fmla="*/ 9801 h 10000"/>
                  <a:gd name="connsiteX61" fmla="*/ 5307 w 10015"/>
                  <a:gd name="connsiteY61" fmla="*/ 9695 h 10000"/>
                  <a:gd name="connsiteX62" fmla="*/ 5208 w 10015"/>
                  <a:gd name="connsiteY62" fmla="*/ 9569 h 10000"/>
                  <a:gd name="connsiteX63" fmla="*/ 5127 w 10015"/>
                  <a:gd name="connsiteY63" fmla="*/ 9443 h 10000"/>
                  <a:gd name="connsiteX64" fmla="*/ 5096 w 10015"/>
                  <a:gd name="connsiteY64" fmla="*/ 9300 h 10000"/>
                  <a:gd name="connsiteX65" fmla="*/ 5096 w 10015"/>
                  <a:gd name="connsiteY65" fmla="*/ 4559 h 10000"/>
                  <a:gd name="connsiteX66" fmla="*/ 4829 w 10015"/>
                  <a:gd name="connsiteY66" fmla="*/ 4559 h 10000"/>
                  <a:gd name="connsiteX67" fmla="*/ 4829 w 10015"/>
                  <a:gd name="connsiteY67" fmla="*/ 9297 h 10000"/>
                  <a:gd name="connsiteX68" fmla="*/ 4798 w 10015"/>
                  <a:gd name="connsiteY68" fmla="*/ 9436 h 10000"/>
                  <a:gd name="connsiteX69" fmla="*/ 4749 w 10015"/>
                  <a:gd name="connsiteY69" fmla="*/ 9566 h 10000"/>
                  <a:gd name="connsiteX70" fmla="*/ 4607 w 10015"/>
                  <a:gd name="connsiteY70" fmla="*/ 9698 h 10000"/>
                  <a:gd name="connsiteX71" fmla="*/ 4453 w 10015"/>
                  <a:gd name="connsiteY71" fmla="*/ 9801 h 10000"/>
                  <a:gd name="connsiteX72" fmla="*/ 4262 w 10015"/>
                  <a:gd name="connsiteY72" fmla="*/ 9884 h 10000"/>
                  <a:gd name="connsiteX73" fmla="*/ 4020 w 10015"/>
                  <a:gd name="connsiteY73" fmla="*/ 9957 h 10000"/>
                  <a:gd name="connsiteX74" fmla="*/ 3774 w 10015"/>
                  <a:gd name="connsiteY74" fmla="*/ 9987 h 10000"/>
                  <a:gd name="connsiteX75" fmla="*/ 3515 w 10015"/>
                  <a:gd name="connsiteY75" fmla="*/ 10000 h 10000"/>
                  <a:gd name="connsiteX76" fmla="*/ 3256 w 10015"/>
                  <a:gd name="connsiteY76" fmla="*/ 9987 h 10000"/>
                  <a:gd name="connsiteX77" fmla="*/ 3009 w 10015"/>
                  <a:gd name="connsiteY77" fmla="*/ 9957 h 10000"/>
                  <a:gd name="connsiteX78" fmla="*/ 2768 w 10015"/>
                  <a:gd name="connsiteY78" fmla="*/ 9884 h 10000"/>
                  <a:gd name="connsiteX79" fmla="*/ 2583 w 10015"/>
                  <a:gd name="connsiteY79" fmla="*/ 9801 h 10000"/>
                  <a:gd name="connsiteX80" fmla="*/ 2423 w 10015"/>
                  <a:gd name="connsiteY80" fmla="*/ 9698 h 10000"/>
                  <a:gd name="connsiteX81" fmla="*/ 2287 w 10015"/>
                  <a:gd name="connsiteY81" fmla="*/ 9566 h 10000"/>
                  <a:gd name="connsiteX82" fmla="*/ 2232 w 10015"/>
                  <a:gd name="connsiteY82" fmla="*/ 9436 h 10000"/>
                  <a:gd name="connsiteX83" fmla="*/ 2207 w 10015"/>
                  <a:gd name="connsiteY83" fmla="*/ 9300 h 10000"/>
                  <a:gd name="connsiteX84" fmla="*/ 2188 w 10015"/>
                  <a:gd name="connsiteY84" fmla="*/ 2846 h 10000"/>
                  <a:gd name="connsiteX85" fmla="*/ 2207 w 10015"/>
                  <a:gd name="connsiteY85" fmla="*/ 1588 h 10000"/>
                  <a:gd name="connsiteX86" fmla="*/ 2132 w 10015"/>
                  <a:gd name="connsiteY86" fmla="*/ 1704 h 10000"/>
                  <a:gd name="connsiteX87" fmla="*/ 2033 w 10015"/>
                  <a:gd name="connsiteY87" fmla="*/ 1936 h 10000"/>
                  <a:gd name="connsiteX88" fmla="*/ 1911 w 10015"/>
                  <a:gd name="connsiteY88" fmla="*/ 2202 h 10000"/>
                  <a:gd name="connsiteX89" fmla="*/ 1836 w 10015"/>
                  <a:gd name="connsiteY89" fmla="*/ 2517 h 10000"/>
                  <a:gd name="connsiteX90" fmla="*/ 1778 w 10015"/>
                  <a:gd name="connsiteY90" fmla="*/ 2850 h 10000"/>
                  <a:gd name="connsiteX91" fmla="*/ 1 w 10015"/>
                  <a:gd name="connsiteY91" fmla="*/ 2849 h 10000"/>
                  <a:gd name="connsiteX92" fmla="*/ 34 w 10015"/>
                  <a:gd name="connsiteY92" fmla="*/ 2533 h 10000"/>
                  <a:gd name="connsiteX93" fmla="*/ 108 w 10015"/>
                  <a:gd name="connsiteY93" fmla="*/ 2198 h 10000"/>
                  <a:gd name="connsiteX94" fmla="*/ 206 w 10015"/>
                  <a:gd name="connsiteY94" fmla="*/ 1890 h 10000"/>
                  <a:gd name="connsiteX95" fmla="*/ 337 w 10015"/>
                  <a:gd name="connsiteY95" fmla="*/ 1621 h 10000"/>
                  <a:gd name="connsiteX96" fmla="*/ 461 w 10015"/>
                  <a:gd name="connsiteY96" fmla="*/ 1379 h 10000"/>
                  <a:gd name="connsiteX97" fmla="*/ 608 w 10015"/>
                  <a:gd name="connsiteY97" fmla="*/ 1151 h 10000"/>
                  <a:gd name="connsiteX98" fmla="*/ 787 w 10015"/>
                  <a:gd name="connsiteY98" fmla="*/ 958 h 10000"/>
                  <a:gd name="connsiteX99" fmla="*/ 961 w 10015"/>
                  <a:gd name="connsiteY99" fmla="*/ 789 h 10000"/>
                  <a:gd name="connsiteX100" fmla="*/ 1139 w 10015"/>
                  <a:gd name="connsiteY100" fmla="*/ 620 h 10000"/>
                  <a:gd name="connsiteX101" fmla="*/ 1342 w 10015"/>
                  <a:gd name="connsiteY101" fmla="*/ 484 h 10000"/>
                  <a:gd name="connsiteX102" fmla="*/ 1750 w 10015"/>
                  <a:gd name="connsiteY102" fmla="*/ 265 h 10000"/>
                  <a:gd name="connsiteX103" fmla="*/ 2164 w 10015"/>
                  <a:gd name="connsiteY103" fmla="*/ 126 h 10000"/>
                  <a:gd name="connsiteX104" fmla="*/ 2342 w 10015"/>
                  <a:gd name="connsiteY104" fmla="*/ 86 h 10000"/>
                  <a:gd name="connsiteX105" fmla="*/ 2496 w 10015"/>
                  <a:gd name="connsiteY105" fmla="*/ 60 h 10000"/>
                  <a:gd name="connsiteX106" fmla="*/ 2917 w 10015"/>
                  <a:gd name="connsiteY106" fmla="*/ 0 h 10000"/>
                  <a:gd name="connsiteX0" fmla="*/ 2917 w 10015"/>
                  <a:gd name="connsiteY0" fmla="*/ 0 h 10000"/>
                  <a:gd name="connsiteX1" fmla="*/ 7010 w 10015"/>
                  <a:gd name="connsiteY1" fmla="*/ 0 h 10000"/>
                  <a:gd name="connsiteX2" fmla="*/ 7138 w 10015"/>
                  <a:gd name="connsiteY2" fmla="*/ 17 h 10000"/>
                  <a:gd name="connsiteX3" fmla="*/ 7423 w 10015"/>
                  <a:gd name="connsiteY3" fmla="*/ 56 h 10000"/>
                  <a:gd name="connsiteX4" fmla="*/ 7602 w 10015"/>
                  <a:gd name="connsiteY4" fmla="*/ 86 h 10000"/>
                  <a:gd name="connsiteX5" fmla="*/ 7762 w 10015"/>
                  <a:gd name="connsiteY5" fmla="*/ 126 h 10000"/>
                  <a:gd name="connsiteX6" fmla="*/ 8047 w 10015"/>
                  <a:gd name="connsiteY6" fmla="*/ 212 h 10000"/>
                  <a:gd name="connsiteX7" fmla="*/ 8324 w 10015"/>
                  <a:gd name="connsiteY7" fmla="*/ 332 h 10000"/>
                  <a:gd name="connsiteX8" fmla="*/ 8614 w 10015"/>
                  <a:gd name="connsiteY8" fmla="*/ 484 h 10000"/>
                  <a:gd name="connsiteX9" fmla="*/ 8855 w 10015"/>
                  <a:gd name="connsiteY9" fmla="*/ 676 h 10000"/>
                  <a:gd name="connsiteX10" fmla="*/ 9115 w 10015"/>
                  <a:gd name="connsiteY10" fmla="*/ 892 h 10000"/>
                  <a:gd name="connsiteX11" fmla="*/ 9312 w 10015"/>
                  <a:gd name="connsiteY11" fmla="*/ 1151 h 10000"/>
                  <a:gd name="connsiteX12" fmla="*/ 9515 w 10015"/>
                  <a:gd name="connsiteY12" fmla="*/ 1459 h 10000"/>
                  <a:gd name="connsiteX13" fmla="*/ 9687 w 10015"/>
                  <a:gd name="connsiteY13" fmla="*/ 1797 h 10000"/>
                  <a:gd name="connsiteX14" fmla="*/ 9812 w 10015"/>
                  <a:gd name="connsiteY14" fmla="*/ 2198 h 10000"/>
                  <a:gd name="connsiteX15" fmla="*/ 9916 w 10015"/>
                  <a:gd name="connsiteY15" fmla="*/ 2649 h 10000"/>
                  <a:gd name="connsiteX16" fmla="*/ 9935 w 10015"/>
                  <a:gd name="connsiteY16" fmla="*/ 2838 h 10000"/>
                  <a:gd name="connsiteX17" fmla="*/ 9991 w 10015"/>
                  <a:gd name="connsiteY17" fmla="*/ 3156 h 10000"/>
                  <a:gd name="connsiteX18" fmla="*/ 10015 w 10015"/>
                  <a:gd name="connsiteY18" fmla="*/ 3733 h 10000"/>
                  <a:gd name="connsiteX19" fmla="*/ 9991 w 10015"/>
                  <a:gd name="connsiteY19" fmla="*/ 4211 h 10000"/>
                  <a:gd name="connsiteX20" fmla="*/ 9935 w 10015"/>
                  <a:gd name="connsiteY20" fmla="*/ 4748 h 10000"/>
                  <a:gd name="connsiteX21" fmla="*/ 9916 w 10015"/>
                  <a:gd name="connsiteY21" fmla="*/ 4834 h 10000"/>
                  <a:gd name="connsiteX22" fmla="*/ 9855 w 10015"/>
                  <a:gd name="connsiteY22" fmla="*/ 4924 h 10000"/>
                  <a:gd name="connsiteX23" fmla="*/ 9781 w 10015"/>
                  <a:gd name="connsiteY23" fmla="*/ 4997 h 10000"/>
                  <a:gd name="connsiteX24" fmla="*/ 9663 w 10015"/>
                  <a:gd name="connsiteY24" fmla="*/ 5073 h 10000"/>
                  <a:gd name="connsiteX25" fmla="*/ 9546 w 10015"/>
                  <a:gd name="connsiteY25" fmla="*/ 5119 h 10000"/>
                  <a:gd name="connsiteX26" fmla="*/ 9392 w 10015"/>
                  <a:gd name="connsiteY26" fmla="*/ 5162 h 10000"/>
                  <a:gd name="connsiteX27" fmla="*/ 9244 w 10015"/>
                  <a:gd name="connsiteY27" fmla="*/ 5192 h 10000"/>
                  <a:gd name="connsiteX28" fmla="*/ 9015 w 10015"/>
                  <a:gd name="connsiteY28" fmla="*/ 5192 h 10000"/>
                  <a:gd name="connsiteX29" fmla="*/ 8830 w 10015"/>
                  <a:gd name="connsiteY29" fmla="*/ 5176 h 10000"/>
                  <a:gd name="connsiteX30" fmla="*/ 8664 w 10015"/>
                  <a:gd name="connsiteY30" fmla="*/ 5149 h 10000"/>
                  <a:gd name="connsiteX31" fmla="*/ 8516 w 10015"/>
                  <a:gd name="connsiteY31" fmla="*/ 5103 h 10000"/>
                  <a:gd name="connsiteX32" fmla="*/ 8410 w 10015"/>
                  <a:gd name="connsiteY32" fmla="*/ 5046 h 10000"/>
                  <a:gd name="connsiteX33" fmla="*/ 8300 w 10015"/>
                  <a:gd name="connsiteY33" fmla="*/ 4970 h 10000"/>
                  <a:gd name="connsiteX34" fmla="*/ 8213 w 10015"/>
                  <a:gd name="connsiteY34" fmla="*/ 4877 h 10000"/>
                  <a:gd name="connsiteX35" fmla="*/ 8188 w 10015"/>
                  <a:gd name="connsiteY35" fmla="*/ 4791 h 10000"/>
                  <a:gd name="connsiteX36" fmla="*/ 8164 w 10015"/>
                  <a:gd name="connsiteY36" fmla="*/ 4692 h 10000"/>
                  <a:gd name="connsiteX37" fmla="*/ 8213 w 10015"/>
                  <a:gd name="connsiteY37" fmla="*/ 4181 h 10000"/>
                  <a:gd name="connsiteX38" fmla="*/ 8231 w 10015"/>
                  <a:gd name="connsiteY38" fmla="*/ 3733 h 10000"/>
                  <a:gd name="connsiteX39" fmla="*/ 8158 w 10015"/>
                  <a:gd name="connsiteY39" fmla="*/ 2863 h 10000"/>
                  <a:gd name="connsiteX40" fmla="*/ 8139 w 10015"/>
                  <a:gd name="connsiteY40" fmla="*/ 2689 h 10000"/>
                  <a:gd name="connsiteX41" fmla="*/ 8089 w 10015"/>
                  <a:gd name="connsiteY41" fmla="*/ 2414 h 10000"/>
                  <a:gd name="connsiteX42" fmla="*/ 8016 w 10015"/>
                  <a:gd name="connsiteY42" fmla="*/ 2162 h 10000"/>
                  <a:gd name="connsiteX43" fmla="*/ 7917 w 10015"/>
                  <a:gd name="connsiteY43" fmla="*/ 1940 h 10000"/>
                  <a:gd name="connsiteX44" fmla="*/ 7825 w 10015"/>
                  <a:gd name="connsiteY44" fmla="*/ 1757 h 10000"/>
                  <a:gd name="connsiteX45" fmla="*/ 7743 w 10015"/>
                  <a:gd name="connsiteY45" fmla="*/ 1621 h 10000"/>
                  <a:gd name="connsiteX46" fmla="*/ 7721 w 10015"/>
                  <a:gd name="connsiteY46" fmla="*/ 2863 h 10000"/>
                  <a:gd name="connsiteX47" fmla="*/ 7743 w 10015"/>
                  <a:gd name="connsiteY47" fmla="*/ 9297 h 10000"/>
                  <a:gd name="connsiteX48" fmla="*/ 7713 w 10015"/>
                  <a:gd name="connsiteY48" fmla="*/ 9443 h 10000"/>
                  <a:gd name="connsiteX49" fmla="*/ 7632 w 10015"/>
                  <a:gd name="connsiteY49" fmla="*/ 9569 h 10000"/>
                  <a:gd name="connsiteX50" fmla="*/ 7504 w 10015"/>
                  <a:gd name="connsiteY50" fmla="*/ 9698 h 10000"/>
                  <a:gd name="connsiteX51" fmla="*/ 7343 w 10015"/>
                  <a:gd name="connsiteY51" fmla="*/ 9801 h 10000"/>
                  <a:gd name="connsiteX52" fmla="*/ 7158 w 10015"/>
                  <a:gd name="connsiteY52" fmla="*/ 9881 h 10000"/>
                  <a:gd name="connsiteX53" fmla="*/ 6935 w 10015"/>
                  <a:gd name="connsiteY53" fmla="*/ 9957 h 10000"/>
                  <a:gd name="connsiteX54" fmla="*/ 6677 w 10015"/>
                  <a:gd name="connsiteY54" fmla="*/ 9987 h 10000"/>
                  <a:gd name="connsiteX55" fmla="*/ 6411 w 10015"/>
                  <a:gd name="connsiteY55" fmla="*/ 10000 h 10000"/>
                  <a:gd name="connsiteX56" fmla="*/ 6145 w 10015"/>
                  <a:gd name="connsiteY56" fmla="*/ 9987 h 10000"/>
                  <a:gd name="connsiteX57" fmla="*/ 5898 w 10015"/>
                  <a:gd name="connsiteY57" fmla="*/ 9957 h 10000"/>
                  <a:gd name="connsiteX58" fmla="*/ 5689 w 10015"/>
                  <a:gd name="connsiteY58" fmla="*/ 9884 h 10000"/>
                  <a:gd name="connsiteX59" fmla="*/ 5473 w 10015"/>
                  <a:gd name="connsiteY59" fmla="*/ 9801 h 10000"/>
                  <a:gd name="connsiteX60" fmla="*/ 5307 w 10015"/>
                  <a:gd name="connsiteY60" fmla="*/ 9695 h 10000"/>
                  <a:gd name="connsiteX61" fmla="*/ 5208 w 10015"/>
                  <a:gd name="connsiteY61" fmla="*/ 9569 h 10000"/>
                  <a:gd name="connsiteX62" fmla="*/ 5127 w 10015"/>
                  <a:gd name="connsiteY62" fmla="*/ 9443 h 10000"/>
                  <a:gd name="connsiteX63" fmla="*/ 5096 w 10015"/>
                  <a:gd name="connsiteY63" fmla="*/ 9300 h 10000"/>
                  <a:gd name="connsiteX64" fmla="*/ 5096 w 10015"/>
                  <a:gd name="connsiteY64" fmla="*/ 4559 h 10000"/>
                  <a:gd name="connsiteX65" fmla="*/ 4829 w 10015"/>
                  <a:gd name="connsiteY65" fmla="*/ 4559 h 10000"/>
                  <a:gd name="connsiteX66" fmla="*/ 4829 w 10015"/>
                  <a:gd name="connsiteY66" fmla="*/ 9297 h 10000"/>
                  <a:gd name="connsiteX67" fmla="*/ 4798 w 10015"/>
                  <a:gd name="connsiteY67" fmla="*/ 9436 h 10000"/>
                  <a:gd name="connsiteX68" fmla="*/ 4749 w 10015"/>
                  <a:gd name="connsiteY68" fmla="*/ 9566 h 10000"/>
                  <a:gd name="connsiteX69" fmla="*/ 4607 w 10015"/>
                  <a:gd name="connsiteY69" fmla="*/ 9698 h 10000"/>
                  <a:gd name="connsiteX70" fmla="*/ 4453 w 10015"/>
                  <a:gd name="connsiteY70" fmla="*/ 9801 h 10000"/>
                  <a:gd name="connsiteX71" fmla="*/ 4262 w 10015"/>
                  <a:gd name="connsiteY71" fmla="*/ 9884 h 10000"/>
                  <a:gd name="connsiteX72" fmla="*/ 4020 w 10015"/>
                  <a:gd name="connsiteY72" fmla="*/ 9957 h 10000"/>
                  <a:gd name="connsiteX73" fmla="*/ 3774 w 10015"/>
                  <a:gd name="connsiteY73" fmla="*/ 9987 h 10000"/>
                  <a:gd name="connsiteX74" fmla="*/ 3515 w 10015"/>
                  <a:gd name="connsiteY74" fmla="*/ 10000 h 10000"/>
                  <a:gd name="connsiteX75" fmla="*/ 3256 w 10015"/>
                  <a:gd name="connsiteY75" fmla="*/ 9987 h 10000"/>
                  <a:gd name="connsiteX76" fmla="*/ 3009 w 10015"/>
                  <a:gd name="connsiteY76" fmla="*/ 9957 h 10000"/>
                  <a:gd name="connsiteX77" fmla="*/ 2768 w 10015"/>
                  <a:gd name="connsiteY77" fmla="*/ 9884 h 10000"/>
                  <a:gd name="connsiteX78" fmla="*/ 2583 w 10015"/>
                  <a:gd name="connsiteY78" fmla="*/ 9801 h 10000"/>
                  <a:gd name="connsiteX79" fmla="*/ 2423 w 10015"/>
                  <a:gd name="connsiteY79" fmla="*/ 9698 h 10000"/>
                  <a:gd name="connsiteX80" fmla="*/ 2287 w 10015"/>
                  <a:gd name="connsiteY80" fmla="*/ 9566 h 10000"/>
                  <a:gd name="connsiteX81" fmla="*/ 2232 w 10015"/>
                  <a:gd name="connsiteY81" fmla="*/ 9436 h 10000"/>
                  <a:gd name="connsiteX82" fmla="*/ 2207 w 10015"/>
                  <a:gd name="connsiteY82" fmla="*/ 9300 h 10000"/>
                  <a:gd name="connsiteX83" fmla="*/ 2188 w 10015"/>
                  <a:gd name="connsiteY83" fmla="*/ 2846 h 10000"/>
                  <a:gd name="connsiteX84" fmla="*/ 2207 w 10015"/>
                  <a:gd name="connsiteY84" fmla="*/ 1588 h 10000"/>
                  <a:gd name="connsiteX85" fmla="*/ 2132 w 10015"/>
                  <a:gd name="connsiteY85" fmla="*/ 1704 h 10000"/>
                  <a:gd name="connsiteX86" fmla="*/ 2033 w 10015"/>
                  <a:gd name="connsiteY86" fmla="*/ 1936 h 10000"/>
                  <a:gd name="connsiteX87" fmla="*/ 1911 w 10015"/>
                  <a:gd name="connsiteY87" fmla="*/ 2202 h 10000"/>
                  <a:gd name="connsiteX88" fmla="*/ 1836 w 10015"/>
                  <a:gd name="connsiteY88" fmla="*/ 2517 h 10000"/>
                  <a:gd name="connsiteX89" fmla="*/ 1778 w 10015"/>
                  <a:gd name="connsiteY89" fmla="*/ 2850 h 10000"/>
                  <a:gd name="connsiteX90" fmla="*/ 1 w 10015"/>
                  <a:gd name="connsiteY90" fmla="*/ 2849 h 10000"/>
                  <a:gd name="connsiteX91" fmla="*/ 34 w 10015"/>
                  <a:gd name="connsiteY91" fmla="*/ 2533 h 10000"/>
                  <a:gd name="connsiteX92" fmla="*/ 108 w 10015"/>
                  <a:gd name="connsiteY92" fmla="*/ 2198 h 10000"/>
                  <a:gd name="connsiteX93" fmla="*/ 206 w 10015"/>
                  <a:gd name="connsiteY93" fmla="*/ 1890 h 10000"/>
                  <a:gd name="connsiteX94" fmla="*/ 337 w 10015"/>
                  <a:gd name="connsiteY94" fmla="*/ 1621 h 10000"/>
                  <a:gd name="connsiteX95" fmla="*/ 461 w 10015"/>
                  <a:gd name="connsiteY95" fmla="*/ 1379 h 10000"/>
                  <a:gd name="connsiteX96" fmla="*/ 608 w 10015"/>
                  <a:gd name="connsiteY96" fmla="*/ 1151 h 10000"/>
                  <a:gd name="connsiteX97" fmla="*/ 787 w 10015"/>
                  <a:gd name="connsiteY97" fmla="*/ 958 h 10000"/>
                  <a:gd name="connsiteX98" fmla="*/ 961 w 10015"/>
                  <a:gd name="connsiteY98" fmla="*/ 789 h 10000"/>
                  <a:gd name="connsiteX99" fmla="*/ 1139 w 10015"/>
                  <a:gd name="connsiteY99" fmla="*/ 620 h 10000"/>
                  <a:gd name="connsiteX100" fmla="*/ 1342 w 10015"/>
                  <a:gd name="connsiteY100" fmla="*/ 484 h 10000"/>
                  <a:gd name="connsiteX101" fmla="*/ 1750 w 10015"/>
                  <a:gd name="connsiteY101" fmla="*/ 265 h 10000"/>
                  <a:gd name="connsiteX102" fmla="*/ 2164 w 10015"/>
                  <a:gd name="connsiteY102" fmla="*/ 126 h 10000"/>
                  <a:gd name="connsiteX103" fmla="*/ 2342 w 10015"/>
                  <a:gd name="connsiteY103" fmla="*/ 86 h 10000"/>
                  <a:gd name="connsiteX104" fmla="*/ 2496 w 10015"/>
                  <a:gd name="connsiteY104" fmla="*/ 60 h 10000"/>
                  <a:gd name="connsiteX105" fmla="*/ 2917 w 10015"/>
                  <a:gd name="connsiteY105" fmla="*/ 0 h 10000"/>
                  <a:gd name="connsiteX0" fmla="*/ 2917 w 10015"/>
                  <a:gd name="connsiteY0" fmla="*/ 0 h 10000"/>
                  <a:gd name="connsiteX1" fmla="*/ 7010 w 10015"/>
                  <a:gd name="connsiteY1" fmla="*/ 0 h 10000"/>
                  <a:gd name="connsiteX2" fmla="*/ 7138 w 10015"/>
                  <a:gd name="connsiteY2" fmla="*/ 17 h 10000"/>
                  <a:gd name="connsiteX3" fmla="*/ 7423 w 10015"/>
                  <a:gd name="connsiteY3" fmla="*/ 56 h 10000"/>
                  <a:gd name="connsiteX4" fmla="*/ 7602 w 10015"/>
                  <a:gd name="connsiteY4" fmla="*/ 86 h 10000"/>
                  <a:gd name="connsiteX5" fmla="*/ 7762 w 10015"/>
                  <a:gd name="connsiteY5" fmla="*/ 126 h 10000"/>
                  <a:gd name="connsiteX6" fmla="*/ 8047 w 10015"/>
                  <a:gd name="connsiteY6" fmla="*/ 212 h 10000"/>
                  <a:gd name="connsiteX7" fmla="*/ 8324 w 10015"/>
                  <a:gd name="connsiteY7" fmla="*/ 332 h 10000"/>
                  <a:gd name="connsiteX8" fmla="*/ 8614 w 10015"/>
                  <a:gd name="connsiteY8" fmla="*/ 484 h 10000"/>
                  <a:gd name="connsiteX9" fmla="*/ 8855 w 10015"/>
                  <a:gd name="connsiteY9" fmla="*/ 676 h 10000"/>
                  <a:gd name="connsiteX10" fmla="*/ 9115 w 10015"/>
                  <a:gd name="connsiteY10" fmla="*/ 892 h 10000"/>
                  <a:gd name="connsiteX11" fmla="*/ 9312 w 10015"/>
                  <a:gd name="connsiteY11" fmla="*/ 1151 h 10000"/>
                  <a:gd name="connsiteX12" fmla="*/ 9515 w 10015"/>
                  <a:gd name="connsiteY12" fmla="*/ 1459 h 10000"/>
                  <a:gd name="connsiteX13" fmla="*/ 9687 w 10015"/>
                  <a:gd name="connsiteY13" fmla="*/ 1797 h 10000"/>
                  <a:gd name="connsiteX14" fmla="*/ 9812 w 10015"/>
                  <a:gd name="connsiteY14" fmla="*/ 2198 h 10000"/>
                  <a:gd name="connsiteX15" fmla="*/ 9916 w 10015"/>
                  <a:gd name="connsiteY15" fmla="*/ 2649 h 10000"/>
                  <a:gd name="connsiteX16" fmla="*/ 9935 w 10015"/>
                  <a:gd name="connsiteY16" fmla="*/ 2838 h 10000"/>
                  <a:gd name="connsiteX17" fmla="*/ 10015 w 10015"/>
                  <a:gd name="connsiteY17" fmla="*/ 3733 h 10000"/>
                  <a:gd name="connsiteX18" fmla="*/ 9991 w 10015"/>
                  <a:gd name="connsiteY18" fmla="*/ 4211 h 10000"/>
                  <a:gd name="connsiteX19" fmla="*/ 9935 w 10015"/>
                  <a:gd name="connsiteY19" fmla="*/ 4748 h 10000"/>
                  <a:gd name="connsiteX20" fmla="*/ 9916 w 10015"/>
                  <a:gd name="connsiteY20" fmla="*/ 4834 h 10000"/>
                  <a:gd name="connsiteX21" fmla="*/ 9855 w 10015"/>
                  <a:gd name="connsiteY21" fmla="*/ 4924 h 10000"/>
                  <a:gd name="connsiteX22" fmla="*/ 9781 w 10015"/>
                  <a:gd name="connsiteY22" fmla="*/ 4997 h 10000"/>
                  <a:gd name="connsiteX23" fmla="*/ 9663 w 10015"/>
                  <a:gd name="connsiteY23" fmla="*/ 5073 h 10000"/>
                  <a:gd name="connsiteX24" fmla="*/ 9546 w 10015"/>
                  <a:gd name="connsiteY24" fmla="*/ 5119 h 10000"/>
                  <a:gd name="connsiteX25" fmla="*/ 9392 w 10015"/>
                  <a:gd name="connsiteY25" fmla="*/ 5162 h 10000"/>
                  <a:gd name="connsiteX26" fmla="*/ 9244 w 10015"/>
                  <a:gd name="connsiteY26" fmla="*/ 5192 h 10000"/>
                  <a:gd name="connsiteX27" fmla="*/ 9015 w 10015"/>
                  <a:gd name="connsiteY27" fmla="*/ 5192 h 10000"/>
                  <a:gd name="connsiteX28" fmla="*/ 8830 w 10015"/>
                  <a:gd name="connsiteY28" fmla="*/ 5176 h 10000"/>
                  <a:gd name="connsiteX29" fmla="*/ 8664 w 10015"/>
                  <a:gd name="connsiteY29" fmla="*/ 5149 h 10000"/>
                  <a:gd name="connsiteX30" fmla="*/ 8516 w 10015"/>
                  <a:gd name="connsiteY30" fmla="*/ 5103 h 10000"/>
                  <a:gd name="connsiteX31" fmla="*/ 8410 w 10015"/>
                  <a:gd name="connsiteY31" fmla="*/ 5046 h 10000"/>
                  <a:gd name="connsiteX32" fmla="*/ 8300 w 10015"/>
                  <a:gd name="connsiteY32" fmla="*/ 4970 h 10000"/>
                  <a:gd name="connsiteX33" fmla="*/ 8213 w 10015"/>
                  <a:gd name="connsiteY33" fmla="*/ 4877 h 10000"/>
                  <a:gd name="connsiteX34" fmla="*/ 8188 w 10015"/>
                  <a:gd name="connsiteY34" fmla="*/ 4791 h 10000"/>
                  <a:gd name="connsiteX35" fmla="*/ 8164 w 10015"/>
                  <a:gd name="connsiteY35" fmla="*/ 4692 h 10000"/>
                  <a:gd name="connsiteX36" fmla="*/ 8213 w 10015"/>
                  <a:gd name="connsiteY36" fmla="*/ 4181 h 10000"/>
                  <a:gd name="connsiteX37" fmla="*/ 8231 w 10015"/>
                  <a:gd name="connsiteY37" fmla="*/ 3733 h 10000"/>
                  <a:gd name="connsiteX38" fmla="*/ 8158 w 10015"/>
                  <a:gd name="connsiteY38" fmla="*/ 2863 h 10000"/>
                  <a:gd name="connsiteX39" fmla="*/ 8139 w 10015"/>
                  <a:gd name="connsiteY39" fmla="*/ 2689 h 10000"/>
                  <a:gd name="connsiteX40" fmla="*/ 8089 w 10015"/>
                  <a:gd name="connsiteY40" fmla="*/ 2414 h 10000"/>
                  <a:gd name="connsiteX41" fmla="*/ 8016 w 10015"/>
                  <a:gd name="connsiteY41" fmla="*/ 2162 h 10000"/>
                  <a:gd name="connsiteX42" fmla="*/ 7917 w 10015"/>
                  <a:gd name="connsiteY42" fmla="*/ 1940 h 10000"/>
                  <a:gd name="connsiteX43" fmla="*/ 7825 w 10015"/>
                  <a:gd name="connsiteY43" fmla="*/ 1757 h 10000"/>
                  <a:gd name="connsiteX44" fmla="*/ 7743 w 10015"/>
                  <a:gd name="connsiteY44" fmla="*/ 1621 h 10000"/>
                  <a:gd name="connsiteX45" fmla="*/ 7721 w 10015"/>
                  <a:gd name="connsiteY45" fmla="*/ 2863 h 10000"/>
                  <a:gd name="connsiteX46" fmla="*/ 7743 w 10015"/>
                  <a:gd name="connsiteY46" fmla="*/ 9297 h 10000"/>
                  <a:gd name="connsiteX47" fmla="*/ 7713 w 10015"/>
                  <a:gd name="connsiteY47" fmla="*/ 9443 h 10000"/>
                  <a:gd name="connsiteX48" fmla="*/ 7632 w 10015"/>
                  <a:gd name="connsiteY48" fmla="*/ 9569 h 10000"/>
                  <a:gd name="connsiteX49" fmla="*/ 7504 w 10015"/>
                  <a:gd name="connsiteY49" fmla="*/ 9698 h 10000"/>
                  <a:gd name="connsiteX50" fmla="*/ 7343 w 10015"/>
                  <a:gd name="connsiteY50" fmla="*/ 9801 h 10000"/>
                  <a:gd name="connsiteX51" fmla="*/ 7158 w 10015"/>
                  <a:gd name="connsiteY51" fmla="*/ 9881 h 10000"/>
                  <a:gd name="connsiteX52" fmla="*/ 6935 w 10015"/>
                  <a:gd name="connsiteY52" fmla="*/ 9957 h 10000"/>
                  <a:gd name="connsiteX53" fmla="*/ 6677 w 10015"/>
                  <a:gd name="connsiteY53" fmla="*/ 9987 h 10000"/>
                  <a:gd name="connsiteX54" fmla="*/ 6411 w 10015"/>
                  <a:gd name="connsiteY54" fmla="*/ 10000 h 10000"/>
                  <a:gd name="connsiteX55" fmla="*/ 6145 w 10015"/>
                  <a:gd name="connsiteY55" fmla="*/ 9987 h 10000"/>
                  <a:gd name="connsiteX56" fmla="*/ 5898 w 10015"/>
                  <a:gd name="connsiteY56" fmla="*/ 9957 h 10000"/>
                  <a:gd name="connsiteX57" fmla="*/ 5689 w 10015"/>
                  <a:gd name="connsiteY57" fmla="*/ 9884 h 10000"/>
                  <a:gd name="connsiteX58" fmla="*/ 5473 w 10015"/>
                  <a:gd name="connsiteY58" fmla="*/ 9801 h 10000"/>
                  <a:gd name="connsiteX59" fmla="*/ 5307 w 10015"/>
                  <a:gd name="connsiteY59" fmla="*/ 9695 h 10000"/>
                  <a:gd name="connsiteX60" fmla="*/ 5208 w 10015"/>
                  <a:gd name="connsiteY60" fmla="*/ 9569 h 10000"/>
                  <a:gd name="connsiteX61" fmla="*/ 5127 w 10015"/>
                  <a:gd name="connsiteY61" fmla="*/ 9443 h 10000"/>
                  <a:gd name="connsiteX62" fmla="*/ 5096 w 10015"/>
                  <a:gd name="connsiteY62" fmla="*/ 9300 h 10000"/>
                  <a:gd name="connsiteX63" fmla="*/ 5096 w 10015"/>
                  <a:gd name="connsiteY63" fmla="*/ 4559 h 10000"/>
                  <a:gd name="connsiteX64" fmla="*/ 4829 w 10015"/>
                  <a:gd name="connsiteY64" fmla="*/ 4559 h 10000"/>
                  <a:gd name="connsiteX65" fmla="*/ 4829 w 10015"/>
                  <a:gd name="connsiteY65" fmla="*/ 9297 h 10000"/>
                  <a:gd name="connsiteX66" fmla="*/ 4798 w 10015"/>
                  <a:gd name="connsiteY66" fmla="*/ 9436 h 10000"/>
                  <a:gd name="connsiteX67" fmla="*/ 4749 w 10015"/>
                  <a:gd name="connsiteY67" fmla="*/ 9566 h 10000"/>
                  <a:gd name="connsiteX68" fmla="*/ 4607 w 10015"/>
                  <a:gd name="connsiteY68" fmla="*/ 9698 h 10000"/>
                  <a:gd name="connsiteX69" fmla="*/ 4453 w 10015"/>
                  <a:gd name="connsiteY69" fmla="*/ 9801 h 10000"/>
                  <a:gd name="connsiteX70" fmla="*/ 4262 w 10015"/>
                  <a:gd name="connsiteY70" fmla="*/ 9884 h 10000"/>
                  <a:gd name="connsiteX71" fmla="*/ 4020 w 10015"/>
                  <a:gd name="connsiteY71" fmla="*/ 9957 h 10000"/>
                  <a:gd name="connsiteX72" fmla="*/ 3774 w 10015"/>
                  <a:gd name="connsiteY72" fmla="*/ 9987 h 10000"/>
                  <a:gd name="connsiteX73" fmla="*/ 3515 w 10015"/>
                  <a:gd name="connsiteY73" fmla="*/ 10000 h 10000"/>
                  <a:gd name="connsiteX74" fmla="*/ 3256 w 10015"/>
                  <a:gd name="connsiteY74" fmla="*/ 9987 h 10000"/>
                  <a:gd name="connsiteX75" fmla="*/ 3009 w 10015"/>
                  <a:gd name="connsiteY75" fmla="*/ 9957 h 10000"/>
                  <a:gd name="connsiteX76" fmla="*/ 2768 w 10015"/>
                  <a:gd name="connsiteY76" fmla="*/ 9884 h 10000"/>
                  <a:gd name="connsiteX77" fmla="*/ 2583 w 10015"/>
                  <a:gd name="connsiteY77" fmla="*/ 9801 h 10000"/>
                  <a:gd name="connsiteX78" fmla="*/ 2423 w 10015"/>
                  <a:gd name="connsiteY78" fmla="*/ 9698 h 10000"/>
                  <a:gd name="connsiteX79" fmla="*/ 2287 w 10015"/>
                  <a:gd name="connsiteY79" fmla="*/ 9566 h 10000"/>
                  <a:gd name="connsiteX80" fmla="*/ 2232 w 10015"/>
                  <a:gd name="connsiteY80" fmla="*/ 9436 h 10000"/>
                  <a:gd name="connsiteX81" fmla="*/ 2207 w 10015"/>
                  <a:gd name="connsiteY81" fmla="*/ 9300 h 10000"/>
                  <a:gd name="connsiteX82" fmla="*/ 2188 w 10015"/>
                  <a:gd name="connsiteY82" fmla="*/ 2846 h 10000"/>
                  <a:gd name="connsiteX83" fmla="*/ 2207 w 10015"/>
                  <a:gd name="connsiteY83" fmla="*/ 1588 h 10000"/>
                  <a:gd name="connsiteX84" fmla="*/ 2132 w 10015"/>
                  <a:gd name="connsiteY84" fmla="*/ 1704 h 10000"/>
                  <a:gd name="connsiteX85" fmla="*/ 2033 w 10015"/>
                  <a:gd name="connsiteY85" fmla="*/ 1936 h 10000"/>
                  <a:gd name="connsiteX86" fmla="*/ 1911 w 10015"/>
                  <a:gd name="connsiteY86" fmla="*/ 2202 h 10000"/>
                  <a:gd name="connsiteX87" fmla="*/ 1836 w 10015"/>
                  <a:gd name="connsiteY87" fmla="*/ 2517 h 10000"/>
                  <a:gd name="connsiteX88" fmla="*/ 1778 w 10015"/>
                  <a:gd name="connsiteY88" fmla="*/ 2850 h 10000"/>
                  <a:gd name="connsiteX89" fmla="*/ 1 w 10015"/>
                  <a:gd name="connsiteY89" fmla="*/ 2849 h 10000"/>
                  <a:gd name="connsiteX90" fmla="*/ 34 w 10015"/>
                  <a:gd name="connsiteY90" fmla="*/ 2533 h 10000"/>
                  <a:gd name="connsiteX91" fmla="*/ 108 w 10015"/>
                  <a:gd name="connsiteY91" fmla="*/ 2198 h 10000"/>
                  <a:gd name="connsiteX92" fmla="*/ 206 w 10015"/>
                  <a:gd name="connsiteY92" fmla="*/ 1890 h 10000"/>
                  <a:gd name="connsiteX93" fmla="*/ 337 w 10015"/>
                  <a:gd name="connsiteY93" fmla="*/ 1621 h 10000"/>
                  <a:gd name="connsiteX94" fmla="*/ 461 w 10015"/>
                  <a:gd name="connsiteY94" fmla="*/ 1379 h 10000"/>
                  <a:gd name="connsiteX95" fmla="*/ 608 w 10015"/>
                  <a:gd name="connsiteY95" fmla="*/ 1151 h 10000"/>
                  <a:gd name="connsiteX96" fmla="*/ 787 w 10015"/>
                  <a:gd name="connsiteY96" fmla="*/ 958 h 10000"/>
                  <a:gd name="connsiteX97" fmla="*/ 961 w 10015"/>
                  <a:gd name="connsiteY97" fmla="*/ 789 h 10000"/>
                  <a:gd name="connsiteX98" fmla="*/ 1139 w 10015"/>
                  <a:gd name="connsiteY98" fmla="*/ 620 h 10000"/>
                  <a:gd name="connsiteX99" fmla="*/ 1342 w 10015"/>
                  <a:gd name="connsiteY99" fmla="*/ 484 h 10000"/>
                  <a:gd name="connsiteX100" fmla="*/ 1750 w 10015"/>
                  <a:gd name="connsiteY100" fmla="*/ 265 h 10000"/>
                  <a:gd name="connsiteX101" fmla="*/ 2164 w 10015"/>
                  <a:gd name="connsiteY101" fmla="*/ 126 h 10000"/>
                  <a:gd name="connsiteX102" fmla="*/ 2342 w 10015"/>
                  <a:gd name="connsiteY102" fmla="*/ 86 h 10000"/>
                  <a:gd name="connsiteX103" fmla="*/ 2496 w 10015"/>
                  <a:gd name="connsiteY103" fmla="*/ 60 h 10000"/>
                  <a:gd name="connsiteX104" fmla="*/ 2917 w 10015"/>
                  <a:gd name="connsiteY104" fmla="*/ 0 h 10000"/>
                  <a:gd name="connsiteX0" fmla="*/ 2917 w 9991"/>
                  <a:gd name="connsiteY0" fmla="*/ 0 h 10000"/>
                  <a:gd name="connsiteX1" fmla="*/ 7010 w 9991"/>
                  <a:gd name="connsiteY1" fmla="*/ 0 h 10000"/>
                  <a:gd name="connsiteX2" fmla="*/ 7138 w 9991"/>
                  <a:gd name="connsiteY2" fmla="*/ 17 h 10000"/>
                  <a:gd name="connsiteX3" fmla="*/ 7423 w 9991"/>
                  <a:gd name="connsiteY3" fmla="*/ 56 h 10000"/>
                  <a:gd name="connsiteX4" fmla="*/ 7602 w 9991"/>
                  <a:gd name="connsiteY4" fmla="*/ 86 h 10000"/>
                  <a:gd name="connsiteX5" fmla="*/ 7762 w 9991"/>
                  <a:gd name="connsiteY5" fmla="*/ 126 h 10000"/>
                  <a:gd name="connsiteX6" fmla="*/ 8047 w 9991"/>
                  <a:gd name="connsiteY6" fmla="*/ 212 h 10000"/>
                  <a:gd name="connsiteX7" fmla="*/ 8324 w 9991"/>
                  <a:gd name="connsiteY7" fmla="*/ 332 h 10000"/>
                  <a:gd name="connsiteX8" fmla="*/ 8614 w 9991"/>
                  <a:gd name="connsiteY8" fmla="*/ 484 h 10000"/>
                  <a:gd name="connsiteX9" fmla="*/ 8855 w 9991"/>
                  <a:gd name="connsiteY9" fmla="*/ 676 h 10000"/>
                  <a:gd name="connsiteX10" fmla="*/ 9115 w 9991"/>
                  <a:gd name="connsiteY10" fmla="*/ 892 h 10000"/>
                  <a:gd name="connsiteX11" fmla="*/ 9312 w 9991"/>
                  <a:gd name="connsiteY11" fmla="*/ 1151 h 10000"/>
                  <a:gd name="connsiteX12" fmla="*/ 9515 w 9991"/>
                  <a:gd name="connsiteY12" fmla="*/ 1459 h 10000"/>
                  <a:gd name="connsiteX13" fmla="*/ 9687 w 9991"/>
                  <a:gd name="connsiteY13" fmla="*/ 1797 h 10000"/>
                  <a:gd name="connsiteX14" fmla="*/ 9812 w 9991"/>
                  <a:gd name="connsiteY14" fmla="*/ 2198 h 10000"/>
                  <a:gd name="connsiteX15" fmla="*/ 9916 w 9991"/>
                  <a:gd name="connsiteY15" fmla="*/ 2649 h 10000"/>
                  <a:gd name="connsiteX16" fmla="*/ 9935 w 9991"/>
                  <a:gd name="connsiteY16" fmla="*/ 2838 h 10000"/>
                  <a:gd name="connsiteX17" fmla="*/ 9991 w 9991"/>
                  <a:gd name="connsiteY17" fmla="*/ 4211 h 10000"/>
                  <a:gd name="connsiteX18" fmla="*/ 9935 w 9991"/>
                  <a:gd name="connsiteY18" fmla="*/ 4748 h 10000"/>
                  <a:gd name="connsiteX19" fmla="*/ 9916 w 9991"/>
                  <a:gd name="connsiteY19" fmla="*/ 4834 h 10000"/>
                  <a:gd name="connsiteX20" fmla="*/ 9855 w 9991"/>
                  <a:gd name="connsiteY20" fmla="*/ 4924 h 10000"/>
                  <a:gd name="connsiteX21" fmla="*/ 9781 w 9991"/>
                  <a:gd name="connsiteY21" fmla="*/ 4997 h 10000"/>
                  <a:gd name="connsiteX22" fmla="*/ 9663 w 9991"/>
                  <a:gd name="connsiteY22" fmla="*/ 5073 h 10000"/>
                  <a:gd name="connsiteX23" fmla="*/ 9546 w 9991"/>
                  <a:gd name="connsiteY23" fmla="*/ 5119 h 10000"/>
                  <a:gd name="connsiteX24" fmla="*/ 9392 w 9991"/>
                  <a:gd name="connsiteY24" fmla="*/ 5162 h 10000"/>
                  <a:gd name="connsiteX25" fmla="*/ 9244 w 9991"/>
                  <a:gd name="connsiteY25" fmla="*/ 5192 h 10000"/>
                  <a:gd name="connsiteX26" fmla="*/ 9015 w 9991"/>
                  <a:gd name="connsiteY26" fmla="*/ 5192 h 10000"/>
                  <a:gd name="connsiteX27" fmla="*/ 8830 w 9991"/>
                  <a:gd name="connsiteY27" fmla="*/ 5176 h 10000"/>
                  <a:gd name="connsiteX28" fmla="*/ 8664 w 9991"/>
                  <a:gd name="connsiteY28" fmla="*/ 5149 h 10000"/>
                  <a:gd name="connsiteX29" fmla="*/ 8516 w 9991"/>
                  <a:gd name="connsiteY29" fmla="*/ 5103 h 10000"/>
                  <a:gd name="connsiteX30" fmla="*/ 8410 w 9991"/>
                  <a:gd name="connsiteY30" fmla="*/ 5046 h 10000"/>
                  <a:gd name="connsiteX31" fmla="*/ 8300 w 9991"/>
                  <a:gd name="connsiteY31" fmla="*/ 4970 h 10000"/>
                  <a:gd name="connsiteX32" fmla="*/ 8213 w 9991"/>
                  <a:gd name="connsiteY32" fmla="*/ 4877 h 10000"/>
                  <a:gd name="connsiteX33" fmla="*/ 8188 w 9991"/>
                  <a:gd name="connsiteY33" fmla="*/ 4791 h 10000"/>
                  <a:gd name="connsiteX34" fmla="*/ 8164 w 9991"/>
                  <a:gd name="connsiteY34" fmla="*/ 4692 h 10000"/>
                  <a:gd name="connsiteX35" fmla="*/ 8213 w 9991"/>
                  <a:gd name="connsiteY35" fmla="*/ 4181 h 10000"/>
                  <a:gd name="connsiteX36" fmla="*/ 8231 w 9991"/>
                  <a:gd name="connsiteY36" fmla="*/ 3733 h 10000"/>
                  <a:gd name="connsiteX37" fmla="*/ 8158 w 9991"/>
                  <a:gd name="connsiteY37" fmla="*/ 2863 h 10000"/>
                  <a:gd name="connsiteX38" fmla="*/ 8139 w 9991"/>
                  <a:gd name="connsiteY38" fmla="*/ 2689 h 10000"/>
                  <a:gd name="connsiteX39" fmla="*/ 8089 w 9991"/>
                  <a:gd name="connsiteY39" fmla="*/ 2414 h 10000"/>
                  <a:gd name="connsiteX40" fmla="*/ 8016 w 9991"/>
                  <a:gd name="connsiteY40" fmla="*/ 2162 h 10000"/>
                  <a:gd name="connsiteX41" fmla="*/ 7917 w 9991"/>
                  <a:gd name="connsiteY41" fmla="*/ 1940 h 10000"/>
                  <a:gd name="connsiteX42" fmla="*/ 7825 w 9991"/>
                  <a:gd name="connsiteY42" fmla="*/ 1757 h 10000"/>
                  <a:gd name="connsiteX43" fmla="*/ 7743 w 9991"/>
                  <a:gd name="connsiteY43" fmla="*/ 1621 h 10000"/>
                  <a:gd name="connsiteX44" fmla="*/ 7721 w 9991"/>
                  <a:gd name="connsiteY44" fmla="*/ 2863 h 10000"/>
                  <a:gd name="connsiteX45" fmla="*/ 7743 w 9991"/>
                  <a:gd name="connsiteY45" fmla="*/ 9297 h 10000"/>
                  <a:gd name="connsiteX46" fmla="*/ 7713 w 9991"/>
                  <a:gd name="connsiteY46" fmla="*/ 9443 h 10000"/>
                  <a:gd name="connsiteX47" fmla="*/ 7632 w 9991"/>
                  <a:gd name="connsiteY47" fmla="*/ 9569 h 10000"/>
                  <a:gd name="connsiteX48" fmla="*/ 7504 w 9991"/>
                  <a:gd name="connsiteY48" fmla="*/ 9698 h 10000"/>
                  <a:gd name="connsiteX49" fmla="*/ 7343 w 9991"/>
                  <a:gd name="connsiteY49" fmla="*/ 9801 h 10000"/>
                  <a:gd name="connsiteX50" fmla="*/ 7158 w 9991"/>
                  <a:gd name="connsiteY50" fmla="*/ 9881 h 10000"/>
                  <a:gd name="connsiteX51" fmla="*/ 6935 w 9991"/>
                  <a:gd name="connsiteY51" fmla="*/ 9957 h 10000"/>
                  <a:gd name="connsiteX52" fmla="*/ 6677 w 9991"/>
                  <a:gd name="connsiteY52" fmla="*/ 9987 h 10000"/>
                  <a:gd name="connsiteX53" fmla="*/ 6411 w 9991"/>
                  <a:gd name="connsiteY53" fmla="*/ 10000 h 10000"/>
                  <a:gd name="connsiteX54" fmla="*/ 6145 w 9991"/>
                  <a:gd name="connsiteY54" fmla="*/ 9987 h 10000"/>
                  <a:gd name="connsiteX55" fmla="*/ 5898 w 9991"/>
                  <a:gd name="connsiteY55" fmla="*/ 9957 h 10000"/>
                  <a:gd name="connsiteX56" fmla="*/ 5689 w 9991"/>
                  <a:gd name="connsiteY56" fmla="*/ 9884 h 10000"/>
                  <a:gd name="connsiteX57" fmla="*/ 5473 w 9991"/>
                  <a:gd name="connsiteY57" fmla="*/ 9801 h 10000"/>
                  <a:gd name="connsiteX58" fmla="*/ 5307 w 9991"/>
                  <a:gd name="connsiteY58" fmla="*/ 9695 h 10000"/>
                  <a:gd name="connsiteX59" fmla="*/ 5208 w 9991"/>
                  <a:gd name="connsiteY59" fmla="*/ 9569 h 10000"/>
                  <a:gd name="connsiteX60" fmla="*/ 5127 w 9991"/>
                  <a:gd name="connsiteY60" fmla="*/ 9443 h 10000"/>
                  <a:gd name="connsiteX61" fmla="*/ 5096 w 9991"/>
                  <a:gd name="connsiteY61" fmla="*/ 9300 h 10000"/>
                  <a:gd name="connsiteX62" fmla="*/ 5096 w 9991"/>
                  <a:gd name="connsiteY62" fmla="*/ 4559 h 10000"/>
                  <a:gd name="connsiteX63" fmla="*/ 4829 w 9991"/>
                  <a:gd name="connsiteY63" fmla="*/ 4559 h 10000"/>
                  <a:gd name="connsiteX64" fmla="*/ 4829 w 9991"/>
                  <a:gd name="connsiteY64" fmla="*/ 9297 h 10000"/>
                  <a:gd name="connsiteX65" fmla="*/ 4798 w 9991"/>
                  <a:gd name="connsiteY65" fmla="*/ 9436 h 10000"/>
                  <a:gd name="connsiteX66" fmla="*/ 4749 w 9991"/>
                  <a:gd name="connsiteY66" fmla="*/ 9566 h 10000"/>
                  <a:gd name="connsiteX67" fmla="*/ 4607 w 9991"/>
                  <a:gd name="connsiteY67" fmla="*/ 9698 h 10000"/>
                  <a:gd name="connsiteX68" fmla="*/ 4453 w 9991"/>
                  <a:gd name="connsiteY68" fmla="*/ 9801 h 10000"/>
                  <a:gd name="connsiteX69" fmla="*/ 4262 w 9991"/>
                  <a:gd name="connsiteY69" fmla="*/ 9884 h 10000"/>
                  <a:gd name="connsiteX70" fmla="*/ 4020 w 9991"/>
                  <a:gd name="connsiteY70" fmla="*/ 9957 h 10000"/>
                  <a:gd name="connsiteX71" fmla="*/ 3774 w 9991"/>
                  <a:gd name="connsiteY71" fmla="*/ 9987 h 10000"/>
                  <a:gd name="connsiteX72" fmla="*/ 3515 w 9991"/>
                  <a:gd name="connsiteY72" fmla="*/ 10000 h 10000"/>
                  <a:gd name="connsiteX73" fmla="*/ 3256 w 9991"/>
                  <a:gd name="connsiteY73" fmla="*/ 9987 h 10000"/>
                  <a:gd name="connsiteX74" fmla="*/ 3009 w 9991"/>
                  <a:gd name="connsiteY74" fmla="*/ 9957 h 10000"/>
                  <a:gd name="connsiteX75" fmla="*/ 2768 w 9991"/>
                  <a:gd name="connsiteY75" fmla="*/ 9884 h 10000"/>
                  <a:gd name="connsiteX76" fmla="*/ 2583 w 9991"/>
                  <a:gd name="connsiteY76" fmla="*/ 9801 h 10000"/>
                  <a:gd name="connsiteX77" fmla="*/ 2423 w 9991"/>
                  <a:gd name="connsiteY77" fmla="*/ 9698 h 10000"/>
                  <a:gd name="connsiteX78" fmla="*/ 2287 w 9991"/>
                  <a:gd name="connsiteY78" fmla="*/ 9566 h 10000"/>
                  <a:gd name="connsiteX79" fmla="*/ 2232 w 9991"/>
                  <a:gd name="connsiteY79" fmla="*/ 9436 h 10000"/>
                  <a:gd name="connsiteX80" fmla="*/ 2207 w 9991"/>
                  <a:gd name="connsiteY80" fmla="*/ 9300 h 10000"/>
                  <a:gd name="connsiteX81" fmla="*/ 2188 w 9991"/>
                  <a:gd name="connsiteY81" fmla="*/ 2846 h 10000"/>
                  <a:gd name="connsiteX82" fmla="*/ 2207 w 9991"/>
                  <a:gd name="connsiteY82" fmla="*/ 1588 h 10000"/>
                  <a:gd name="connsiteX83" fmla="*/ 2132 w 9991"/>
                  <a:gd name="connsiteY83" fmla="*/ 1704 h 10000"/>
                  <a:gd name="connsiteX84" fmla="*/ 2033 w 9991"/>
                  <a:gd name="connsiteY84" fmla="*/ 1936 h 10000"/>
                  <a:gd name="connsiteX85" fmla="*/ 1911 w 9991"/>
                  <a:gd name="connsiteY85" fmla="*/ 2202 h 10000"/>
                  <a:gd name="connsiteX86" fmla="*/ 1836 w 9991"/>
                  <a:gd name="connsiteY86" fmla="*/ 2517 h 10000"/>
                  <a:gd name="connsiteX87" fmla="*/ 1778 w 9991"/>
                  <a:gd name="connsiteY87" fmla="*/ 2850 h 10000"/>
                  <a:gd name="connsiteX88" fmla="*/ 1 w 9991"/>
                  <a:gd name="connsiteY88" fmla="*/ 2849 h 10000"/>
                  <a:gd name="connsiteX89" fmla="*/ 34 w 9991"/>
                  <a:gd name="connsiteY89" fmla="*/ 2533 h 10000"/>
                  <a:gd name="connsiteX90" fmla="*/ 108 w 9991"/>
                  <a:gd name="connsiteY90" fmla="*/ 2198 h 10000"/>
                  <a:gd name="connsiteX91" fmla="*/ 206 w 9991"/>
                  <a:gd name="connsiteY91" fmla="*/ 1890 h 10000"/>
                  <a:gd name="connsiteX92" fmla="*/ 337 w 9991"/>
                  <a:gd name="connsiteY92" fmla="*/ 1621 h 10000"/>
                  <a:gd name="connsiteX93" fmla="*/ 461 w 9991"/>
                  <a:gd name="connsiteY93" fmla="*/ 1379 h 10000"/>
                  <a:gd name="connsiteX94" fmla="*/ 608 w 9991"/>
                  <a:gd name="connsiteY94" fmla="*/ 1151 h 10000"/>
                  <a:gd name="connsiteX95" fmla="*/ 787 w 9991"/>
                  <a:gd name="connsiteY95" fmla="*/ 958 h 10000"/>
                  <a:gd name="connsiteX96" fmla="*/ 961 w 9991"/>
                  <a:gd name="connsiteY96" fmla="*/ 789 h 10000"/>
                  <a:gd name="connsiteX97" fmla="*/ 1139 w 9991"/>
                  <a:gd name="connsiteY97" fmla="*/ 620 h 10000"/>
                  <a:gd name="connsiteX98" fmla="*/ 1342 w 9991"/>
                  <a:gd name="connsiteY98" fmla="*/ 484 h 10000"/>
                  <a:gd name="connsiteX99" fmla="*/ 1750 w 9991"/>
                  <a:gd name="connsiteY99" fmla="*/ 265 h 10000"/>
                  <a:gd name="connsiteX100" fmla="*/ 2164 w 9991"/>
                  <a:gd name="connsiteY100" fmla="*/ 126 h 10000"/>
                  <a:gd name="connsiteX101" fmla="*/ 2342 w 9991"/>
                  <a:gd name="connsiteY101" fmla="*/ 86 h 10000"/>
                  <a:gd name="connsiteX102" fmla="*/ 2496 w 9991"/>
                  <a:gd name="connsiteY102" fmla="*/ 60 h 10000"/>
                  <a:gd name="connsiteX103" fmla="*/ 2917 w 9991"/>
                  <a:gd name="connsiteY103" fmla="*/ 0 h 10000"/>
                  <a:gd name="connsiteX0" fmla="*/ 2920 w 10000"/>
                  <a:gd name="connsiteY0" fmla="*/ 0 h 10000"/>
                  <a:gd name="connsiteX1" fmla="*/ 7016 w 10000"/>
                  <a:gd name="connsiteY1" fmla="*/ 0 h 10000"/>
                  <a:gd name="connsiteX2" fmla="*/ 7144 w 10000"/>
                  <a:gd name="connsiteY2" fmla="*/ 17 h 10000"/>
                  <a:gd name="connsiteX3" fmla="*/ 7430 w 10000"/>
                  <a:gd name="connsiteY3" fmla="*/ 56 h 10000"/>
                  <a:gd name="connsiteX4" fmla="*/ 7609 w 10000"/>
                  <a:gd name="connsiteY4" fmla="*/ 86 h 10000"/>
                  <a:gd name="connsiteX5" fmla="*/ 7769 w 10000"/>
                  <a:gd name="connsiteY5" fmla="*/ 126 h 10000"/>
                  <a:gd name="connsiteX6" fmla="*/ 8054 w 10000"/>
                  <a:gd name="connsiteY6" fmla="*/ 212 h 10000"/>
                  <a:gd name="connsiteX7" fmla="*/ 8331 w 10000"/>
                  <a:gd name="connsiteY7" fmla="*/ 332 h 10000"/>
                  <a:gd name="connsiteX8" fmla="*/ 8622 w 10000"/>
                  <a:gd name="connsiteY8" fmla="*/ 484 h 10000"/>
                  <a:gd name="connsiteX9" fmla="*/ 8863 w 10000"/>
                  <a:gd name="connsiteY9" fmla="*/ 676 h 10000"/>
                  <a:gd name="connsiteX10" fmla="*/ 9123 w 10000"/>
                  <a:gd name="connsiteY10" fmla="*/ 892 h 10000"/>
                  <a:gd name="connsiteX11" fmla="*/ 9320 w 10000"/>
                  <a:gd name="connsiteY11" fmla="*/ 1151 h 10000"/>
                  <a:gd name="connsiteX12" fmla="*/ 9524 w 10000"/>
                  <a:gd name="connsiteY12" fmla="*/ 1459 h 10000"/>
                  <a:gd name="connsiteX13" fmla="*/ 9696 w 10000"/>
                  <a:gd name="connsiteY13" fmla="*/ 1797 h 10000"/>
                  <a:gd name="connsiteX14" fmla="*/ 9821 w 10000"/>
                  <a:gd name="connsiteY14" fmla="*/ 2198 h 10000"/>
                  <a:gd name="connsiteX15" fmla="*/ 9925 w 10000"/>
                  <a:gd name="connsiteY15" fmla="*/ 2649 h 10000"/>
                  <a:gd name="connsiteX16" fmla="*/ 9944 w 10000"/>
                  <a:gd name="connsiteY16" fmla="*/ 2838 h 10000"/>
                  <a:gd name="connsiteX17" fmla="*/ 10000 w 10000"/>
                  <a:gd name="connsiteY17" fmla="*/ 4211 h 10000"/>
                  <a:gd name="connsiteX18" fmla="*/ 9944 w 10000"/>
                  <a:gd name="connsiteY18" fmla="*/ 4748 h 10000"/>
                  <a:gd name="connsiteX19" fmla="*/ 9925 w 10000"/>
                  <a:gd name="connsiteY19" fmla="*/ 4834 h 10000"/>
                  <a:gd name="connsiteX20" fmla="*/ 9864 w 10000"/>
                  <a:gd name="connsiteY20" fmla="*/ 4924 h 10000"/>
                  <a:gd name="connsiteX21" fmla="*/ 9790 w 10000"/>
                  <a:gd name="connsiteY21" fmla="*/ 4997 h 10000"/>
                  <a:gd name="connsiteX22" fmla="*/ 9672 w 10000"/>
                  <a:gd name="connsiteY22" fmla="*/ 5073 h 10000"/>
                  <a:gd name="connsiteX23" fmla="*/ 9555 w 10000"/>
                  <a:gd name="connsiteY23" fmla="*/ 5119 h 10000"/>
                  <a:gd name="connsiteX24" fmla="*/ 9400 w 10000"/>
                  <a:gd name="connsiteY24" fmla="*/ 5162 h 10000"/>
                  <a:gd name="connsiteX25" fmla="*/ 9252 w 10000"/>
                  <a:gd name="connsiteY25" fmla="*/ 5192 h 10000"/>
                  <a:gd name="connsiteX26" fmla="*/ 9023 w 10000"/>
                  <a:gd name="connsiteY26" fmla="*/ 5192 h 10000"/>
                  <a:gd name="connsiteX27" fmla="*/ 8838 w 10000"/>
                  <a:gd name="connsiteY27" fmla="*/ 5176 h 10000"/>
                  <a:gd name="connsiteX28" fmla="*/ 8672 w 10000"/>
                  <a:gd name="connsiteY28" fmla="*/ 5149 h 10000"/>
                  <a:gd name="connsiteX29" fmla="*/ 8524 w 10000"/>
                  <a:gd name="connsiteY29" fmla="*/ 5103 h 10000"/>
                  <a:gd name="connsiteX30" fmla="*/ 8418 w 10000"/>
                  <a:gd name="connsiteY30" fmla="*/ 5046 h 10000"/>
                  <a:gd name="connsiteX31" fmla="*/ 8307 w 10000"/>
                  <a:gd name="connsiteY31" fmla="*/ 4970 h 10000"/>
                  <a:gd name="connsiteX32" fmla="*/ 8220 w 10000"/>
                  <a:gd name="connsiteY32" fmla="*/ 4877 h 10000"/>
                  <a:gd name="connsiteX33" fmla="*/ 8195 w 10000"/>
                  <a:gd name="connsiteY33" fmla="*/ 4791 h 10000"/>
                  <a:gd name="connsiteX34" fmla="*/ 8171 w 10000"/>
                  <a:gd name="connsiteY34" fmla="*/ 4692 h 10000"/>
                  <a:gd name="connsiteX35" fmla="*/ 8220 w 10000"/>
                  <a:gd name="connsiteY35" fmla="*/ 4181 h 10000"/>
                  <a:gd name="connsiteX36" fmla="*/ 8165 w 10000"/>
                  <a:gd name="connsiteY36" fmla="*/ 2863 h 10000"/>
                  <a:gd name="connsiteX37" fmla="*/ 8146 w 10000"/>
                  <a:gd name="connsiteY37" fmla="*/ 2689 h 10000"/>
                  <a:gd name="connsiteX38" fmla="*/ 8096 w 10000"/>
                  <a:gd name="connsiteY38" fmla="*/ 2414 h 10000"/>
                  <a:gd name="connsiteX39" fmla="*/ 8023 w 10000"/>
                  <a:gd name="connsiteY39" fmla="*/ 2162 h 10000"/>
                  <a:gd name="connsiteX40" fmla="*/ 7924 w 10000"/>
                  <a:gd name="connsiteY40" fmla="*/ 1940 h 10000"/>
                  <a:gd name="connsiteX41" fmla="*/ 7832 w 10000"/>
                  <a:gd name="connsiteY41" fmla="*/ 1757 h 10000"/>
                  <a:gd name="connsiteX42" fmla="*/ 7750 w 10000"/>
                  <a:gd name="connsiteY42" fmla="*/ 1621 h 10000"/>
                  <a:gd name="connsiteX43" fmla="*/ 7728 w 10000"/>
                  <a:gd name="connsiteY43" fmla="*/ 2863 h 10000"/>
                  <a:gd name="connsiteX44" fmla="*/ 7750 w 10000"/>
                  <a:gd name="connsiteY44" fmla="*/ 9297 h 10000"/>
                  <a:gd name="connsiteX45" fmla="*/ 7720 w 10000"/>
                  <a:gd name="connsiteY45" fmla="*/ 9443 h 10000"/>
                  <a:gd name="connsiteX46" fmla="*/ 7639 w 10000"/>
                  <a:gd name="connsiteY46" fmla="*/ 9569 h 10000"/>
                  <a:gd name="connsiteX47" fmla="*/ 7511 w 10000"/>
                  <a:gd name="connsiteY47" fmla="*/ 9698 h 10000"/>
                  <a:gd name="connsiteX48" fmla="*/ 7350 w 10000"/>
                  <a:gd name="connsiteY48" fmla="*/ 9801 h 10000"/>
                  <a:gd name="connsiteX49" fmla="*/ 7164 w 10000"/>
                  <a:gd name="connsiteY49" fmla="*/ 9881 h 10000"/>
                  <a:gd name="connsiteX50" fmla="*/ 6941 w 10000"/>
                  <a:gd name="connsiteY50" fmla="*/ 9957 h 10000"/>
                  <a:gd name="connsiteX51" fmla="*/ 6683 w 10000"/>
                  <a:gd name="connsiteY51" fmla="*/ 9987 h 10000"/>
                  <a:gd name="connsiteX52" fmla="*/ 6417 w 10000"/>
                  <a:gd name="connsiteY52" fmla="*/ 10000 h 10000"/>
                  <a:gd name="connsiteX53" fmla="*/ 6151 w 10000"/>
                  <a:gd name="connsiteY53" fmla="*/ 9987 h 10000"/>
                  <a:gd name="connsiteX54" fmla="*/ 5903 w 10000"/>
                  <a:gd name="connsiteY54" fmla="*/ 9957 h 10000"/>
                  <a:gd name="connsiteX55" fmla="*/ 5694 w 10000"/>
                  <a:gd name="connsiteY55" fmla="*/ 9884 h 10000"/>
                  <a:gd name="connsiteX56" fmla="*/ 5478 w 10000"/>
                  <a:gd name="connsiteY56" fmla="*/ 9801 h 10000"/>
                  <a:gd name="connsiteX57" fmla="*/ 5312 w 10000"/>
                  <a:gd name="connsiteY57" fmla="*/ 9695 h 10000"/>
                  <a:gd name="connsiteX58" fmla="*/ 5213 w 10000"/>
                  <a:gd name="connsiteY58" fmla="*/ 9569 h 10000"/>
                  <a:gd name="connsiteX59" fmla="*/ 5132 w 10000"/>
                  <a:gd name="connsiteY59" fmla="*/ 9443 h 10000"/>
                  <a:gd name="connsiteX60" fmla="*/ 5101 w 10000"/>
                  <a:gd name="connsiteY60" fmla="*/ 9300 h 10000"/>
                  <a:gd name="connsiteX61" fmla="*/ 5101 w 10000"/>
                  <a:gd name="connsiteY61" fmla="*/ 4559 h 10000"/>
                  <a:gd name="connsiteX62" fmla="*/ 4833 w 10000"/>
                  <a:gd name="connsiteY62" fmla="*/ 4559 h 10000"/>
                  <a:gd name="connsiteX63" fmla="*/ 4833 w 10000"/>
                  <a:gd name="connsiteY63" fmla="*/ 9297 h 10000"/>
                  <a:gd name="connsiteX64" fmla="*/ 4802 w 10000"/>
                  <a:gd name="connsiteY64" fmla="*/ 9436 h 10000"/>
                  <a:gd name="connsiteX65" fmla="*/ 4753 w 10000"/>
                  <a:gd name="connsiteY65" fmla="*/ 9566 h 10000"/>
                  <a:gd name="connsiteX66" fmla="*/ 4611 w 10000"/>
                  <a:gd name="connsiteY66" fmla="*/ 9698 h 10000"/>
                  <a:gd name="connsiteX67" fmla="*/ 4457 w 10000"/>
                  <a:gd name="connsiteY67" fmla="*/ 9801 h 10000"/>
                  <a:gd name="connsiteX68" fmla="*/ 4266 w 10000"/>
                  <a:gd name="connsiteY68" fmla="*/ 9884 h 10000"/>
                  <a:gd name="connsiteX69" fmla="*/ 4024 w 10000"/>
                  <a:gd name="connsiteY69" fmla="*/ 9957 h 10000"/>
                  <a:gd name="connsiteX70" fmla="*/ 3777 w 10000"/>
                  <a:gd name="connsiteY70" fmla="*/ 9987 h 10000"/>
                  <a:gd name="connsiteX71" fmla="*/ 3518 w 10000"/>
                  <a:gd name="connsiteY71" fmla="*/ 10000 h 10000"/>
                  <a:gd name="connsiteX72" fmla="*/ 3259 w 10000"/>
                  <a:gd name="connsiteY72" fmla="*/ 9987 h 10000"/>
                  <a:gd name="connsiteX73" fmla="*/ 3012 w 10000"/>
                  <a:gd name="connsiteY73" fmla="*/ 9957 h 10000"/>
                  <a:gd name="connsiteX74" fmla="*/ 2770 w 10000"/>
                  <a:gd name="connsiteY74" fmla="*/ 9884 h 10000"/>
                  <a:gd name="connsiteX75" fmla="*/ 2585 w 10000"/>
                  <a:gd name="connsiteY75" fmla="*/ 9801 h 10000"/>
                  <a:gd name="connsiteX76" fmla="*/ 2425 w 10000"/>
                  <a:gd name="connsiteY76" fmla="*/ 9698 h 10000"/>
                  <a:gd name="connsiteX77" fmla="*/ 2289 w 10000"/>
                  <a:gd name="connsiteY77" fmla="*/ 9566 h 10000"/>
                  <a:gd name="connsiteX78" fmla="*/ 2234 w 10000"/>
                  <a:gd name="connsiteY78" fmla="*/ 9436 h 10000"/>
                  <a:gd name="connsiteX79" fmla="*/ 2209 w 10000"/>
                  <a:gd name="connsiteY79" fmla="*/ 9300 h 10000"/>
                  <a:gd name="connsiteX80" fmla="*/ 2190 w 10000"/>
                  <a:gd name="connsiteY80" fmla="*/ 2846 h 10000"/>
                  <a:gd name="connsiteX81" fmla="*/ 2209 w 10000"/>
                  <a:gd name="connsiteY81" fmla="*/ 1588 h 10000"/>
                  <a:gd name="connsiteX82" fmla="*/ 2134 w 10000"/>
                  <a:gd name="connsiteY82" fmla="*/ 1704 h 10000"/>
                  <a:gd name="connsiteX83" fmla="*/ 2035 w 10000"/>
                  <a:gd name="connsiteY83" fmla="*/ 1936 h 10000"/>
                  <a:gd name="connsiteX84" fmla="*/ 1913 w 10000"/>
                  <a:gd name="connsiteY84" fmla="*/ 2202 h 10000"/>
                  <a:gd name="connsiteX85" fmla="*/ 1838 w 10000"/>
                  <a:gd name="connsiteY85" fmla="*/ 2517 h 10000"/>
                  <a:gd name="connsiteX86" fmla="*/ 1780 w 10000"/>
                  <a:gd name="connsiteY86" fmla="*/ 2850 h 10000"/>
                  <a:gd name="connsiteX87" fmla="*/ 1 w 10000"/>
                  <a:gd name="connsiteY87" fmla="*/ 2849 h 10000"/>
                  <a:gd name="connsiteX88" fmla="*/ 34 w 10000"/>
                  <a:gd name="connsiteY88" fmla="*/ 2533 h 10000"/>
                  <a:gd name="connsiteX89" fmla="*/ 108 w 10000"/>
                  <a:gd name="connsiteY89" fmla="*/ 2198 h 10000"/>
                  <a:gd name="connsiteX90" fmla="*/ 206 w 10000"/>
                  <a:gd name="connsiteY90" fmla="*/ 1890 h 10000"/>
                  <a:gd name="connsiteX91" fmla="*/ 337 w 10000"/>
                  <a:gd name="connsiteY91" fmla="*/ 1621 h 10000"/>
                  <a:gd name="connsiteX92" fmla="*/ 461 w 10000"/>
                  <a:gd name="connsiteY92" fmla="*/ 1379 h 10000"/>
                  <a:gd name="connsiteX93" fmla="*/ 609 w 10000"/>
                  <a:gd name="connsiteY93" fmla="*/ 1151 h 10000"/>
                  <a:gd name="connsiteX94" fmla="*/ 788 w 10000"/>
                  <a:gd name="connsiteY94" fmla="*/ 958 h 10000"/>
                  <a:gd name="connsiteX95" fmla="*/ 962 w 10000"/>
                  <a:gd name="connsiteY95" fmla="*/ 789 h 10000"/>
                  <a:gd name="connsiteX96" fmla="*/ 1140 w 10000"/>
                  <a:gd name="connsiteY96" fmla="*/ 620 h 10000"/>
                  <a:gd name="connsiteX97" fmla="*/ 1343 w 10000"/>
                  <a:gd name="connsiteY97" fmla="*/ 484 h 10000"/>
                  <a:gd name="connsiteX98" fmla="*/ 1752 w 10000"/>
                  <a:gd name="connsiteY98" fmla="*/ 265 h 10000"/>
                  <a:gd name="connsiteX99" fmla="*/ 2166 w 10000"/>
                  <a:gd name="connsiteY99" fmla="*/ 126 h 10000"/>
                  <a:gd name="connsiteX100" fmla="*/ 2344 w 10000"/>
                  <a:gd name="connsiteY100" fmla="*/ 86 h 10000"/>
                  <a:gd name="connsiteX101" fmla="*/ 2498 w 10000"/>
                  <a:gd name="connsiteY101" fmla="*/ 60 h 10000"/>
                  <a:gd name="connsiteX102" fmla="*/ 2920 w 10000"/>
                  <a:gd name="connsiteY102" fmla="*/ 0 h 10000"/>
                  <a:gd name="connsiteX0" fmla="*/ 2920 w 10000"/>
                  <a:gd name="connsiteY0" fmla="*/ 0 h 10000"/>
                  <a:gd name="connsiteX1" fmla="*/ 7016 w 10000"/>
                  <a:gd name="connsiteY1" fmla="*/ 0 h 10000"/>
                  <a:gd name="connsiteX2" fmla="*/ 7144 w 10000"/>
                  <a:gd name="connsiteY2" fmla="*/ 17 h 10000"/>
                  <a:gd name="connsiteX3" fmla="*/ 7430 w 10000"/>
                  <a:gd name="connsiteY3" fmla="*/ 56 h 10000"/>
                  <a:gd name="connsiteX4" fmla="*/ 7609 w 10000"/>
                  <a:gd name="connsiteY4" fmla="*/ 86 h 10000"/>
                  <a:gd name="connsiteX5" fmla="*/ 7769 w 10000"/>
                  <a:gd name="connsiteY5" fmla="*/ 126 h 10000"/>
                  <a:gd name="connsiteX6" fmla="*/ 8054 w 10000"/>
                  <a:gd name="connsiteY6" fmla="*/ 212 h 10000"/>
                  <a:gd name="connsiteX7" fmla="*/ 8331 w 10000"/>
                  <a:gd name="connsiteY7" fmla="*/ 332 h 10000"/>
                  <a:gd name="connsiteX8" fmla="*/ 8622 w 10000"/>
                  <a:gd name="connsiteY8" fmla="*/ 484 h 10000"/>
                  <a:gd name="connsiteX9" fmla="*/ 8863 w 10000"/>
                  <a:gd name="connsiteY9" fmla="*/ 676 h 10000"/>
                  <a:gd name="connsiteX10" fmla="*/ 9123 w 10000"/>
                  <a:gd name="connsiteY10" fmla="*/ 892 h 10000"/>
                  <a:gd name="connsiteX11" fmla="*/ 9320 w 10000"/>
                  <a:gd name="connsiteY11" fmla="*/ 1151 h 10000"/>
                  <a:gd name="connsiteX12" fmla="*/ 9524 w 10000"/>
                  <a:gd name="connsiteY12" fmla="*/ 1459 h 10000"/>
                  <a:gd name="connsiteX13" fmla="*/ 9696 w 10000"/>
                  <a:gd name="connsiteY13" fmla="*/ 1797 h 10000"/>
                  <a:gd name="connsiteX14" fmla="*/ 9821 w 10000"/>
                  <a:gd name="connsiteY14" fmla="*/ 2198 h 10000"/>
                  <a:gd name="connsiteX15" fmla="*/ 9925 w 10000"/>
                  <a:gd name="connsiteY15" fmla="*/ 2649 h 10000"/>
                  <a:gd name="connsiteX16" fmla="*/ 9944 w 10000"/>
                  <a:gd name="connsiteY16" fmla="*/ 2838 h 10000"/>
                  <a:gd name="connsiteX17" fmla="*/ 10000 w 10000"/>
                  <a:gd name="connsiteY17" fmla="*/ 4211 h 10000"/>
                  <a:gd name="connsiteX18" fmla="*/ 9944 w 10000"/>
                  <a:gd name="connsiteY18" fmla="*/ 4748 h 10000"/>
                  <a:gd name="connsiteX19" fmla="*/ 9925 w 10000"/>
                  <a:gd name="connsiteY19" fmla="*/ 4834 h 10000"/>
                  <a:gd name="connsiteX20" fmla="*/ 9864 w 10000"/>
                  <a:gd name="connsiteY20" fmla="*/ 4924 h 10000"/>
                  <a:gd name="connsiteX21" fmla="*/ 9790 w 10000"/>
                  <a:gd name="connsiteY21" fmla="*/ 4997 h 10000"/>
                  <a:gd name="connsiteX22" fmla="*/ 9672 w 10000"/>
                  <a:gd name="connsiteY22" fmla="*/ 5073 h 10000"/>
                  <a:gd name="connsiteX23" fmla="*/ 9555 w 10000"/>
                  <a:gd name="connsiteY23" fmla="*/ 5119 h 10000"/>
                  <a:gd name="connsiteX24" fmla="*/ 9400 w 10000"/>
                  <a:gd name="connsiteY24" fmla="*/ 5162 h 10000"/>
                  <a:gd name="connsiteX25" fmla="*/ 9252 w 10000"/>
                  <a:gd name="connsiteY25" fmla="*/ 5192 h 10000"/>
                  <a:gd name="connsiteX26" fmla="*/ 9023 w 10000"/>
                  <a:gd name="connsiteY26" fmla="*/ 5192 h 10000"/>
                  <a:gd name="connsiteX27" fmla="*/ 8838 w 10000"/>
                  <a:gd name="connsiteY27" fmla="*/ 5176 h 10000"/>
                  <a:gd name="connsiteX28" fmla="*/ 8672 w 10000"/>
                  <a:gd name="connsiteY28" fmla="*/ 5149 h 10000"/>
                  <a:gd name="connsiteX29" fmla="*/ 8524 w 10000"/>
                  <a:gd name="connsiteY29" fmla="*/ 5103 h 10000"/>
                  <a:gd name="connsiteX30" fmla="*/ 8418 w 10000"/>
                  <a:gd name="connsiteY30" fmla="*/ 5046 h 10000"/>
                  <a:gd name="connsiteX31" fmla="*/ 8307 w 10000"/>
                  <a:gd name="connsiteY31" fmla="*/ 4970 h 10000"/>
                  <a:gd name="connsiteX32" fmla="*/ 8220 w 10000"/>
                  <a:gd name="connsiteY32" fmla="*/ 4877 h 10000"/>
                  <a:gd name="connsiteX33" fmla="*/ 8195 w 10000"/>
                  <a:gd name="connsiteY33" fmla="*/ 4791 h 10000"/>
                  <a:gd name="connsiteX34" fmla="*/ 8171 w 10000"/>
                  <a:gd name="connsiteY34" fmla="*/ 4692 h 10000"/>
                  <a:gd name="connsiteX35" fmla="*/ 8165 w 10000"/>
                  <a:gd name="connsiteY35" fmla="*/ 2863 h 10000"/>
                  <a:gd name="connsiteX36" fmla="*/ 8146 w 10000"/>
                  <a:gd name="connsiteY36" fmla="*/ 2689 h 10000"/>
                  <a:gd name="connsiteX37" fmla="*/ 8096 w 10000"/>
                  <a:gd name="connsiteY37" fmla="*/ 2414 h 10000"/>
                  <a:gd name="connsiteX38" fmla="*/ 8023 w 10000"/>
                  <a:gd name="connsiteY38" fmla="*/ 2162 h 10000"/>
                  <a:gd name="connsiteX39" fmla="*/ 7924 w 10000"/>
                  <a:gd name="connsiteY39" fmla="*/ 1940 h 10000"/>
                  <a:gd name="connsiteX40" fmla="*/ 7832 w 10000"/>
                  <a:gd name="connsiteY40" fmla="*/ 1757 h 10000"/>
                  <a:gd name="connsiteX41" fmla="*/ 7750 w 10000"/>
                  <a:gd name="connsiteY41" fmla="*/ 1621 h 10000"/>
                  <a:gd name="connsiteX42" fmla="*/ 7728 w 10000"/>
                  <a:gd name="connsiteY42" fmla="*/ 2863 h 10000"/>
                  <a:gd name="connsiteX43" fmla="*/ 7750 w 10000"/>
                  <a:gd name="connsiteY43" fmla="*/ 9297 h 10000"/>
                  <a:gd name="connsiteX44" fmla="*/ 7720 w 10000"/>
                  <a:gd name="connsiteY44" fmla="*/ 9443 h 10000"/>
                  <a:gd name="connsiteX45" fmla="*/ 7639 w 10000"/>
                  <a:gd name="connsiteY45" fmla="*/ 9569 h 10000"/>
                  <a:gd name="connsiteX46" fmla="*/ 7511 w 10000"/>
                  <a:gd name="connsiteY46" fmla="*/ 9698 h 10000"/>
                  <a:gd name="connsiteX47" fmla="*/ 7350 w 10000"/>
                  <a:gd name="connsiteY47" fmla="*/ 9801 h 10000"/>
                  <a:gd name="connsiteX48" fmla="*/ 7164 w 10000"/>
                  <a:gd name="connsiteY48" fmla="*/ 9881 h 10000"/>
                  <a:gd name="connsiteX49" fmla="*/ 6941 w 10000"/>
                  <a:gd name="connsiteY49" fmla="*/ 9957 h 10000"/>
                  <a:gd name="connsiteX50" fmla="*/ 6683 w 10000"/>
                  <a:gd name="connsiteY50" fmla="*/ 9987 h 10000"/>
                  <a:gd name="connsiteX51" fmla="*/ 6417 w 10000"/>
                  <a:gd name="connsiteY51" fmla="*/ 10000 h 10000"/>
                  <a:gd name="connsiteX52" fmla="*/ 6151 w 10000"/>
                  <a:gd name="connsiteY52" fmla="*/ 9987 h 10000"/>
                  <a:gd name="connsiteX53" fmla="*/ 5903 w 10000"/>
                  <a:gd name="connsiteY53" fmla="*/ 9957 h 10000"/>
                  <a:gd name="connsiteX54" fmla="*/ 5694 w 10000"/>
                  <a:gd name="connsiteY54" fmla="*/ 9884 h 10000"/>
                  <a:gd name="connsiteX55" fmla="*/ 5478 w 10000"/>
                  <a:gd name="connsiteY55" fmla="*/ 9801 h 10000"/>
                  <a:gd name="connsiteX56" fmla="*/ 5312 w 10000"/>
                  <a:gd name="connsiteY56" fmla="*/ 9695 h 10000"/>
                  <a:gd name="connsiteX57" fmla="*/ 5213 w 10000"/>
                  <a:gd name="connsiteY57" fmla="*/ 9569 h 10000"/>
                  <a:gd name="connsiteX58" fmla="*/ 5132 w 10000"/>
                  <a:gd name="connsiteY58" fmla="*/ 9443 h 10000"/>
                  <a:gd name="connsiteX59" fmla="*/ 5101 w 10000"/>
                  <a:gd name="connsiteY59" fmla="*/ 9300 h 10000"/>
                  <a:gd name="connsiteX60" fmla="*/ 5101 w 10000"/>
                  <a:gd name="connsiteY60" fmla="*/ 4559 h 10000"/>
                  <a:gd name="connsiteX61" fmla="*/ 4833 w 10000"/>
                  <a:gd name="connsiteY61" fmla="*/ 4559 h 10000"/>
                  <a:gd name="connsiteX62" fmla="*/ 4833 w 10000"/>
                  <a:gd name="connsiteY62" fmla="*/ 9297 h 10000"/>
                  <a:gd name="connsiteX63" fmla="*/ 4802 w 10000"/>
                  <a:gd name="connsiteY63" fmla="*/ 9436 h 10000"/>
                  <a:gd name="connsiteX64" fmla="*/ 4753 w 10000"/>
                  <a:gd name="connsiteY64" fmla="*/ 9566 h 10000"/>
                  <a:gd name="connsiteX65" fmla="*/ 4611 w 10000"/>
                  <a:gd name="connsiteY65" fmla="*/ 9698 h 10000"/>
                  <a:gd name="connsiteX66" fmla="*/ 4457 w 10000"/>
                  <a:gd name="connsiteY66" fmla="*/ 9801 h 10000"/>
                  <a:gd name="connsiteX67" fmla="*/ 4266 w 10000"/>
                  <a:gd name="connsiteY67" fmla="*/ 9884 h 10000"/>
                  <a:gd name="connsiteX68" fmla="*/ 4024 w 10000"/>
                  <a:gd name="connsiteY68" fmla="*/ 9957 h 10000"/>
                  <a:gd name="connsiteX69" fmla="*/ 3777 w 10000"/>
                  <a:gd name="connsiteY69" fmla="*/ 9987 h 10000"/>
                  <a:gd name="connsiteX70" fmla="*/ 3518 w 10000"/>
                  <a:gd name="connsiteY70" fmla="*/ 10000 h 10000"/>
                  <a:gd name="connsiteX71" fmla="*/ 3259 w 10000"/>
                  <a:gd name="connsiteY71" fmla="*/ 9987 h 10000"/>
                  <a:gd name="connsiteX72" fmla="*/ 3012 w 10000"/>
                  <a:gd name="connsiteY72" fmla="*/ 9957 h 10000"/>
                  <a:gd name="connsiteX73" fmla="*/ 2770 w 10000"/>
                  <a:gd name="connsiteY73" fmla="*/ 9884 h 10000"/>
                  <a:gd name="connsiteX74" fmla="*/ 2585 w 10000"/>
                  <a:gd name="connsiteY74" fmla="*/ 9801 h 10000"/>
                  <a:gd name="connsiteX75" fmla="*/ 2425 w 10000"/>
                  <a:gd name="connsiteY75" fmla="*/ 9698 h 10000"/>
                  <a:gd name="connsiteX76" fmla="*/ 2289 w 10000"/>
                  <a:gd name="connsiteY76" fmla="*/ 9566 h 10000"/>
                  <a:gd name="connsiteX77" fmla="*/ 2234 w 10000"/>
                  <a:gd name="connsiteY77" fmla="*/ 9436 h 10000"/>
                  <a:gd name="connsiteX78" fmla="*/ 2209 w 10000"/>
                  <a:gd name="connsiteY78" fmla="*/ 9300 h 10000"/>
                  <a:gd name="connsiteX79" fmla="*/ 2190 w 10000"/>
                  <a:gd name="connsiteY79" fmla="*/ 2846 h 10000"/>
                  <a:gd name="connsiteX80" fmla="*/ 2209 w 10000"/>
                  <a:gd name="connsiteY80" fmla="*/ 1588 h 10000"/>
                  <a:gd name="connsiteX81" fmla="*/ 2134 w 10000"/>
                  <a:gd name="connsiteY81" fmla="*/ 1704 h 10000"/>
                  <a:gd name="connsiteX82" fmla="*/ 2035 w 10000"/>
                  <a:gd name="connsiteY82" fmla="*/ 1936 h 10000"/>
                  <a:gd name="connsiteX83" fmla="*/ 1913 w 10000"/>
                  <a:gd name="connsiteY83" fmla="*/ 2202 h 10000"/>
                  <a:gd name="connsiteX84" fmla="*/ 1838 w 10000"/>
                  <a:gd name="connsiteY84" fmla="*/ 2517 h 10000"/>
                  <a:gd name="connsiteX85" fmla="*/ 1780 w 10000"/>
                  <a:gd name="connsiteY85" fmla="*/ 2850 h 10000"/>
                  <a:gd name="connsiteX86" fmla="*/ 1 w 10000"/>
                  <a:gd name="connsiteY86" fmla="*/ 2849 h 10000"/>
                  <a:gd name="connsiteX87" fmla="*/ 34 w 10000"/>
                  <a:gd name="connsiteY87" fmla="*/ 2533 h 10000"/>
                  <a:gd name="connsiteX88" fmla="*/ 108 w 10000"/>
                  <a:gd name="connsiteY88" fmla="*/ 2198 h 10000"/>
                  <a:gd name="connsiteX89" fmla="*/ 206 w 10000"/>
                  <a:gd name="connsiteY89" fmla="*/ 1890 h 10000"/>
                  <a:gd name="connsiteX90" fmla="*/ 337 w 10000"/>
                  <a:gd name="connsiteY90" fmla="*/ 1621 h 10000"/>
                  <a:gd name="connsiteX91" fmla="*/ 461 w 10000"/>
                  <a:gd name="connsiteY91" fmla="*/ 1379 h 10000"/>
                  <a:gd name="connsiteX92" fmla="*/ 609 w 10000"/>
                  <a:gd name="connsiteY92" fmla="*/ 1151 h 10000"/>
                  <a:gd name="connsiteX93" fmla="*/ 788 w 10000"/>
                  <a:gd name="connsiteY93" fmla="*/ 958 h 10000"/>
                  <a:gd name="connsiteX94" fmla="*/ 962 w 10000"/>
                  <a:gd name="connsiteY94" fmla="*/ 789 h 10000"/>
                  <a:gd name="connsiteX95" fmla="*/ 1140 w 10000"/>
                  <a:gd name="connsiteY95" fmla="*/ 620 h 10000"/>
                  <a:gd name="connsiteX96" fmla="*/ 1343 w 10000"/>
                  <a:gd name="connsiteY96" fmla="*/ 484 h 10000"/>
                  <a:gd name="connsiteX97" fmla="*/ 1752 w 10000"/>
                  <a:gd name="connsiteY97" fmla="*/ 265 h 10000"/>
                  <a:gd name="connsiteX98" fmla="*/ 2166 w 10000"/>
                  <a:gd name="connsiteY98" fmla="*/ 126 h 10000"/>
                  <a:gd name="connsiteX99" fmla="*/ 2344 w 10000"/>
                  <a:gd name="connsiteY99" fmla="*/ 86 h 10000"/>
                  <a:gd name="connsiteX100" fmla="*/ 2498 w 10000"/>
                  <a:gd name="connsiteY100" fmla="*/ 60 h 10000"/>
                  <a:gd name="connsiteX101" fmla="*/ 2920 w 10000"/>
                  <a:gd name="connsiteY101" fmla="*/ 0 h 10000"/>
                  <a:gd name="connsiteX0" fmla="*/ 2920 w 9944"/>
                  <a:gd name="connsiteY0" fmla="*/ 0 h 10000"/>
                  <a:gd name="connsiteX1" fmla="*/ 7016 w 9944"/>
                  <a:gd name="connsiteY1" fmla="*/ 0 h 10000"/>
                  <a:gd name="connsiteX2" fmla="*/ 7144 w 9944"/>
                  <a:gd name="connsiteY2" fmla="*/ 17 h 10000"/>
                  <a:gd name="connsiteX3" fmla="*/ 7430 w 9944"/>
                  <a:gd name="connsiteY3" fmla="*/ 56 h 10000"/>
                  <a:gd name="connsiteX4" fmla="*/ 7609 w 9944"/>
                  <a:gd name="connsiteY4" fmla="*/ 86 h 10000"/>
                  <a:gd name="connsiteX5" fmla="*/ 7769 w 9944"/>
                  <a:gd name="connsiteY5" fmla="*/ 126 h 10000"/>
                  <a:gd name="connsiteX6" fmla="*/ 8054 w 9944"/>
                  <a:gd name="connsiteY6" fmla="*/ 212 h 10000"/>
                  <a:gd name="connsiteX7" fmla="*/ 8331 w 9944"/>
                  <a:gd name="connsiteY7" fmla="*/ 332 h 10000"/>
                  <a:gd name="connsiteX8" fmla="*/ 8622 w 9944"/>
                  <a:gd name="connsiteY8" fmla="*/ 484 h 10000"/>
                  <a:gd name="connsiteX9" fmla="*/ 8863 w 9944"/>
                  <a:gd name="connsiteY9" fmla="*/ 676 h 10000"/>
                  <a:gd name="connsiteX10" fmla="*/ 9123 w 9944"/>
                  <a:gd name="connsiteY10" fmla="*/ 892 h 10000"/>
                  <a:gd name="connsiteX11" fmla="*/ 9320 w 9944"/>
                  <a:gd name="connsiteY11" fmla="*/ 1151 h 10000"/>
                  <a:gd name="connsiteX12" fmla="*/ 9524 w 9944"/>
                  <a:gd name="connsiteY12" fmla="*/ 1459 h 10000"/>
                  <a:gd name="connsiteX13" fmla="*/ 9696 w 9944"/>
                  <a:gd name="connsiteY13" fmla="*/ 1797 h 10000"/>
                  <a:gd name="connsiteX14" fmla="*/ 9821 w 9944"/>
                  <a:gd name="connsiteY14" fmla="*/ 2198 h 10000"/>
                  <a:gd name="connsiteX15" fmla="*/ 9925 w 9944"/>
                  <a:gd name="connsiteY15" fmla="*/ 2649 h 10000"/>
                  <a:gd name="connsiteX16" fmla="*/ 9944 w 9944"/>
                  <a:gd name="connsiteY16" fmla="*/ 2838 h 10000"/>
                  <a:gd name="connsiteX17" fmla="*/ 9944 w 9944"/>
                  <a:gd name="connsiteY17" fmla="*/ 4748 h 10000"/>
                  <a:gd name="connsiteX18" fmla="*/ 9925 w 9944"/>
                  <a:gd name="connsiteY18" fmla="*/ 4834 h 10000"/>
                  <a:gd name="connsiteX19" fmla="*/ 9864 w 9944"/>
                  <a:gd name="connsiteY19" fmla="*/ 4924 h 10000"/>
                  <a:gd name="connsiteX20" fmla="*/ 9790 w 9944"/>
                  <a:gd name="connsiteY20" fmla="*/ 4997 h 10000"/>
                  <a:gd name="connsiteX21" fmla="*/ 9672 w 9944"/>
                  <a:gd name="connsiteY21" fmla="*/ 5073 h 10000"/>
                  <a:gd name="connsiteX22" fmla="*/ 9555 w 9944"/>
                  <a:gd name="connsiteY22" fmla="*/ 5119 h 10000"/>
                  <a:gd name="connsiteX23" fmla="*/ 9400 w 9944"/>
                  <a:gd name="connsiteY23" fmla="*/ 5162 h 10000"/>
                  <a:gd name="connsiteX24" fmla="*/ 9252 w 9944"/>
                  <a:gd name="connsiteY24" fmla="*/ 5192 h 10000"/>
                  <a:gd name="connsiteX25" fmla="*/ 9023 w 9944"/>
                  <a:gd name="connsiteY25" fmla="*/ 5192 h 10000"/>
                  <a:gd name="connsiteX26" fmla="*/ 8838 w 9944"/>
                  <a:gd name="connsiteY26" fmla="*/ 5176 h 10000"/>
                  <a:gd name="connsiteX27" fmla="*/ 8672 w 9944"/>
                  <a:gd name="connsiteY27" fmla="*/ 5149 h 10000"/>
                  <a:gd name="connsiteX28" fmla="*/ 8524 w 9944"/>
                  <a:gd name="connsiteY28" fmla="*/ 5103 h 10000"/>
                  <a:gd name="connsiteX29" fmla="*/ 8418 w 9944"/>
                  <a:gd name="connsiteY29" fmla="*/ 5046 h 10000"/>
                  <a:gd name="connsiteX30" fmla="*/ 8307 w 9944"/>
                  <a:gd name="connsiteY30" fmla="*/ 4970 h 10000"/>
                  <a:gd name="connsiteX31" fmla="*/ 8220 w 9944"/>
                  <a:gd name="connsiteY31" fmla="*/ 4877 h 10000"/>
                  <a:gd name="connsiteX32" fmla="*/ 8195 w 9944"/>
                  <a:gd name="connsiteY32" fmla="*/ 4791 h 10000"/>
                  <a:gd name="connsiteX33" fmla="*/ 8171 w 9944"/>
                  <a:gd name="connsiteY33" fmla="*/ 4692 h 10000"/>
                  <a:gd name="connsiteX34" fmla="*/ 8165 w 9944"/>
                  <a:gd name="connsiteY34" fmla="*/ 2863 h 10000"/>
                  <a:gd name="connsiteX35" fmla="*/ 8146 w 9944"/>
                  <a:gd name="connsiteY35" fmla="*/ 2689 h 10000"/>
                  <a:gd name="connsiteX36" fmla="*/ 8096 w 9944"/>
                  <a:gd name="connsiteY36" fmla="*/ 2414 h 10000"/>
                  <a:gd name="connsiteX37" fmla="*/ 8023 w 9944"/>
                  <a:gd name="connsiteY37" fmla="*/ 2162 h 10000"/>
                  <a:gd name="connsiteX38" fmla="*/ 7924 w 9944"/>
                  <a:gd name="connsiteY38" fmla="*/ 1940 h 10000"/>
                  <a:gd name="connsiteX39" fmla="*/ 7832 w 9944"/>
                  <a:gd name="connsiteY39" fmla="*/ 1757 h 10000"/>
                  <a:gd name="connsiteX40" fmla="*/ 7750 w 9944"/>
                  <a:gd name="connsiteY40" fmla="*/ 1621 h 10000"/>
                  <a:gd name="connsiteX41" fmla="*/ 7728 w 9944"/>
                  <a:gd name="connsiteY41" fmla="*/ 2863 h 10000"/>
                  <a:gd name="connsiteX42" fmla="*/ 7750 w 9944"/>
                  <a:gd name="connsiteY42" fmla="*/ 9297 h 10000"/>
                  <a:gd name="connsiteX43" fmla="*/ 7720 w 9944"/>
                  <a:gd name="connsiteY43" fmla="*/ 9443 h 10000"/>
                  <a:gd name="connsiteX44" fmla="*/ 7639 w 9944"/>
                  <a:gd name="connsiteY44" fmla="*/ 9569 h 10000"/>
                  <a:gd name="connsiteX45" fmla="*/ 7511 w 9944"/>
                  <a:gd name="connsiteY45" fmla="*/ 9698 h 10000"/>
                  <a:gd name="connsiteX46" fmla="*/ 7350 w 9944"/>
                  <a:gd name="connsiteY46" fmla="*/ 9801 h 10000"/>
                  <a:gd name="connsiteX47" fmla="*/ 7164 w 9944"/>
                  <a:gd name="connsiteY47" fmla="*/ 9881 h 10000"/>
                  <a:gd name="connsiteX48" fmla="*/ 6941 w 9944"/>
                  <a:gd name="connsiteY48" fmla="*/ 9957 h 10000"/>
                  <a:gd name="connsiteX49" fmla="*/ 6683 w 9944"/>
                  <a:gd name="connsiteY49" fmla="*/ 9987 h 10000"/>
                  <a:gd name="connsiteX50" fmla="*/ 6417 w 9944"/>
                  <a:gd name="connsiteY50" fmla="*/ 10000 h 10000"/>
                  <a:gd name="connsiteX51" fmla="*/ 6151 w 9944"/>
                  <a:gd name="connsiteY51" fmla="*/ 9987 h 10000"/>
                  <a:gd name="connsiteX52" fmla="*/ 5903 w 9944"/>
                  <a:gd name="connsiteY52" fmla="*/ 9957 h 10000"/>
                  <a:gd name="connsiteX53" fmla="*/ 5694 w 9944"/>
                  <a:gd name="connsiteY53" fmla="*/ 9884 h 10000"/>
                  <a:gd name="connsiteX54" fmla="*/ 5478 w 9944"/>
                  <a:gd name="connsiteY54" fmla="*/ 9801 h 10000"/>
                  <a:gd name="connsiteX55" fmla="*/ 5312 w 9944"/>
                  <a:gd name="connsiteY55" fmla="*/ 9695 h 10000"/>
                  <a:gd name="connsiteX56" fmla="*/ 5213 w 9944"/>
                  <a:gd name="connsiteY56" fmla="*/ 9569 h 10000"/>
                  <a:gd name="connsiteX57" fmla="*/ 5132 w 9944"/>
                  <a:gd name="connsiteY57" fmla="*/ 9443 h 10000"/>
                  <a:gd name="connsiteX58" fmla="*/ 5101 w 9944"/>
                  <a:gd name="connsiteY58" fmla="*/ 9300 h 10000"/>
                  <a:gd name="connsiteX59" fmla="*/ 5101 w 9944"/>
                  <a:gd name="connsiteY59" fmla="*/ 4559 h 10000"/>
                  <a:gd name="connsiteX60" fmla="*/ 4833 w 9944"/>
                  <a:gd name="connsiteY60" fmla="*/ 4559 h 10000"/>
                  <a:gd name="connsiteX61" fmla="*/ 4833 w 9944"/>
                  <a:gd name="connsiteY61" fmla="*/ 9297 h 10000"/>
                  <a:gd name="connsiteX62" fmla="*/ 4802 w 9944"/>
                  <a:gd name="connsiteY62" fmla="*/ 9436 h 10000"/>
                  <a:gd name="connsiteX63" fmla="*/ 4753 w 9944"/>
                  <a:gd name="connsiteY63" fmla="*/ 9566 h 10000"/>
                  <a:gd name="connsiteX64" fmla="*/ 4611 w 9944"/>
                  <a:gd name="connsiteY64" fmla="*/ 9698 h 10000"/>
                  <a:gd name="connsiteX65" fmla="*/ 4457 w 9944"/>
                  <a:gd name="connsiteY65" fmla="*/ 9801 h 10000"/>
                  <a:gd name="connsiteX66" fmla="*/ 4266 w 9944"/>
                  <a:gd name="connsiteY66" fmla="*/ 9884 h 10000"/>
                  <a:gd name="connsiteX67" fmla="*/ 4024 w 9944"/>
                  <a:gd name="connsiteY67" fmla="*/ 9957 h 10000"/>
                  <a:gd name="connsiteX68" fmla="*/ 3777 w 9944"/>
                  <a:gd name="connsiteY68" fmla="*/ 9987 h 10000"/>
                  <a:gd name="connsiteX69" fmla="*/ 3518 w 9944"/>
                  <a:gd name="connsiteY69" fmla="*/ 10000 h 10000"/>
                  <a:gd name="connsiteX70" fmla="*/ 3259 w 9944"/>
                  <a:gd name="connsiteY70" fmla="*/ 9987 h 10000"/>
                  <a:gd name="connsiteX71" fmla="*/ 3012 w 9944"/>
                  <a:gd name="connsiteY71" fmla="*/ 9957 h 10000"/>
                  <a:gd name="connsiteX72" fmla="*/ 2770 w 9944"/>
                  <a:gd name="connsiteY72" fmla="*/ 9884 h 10000"/>
                  <a:gd name="connsiteX73" fmla="*/ 2585 w 9944"/>
                  <a:gd name="connsiteY73" fmla="*/ 9801 h 10000"/>
                  <a:gd name="connsiteX74" fmla="*/ 2425 w 9944"/>
                  <a:gd name="connsiteY74" fmla="*/ 9698 h 10000"/>
                  <a:gd name="connsiteX75" fmla="*/ 2289 w 9944"/>
                  <a:gd name="connsiteY75" fmla="*/ 9566 h 10000"/>
                  <a:gd name="connsiteX76" fmla="*/ 2234 w 9944"/>
                  <a:gd name="connsiteY76" fmla="*/ 9436 h 10000"/>
                  <a:gd name="connsiteX77" fmla="*/ 2209 w 9944"/>
                  <a:gd name="connsiteY77" fmla="*/ 9300 h 10000"/>
                  <a:gd name="connsiteX78" fmla="*/ 2190 w 9944"/>
                  <a:gd name="connsiteY78" fmla="*/ 2846 h 10000"/>
                  <a:gd name="connsiteX79" fmla="*/ 2209 w 9944"/>
                  <a:gd name="connsiteY79" fmla="*/ 1588 h 10000"/>
                  <a:gd name="connsiteX80" fmla="*/ 2134 w 9944"/>
                  <a:gd name="connsiteY80" fmla="*/ 1704 h 10000"/>
                  <a:gd name="connsiteX81" fmla="*/ 2035 w 9944"/>
                  <a:gd name="connsiteY81" fmla="*/ 1936 h 10000"/>
                  <a:gd name="connsiteX82" fmla="*/ 1913 w 9944"/>
                  <a:gd name="connsiteY82" fmla="*/ 2202 h 10000"/>
                  <a:gd name="connsiteX83" fmla="*/ 1838 w 9944"/>
                  <a:gd name="connsiteY83" fmla="*/ 2517 h 10000"/>
                  <a:gd name="connsiteX84" fmla="*/ 1780 w 9944"/>
                  <a:gd name="connsiteY84" fmla="*/ 2850 h 10000"/>
                  <a:gd name="connsiteX85" fmla="*/ 1 w 9944"/>
                  <a:gd name="connsiteY85" fmla="*/ 2849 h 10000"/>
                  <a:gd name="connsiteX86" fmla="*/ 34 w 9944"/>
                  <a:gd name="connsiteY86" fmla="*/ 2533 h 10000"/>
                  <a:gd name="connsiteX87" fmla="*/ 108 w 9944"/>
                  <a:gd name="connsiteY87" fmla="*/ 2198 h 10000"/>
                  <a:gd name="connsiteX88" fmla="*/ 206 w 9944"/>
                  <a:gd name="connsiteY88" fmla="*/ 1890 h 10000"/>
                  <a:gd name="connsiteX89" fmla="*/ 337 w 9944"/>
                  <a:gd name="connsiteY89" fmla="*/ 1621 h 10000"/>
                  <a:gd name="connsiteX90" fmla="*/ 461 w 9944"/>
                  <a:gd name="connsiteY90" fmla="*/ 1379 h 10000"/>
                  <a:gd name="connsiteX91" fmla="*/ 609 w 9944"/>
                  <a:gd name="connsiteY91" fmla="*/ 1151 h 10000"/>
                  <a:gd name="connsiteX92" fmla="*/ 788 w 9944"/>
                  <a:gd name="connsiteY92" fmla="*/ 958 h 10000"/>
                  <a:gd name="connsiteX93" fmla="*/ 962 w 9944"/>
                  <a:gd name="connsiteY93" fmla="*/ 789 h 10000"/>
                  <a:gd name="connsiteX94" fmla="*/ 1140 w 9944"/>
                  <a:gd name="connsiteY94" fmla="*/ 620 h 10000"/>
                  <a:gd name="connsiteX95" fmla="*/ 1343 w 9944"/>
                  <a:gd name="connsiteY95" fmla="*/ 484 h 10000"/>
                  <a:gd name="connsiteX96" fmla="*/ 1752 w 9944"/>
                  <a:gd name="connsiteY96" fmla="*/ 265 h 10000"/>
                  <a:gd name="connsiteX97" fmla="*/ 2166 w 9944"/>
                  <a:gd name="connsiteY97" fmla="*/ 126 h 10000"/>
                  <a:gd name="connsiteX98" fmla="*/ 2344 w 9944"/>
                  <a:gd name="connsiteY98" fmla="*/ 86 h 10000"/>
                  <a:gd name="connsiteX99" fmla="*/ 2498 w 9944"/>
                  <a:gd name="connsiteY99" fmla="*/ 60 h 10000"/>
                  <a:gd name="connsiteX100" fmla="*/ 2920 w 9944"/>
                  <a:gd name="connsiteY100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9453 w 10000"/>
                  <a:gd name="connsiteY22" fmla="*/ 5162 h 10000"/>
                  <a:gd name="connsiteX23" fmla="*/ 9304 w 10000"/>
                  <a:gd name="connsiteY23" fmla="*/ 5192 h 10000"/>
                  <a:gd name="connsiteX24" fmla="*/ 9074 w 10000"/>
                  <a:gd name="connsiteY24" fmla="*/ 5192 h 10000"/>
                  <a:gd name="connsiteX25" fmla="*/ 8888 w 10000"/>
                  <a:gd name="connsiteY25" fmla="*/ 5176 h 10000"/>
                  <a:gd name="connsiteX26" fmla="*/ 8721 w 10000"/>
                  <a:gd name="connsiteY26" fmla="*/ 5149 h 10000"/>
                  <a:gd name="connsiteX27" fmla="*/ 8572 w 10000"/>
                  <a:gd name="connsiteY27" fmla="*/ 5103 h 10000"/>
                  <a:gd name="connsiteX28" fmla="*/ 8465 w 10000"/>
                  <a:gd name="connsiteY28" fmla="*/ 5046 h 10000"/>
                  <a:gd name="connsiteX29" fmla="*/ 8354 w 10000"/>
                  <a:gd name="connsiteY29" fmla="*/ 4970 h 10000"/>
                  <a:gd name="connsiteX30" fmla="*/ 8266 w 10000"/>
                  <a:gd name="connsiteY30" fmla="*/ 4877 h 10000"/>
                  <a:gd name="connsiteX31" fmla="*/ 8241 w 10000"/>
                  <a:gd name="connsiteY31" fmla="*/ 4791 h 10000"/>
                  <a:gd name="connsiteX32" fmla="*/ 8217 w 10000"/>
                  <a:gd name="connsiteY32" fmla="*/ 4692 h 10000"/>
                  <a:gd name="connsiteX33" fmla="*/ 8211 w 10000"/>
                  <a:gd name="connsiteY33" fmla="*/ 2863 h 10000"/>
                  <a:gd name="connsiteX34" fmla="*/ 8192 w 10000"/>
                  <a:gd name="connsiteY34" fmla="*/ 2689 h 10000"/>
                  <a:gd name="connsiteX35" fmla="*/ 8142 w 10000"/>
                  <a:gd name="connsiteY35" fmla="*/ 2414 h 10000"/>
                  <a:gd name="connsiteX36" fmla="*/ 8068 w 10000"/>
                  <a:gd name="connsiteY36" fmla="*/ 2162 h 10000"/>
                  <a:gd name="connsiteX37" fmla="*/ 7969 w 10000"/>
                  <a:gd name="connsiteY37" fmla="*/ 1940 h 10000"/>
                  <a:gd name="connsiteX38" fmla="*/ 7876 w 10000"/>
                  <a:gd name="connsiteY38" fmla="*/ 1757 h 10000"/>
                  <a:gd name="connsiteX39" fmla="*/ 7794 w 10000"/>
                  <a:gd name="connsiteY39" fmla="*/ 1621 h 10000"/>
                  <a:gd name="connsiteX40" fmla="*/ 7772 w 10000"/>
                  <a:gd name="connsiteY40" fmla="*/ 2863 h 10000"/>
                  <a:gd name="connsiteX41" fmla="*/ 7794 w 10000"/>
                  <a:gd name="connsiteY41" fmla="*/ 9297 h 10000"/>
                  <a:gd name="connsiteX42" fmla="*/ 7763 w 10000"/>
                  <a:gd name="connsiteY42" fmla="*/ 9443 h 10000"/>
                  <a:gd name="connsiteX43" fmla="*/ 7682 w 10000"/>
                  <a:gd name="connsiteY43" fmla="*/ 9569 h 10000"/>
                  <a:gd name="connsiteX44" fmla="*/ 7553 w 10000"/>
                  <a:gd name="connsiteY44" fmla="*/ 9698 h 10000"/>
                  <a:gd name="connsiteX45" fmla="*/ 7391 w 10000"/>
                  <a:gd name="connsiteY45" fmla="*/ 9801 h 10000"/>
                  <a:gd name="connsiteX46" fmla="*/ 7204 w 10000"/>
                  <a:gd name="connsiteY46" fmla="*/ 9881 h 10000"/>
                  <a:gd name="connsiteX47" fmla="*/ 6980 w 10000"/>
                  <a:gd name="connsiteY47" fmla="*/ 9957 h 10000"/>
                  <a:gd name="connsiteX48" fmla="*/ 6721 w 10000"/>
                  <a:gd name="connsiteY48" fmla="*/ 9987 h 10000"/>
                  <a:gd name="connsiteX49" fmla="*/ 6453 w 10000"/>
                  <a:gd name="connsiteY49" fmla="*/ 10000 h 10000"/>
                  <a:gd name="connsiteX50" fmla="*/ 6186 w 10000"/>
                  <a:gd name="connsiteY50" fmla="*/ 9987 h 10000"/>
                  <a:gd name="connsiteX51" fmla="*/ 5936 w 10000"/>
                  <a:gd name="connsiteY51" fmla="*/ 9957 h 10000"/>
                  <a:gd name="connsiteX52" fmla="*/ 5726 w 10000"/>
                  <a:gd name="connsiteY52" fmla="*/ 9884 h 10000"/>
                  <a:gd name="connsiteX53" fmla="*/ 5509 w 10000"/>
                  <a:gd name="connsiteY53" fmla="*/ 9801 h 10000"/>
                  <a:gd name="connsiteX54" fmla="*/ 5342 w 10000"/>
                  <a:gd name="connsiteY54" fmla="*/ 9695 h 10000"/>
                  <a:gd name="connsiteX55" fmla="*/ 5242 w 10000"/>
                  <a:gd name="connsiteY55" fmla="*/ 9569 h 10000"/>
                  <a:gd name="connsiteX56" fmla="*/ 5161 w 10000"/>
                  <a:gd name="connsiteY56" fmla="*/ 9443 h 10000"/>
                  <a:gd name="connsiteX57" fmla="*/ 5130 w 10000"/>
                  <a:gd name="connsiteY57" fmla="*/ 9300 h 10000"/>
                  <a:gd name="connsiteX58" fmla="*/ 5130 w 10000"/>
                  <a:gd name="connsiteY58" fmla="*/ 4559 h 10000"/>
                  <a:gd name="connsiteX59" fmla="*/ 4860 w 10000"/>
                  <a:gd name="connsiteY59" fmla="*/ 4559 h 10000"/>
                  <a:gd name="connsiteX60" fmla="*/ 4860 w 10000"/>
                  <a:gd name="connsiteY60" fmla="*/ 9297 h 10000"/>
                  <a:gd name="connsiteX61" fmla="*/ 4829 w 10000"/>
                  <a:gd name="connsiteY61" fmla="*/ 9436 h 10000"/>
                  <a:gd name="connsiteX62" fmla="*/ 4780 w 10000"/>
                  <a:gd name="connsiteY62" fmla="*/ 9566 h 10000"/>
                  <a:gd name="connsiteX63" fmla="*/ 4637 w 10000"/>
                  <a:gd name="connsiteY63" fmla="*/ 9698 h 10000"/>
                  <a:gd name="connsiteX64" fmla="*/ 4482 w 10000"/>
                  <a:gd name="connsiteY64" fmla="*/ 9801 h 10000"/>
                  <a:gd name="connsiteX65" fmla="*/ 4290 w 10000"/>
                  <a:gd name="connsiteY65" fmla="*/ 9884 h 10000"/>
                  <a:gd name="connsiteX66" fmla="*/ 4047 w 10000"/>
                  <a:gd name="connsiteY66" fmla="*/ 9957 h 10000"/>
                  <a:gd name="connsiteX67" fmla="*/ 3798 w 10000"/>
                  <a:gd name="connsiteY67" fmla="*/ 9987 h 10000"/>
                  <a:gd name="connsiteX68" fmla="*/ 3538 w 10000"/>
                  <a:gd name="connsiteY68" fmla="*/ 10000 h 10000"/>
                  <a:gd name="connsiteX69" fmla="*/ 3277 w 10000"/>
                  <a:gd name="connsiteY69" fmla="*/ 9987 h 10000"/>
                  <a:gd name="connsiteX70" fmla="*/ 3029 w 10000"/>
                  <a:gd name="connsiteY70" fmla="*/ 9957 h 10000"/>
                  <a:gd name="connsiteX71" fmla="*/ 2786 w 10000"/>
                  <a:gd name="connsiteY71" fmla="*/ 9884 h 10000"/>
                  <a:gd name="connsiteX72" fmla="*/ 2600 w 10000"/>
                  <a:gd name="connsiteY72" fmla="*/ 9801 h 10000"/>
                  <a:gd name="connsiteX73" fmla="*/ 2439 w 10000"/>
                  <a:gd name="connsiteY73" fmla="*/ 9698 h 10000"/>
                  <a:gd name="connsiteX74" fmla="*/ 2302 w 10000"/>
                  <a:gd name="connsiteY74" fmla="*/ 9566 h 10000"/>
                  <a:gd name="connsiteX75" fmla="*/ 2247 w 10000"/>
                  <a:gd name="connsiteY75" fmla="*/ 9436 h 10000"/>
                  <a:gd name="connsiteX76" fmla="*/ 2221 w 10000"/>
                  <a:gd name="connsiteY76" fmla="*/ 9300 h 10000"/>
                  <a:gd name="connsiteX77" fmla="*/ 2202 w 10000"/>
                  <a:gd name="connsiteY77" fmla="*/ 2846 h 10000"/>
                  <a:gd name="connsiteX78" fmla="*/ 2221 w 10000"/>
                  <a:gd name="connsiteY78" fmla="*/ 1588 h 10000"/>
                  <a:gd name="connsiteX79" fmla="*/ 2146 w 10000"/>
                  <a:gd name="connsiteY79" fmla="*/ 1704 h 10000"/>
                  <a:gd name="connsiteX80" fmla="*/ 2046 w 10000"/>
                  <a:gd name="connsiteY80" fmla="*/ 1936 h 10000"/>
                  <a:gd name="connsiteX81" fmla="*/ 1924 w 10000"/>
                  <a:gd name="connsiteY81" fmla="*/ 2202 h 10000"/>
                  <a:gd name="connsiteX82" fmla="*/ 1848 w 10000"/>
                  <a:gd name="connsiteY82" fmla="*/ 2517 h 10000"/>
                  <a:gd name="connsiteX83" fmla="*/ 1790 w 10000"/>
                  <a:gd name="connsiteY83" fmla="*/ 2850 h 10000"/>
                  <a:gd name="connsiteX84" fmla="*/ 1 w 10000"/>
                  <a:gd name="connsiteY84" fmla="*/ 2849 h 10000"/>
                  <a:gd name="connsiteX85" fmla="*/ 34 w 10000"/>
                  <a:gd name="connsiteY85" fmla="*/ 2533 h 10000"/>
                  <a:gd name="connsiteX86" fmla="*/ 109 w 10000"/>
                  <a:gd name="connsiteY86" fmla="*/ 2198 h 10000"/>
                  <a:gd name="connsiteX87" fmla="*/ 207 w 10000"/>
                  <a:gd name="connsiteY87" fmla="*/ 1890 h 10000"/>
                  <a:gd name="connsiteX88" fmla="*/ 339 w 10000"/>
                  <a:gd name="connsiteY88" fmla="*/ 1621 h 10000"/>
                  <a:gd name="connsiteX89" fmla="*/ 464 w 10000"/>
                  <a:gd name="connsiteY89" fmla="*/ 1379 h 10000"/>
                  <a:gd name="connsiteX90" fmla="*/ 612 w 10000"/>
                  <a:gd name="connsiteY90" fmla="*/ 1151 h 10000"/>
                  <a:gd name="connsiteX91" fmla="*/ 792 w 10000"/>
                  <a:gd name="connsiteY91" fmla="*/ 958 h 10000"/>
                  <a:gd name="connsiteX92" fmla="*/ 967 w 10000"/>
                  <a:gd name="connsiteY92" fmla="*/ 789 h 10000"/>
                  <a:gd name="connsiteX93" fmla="*/ 1146 w 10000"/>
                  <a:gd name="connsiteY93" fmla="*/ 620 h 10000"/>
                  <a:gd name="connsiteX94" fmla="*/ 1351 w 10000"/>
                  <a:gd name="connsiteY94" fmla="*/ 484 h 10000"/>
                  <a:gd name="connsiteX95" fmla="*/ 1762 w 10000"/>
                  <a:gd name="connsiteY95" fmla="*/ 265 h 10000"/>
                  <a:gd name="connsiteX96" fmla="*/ 2178 w 10000"/>
                  <a:gd name="connsiteY96" fmla="*/ 126 h 10000"/>
                  <a:gd name="connsiteX97" fmla="*/ 2357 w 10000"/>
                  <a:gd name="connsiteY97" fmla="*/ 86 h 10000"/>
                  <a:gd name="connsiteX98" fmla="*/ 2512 w 10000"/>
                  <a:gd name="connsiteY98" fmla="*/ 60 h 10000"/>
                  <a:gd name="connsiteX99" fmla="*/ 2936 w 10000"/>
                  <a:gd name="connsiteY99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9453 w 10000"/>
                  <a:gd name="connsiteY22" fmla="*/ 5162 h 10000"/>
                  <a:gd name="connsiteX23" fmla="*/ 9304 w 10000"/>
                  <a:gd name="connsiteY23" fmla="*/ 5192 h 10000"/>
                  <a:gd name="connsiteX24" fmla="*/ 9074 w 10000"/>
                  <a:gd name="connsiteY24" fmla="*/ 5192 h 10000"/>
                  <a:gd name="connsiteX25" fmla="*/ 8888 w 10000"/>
                  <a:gd name="connsiteY25" fmla="*/ 5176 h 10000"/>
                  <a:gd name="connsiteX26" fmla="*/ 8721 w 10000"/>
                  <a:gd name="connsiteY26" fmla="*/ 5149 h 10000"/>
                  <a:gd name="connsiteX27" fmla="*/ 8572 w 10000"/>
                  <a:gd name="connsiteY27" fmla="*/ 5103 h 10000"/>
                  <a:gd name="connsiteX28" fmla="*/ 8465 w 10000"/>
                  <a:gd name="connsiteY28" fmla="*/ 5046 h 10000"/>
                  <a:gd name="connsiteX29" fmla="*/ 8354 w 10000"/>
                  <a:gd name="connsiteY29" fmla="*/ 4970 h 10000"/>
                  <a:gd name="connsiteX30" fmla="*/ 8266 w 10000"/>
                  <a:gd name="connsiteY30" fmla="*/ 4877 h 10000"/>
                  <a:gd name="connsiteX31" fmla="*/ 8241 w 10000"/>
                  <a:gd name="connsiteY31" fmla="*/ 4791 h 10000"/>
                  <a:gd name="connsiteX32" fmla="*/ 8211 w 10000"/>
                  <a:gd name="connsiteY32" fmla="*/ 2863 h 10000"/>
                  <a:gd name="connsiteX33" fmla="*/ 8192 w 10000"/>
                  <a:gd name="connsiteY33" fmla="*/ 2689 h 10000"/>
                  <a:gd name="connsiteX34" fmla="*/ 8142 w 10000"/>
                  <a:gd name="connsiteY34" fmla="*/ 2414 h 10000"/>
                  <a:gd name="connsiteX35" fmla="*/ 8068 w 10000"/>
                  <a:gd name="connsiteY35" fmla="*/ 2162 h 10000"/>
                  <a:gd name="connsiteX36" fmla="*/ 7969 w 10000"/>
                  <a:gd name="connsiteY36" fmla="*/ 1940 h 10000"/>
                  <a:gd name="connsiteX37" fmla="*/ 7876 w 10000"/>
                  <a:gd name="connsiteY37" fmla="*/ 1757 h 10000"/>
                  <a:gd name="connsiteX38" fmla="*/ 7794 w 10000"/>
                  <a:gd name="connsiteY38" fmla="*/ 1621 h 10000"/>
                  <a:gd name="connsiteX39" fmla="*/ 7772 w 10000"/>
                  <a:gd name="connsiteY39" fmla="*/ 2863 h 10000"/>
                  <a:gd name="connsiteX40" fmla="*/ 7794 w 10000"/>
                  <a:gd name="connsiteY40" fmla="*/ 9297 h 10000"/>
                  <a:gd name="connsiteX41" fmla="*/ 7763 w 10000"/>
                  <a:gd name="connsiteY41" fmla="*/ 9443 h 10000"/>
                  <a:gd name="connsiteX42" fmla="*/ 7682 w 10000"/>
                  <a:gd name="connsiteY42" fmla="*/ 9569 h 10000"/>
                  <a:gd name="connsiteX43" fmla="*/ 7553 w 10000"/>
                  <a:gd name="connsiteY43" fmla="*/ 9698 h 10000"/>
                  <a:gd name="connsiteX44" fmla="*/ 7391 w 10000"/>
                  <a:gd name="connsiteY44" fmla="*/ 9801 h 10000"/>
                  <a:gd name="connsiteX45" fmla="*/ 7204 w 10000"/>
                  <a:gd name="connsiteY45" fmla="*/ 9881 h 10000"/>
                  <a:gd name="connsiteX46" fmla="*/ 6980 w 10000"/>
                  <a:gd name="connsiteY46" fmla="*/ 9957 h 10000"/>
                  <a:gd name="connsiteX47" fmla="*/ 6721 w 10000"/>
                  <a:gd name="connsiteY47" fmla="*/ 9987 h 10000"/>
                  <a:gd name="connsiteX48" fmla="*/ 6453 w 10000"/>
                  <a:gd name="connsiteY48" fmla="*/ 10000 h 10000"/>
                  <a:gd name="connsiteX49" fmla="*/ 6186 w 10000"/>
                  <a:gd name="connsiteY49" fmla="*/ 9987 h 10000"/>
                  <a:gd name="connsiteX50" fmla="*/ 5936 w 10000"/>
                  <a:gd name="connsiteY50" fmla="*/ 9957 h 10000"/>
                  <a:gd name="connsiteX51" fmla="*/ 5726 w 10000"/>
                  <a:gd name="connsiteY51" fmla="*/ 9884 h 10000"/>
                  <a:gd name="connsiteX52" fmla="*/ 5509 w 10000"/>
                  <a:gd name="connsiteY52" fmla="*/ 9801 h 10000"/>
                  <a:gd name="connsiteX53" fmla="*/ 5342 w 10000"/>
                  <a:gd name="connsiteY53" fmla="*/ 9695 h 10000"/>
                  <a:gd name="connsiteX54" fmla="*/ 5242 w 10000"/>
                  <a:gd name="connsiteY54" fmla="*/ 9569 h 10000"/>
                  <a:gd name="connsiteX55" fmla="*/ 5161 w 10000"/>
                  <a:gd name="connsiteY55" fmla="*/ 9443 h 10000"/>
                  <a:gd name="connsiteX56" fmla="*/ 5130 w 10000"/>
                  <a:gd name="connsiteY56" fmla="*/ 9300 h 10000"/>
                  <a:gd name="connsiteX57" fmla="*/ 5130 w 10000"/>
                  <a:gd name="connsiteY57" fmla="*/ 4559 h 10000"/>
                  <a:gd name="connsiteX58" fmla="*/ 4860 w 10000"/>
                  <a:gd name="connsiteY58" fmla="*/ 4559 h 10000"/>
                  <a:gd name="connsiteX59" fmla="*/ 4860 w 10000"/>
                  <a:gd name="connsiteY59" fmla="*/ 9297 h 10000"/>
                  <a:gd name="connsiteX60" fmla="*/ 4829 w 10000"/>
                  <a:gd name="connsiteY60" fmla="*/ 9436 h 10000"/>
                  <a:gd name="connsiteX61" fmla="*/ 4780 w 10000"/>
                  <a:gd name="connsiteY61" fmla="*/ 9566 h 10000"/>
                  <a:gd name="connsiteX62" fmla="*/ 4637 w 10000"/>
                  <a:gd name="connsiteY62" fmla="*/ 9698 h 10000"/>
                  <a:gd name="connsiteX63" fmla="*/ 4482 w 10000"/>
                  <a:gd name="connsiteY63" fmla="*/ 9801 h 10000"/>
                  <a:gd name="connsiteX64" fmla="*/ 4290 w 10000"/>
                  <a:gd name="connsiteY64" fmla="*/ 9884 h 10000"/>
                  <a:gd name="connsiteX65" fmla="*/ 4047 w 10000"/>
                  <a:gd name="connsiteY65" fmla="*/ 9957 h 10000"/>
                  <a:gd name="connsiteX66" fmla="*/ 3798 w 10000"/>
                  <a:gd name="connsiteY66" fmla="*/ 9987 h 10000"/>
                  <a:gd name="connsiteX67" fmla="*/ 3538 w 10000"/>
                  <a:gd name="connsiteY67" fmla="*/ 10000 h 10000"/>
                  <a:gd name="connsiteX68" fmla="*/ 3277 w 10000"/>
                  <a:gd name="connsiteY68" fmla="*/ 9987 h 10000"/>
                  <a:gd name="connsiteX69" fmla="*/ 3029 w 10000"/>
                  <a:gd name="connsiteY69" fmla="*/ 9957 h 10000"/>
                  <a:gd name="connsiteX70" fmla="*/ 2786 w 10000"/>
                  <a:gd name="connsiteY70" fmla="*/ 9884 h 10000"/>
                  <a:gd name="connsiteX71" fmla="*/ 2600 w 10000"/>
                  <a:gd name="connsiteY71" fmla="*/ 9801 h 10000"/>
                  <a:gd name="connsiteX72" fmla="*/ 2439 w 10000"/>
                  <a:gd name="connsiteY72" fmla="*/ 9698 h 10000"/>
                  <a:gd name="connsiteX73" fmla="*/ 2302 w 10000"/>
                  <a:gd name="connsiteY73" fmla="*/ 9566 h 10000"/>
                  <a:gd name="connsiteX74" fmla="*/ 2247 w 10000"/>
                  <a:gd name="connsiteY74" fmla="*/ 9436 h 10000"/>
                  <a:gd name="connsiteX75" fmla="*/ 2221 w 10000"/>
                  <a:gd name="connsiteY75" fmla="*/ 9300 h 10000"/>
                  <a:gd name="connsiteX76" fmla="*/ 2202 w 10000"/>
                  <a:gd name="connsiteY76" fmla="*/ 2846 h 10000"/>
                  <a:gd name="connsiteX77" fmla="*/ 2221 w 10000"/>
                  <a:gd name="connsiteY77" fmla="*/ 1588 h 10000"/>
                  <a:gd name="connsiteX78" fmla="*/ 2146 w 10000"/>
                  <a:gd name="connsiteY78" fmla="*/ 1704 h 10000"/>
                  <a:gd name="connsiteX79" fmla="*/ 2046 w 10000"/>
                  <a:gd name="connsiteY79" fmla="*/ 1936 h 10000"/>
                  <a:gd name="connsiteX80" fmla="*/ 1924 w 10000"/>
                  <a:gd name="connsiteY80" fmla="*/ 2202 h 10000"/>
                  <a:gd name="connsiteX81" fmla="*/ 1848 w 10000"/>
                  <a:gd name="connsiteY81" fmla="*/ 2517 h 10000"/>
                  <a:gd name="connsiteX82" fmla="*/ 1790 w 10000"/>
                  <a:gd name="connsiteY82" fmla="*/ 2850 h 10000"/>
                  <a:gd name="connsiteX83" fmla="*/ 1 w 10000"/>
                  <a:gd name="connsiteY83" fmla="*/ 2849 h 10000"/>
                  <a:gd name="connsiteX84" fmla="*/ 34 w 10000"/>
                  <a:gd name="connsiteY84" fmla="*/ 2533 h 10000"/>
                  <a:gd name="connsiteX85" fmla="*/ 109 w 10000"/>
                  <a:gd name="connsiteY85" fmla="*/ 2198 h 10000"/>
                  <a:gd name="connsiteX86" fmla="*/ 207 w 10000"/>
                  <a:gd name="connsiteY86" fmla="*/ 1890 h 10000"/>
                  <a:gd name="connsiteX87" fmla="*/ 339 w 10000"/>
                  <a:gd name="connsiteY87" fmla="*/ 1621 h 10000"/>
                  <a:gd name="connsiteX88" fmla="*/ 464 w 10000"/>
                  <a:gd name="connsiteY88" fmla="*/ 1379 h 10000"/>
                  <a:gd name="connsiteX89" fmla="*/ 612 w 10000"/>
                  <a:gd name="connsiteY89" fmla="*/ 1151 h 10000"/>
                  <a:gd name="connsiteX90" fmla="*/ 792 w 10000"/>
                  <a:gd name="connsiteY90" fmla="*/ 958 h 10000"/>
                  <a:gd name="connsiteX91" fmla="*/ 967 w 10000"/>
                  <a:gd name="connsiteY91" fmla="*/ 789 h 10000"/>
                  <a:gd name="connsiteX92" fmla="*/ 1146 w 10000"/>
                  <a:gd name="connsiteY92" fmla="*/ 620 h 10000"/>
                  <a:gd name="connsiteX93" fmla="*/ 1351 w 10000"/>
                  <a:gd name="connsiteY93" fmla="*/ 484 h 10000"/>
                  <a:gd name="connsiteX94" fmla="*/ 1762 w 10000"/>
                  <a:gd name="connsiteY94" fmla="*/ 265 h 10000"/>
                  <a:gd name="connsiteX95" fmla="*/ 2178 w 10000"/>
                  <a:gd name="connsiteY95" fmla="*/ 126 h 10000"/>
                  <a:gd name="connsiteX96" fmla="*/ 2357 w 10000"/>
                  <a:gd name="connsiteY96" fmla="*/ 86 h 10000"/>
                  <a:gd name="connsiteX97" fmla="*/ 2512 w 10000"/>
                  <a:gd name="connsiteY97" fmla="*/ 60 h 10000"/>
                  <a:gd name="connsiteX98" fmla="*/ 2936 w 10000"/>
                  <a:gd name="connsiteY98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9453 w 10000"/>
                  <a:gd name="connsiteY22" fmla="*/ 5162 h 10000"/>
                  <a:gd name="connsiteX23" fmla="*/ 9304 w 10000"/>
                  <a:gd name="connsiteY23" fmla="*/ 5192 h 10000"/>
                  <a:gd name="connsiteX24" fmla="*/ 9074 w 10000"/>
                  <a:gd name="connsiteY24" fmla="*/ 5192 h 10000"/>
                  <a:gd name="connsiteX25" fmla="*/ 8888 w 10000"/>
                  <a:gd name="connsiteY25" fmla="*/ 5176 h 10000"/>
                  <a:gd name="connsiteX26" fmla="*/ 8721 w 10000"/>
                  <a:gd name="connsiteY26" fmla="*/ 5149 h 10000"/>
                  <a:gd name="connsiteX27" fmla="*/ 8572 w 10000"/>
                  <a:gd name="connsiteY27" fmla="*/ 5103 h 10000"/>
                  <a:gd name="connsiteX28" fmla="*/ 8465 w 10000"/>
                  <a:gd name="connsiteY28" fmla="*/ 5046 h 10000"/>
                  <a:gd name="connsiteX29" fmla="*/ 8354 w 10000"/>
                  <a:gd name="connsiteY29" fmla="*/ 4970 h 10000"/>
                  <a:gd name="connsiteX30" fmla="*/ 8266 w 10000"/>
                  <a:gd name="connsiteY30" fmla="*/ 4877 h 10000"/>
                  <a:gd name="connsiteX31" fmla="*/ 8211 w 10000"/>
                  <a:gd name="connsiteY31" fmla="*/ 2863 h 10000"/>
                  <a:gd name="connsiteX32" fmla="*/ 8192 w 10000"/>
                  <a:gd name="connsiteY32" fmla="*/ 2689 h 10000"/>
                  <a:gd name="connsiteX33" fmla="*/ 8142 w 10000"/>
                  <a:gd name="connsiteY33" fmla="*/ 2414 h 10000"/>
                  <a:gd name="connsiteX34" fmla="*/ 8068 w 10000"/>
                  <a:gd name="connsiteY34" fmla="*/ 2162 h 10000"/>
                  <a:gd name="connsiteX35" fmla="*/ 7969 w 10000"/>
                  <a:gd name="connsiteY35" fmla="*/ 1940 h 10000"/>
                  <a:gd name="connsiteX36" fmla="*/ 7876 w 10000"/>
                  <a:gd name="connsiteY36" fmla="*/ 1757 h 10000"/>
                  <a:gd name="connsiteX37" fmla="*/ 7794 w 10000"/>
                  <a:gd name="connsiteY37" fmla="*/ 1621 h 10000"/>
                  <a:gd name="connsiteX38" fmla="*/ 7772 w 10000"/>
                  <a:gd name="connsiteY38" fmla="*/ 2863 h 10000"/>
                  <a:gd name="connsiteX39" fmla="*/ 7794 w 10000"/>
                  <a:gd name="connsiteY39" fmla="*/ 9297 h 10000"/>
                  <a:gd name="connsiteX40" fmla="*/ 7763 w 10000"/>
                  <a:gd name="connsiteY40" fmla="*/ 9443 h 10000"/>
                  <a:gd name="connsiteX41" fmla="*/ 7682 w 10000"/>
                  <a:gd name="connsiteY41" fmla="*/ 9569 h 10000"/>
                  <a:gd name="connsiteX42" fmla="*/ 7553 w 10000"/>
                  <a:gd name="connsiteY42" fmla="*/ 9698 h 10000"/>
                  <a:gd name="connsiteX43" fmla="*/ 7391 w 10000"/>
                  <a:gd name="connsiteY43" fmla="*/ 9801 h 10000"/>
                  <a:gd name="connsiteX44" fmla="*/ 7204 w 10000"/>
                  <a:gd name="connsiteY44" fmla="*/ 9881 h 10000"/>
                  <a:gd name="connsiteX45" fmla="*/ 6980 w 10000"/>
                  <a:gd name="connsiteY45" fmla="*/ 9957 h 10000"/>
                  <a:gd name="connsiteX46" fmla="*/ 6721 w 10000"/>
                  <a:gd name="connsiteY46" fmla="*/ 9987 h 10000"/>
                  <a:gd name="connsiteX47" fmla="*/ 6453 w 10000"/>
                  <a:gd name="connsiteY47" fmla="*/ 10000 h 10000"/>
                  <a:gd name="connsiteX48" fmla="*/ 6186 w 10000"/>
                  <a:gd name="connsiteY48" fmla="*/ 9987 h 10000"/>
                  <a:gd name="connsiteX49" fmla="*/ 5936 w 10000"/>
                  <a:gd name="connsiteY49" fmla="*/ 9957 h 10000"/>
                  <a:gd name="connsiteX50" fmla="*/ 5726 w 10000"/>
                  <a:gd name="connsiteY50" fmla="*/ 9884 h 10000"/>
                  <a:gd name="connsiteX51" fmla="*/ 5509 w 10000"/>
                  <a:gd name="connsiteY51" fmla="*/ 9801 h 10000"/>
                  <a:gd name="connsiteX52" fmla="*/ 5342 w 10000"/>
                  <a:gd name="connsiteY52" fmla="*/ 9695 h 10000"/>
                  <a:gd name="connsiteX53" fmla="*/ 5242 w 10000"/>
                  <a:gd name="connsiteY53" fmla="*/ 9569 h 10000"/>
                  <a:gd name="connsiteX54" fmla="*/ 5161 w 10000"/>
                  <a:gd name="connsiteY54" fmla="*/ 9443 h 10000"/>
                  <a:gd name="connsiteX55" fmla="*/ 5130 w 10000"/>
                  <a:gd name="connsiteY55" fmla="*/ 9300 h 10000"/>
                  <a:gd name="connsiteX56" fmla="*/ 5130 w 10000"/>
                  <a:gd name="connsiteY56" fmla="*/ 4559 h 10000"/>
                  <a:gd name="connsiteX57" fmla="*/ 4860 w 10000"/>
                  <a:gd name="connsiteY57" fmla="*/ 4559 h 10000"/>
                  <a:gd name="connsiteX58" fmla="*/ 4860 w 10000"/>
                  <a:gd name="connsiteY58" fmla="*/ 9297 h 10000"/>
                  <a:gd name="connsiteX59" fmla="*/ 4829 w 10000"/>
                  <a:gd name="connsiteY59" fmla="*/ 9436 h 10000"/>
                  <a:gd name="connsiteX60" fmla="*/ 4780 w 10000"/>
                  <a:gd name="connsiteY60" fmla="*/ 9566 h 10000"/>
                  <a:gd name="connsiteX61" fmla="*/ 4637 w 10000"/>
                  <a:gd name="connsiteY61" fmla="*/ 9698 h 10000"/>
                  <a:gd name="connsiteX62" fmla="*/ 4482 w 10000"/>
                  <a:gd name="connsiteY62" fmla="*/ 9801 h 10000"/>
                  <a:gd name="connsiteX63" fmla="*/ 4290 w 10000"/>
                  <a:gd name="connsiteY63" fmla="*/ 9884 h 10000"/>
                  <a:gd name="connsiteX64" fmla="*/ 4047 w 10000"/>
                  <a:gd name="connsiteY64" fmla="*/ 9957 h 10000"/>
                  <a:gd name="connsiteX65" fmla="*/ 3798 w 10000"/>
                  <a:gd name="connsiteY65" fmla="*/ 9987 h 10000"/>
                  <a:gd name="connsiteX66" fmla="*/ 3538 w 10000"/>
                  <a:gd name="connsiteY66" fmla="*/ 10000 h 10000"/>
                  <a:gd name="connsiteX67" fmla="*/ 3277 w 10000"/>
                  <a:gd name="connsiteY67" fmla="*/ 9987 h 10000"/>
                  <a:gd name="connsiteX68" fmla="*/ 3029 w 10000"/>
                  <a:gd name="connsiteY68" fmla="*/ 9957 h 10000"/>
                  <a:gd name="connsiteX69" fmla="*/ 2786 w 10000"/>
                  <a:gd name="connsiteY69" fmla="*/ 9884 h 10000"/>
                  <a:gd name="connsiteX70" fmla="*/ 2600 w 10000"/>
                  <a:gd name="connsiteY70" fmla="*/ 9801 h 10000"/>
                  <a:gd name="connsiteX71" fmla="*/ 2439 w 10000"/>
                  <a:gd name="connsiteY71" fmla="*/ 9698 h 10000"/>
                  <a:gd name="connsiteX72" fmla="*/ 2302 w 10000"/>
                  <a:gd name="connsiteY72" fmla="*/ 9566 h 10000"/>
                  <a:gd name="connsiteX73" fmla="*/ 2247 w 10000"/>
                  <a:gd name="connsiteY73" fmla="*/ 9436 h 10000"/>
                  <a:gd name="connsiteX74" fmla="*/ 2221 w 10000"/>
                  <a:gd name="connsiteY74" fmla="*/ 9300 h 10000"/>
                  <a:gd name="connsiteX75" fmla="*/ 2202 w 10000"/>
                  <a:gd name="connsiteY75" fmla="*/ 2846 h 10000"/>
                  <a:gd name="connsiteX76" fmla="*/ 2221 w 10000"/>
                  <a:gd name="connsiteY76" fmla="*/ 1588 h 10000"/>
                  <a:gd name="connsiteX77" fmla="*/ 2146 w 10000"/>
                  <a:gd name="connsiteY77" fmla="*/ 1704 h 10000"/>
                  <a:gd name="connsiteX78" fmla="*/ 2046 w 10000"/>
                  <a:gd name="connsiteY78" fmla="*/ 1936 h 10000"/>
                  <a:gd name="connsiteX79" fmla="*/ 1924 w 10000"/>
                  <a:gd name="connsiteY79" fmla="*/ 2202 h 10000"/>
                  <a:gd name="connsiteX80" fmla="*/ 1848 w 10000"/>
                  <a:gd name="connsiteY80" fmla="*/ 2517 h 10000"/>
                  <a:gd name="connsiteX81" fmla="*/ 1790 w 10000"/>
                  <a:gd name="connsiteY81" fmla="*/ 2850 h 10000"/>
                  <a:gd name="connsiteX82" fmla="*/ 1 w 10000"/>
                  <a:gd name="connsiteY82" fmla="*/ 2849 h 10000"/>
                  <a:gd name="connsiteX83" fmla="*/ 34 w 10000"/>
                  <a:gd name="connsiteY83" fmla="*/ 2533 h 10000"/>
                  <a:gd name="connsiteX84" fmla="*/ 109 w 10000"/>
                  <a:gd name="connsiteY84" fmla="*/ 2198 h 10000"/>
                  <a:gd name="connsiteX85" fmla="*/ 207 w 10000"/>
                  <a:gd name="connsiteY85" fmla="*/ 1890 h 10000"/>
                  <a:gd name="connsiteX86" fmla="*/ 339 w 10000"/>
                  <a:gd name="connsiteY86" fmla="*/ 1621 h 10000"/>
                  <a:gd name="connsiteX87" fmla="*/ 464 w 10000"/>
                  <a:gd name="connsiteY87" fmla="*/ 1379 h 10000"/>
                  <a:gd name="connsiteX88" fmla="*/ 612 w 10000"/>
                  <a:gd name="connsiteY88" fmla="*/ 1151 h 10000"/>
                  <a:gd name="connsiteX89" fmla="*/ 792 w 10000"/>
                  <a:gd name="connsiteY89" fmla="*/ 958 h 10000"/>
                  <a:gd name="connsiteX90" fmla="*/ 967 w 10000"/>
                  <a:gd name="connsiteY90" fmla="*/ 789 h 10000"/>
                  <a:gd name="connsiteX91" fmla="*/ 1146 w 10000"/>
                  <a:gd name="connsiteY91" fmla="*/ 620 h 10000"/>
                  <a:gd name="connsiteX92" fmla="*/ 1351 w 10000"/>
                  <a:gd name="connsiteY92" fmla="*/ 484 h 10000"/>
                  <a:gd name="connsiteX93" fmla="*/ 1762 w 10000"/>
                  <a:gd name="connsiteY93" fmla="*/ 265 h 10000"/>
                  <a:gd name="connsiteX94" fmla="*/ 2178 w 10000"/>
                  <a:gd name="connsiteY94" fmla="*/ 126 h 10000"/>
                  <a:gd name="connsiteX95" fmla="*/ 2357 w 10000"/>
                  <a:gd name="connsiteY95" fmla="*/ 86 h 10000"/>
                  <a:gd name="connsiteX96" fmla="*/ 2512 w 10000"/>
                  <a:gd name="connsiteY96" fmla="*/ 60 h 10000"/>
                  <a:gd name="connsiteX97" fmla="*/ 2936 w 10000"/>
                  <a:gd name="connsiteY97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9453 w 10000"/>
                  <a:gd name="connsiteY22" fmla="*/ 5162 h 10000"/>
                  <a:gd name="connsiteX23" fmla="*/ 9304 w 10000"/>
                  <a:gd name="connsiteY23" fmla="*/ 5192 h 10000"/>
                  <a:gd name="connsiteX24" fmla="*/ 9074 w 10000"/>
                  <a:gd name="connsiteY24" fmla="*/ 5192 h 10000"/>
                  <a:gd name="connsiteX25" fmla="*/ 8888 w 10000"/>
                  <a:gd name="connsiteY25" fmla="*/ 5176 h 10000"/>
                  <a:gd name="connsiteX26" fmla="*/ 8721 w 10000"/>
                  <a:gd name="connsiteY26" fmla="*/ 5149 h 10000"/>
                  <a:gd name="connsiteX27" fmla="*/ 8572 w 10000"/>
                  <a:gd name="connsiteY27" fmla="*/ 5103 h 10000"/>
                  <a:gd name="connsiteX28" fmla="*/ 8465 w 10000"/>
                  <a:gd name="connsiteY28" fmla="*/ 5046 h 10000"/>
                  <a:gd name="connsiteX29" fmla="*/ 8354 w 10000"/>
                  <a:gd name="connsiteY29" fmla="*/ 4970 h 10000"/>
                  <a:gd name="connsiteX30" fmla="*/ 8211 w 10000"/>
                  <a:gd name="connsiteY30" fmla="*/ 2863 h 10000"/>
                  <a:gd name="connsiteX31" fmla="*/ 8192 w 10000"/>
                  <a:gd name="connsiteY31" fmla="*/ 2689 h 10000"/>
                  <a:gd name="connsiteX32" fmla="*/ 8142 w 10000"/>
                  <a:gd name="connsiteY32" fmla="*/ 2414 h 10000"/>
                  <a:gd name="connsiteX33" fmla="*/ 8068 w 10000"/>
                  <a:gd name="connsiteY33" fmla="*/ 2162 h 10000"/>
                  <a:gd name="connsiteX34" fmla="*/ 7969 w 10000"/>
                  <a:gd name="connsiteY34" fmla="*/ 1940 h 10000"/>
                  <a:gd name="connsiteX35" fmla="*/ 7876 w 10000"/>
                  <a:gd name="connsiteY35" fmla="*/ 1757 h 10000"/>
                  <a:gd name="connsiteX36" fmla="*/ 7794 w 10000"/>
                  <a:gd name="connsiteY36" fmla="*/ 1621 h 10000"/>
                  <a:gd name="connsiteX37" fmla="*/ 7772 w 10000"/>
                  <a:gd name="connsiteY37" fmla="*/ 2863 h 10000"/>
                  <a:gd name="connsiteX38" fmla="*/ 7794 w 10000"/>
                  <a:gd name="connsiteY38" fmla="*/ 9297 h 10000"/>
                  <a:gd name="connsiteX39" fmla="*/ 7763 w 10000"/>
                  <a:gd name="connsiteY39" fmla="*/ 9443 h 10000"/>
                  <a:gd name="connsiteX40" fmla="*/ 7682 w 10000"/>
                  <a:gd name="connsiteY40" fmla="*/ 9569 h 10000"/>
                  <a:gd name="connsiteX41" fmla="*/ 7553 w 10000"/>
                  <a:gd name="connsiteY41" fmla="*/ 9698 h 10000"/>
                  <a:gd name="connsiteX42" fmla="*/ 7391 w 10000"/>
                  <a:gd name="connsiteY42" fmla="*/ 9801 h 10000"/>
                  <a:gd name="connsiteX43" fmla="*/ 7204 w 10000"/>
                  <a:gd name="connsiteY43" fmla="*/ 9881 h 10000"/>
                  <a:gd name="connsiteX44" fmla="*/ 6980 w 10000"/>
                  <a:gd name="connsiteY44" fmla="*/ 9957 h 10000"/>
                  <a:gd name="connsiteX45" fmla="*/ 6721 w 10000"/>
                  <a:gd name="connsiteY45" fmla="*/ 9987 h 10000"/>
                  <a:gd name="connsiteX46" fmla="*/ 6453 w 10000"/>
                  <a:gd name="connsiteY46" fmla="*/ 10000 h 10000"/>
                  <a:gd name="connsiteX47" fmla="*/ 6186 w 10000"/>
                  <a:gd name="connsiteY47" fmla="*/ 9987 h 10000"/>
                  <a:gd name="connsiteX48" fmla="*/ 5936 w 10000"/>
                  <a:gd name="connsiteY48" fmla="*/ 9957 h 10000"/>
                  <a:gd name="connsiteX49" fmla="*/ 5726 w 10000"/>
                  <a:gd name="connsiteY49" fmla="*/ 9884 h 10000"/>
                  <a:gd name="connsiteX50" fmla="*/ 5509 w 10000"/>
                  <a:gd name="connsiteY50" fmla="*/ 9801 h 10000"/>
                  <a:gd name="connsiteX51" fmla="*/ 5342 w 10000"/>
                  <a:gd name="connsiteY51" fmla="*/ 9695 h 10000"/>
                  <a:gd name="connsiteX52" fmla="*/ 5242 w 10000"/>
                  <a:gd name="connsiteY52" fmla="*/ 9569 h 10000"/>
                  <a:gd name="connsiteX53" fmla="*/ 5161 w 10000"/>
                  <a:gd name="connsiteY53" fmla="*/ 9443 h 10000"/>
                  <a:gd name="connsiteX54" fmla="*/ 5130 w 10000"/>
                  <a:gd name="connsiteY54" fmla="*/ 9300 h 10000"/>
                  <a:gd name="connsiteX55" fmla="*/ 5130 w 10000"/>
                  <a:gd name="connsiteY55" fmla="*/ 4559 h 10000"/>
                  <a:gd name="connsiteX56" fmla="*/ 4860 w 10000"/>
                  <a:gd name="connsiteY56" fmla="*/ 4559 h 10000"/>
                  <a:gd name="connsiteX57" fmla="*/ 4860 w 10000"/>
                  <a:gd name="connsiteY57" fmla="*/ 9297 h 10000"/>
                  <a:gd name="connsiteX58" fmla="*/ 4829 w 10000"/>
                  <a:gd name="connsiteY58" fmla="*/ 9436 h 10000"/>
                  <a:gd name="connsiteX59" fmla="*/ 4780 w 10000"/>
                  <a:gd name="connsiteY59" fmla="*/ 9566 h 10000"/>
                  <a:gd name="connsiteX60" fmla="*/ 4637 w 10000"/>
                  <a:gd name="connsiteY60" fmla="*/ 9698 h 10000"/>
                  <a:gd name="connsiteX61" fmla="*/ 4482 w 10000"/>
                  <a:gd name="connsiteY61" fmla="*/ 9801 h 10000"/>
                  <a:gd name="connsiteX62" fmla="*/ 4290 w 10000"/>
                  <a:gd name="connsiteY62" fmla="*/ 9884 h 10000"/>
                  <a:gd name="connsiteX63" fmla="*/ 4047 w 10000"/>
                  <a:gd name="connsiteY63" fmla="*/ 9957 h 10000"/>
                  <a:gd name="connsiteX64" fmla="*/ 3798 w 10000"/>
                  <a:gd name="connsiteY64" fmla="*/ 9987 h 10000"/>
                  <a:gd name="connsiteX65" fmla="*/ 3538 w 10000"/>
                  <a:gd name="connsiteY65" fmla="*/ 10000 h 10000"/>
                  <a:gd name="connsiteX66" fmla="*/ 3277 w 10000"/>
                  <a:gd name="connsiteY66" fmla="*/ 9987 h 10000"/>
                  <a:gd name="connsiteX67" fmla="*/ 3029 w 10000"/>
                  <a:gd name="connsiteY67" fmla="*/ 9957 h 10000"/>
                  <a:gd name="connsiteX68" fmla="*/ 2786 w 10000"/>
                  <a:gd name="connsiteY68" fmla="*/ 9884 h 10000"/>
                  <a:gd name="connsiteX69" fmla="*/ 2600 w 10000"/>
                  <a:gd name="connsiteY69" fmla="*/ 9801 h 10000"/>
                  <a:gd name="connsiteX70" fmla="*/ 2439 w 10000"/>
                  <a:gd name="connsiteY70" fmla="*/ 9698 h 10000"/>
                  <a:gd name="connsiteX71" fmla="*/ 2302 w 10000"/>
                  <a:gd name="connsiteY71" fmla="*/ 9566 h 10000"/>
                  <a:gd name="connsiteX72" fmla="*/ 2247 w 10000"/>
                  <a:gd name="connsiteY72" fmla="*/ 9436 h 10000"/>
                  <a:gd name="connsiteX73" fmla="*/ 2221 w 10000"/>
                  <a:gd name="connsiteY73" fmla="*/ 9300 h 10000"/>
                  <a:gd name="connsiteX74" fmla="*/ 2202 w 10000"/>
                  <a:gd name="connsiteY74" fmla="*/ 2846 h 10000"/>
                  <a:gd name="connsiteX75" fmla="*/ 2221 w 10000"/>
                  <a:gd name="connsiteY75" fmla="*/ 1588 h 10000"/>
                  <a:gd name="connsiteX76" fmla="*/ 2146 w 10000"/>
                  <a:gd name="connsiteY76" fmla="*/ 1704 h 10000"/>
                  <a:gd name="connsiteX77" fmla="*/ 2046 w 10000"/>
                  <a:gd name="connsiteY77" fmla="*/ 1936 h 10000"/>
                  <a:gd name="connsiteX78" fmla="*/ 1924 w 10000"/>
                  <a:gd name="connsiteY78" fmla="*/ 2202 h 10000"/>
                  <a:gd name="connsiteX79" fmla="*/ 1848 w 10000"/>
                  <a:gd name="connsiteY79" fmla="*/ 2517 h 10000"/>
                  <a:gd name="connsiteX80" fmla="*/ 1790 w 10000"/>
                  <a:gd name="connsiteY80" fmla="*/ 2850 h 10000"/>
                  <a:gd name="connsiteX81" fmla="*/ 1 w 10000"/>
                  <a:gd name="connsiteY81" fmla="*/ 2849 h 10000"/>
                  <a:gd name="connsiteX82" fmla="*/ 34 w 10000"/>
                  <a:gd name="connsiteY82" fmla="*/ 2533 h 10000"/>
                  <a:gd name="connsiteX83" fmla="*/ 109 w 10000"/>
                  <a:gd name="connsiteY83" fmla="*/ 2198 h 10000"/>
                  <a:gd name="connsiteX84" fmla="*/ 207 w 10000"/>
                  <a:gd name="connsiteY84" fmla="*/ 1890 h 10000"/>
                  <a:gd name="connsiteX85" fmla="*/ 339 w 10000"/>
                  <a:gd name="connsiteY85" fmla="*/ 1621 h 10000"/>
                  <a:gd name="connsiteX86" fmla="*/ 464 w 10000"/>
                  <a:gd name="connsiteY86" fmla="*/ 1379 h 10000"/>
                  <a:gd name="connsiteX87" fmla="*/ 612 w 10000"/>
                  <a:gd name="connsiteY87" fmla="*/ 1151 h 10000"/>
                  <a:gd name="connsiteX88" fmla="*/ 792 w 10000"/>
                  <a:gd name="connsiteY88" fmla="*/ 958 h 10000"/>
                  <a:gd name="connsiteX89" fmla="*/ 967 w 10000"/>
                  <a:gd name="connsiteY89" fmla="*/ 789 h 10000"/>
                  <a:gd name="connsiteX90" fmla="*/ 1146 w 10000"/>
                  <a:gd name="connsiteY90" fmla="*/ 620 h 10000"/>
                  <a:gd name="connsiteX91" fmla="*/ 1351 w 10000"/>
                  <a:gd name="connsiteY91" fmla="*/ 484 h 10000"/>
                  <a:gd name="connsiteX92" fmla="*/ 1762 w 10000"/>
                  <a:gd name="connsiteY92" fmla="*/ 265 h 10000"/>
                  <a:gd name="connsiteX93" fmla="*/ 2178 w 10000"/>
                  <a:gd name="connsiteY93" fmla="*/ 126 h 10000"/>
                  <a:gd name="connsiteX94" fmla="*/ 2357 w 10000"/>
                  <a:gd name="connsiteY94" fmla="*/ 86 h 10000"/>
                  <a:gd name="connsiteX95" fmla="*/ 2512 w 10000"/>
                  <a:gd name="connsiteY95" fmla="*/ 60 h 10000"/>
                  <a:gd name="connsiteX96" fmla="*/ 2936 w 10000"/>
                  <a:gd name="connsiteY96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9453 w 10000"/>
                  <a:gd name="connsiteY22" fmla="*/ 5162 h 10000"/>
                  <a:gd name="connsiteX23" fmla="*/ 9304 w 10000"/>
                  <a:gd name="connsiteY23" fmla="*/ 5192 h 10000"/>
                  <a:gd name="connsiteX24" fmla="*/ 9074 w 10000"/>
                  <a:gd name="connsiteY24" fmla="*/ 5192 h 10000"/>
                  <a:gd name="connsiteX25" fmla="*/ 8888 w 10000"/>
                  <a:gd name="connsiteY25" fmla="*/ 5176 h 10000"/>
                  <a:gd name="connsiteX26" fmla="*/ 8721 w 10000"/>
                  <a:gd name="connsiteY26" fmla="*/ 5149 h 10000"/>
                  <a:gd name="connsiteX27" fmla="*/ 8572 w 10000"/>
                  <a:gd name="connsiteY27" fmla="*/ 5103 h 10000"/>
                  <a:gd name="connsiteX28" fmla="*/ 8465 w 10000"/>
                  <a:gd name="connsiteY28" fmla="*/ 5046 h 10000"/>
                  <a:gd name="connsiteX29" fmla="*/ 8211 w 10000"/>
                  <a:gd name="connsiteY29" fmla="*/ 2863 h 10000"/>
                  <a:gd name="connsiteX30" fmla="*/ 8192 w 10000"/>
                  <a:gd name="connsiteY30" fmla="*/ 2689 h 10000"/>
                  <a:gd name="connsiteX31" fmla="*/ 8142 w 10000"/>
                  <a:gd name="connsiteY31" fmla="*/ 2414 h 10000"/>
                  <a:gd name="connsiteX32" fmla="*/ 8068 w 10000"/>
                  <a:gd name="connsiteY32" fmla="*/ 2162 h 10000"/>
                  <a:gd name="connsiteX33" fmla="*/ 7969 w 10000"/>
                  <a:gd name="connsiteY33" fmla="*/ 1940 h 10000"/>
                  <a:gd name="connsiteX34" fmla="*/ 7876 w 10000"/>
                  <a:gd name="connsiteY34" fmla="*/ 1757 h 10000"/>
                  <a:gd name="connsiteX35" fmla="*/ 7794 w 10000"/>
                  <a:gd name="connsiteY35" fmla="*/ 1621 h 10000"/>
                  <a:gd name="connsiteX36" fmla="*/ 7772 w 10000"/>
                  <a:gd name="connsiteY36" fmla="*/ 2863 h 10000"/>
                  <a:gd name="connsiteX37" fmla="*/ 7794 w 10000"/>
                  <a:gd name="connsiteY37" fmla="*/ 9297 h 10000"/>
                  <a:gd name="connsiteX38" fmla="*/ 7763 w 10000"/>
                  <a:gd name="connsiteY38" fmla="*/ 9443 h 10000"/>
                  <a:gd name="connsiteX39" fmla="*/ 7682 w 10000"/>
                  <a:gd name="connsiteY39" fmla="*/ 9569 h 10000"/>
                  <a:gd name="connsiteX40" fmla="*/ 7553 w 10000"/>
                  <a:gd name="connsiteY40" fmla="*/ 9698 h 10000"/>
                  <a:gd name="connsiteX41" fmla="*/ 7391 w 10000"/>
                  <a:gd name="connsiteY41" fmla="*/ 9801 h 10000"/>
                  <a:gd name="connsiteX42" fmla="*/ 7204 w 10000"/>
                  <a:gd name="connsiteY42" fmla="*/ 9881 h 10000"/>
                  <a:gd name="connsiteX43" fmla="*/ 6980 w 10000"/>
                  <a:gd name="connsiteY43" fmla="*/ 9957 h 10000"/>
                  <a:gd name="connsiteX44" fmla="*/ 6721 w 10000"/>
                  <a:gd name="connsiteY44" fmla="*/ 9987 h 10000"/>
                  <a:gd name="connsiteX45" fmla="*/ 6453 w 10000"/>
                  <a:gd name="connsiteY45" fmla="*/ 10000 h 10000"/>
                  <a:gd name="connsiteX46" fmla="*/ 6186 w 10000"/>
                  <a:gd name="connsiteY46" fmla="*/ 9987 h 10000"/>
                  <a:gd name="connsiteX47" fmla="*/ 5936 w 10000"/>
                  <a:gd name="connsiteY47" fmla="*/ 9957 h 10000"/>
                  <a:gd name="connsiteX48" fmla="*/ 5726 w 10000"/>
                  <a:gd name="connsiteY48" fmla="*/ 9884 h 10000"/>
                  <a:gd name="connsiteX49" fmla="*/ 5509 w 10000"/>
                  <a:gd name="connsiteY49" fmla="*/ 9801 h 10000"/>
                  <a:gd name="connsiteX50" fmla="*/ 5342 w 10000"/>
                  <a:gd name="connsiteY50" fmla="*/ 9695 h 10000"/>
                  <a:gd name="connsiteX51" fmla="*/ 5242 w 10000"/>
                  <a:gd name="connsiteY51" fmla="*/ 9569 h 10000"/>
                  <a:gd name="connsiteX52" fmla="*/ 5161 w 10000"/>
                  <a:gd name="connsiteY52" fmla="*/ 9443 h 10000"/>
                  <a:gd name="connsiteX53" fmla="*/ 5130 w 10000"/>
                  <a:gd name="connsiteY53" fmla="*/ 9300 h 10000"/>
                  <a:gd name="connsiteX54" fmla="*/ 5130 w 10000"/>
                  <a:gd name="connsiteY54" fmla="*/ 4559 h 10000"/>
                  <a:gd name="connsiteX55" fmla="*/ 4860 w 10000"/>
                  <a:gd name="connsiteY55" fmla="*/ 4559 h 10000"/>
                  <a:gd name="connsiteX56" fmla="*/ 4860 w 10000"/>
                  <a:gd name="connsiteY56" fmla="*/ 9297 h 10000"/>
                  <a:gd name="connsiteX57" fmla="*/ 4829 w 10000"/>
                  <a:gd name="connsiteY57" fmla="*/ 9436 h 10000"/>
                  <a:gd name="connsiteX58" fmla="*/ 4780 w 10000"/>
                  <a:gd name="connsiteY58" fmla="*/ 9566 h 10000"/>
                  <a:gd name="connsiteX59" fmla="*/ 4637 w 10000"/>
                  <a:gd name="connsiteY59" fmla="*/ 9698 h 10000"/>
                  <a:gd name="connsiteX60" fmla="*/ 4482 w 10000"/>
                  <a:gd name="connsiteY60" fmla="*/ 9801 h 10000"/>
                  <a:gd name="connsiteX61" fmla="*/ 4290 w 10000"/>
                  <a:gd name="connsiteY61" fmla="*/ 9884 h 10000"/>
                  <a:gd name="connsiteX62" fmla="*/ 4047 w 10000"/>
                  <a:gd name="connsiteY62" fmla="*/ 9957 h 10000"/>
                  <a:gd name="connsiteX63" fmla="*/ 3798 w 10000"/>
                  <a:gd name="connsiteY63" fmla="*/ 9987 h 10000"/>
                  <a:gd name="connsiteX64" fmla="*/ 3538 w 10000"/>
                  <a:gd name="connsiteY64" fmla="*/ 10000 h 10000"/>
                  <a:gd name="connsiteX65" fmla="*/ 3277 w 10000"/>
                  <a:gd name="connsiteY65" fmla="*/ 9987 h 10000"/>
                  <a:gd name="connsiteX66" fmla="*/ 3029 w 10000"/>
                  <a:gd name="connsiteY66" fmla="*/ 9957 h 10000"/>
                  <a:gd name="connsiteX67" fmla="*/ 2786 w 10000"/>
                  <a:gd name="connsiteY67" fmla="*/ 9884 h 10000"/>
                  <a:gd name="connsiteX68" fmla="*/ 2600 w 10000"/>
                  <a:gd name="connsiteY68" fmla="*/ 9801 h 10000"/>
                  <a:gd name="connsiteX69" fmla="*/ 2439 w 10000"/>
                  <a:gd name="connsiteY69" fmla="*/ 9698 h 10000"/>
                  <a:gd name="connsiteX70" fmla="*/ 2302 w 10000"/>
                  <a:gd name="connsiteY70" fmla="*/ 9566 h 10000"/>
                  <a:gd name="connsiteX71" fmla="*/ 2247 w 10000"/>
                  <a:gd name="connsiteY71" fmla="*/ 9436 h 10000"/>
                  <a:gd name="connsiteX72" fmla="*/ 2221 w 10000"/>
                  <a:gd name="connsiteY72" fmla="*/ 9300 h 10000"/>
                  <a:gd name="connsiteX73" fmla="*/ 2202 w 10000"/>
                  <a:gd name="connsiteY73" fmla="*/ 2846 h 10000"/>
                  <a:gd name="connsiteX74" fmla="*/ 2221 w 10000"/>
                  <a:gd name="connsiteY74" fmla="*/ 1588 h 10000"/>
                  <a:gd name="connsiteX75" fmla="*/ 2146 w 10000"/>
                  <a:gd name="connsiteY75" fmla="*/ 1704 h 10000"/>
                  <a:gd name="connsiteX76" fmla="*/ 2046 w 10000"/>
                  <a:gd name="connsiteY76" fmla="*/ 1936 h 10000"/>
                  <a:gd name="connsiteX77" fmla="*/ 1924 w 10000"/>
                  <a:gd name="connsiteY77" fmla="*/ 2202 h 10000"/>
                  <a:gd name="connsiteX78" fmla="*/ 1848 w 10000"/>
                  <a:gd name="connsiteY78" fmla="*/ 2517 h 10000"/>
                  <a:gd name="connsiteX79" fmla="*/ 1790 w 10000"/>
                  <a:gd name="connsiteY79" fmla="*/ 2850 h 10000"/>
                  <a:gd name="connsiteX80" fmla="*/ 1 w 10000"/>
                  <a:gd name="connsiteY80" fmla="*/ 2849 h 10000"/>
                  <a:gd name="connsiteX81" fmla="*/ 34 w 10000"/>
                  <a:gd name="connsiteY81" fmla="*/ 2533 h 10000"/>
                  <a:gd name="connsiteX82" fmla="*/ 109 w 10000"/>
                  <a:gd name="connsiteY82" fmla="*/ 2198 h 10000"/>
                  <a:gd name="connsiteX83" fmla="*/ 207 w 10000"/>
                  <a:gd name="connsiteY83" fmla="*/ 1890 h 10000"/>
                  <a:gd name="connsiteX84" fmla="*/ 339 w 10000"/>
                  <a:gd name="connsiteY84" fmla="*/ 1621 h 10000"/>
                  <a:gd name="connsiteX85" fmla="*/ 464 w 10000"/>
                  <a:gd name="connsiteY85" fmla="*/ 1379 h 10000"/>
                  <a:gd name="connsiteX86" fmla="*/ 612 w 10000"/>
                  <a:gd name="connsiteY86" fmla="*/ 1151 h 10000"/>
                  <a:gd name="connsiteX87" fmla="*/ 792 w 10000"/>
                  <a:gd name="connsiteY87" fmla="*/ 958 h 10000"/>
                  <a:gd name="connsiteX88" fmla="*/ 967 w 10000"/>
                  <a:gd name="connsiteY88" fmla="*/ 789 h 10000"/>
                  <a:gd name="connsiteX89" fmla="*/ 1146 w 10000"/>
                  <a:gd name="connsiteY89" fmla="*/ 620 h 10000"/>
                  <a:gd name="connsiteX90" fmla="*/ 1351 w 10000"/>
                  <a:gd name="connsiteY90" fmla="*/ 484 h 10000"/>
                  <a:gd name="connsiteX91" fmla="*/ 1762 w 10000"/>
                  <a:gd name="connsiteY91" fmla="*/ 265 h 10000"/>
                  <a:gd name="connsiteX92" fmla="*/ 2178 w 10000"/>
                  <a:gd name="connsiteY92" fmla="*/ 126 h 10000"/>
                  <a:gd name="connsiteX93" fmla="*/ 2357 w 10000"/>
                  <a:gd name="connsiteY93" fmla="*/ 86 h 10000"/>
                  <a:gd name="connsiteX94" fmla="*/ 2512 w 10000"/>
                  <a:gd name="connsiteY94" fmla="*/ 60 h 10000"/>
                  <a:gd name="connsiteX95" fmla="*/ 2936 w 10000"/>
                  <a:gd name="connsiteY95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9453 w 10000"/>
                  <a:gd name="connsiteY22" fmla="*/ 5162 h 10000"/>
                  <a:gd name="connsiteX23" fmla="*/ 9304 w 10000"/>
                  <a:gd name="connsiteY23" fmla="*/ 5192 h 10000"/>
                  <a:gd name="connsiteX24" fmla="*/ 9074 w 10000"/>
                  <a:gd name="connsiteY24" fmla="*/ 5192 h 10000"/>
                  <a:gd name="connsiteX25" fmla="*/ 8888 w 10000"/>
                  <a:gd name="connsiteY25" fmla="*/ 5176 h 10000"/>
                  <a:gd name="connsiteX26" fmla="*/ 8721 w 10000"/>
                  <a:gd name="connsiteY26" fmla="*/ 5149 h 10000"/>
                  <a:gd name="connsiteX27" fmla="*/ 8572 w 10000"/>
                  <a:gd name="connsiteY27" fmla="*/ 5103 h 10000"/>
                  <a:gd name="connsiteX28" fmla="*/ 8211 w 10000"/>
                  <a:gd name="connsiteY28" fmla="*/ 2863 h 10000"/>
                  <a:gd name="connsiteX29" fmla="*/ 8192 w 10000"/>
                  <a:gd name="connsiteY29" fmla="*/ 2689 h 10000"/>
                  <a:gd name="connsiteX30" fmla="*/ 8142 w 10000"/>
                  <a:gd name="connsiteY30" fmla="*/ 2414 h 10000"/>
                  <a:gd name="connsiteX31" fmla="*/ 8068 w 10000"/>
                  <a:gd name="connsiteY31" fmla="*/ 2162 h 10000"/>
                  <a:gd name="connsiteX32" fmla="*/ 7969 w 10000"/>
                  <a:gd name="connsiteY32" fmla="*/ 1940 h 10000"/>
                  <a:gd name="connsiteX33" fmla="*/ 7876 w 10000"/>
                  <a:gd name="connsiteY33" fmla="*/ 1757 h 10000"/>
                  <a:gd name="connsiteX34" fmla="*/ 7794 w 10000"/>
                  <a:gd name="connsiteY34" fmla="*/ 1621 h 10000"/>
                  <a:gd name="connsiteX35" fmla="*/ 7772 w 10000"/>
                  <a:gd name="connsiteY35" fmla="*/ 2863 h 10000"/>
                  <a:gd name="connsiteX36" fmla="*/ 7794 w 10000"/>
                  <a:gd name="connsiteY36" fmla="*/ 9297 h 10000"/>
                  <a:gd name="connsiteX37" fmla="*/ 7763 w 10000"/>
                  <a:gd name="connsiteY37" fmla="*/ 9443 h 10000"/>
                  <a:gd name="connsiteX38" fmla="*/ 7682 w 10000"/>
                  <a:gd name="connsiteY38" fmla="*/ 9569 h 10000"/>
                  <a:gd name="connsiteX39" fmla="*/ 7553 w 10000"/>
                  <a:gd name="connsiteY39" fmla="*/ 9698 h 10000"/>
                  <a:gd name="connsiteX40" fmla="*/ 7391 w 10000"/>
                  <a:gd name="connsiteY40" fmla="*/ 9801 h 10000"/>
                  <a:gd name="connsiteX41" fmla="*/ 7204 w 10000"/>
                  <a:gd name="connsiteY41" fmla="*/ 9881 h 10000"/>
                  <a:gd name="connsiteX42" fmla="*/ 6980 w 10000"/>
                  <a:gd name="connsiteY42" fmla="*/ 9957 h 10000"/>
                  <a:gd name="connsiteX43" fmla="*/ 6721 w 10000"/>
                  <a:gd name="connsiteY43" fmla="*/ 9987 h 10000"/>
                  <a:gd name="connsiteX44" fmla="*/ 6453 w 10000"/>
                  <a:gd name="connsiteY44" fmla="*/ 10000 h 10000"/>
                  <a:gd name="connsiteX45" fmla="*/ 6186 w 10000"/>
                  <a:gd name="connsiteY45" fmla="*/ 9987 h 10000"/>
                  <a:gd name="connsiteX46" fmla="*/ 5936 w 10000"/>
                  <a:gd name="connsiteY46" fmla="*/ 9957 h 10000"/>
                  <a:gd name="connsiteX47" fmla="*/ 5726 w 10000"/>
                  <a:gd name="connsiteY47" fmla="*/ 9884 h 10000"/>
                  <a:gd name="connsiteX48" fmla="*/ 5509 w 10000"/>
                  <a:gd name="connsiteY48" fmla="*/ 9801 h 10000"/>
                  <a:gd name="connsiteX49" fmla="*/ 5342 w 10000"/>
                  <a:gd name="connsiteY49" fmla="*/ 9695 h 10000"/>
                  <a:gd name="connsiteX50" fmla="*/ 5242 w 10000"/>
                  <a:gd name="connsiteY50" fmla="*/ 9569 h 10000"/>
                  <a:gd name="connsiteX51" fmla="*/ 5161 w 10000"/>
                  <a:gd name="connsiteY51" fmla="*/ 9443 h 10000"/>
                  <a:gd name="connsiteX52" fmla="*/ 5130 w 10000"/>
                  <a:gd name="connsiteY52" fmla="*/ 9300 h 10000"/>
                  <a:gd name="connsiteX53" fmla="*/ 5130 w 10000"/>
                  <a:gd name="connsiteY53" fmla="*/ 4559 h 10000"/>
                  <a:gd name="connsiteX54" fmla="*/ 4860 w 10000"/>
                  <a:gd name="connsiteY54" fmla="*/ 4559 h 10000"/>
                  <a:gd name="connsiteX55" fmla="*/ 4860 w 10000"/>
                  <a:gd name="connsiteY55" fmla="*/ 9297 h 10000"/>
                  <a:gd name="connsiteX56" fmla="*/ 4829 w 10000"/>
                  <a:gd name="connsiteY56" fmla="*/ 9436 h 10000"/>
                  <a:gd name="connsiteX57" fmla="*/ 4780 w 10000"/>
                  <a:gd name="connsiteY57" fmla="*/ 9566 h 10000"/>
                  <a:gd name="connsiteX58" fmla="*/ 4637 w 10000"/>
                  <a:gd name="connsiteY58" fmla="*/ 9698 h 10000"/>
                  <a:gd name="connsiteX59" fmla="*/ 4482 w 10000"/>
                  <a:gd name="connsiteY59" fmla="*/ 9801 h 10000"/>
                  <a:gd name="connsiteX60" fmla="*/ 4290 w 10000"/>
                  <a:gd name="connsiteY60" fmla="*/ 9884 h 10000"/>
                  <a:gd name="connsiteX61" fmla="*/ 4047 w 10000"/>
                  <a:gd name="connsiteY61" fmla="*/ 9957 h 10000"/>
                  <a:gd name="connsiteX62" fmla="*/ 3798 w 10000"/>
                  <a:gd name="connsiteY62" fmla="*/ 9987 h 10000"/>
                  <a:gd name="connsiteX63" fmla="*/ 3538 w 10000"/>
                  <a:gd name="connsiteY63" fmla="*/ 10000 h 10000"/>
                  <a:gd name="connsiteX64" fmla="*/ 3277 w 10000"/>
                  <a:gd name="connsiteY64" fmla="*/ 9987 h 10000"/>
                  <a:gd name="connsiteX65" fmla="*/ 3029 w 10000"/>
                  <a:gd name="connsiteY65" fmla="*/ 9957 h 10000"/>
                  <a:gd name="connsiteX66" fmla="*/ 2786 w 10000"/>
                  <a:gd name="connsiteY66" fmla="*/ 9884 h 10000"/>
                  <a:gd name="connsiteX67" fmla="*/ 2600 w 10000"/>
                  <a:gd name="connsiteY67" fmla="*/ 9801 h 10000"/>
                  <a:gd name="connsiteX68" fmla="*/ 2439 w 10000"/>
                  <a:gd name="connsiteY68" fmla="*/ 9698 h 10000"/>
                  <a:gd name="connsiteX69" fmla="*/ 2302 w 10000"/>
                  <a:gd name="connsiteY69" fmla="*/ 9566 h 10000"/>
                  <a:gd name="connsiteX70" fmla="*/ 2247 w 10000"/>
                  <a:gd name="connsiteY70" fmla="*/ 9436 h 10000"/>
                  <a:gd name="connsiteX71" fmla="*/ 2221 w 10000"/>
                  <a:gd name="connsiteY71" fmla="*/ 9300 h 10000"/>
                  <a:gd name="connsiteX72" fmla="*/ 2202 w 10000"/>
                  <a:gd name="connsiteY72" fmla="*/ 2846 h 10000"/>
                  <a:gd name="connsiteX73" fmla="*/ 2221 w 10000"/>
                  <a:gd name="connsiteY73" fmla="*/ 1588 h 10000"/>
                  <a:gd name="connsiteX74" fmla="*/ 2146 w 10000"/>
                  <a:gd name="connsiteY74" fmla="*/ 1704 h 10000"/>
                  <a:gd name="connsiteX75" fmla="*/ 2046 w 10000"/>
                  <a:gd name="connsiteY75" fmla="*/ 1936 h 10000"/>
                  <a:gd name="connsiteX76" fmla="*/ 1924 w 10000"/>
                  <a:gd name="connsiteY76" fmla="*/ 2202 h 10000"/>
                  <a:gd name="connsiteX77" fmla="*/ 1848 w 10000"/>
                  <a:gd name="connsiteY77" fmla="*/ 2517 h 10000"/>
                  <a:gd name="connsiteX78" fmla="*/ 1790 w 10000"/>
                  <a:gd name="connsiteY78" fmla="*/ 2850 h 10000"/>
                  <a:gd name="connsiteX79" fmla="*/ 1 w 10000"/>
                  <a:gd name="connsiteY79" fmla="*/ 2849 h 10000"/>
                  <a:gd name="connsiteX80" fmla="*/ 34 w 10000"/>
                  <a:gd name="connsiteY80" fmla="*/ 2533 h 10000"/>
                  <a:gd name="connsiteX81" fmla="*/ 109 w 10000"/>
                  <a:gd name="connsiteY81" fmla="*/ 2198 h 10000"/>
                  <a:gd name="connsiteX82" fmla="*/ 207 w 10000"/>
                  <a:gd name="connsiteY82" fmla="*/ 1890 h 10000"/>
                  <a:gd name="connsiteX83" fmla="*/ 339 w 10000"/>
                  <a:gd name="connsiteY83" fmla="*/ 1621 h 10000"/>
                  <a:gd name="connsiteX84" fmla="*/ 464 w 10000"/>
                  <a:gd name="connsiteY84" fmla="*/ 1379 h 10000"/>
                  <a:gd name="connsiteX85" fmla="*/ 612 w 10000"/>
                  <a:gd name="connsiteY85" fmla="*/ 1151 h 10000"/>
                  <a:gd name="connsiteX86" fmla="*/ 792 w 10000"/>
                  <a:gd name="connsiteY86" fmla="*/ 958 h 10000"/>
                  <a:gd name="connsiteX87" fmla="*/ 967 w 10000"/>
                  <a:gd name="connsiteY87" fmla="*/ 789 h 10000"/>
                  <a:gd name="connsiteX88" fmla="*/ 1146 w 10000"/>
                  <a:gd name="connsiteY88" fmla="*/ 620 h 10000"/>
                  <a:gd name="connsiteX89" fmla="*/ 1351 w 10000"/>
                  <a:gd name="connsiteY89" fmla="*/ 484 h 10000"/>
                  <a:gd name="connsiteX90" fmla="*/ 1762 w 10000"/>
                  <a:gd name="connsiteY90" fmla="*/ 265 h 10000"/>
                  <a:gd name="connsiteX91" fmla="*/ 2178 w 10000"/>
                  <a:gd name="connsiteY91" fmla="*/ 126 h 10000"/>
                  <a:gd name="connsiteX92" fmla="*/ 2357 w 10000"/>
                  <a:gd name="connsiteY92" fmla="*/ 86 h 10000"/>
                  <a:gd name="connsiteX93" fmla="*/ 2512 w 10000"/>
                  <a:gd name="connsiteY93" fmla="*/ 60 h 10000"/>
                  <a:gd name="connsiteX94" fmla="*/ 2936 w 10000"/>
                  <a:gd name="connsiteY94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9453 w 10000"/>
                  <a:gd name="connsiteY22" fmla="*/ 5162 h 10000"/>
                  <a:gd name="connsiteX23" fmla="*/ 9304 w 10000"/>
                  <a:gd name="connsiteY23" fmla="*/ 5192 h 10000"/>
                  <a:gd name="connsiteX24" fmla="*/ 9074 w 10000"/>
                  <a:gd name="connsiteY24" fmla="*/ 5192 h 10000"/>
                  <a:gd name="connsiteX25" fmla="*/ 8888 w 10000"/>
                  <a:gd name="connsiteY25" fmla="*/ 5176 h 10000"/>
                  <a:gd name="connsiteX26" fmla="*/ 8721 w 10000"/>
                  <a:gd name="connsiteY26" fmla="*/ 5149 h 10000"/>
                  <a:gd name="connsiteX27" fmla="*/ 8211 w 10000"/>
                  <a:gd name="connsiteY27" fmla="*/ 2863 h 10000"/>
                  <a:gd name="connsiteX28" fmla="*/ 8192 w 10000"/>
                  <a:gd name="connsiteY28" fmla="*/ 2689 h 10000"/>
                  <a:gd name="connsiteX29" fmla="*/ 8142 w 10000"/>
                  <a:gd name="connsiteY29" fmla="*/ 2414 h 10000"/>
                  <a:gd name="connsiteX30" fmla="*/ 8068 w 10000"/>
                  <a:gd name="connsiteY30" fmla="*/ 2162 h 10000"/>
                  <a:gd name="connsiteX31" fmla="*/ 7969 w 10000"/>
                  <a:gd name="connsiteY31" fmla="*/ 1940 h 10000"/>
                  <a:gd name="connsiteX32" fmla="*/ 7876 w 10000"/>
                  <a:gd name="connsiteY32" fmla="*/ 1757 h 10000"/>
                  <a:gd name="connsiteX33" fmla="*/ 7794 w 10000"/>
                  <a:gd name="connsiteY33" fmla="*/ 1621 h 10000"/>
                  <a:gd name="connsiteX34" fmla="*/ 7772 w 10000"/>
                  <a:gd name="connsiteY34" fmla="*/ 2863 h 10000"/>
                  <a:gd name="connsiteX35" fmla="*/ 7794 w 10000"/>
                  <a:gd name="connsiteY35" fmla="*/ 9297 h 10000"/>
                  <a:gd name="connsiteX36" fmla="*/ 7763 w 10000"/>
                  <a:gd name="connsiteY36" fmla="*/ 9443 h 10000"/>
                  <a:gd name="connsiteX37" fmla="*/ 7682 w 10000"/>
                  <a:gd name="connsiteY37" fmla="*/ 9569 h 10000"/>
                  <a:gd name="connsiteX38" fmla="*/ 7553 w 10000"/>
                  <a:gd name="connsiteY38" fmla="*/ 9698 h 10000"/>
                  <a:gd name="connsiteX39" fmla="*/ 7391 w 10000"/>
                  <a:gd name="connsiteY39" fmla="*/ 9801 h 10000"/>
                  <a:gd name="connsiteX40" fmla="*/ 7204 w 10000"/>
                  <a:gd name="connsiteY40" fmla="*/ 9881 h 10000"/>
                  <a:gd name="connsiteX41" fmla="*/ 6980 w 10000"/>
                  <a:gd name="connsiteY41" fmla="*/ 9957 h 10000"/>
                  <a:gd name="connsiteX42" fmla="*/ 6721 w 10000"/>
                  <a:gd name="connsiteY42" fmla="*/ 9987 h 10000"/>
                  <a:gd name="connsiteX43" fmla="*/ 6453 w 10000"/>
                  <a:gd name="connsiteY43" fmla="*/ 10000 h 10000"/>
                  <a:gd name="connsiteX44" fmla="*/ 6186 w 10000"/>
                  <a:gd name="connsiteY44" fmla="*/ 9987 h 10000"/>
                  <a:gd name="connsiteX45" fmla="*/ 5936 w 10000"/>
                  <a:gd name="connsiteY45" fmla="*/ 9957 h 10000"/>
                  <a:gd name="connsiteX46" fmla="*/ 5726 w 10000"/>
                  <a:gd name="connsiteY46" fmla="*/ 9884 h 10000"/>
                  <a:gd name="connsiteX47" fmla="*/ 5509 w 10000"/>
                  <a:gd name="connsiteY47" fmla="*/ 9801 h 10000"/>
                  <a:gd name="connsiteX48" fmla="*/ 5342 w 10000"/>
                  <a:gd name="connsiteY48" fmla="*/ 9695 h 10000"/>
                  <a:gd name="connsiteX49" fmla="*/ 5242 w 10000"/>
                  <a:gd name="connsiteY49" fmla="*/ 9569 h 10000"/>
                  <a:gd name="connsiteX50" fmla="*/ 5161 w 10000"/>
                  <a:gd name="connsiteY50" fmla="*/ 9443 h 10000"/>
                  <a:gd name="connsiteX51" fmla="*/ 5130 w 10000"/>
                  <a:gd name="connsiteY51" fmla="*/ 9300 h 10000"/>
                  <a:gd name="connsiteX52" fmla="*/ 5130 w 10000"/>
                  <a:gd name="connsiteY52" fmla="*/ 4559 h 10000"/>
                  <a:gd name="connsiteX53" fmla="*/ 4860 w 10000"/>
                  <a:gd name="connsiteY53" fmla="*/ 4559 h 10000"/>
                  <a:gd name="connsiteX54" fmla="*/ 4860 w 10000"/>
                  <a:gd name="connsiteY54" fmla="*/ 9297 h 10000"/>
                  <a:gd name="connsiteX55" fmla="*/ 4829 w 10000"/>
                  <a:gd name="connsiteY55" fmla="*/ 9436 h 10000"/>
                  <a:gd name="connsiteX56" fmla="*/ 4780 w 10000"/>
                  <a:gd name="connsiteY56" fmla="*/ 9566 h 10000"/>
                  <a:gd name="connsiteX57" fmla="*/ 4637 w 10000"/>
                  <a:gd name="connsiteY57" fmla="*/ 9698 h 10000"/>
                  <a:gd name="connsiteX58" fmla="*/ 4482 w 10000"/>
                  <a:gd name="connsiteY58" fmla="*/ 9801 h 10000"/>
                  <a:gd name="connsiteX59" fmla="*/ 4290 w 10000"/>
                  <a:gd name="connsiteY59" fmla="*/ 9884 h 10000"/>
                  <a:gd name="connsiteX60" fmla="*/ 4047 w 10000"/>
                  <a:gd name="connsiteY60" fmla="*/ 9957 h 10000"/>
                  <a:gd name="connsiteX61" fmla="*/ 3798 w 10000"/>
                  <a:gd name="connsiteY61" fmla="*/ 9987 h 10000"/>
                  <a:gd name="connsiteX62" fmla="*/ 3538 w 10000"/>
                  <a:gd name="connsiteY62" fmla="*/ 10000 h 10000"/>
                  <a:gd name="connsiteX63" fmla="*/ 3277 w 10000"/>
                  <a:gd name="connsiteY63" fmla="*/ 9987 h 10000"/>
                  <a:gd name="connsiteX64" fmla="*/ 3029 w 10000"/>
                  <a:gd name="connsiteY64" fmla="*/ 9957 h 10000"/>
                  <a:gd name="connsiteX65" fmla="*/ 2786 w 10000"/>
                  <a:gd name="connsiteY65" fmla="*/ 9884 h 10000"/>
                  <a:gd name="connsiteX66" fmla="*/ 2600 w 10000"/>
                  <a:gd name="connsiteY66" fmla="*/ 9801 h 10000"/>
                  <a:gd name="connsiteX67" fmla="*/ 2439 w 10000"/>
                  <a:gd name="connsiteY67" fmla="*/ 9698 h 10000"/>
                  <a:gd name="connsiteX68" fmla="*/ 2302 w 10000"/>
                  <a:gd name="connsiteY68" fmla="*/ 9566 h 10000"/>
                  <a:gd name="connsiteX69" fmla="*/ 2247 w 10000"/>
                  <a:gd name="connsiteY69" fmla="*/ 9436 h 10000"/>
                  <a:gd name="connsiteX70" fmla="*/ 2221 w 10000"/>
                  <a:gd name="connsiteY70" fmla="*/ 9300 h 10000"/>
                  <a:gd name="connsiteX71" fmla="*/ 2202 w 10000"/>
                  <a:gd name="connsiteY71" fmla="*/ 2846 h 10000"/>
                  <a:gd name="connsiteX72" fmla="*/ 2221 w 10000"/>
                  <a:gd name="connsiteY72" fmla="*/ 1588 h 10000"/>
                  <a:gd name="connsiteX73" fmla="*/ 2146 w 10000"/>
                  <a:gd name="connsiteY73" fmla="*/ 1704 h 10000"/>
                  <a:gd name="connsiteX74" fmla="*/ 2046 w 10000"/>
                  <a:gd name="connsiteY74" fmla="*/ 1936 h 10000"/>
                  <a:gd name="connsiteX75" fmla="*/ 1924 w 10000"/>
                  <a:gd name="connsiteY75" fmla="*/ 2202 h 10000"/>
                  <a:gd name="connsiteX76" fmla="*/ 1848 w 10000"/>
                  <a:gd name="connsiteY76" fmla="*/ 2517 h 10000"/>
                  <a:gd name="connsiteX77" fmla="*/ 1790 w 10000"/>
                  <a:gd name="connsiteY77" fmla="*/ 2850 h 10000"/>
                  <a:gd name="connsiteX78" fmla="*/ 1 w 10000"/>
                  <a:gd name="connsiteY78" fmla="*/ 2849 h 10000"/>
                  <a:gd name="connsiteX79" fmla="*/ 34 w 10000"/>
                  <a:gd name="connsiteY79" fmla="*/ 2533 h 10000"/>
                  <a:gd name="connsiteX80" fmla="*/ 109 w 10000"/>
                  <a:gd name="connsiteY80" fmla="*/ 2198 h 10000"/>
                  <a:gd name="connsiteX81" fmla="*/ 207 w 10000"/>
                  <a:gd name="connsiteY81" fmla="*/ 1890 h 10000"/>
                  <a:gd name="connsiteX82" fmla="*/ 339 w 10000"/>
                  <a:gd name="connsiteY82" fmla="*/ 1621 h 10000"/>
                  <a:gd name="connsiteX83" fmla="*/ 464 w 10000"/>
                  <a:gd name="connsiteY83" fmla="*/ 1379 h 10000"/>
                  <a:gd name="connsiteX84" fmla="*/ 612 w 10000"/>
                  <a:gd name="connsiteY84" fmla="*/ 1151 h 10000"/>
                  <a:gd name="connsiteX85" fmla="*/ 792 w 10000"/>
                  <a:gd name="connsiteY85" fmla="*/ 958 h 10000"/>
                  <a:gd name="connsiteX86" fmla="*/ 967 w 10000"/>
                  <a:gd name="connsiteY86" fmla="*/ 789 h 10000"/>
                  <a:gd name="connsiteX87" fmla="*/ 1146 w 10000"/>
                  <a:gd name="connsiteY87" fmla="*/ 620 h 10000"/>
                  <a:gd name="connsiteX88" fmla="*/ 1351 w 10000"/>
                  <a:gd name="connsiteY88" fmla="*/ 484 h 10000"/>
                  <a:gd name="connsiteX89" fmla="*/ 1762 w 10000"/>
                  <a:gd name="connsiteY89" fmla="*/ 265 h 10000"/>
                  <a:gd name="connsiteX90" fmla="*/ 2178 w 10000"/>
                  <a:gd name="connsiteY90" fmla="*/ 126 h 10000"/>
                  <a:gd name="connsiteX91" fmla="*/ 2357 w 10000"/>
                  <a:gd name="connsiteY91" fmla="*/ 86 h 10000"/>
                  <a:gd name="connsiteX92" fmla="*/ 2512 w 10000"/>
                  <a:gd name="connsiteY92" fmla="*/ 60 h 10000"/>
                  <a:gd name="connsiteX93" fmla="*/ 2936 w 10000"/>
                  <a:gd name="connsiteY93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9453 w 10000"/>
                  <a:gd name="connsiteY22" fmla="*/ 5162 h 10000"/>
                  <a:gd name="connsiteX23" fmla="*/ 9304 w 10000"/>
                  <a:gd name="connsiteY23" fmla="*/ 5192 h 10000"/>
                  <a:gd name="connsiteX24" fmla="*/ 9074 w 10000"/>
                  <a:gd name="connsiteY24" fmla="*/ 5192 h 10000"/>
                  <a:gd name="connsiteX25" fmla="*/ 8888 w 10000"/>
                  <a:gd name="connsiteY25" fmla="*/ 5176 h 10000"/>
                  <a:gd name="connsiteX26" fmla="*/ 8211 w 10000"/>
                  <a:gd name="connsiteY26" fmla="*/ 2863 h 10000"/>
                  <a:gd name="connsiteX27" fmla="*/ 8192 w 10000"/>
                  <a:gd name="connsiteY27" fmla="*/ 2689 h 10000"/>
                  <a:gd name="connsiteX28" fmla="*/ 8142 w 10000"/>
                  <a:gd name="connsiteY28" fmla="*/ 2414 h 10000"/>
                  <a:gd name="connsiteX29" fmla="*/ 8068 w 10000"/>
                  <a:gd name="connsiteY29" fmla="*/ 2162 h 10000"/>
                  <a:gd name="connsiteX30" fmla="*/ 7969 w 10000"/>
                  <a:gd name="connsiteY30" fmla="*/ 1940 h 10000"/>
                  <a:gd name="connsiteX31" fmla="*/ 7876 w 10000"/>
                  <a:gd name="connsiteY31" fmla="*/ 1757 h 10000"/>
                  <a:gd name="connsiteX32" fmla="*/ 7794 w 10000"/>
                  <a:gd name="connsiteY32" fmla="*/ 1621 h 10000"/>
                  <a:gd name="connsiteX33" fmla="*/ 7772 w 10000"/>
                  <a:gd name="connsiteY33" fmla="*/ 2863 h 10000"/>
                  <a:gd name="connsiteX34" fmla="*/ 7794 w 10000"/>
                  <a:gd name="connsiteY34" fmla="*/ 9297 h 10000"/>
                  <a:gd name="connsiteX35" fmla="*/ 7763 w 10000"/>
                  <a:gd name="connsiteY35" fmla="*/ 9443 h 10000"/>
                  <a:gd name="connsiteX36" fmla="*/ 7682 w 10000"/>
                  <a:gd name="connsiteY36" fmla="*/ 9569 h 10000"/>
                  <a:gd name="connsiteX37" fmla="*/ 7553 w 10000"/>
                  <a:gd name="connsiteY37" fmla="*/ 9698 h 10000"/>
                  <a:gd name="connsiteX38" fmla="*/ 7391 w 10000"/>
                  <a:gd name="connsiteY38" fmla="*/ 9801 h 10000"/>
                  <a:gd name="connsiteX39" fmla="*/ 7204 w 10000"/>
                  <a:gd name="connsiteY39" fmla="*/ 9881 h 10000"/>
                  <a:gd name="connsiteX40" fmla="*/ 6980 w 10000"/>
                  <a:gd name="connsiteY40" fmla="*/ 9957 h 10000"/>
                  <a:gd name="connsiteX41" fmla="*/ 6721 w 10000"/>
                  <a:gd name="connsiteY41" fmla="*/ 9987 h 10000"/>
                  <a:gd name="connsiteX42" fmla="*/ 6453 w 10000"/>
                  <a:gd name="connsiteY42" fmla="*/ 10000 h 10000"/>
                  <a:gd name="connsiteX43" fmla="*/ 6186 w 10000"/>
                  <a:gd name="connsiteY43" fmla="*/ 9987 h 10000"/>
                  <a:gd name="connsiteX44" fmla="*/ 5936 w 10000"/>
                  <a:gd name="connsiteY44" fmla="*/ 9957 h 10000"/>
                  <a:gd name="connsiteX45" fmla="*/ 5726 w 10000"/>
                  <a:gd name="connsiteY45" fmla="*/ 9884 h 10000"/>
                  <a:gd name="connsiteX46" fmla="*/ 5509 w 10000"/>
                  <a:gd name="connsiteY46" fmla="*/ 9801 h 10000"/>
                  <a:gd name="connsiteX47" fmla="*/ 5342 w 10000"/>
                  <a:gd name="connsiteY47" fmla="*/ 9695 h 10000"/>
                  <a:gd name="connsiteX48" fmla="*/ 5242 w 10000"/>
                  <a:gd name="connsiteY48" fmla="*/ 9569 h 10000"/>
                  <a:gd name="connsiteX49" fmla="*/ 5161 w 10000"/>
                  <a:gd name="connsiteY49" fmla="*/ 9443 h 10000"/>
                  <a:gd name="connsiteX50" fmla="*/ 5130 w 10000"/>
                  <a:gd name="connsiteY50" fmla="*/ 9300 h 10000"/>
                  <a:gd name="connsiteX51" fmla="*/ 5130 w 10000"/>
                  <a:gd name="connsiteY51" fmla="*/ 4559 h 10000"/>
                  <a:gd name="connsiteX52" fmla="*/ 4860 w 10000"/>
                  <a:gd name="connsiteY52" fmla="*/ 4559 h 10000"/>
                  <a:gd name="connsiteX53" fmla="*/ 4860 w 10000"/>
                  <a:gd name="connsiteY53" fmla="*/ 9297 h 10000"/>
                  <a:gd name="connsiteX54" fmla="*/ 4829 w 10000"/>
                  <a:gd name="connsiteY54" fmla="*/ 9436 h 10000"/>
                  <a:gd name="connsiteX55" fmla="*/ 4780 w 10000"/>
                  <a:gd name="connsiteY55" fmla="*/ 9566 h 10000"/>
                  <a:gd name="connsiteX56" fmla="*/ 4637 w 10000"/>
                  <a:gd name="connsiteY56" fmla="*/ 9698 h 10000"/>
                  <a:gd name="connsiteX57" fmla="*/ 4482 w 10000"/>
                  <a:gd name="connsiteY57" fmla="*/ 9801 h 10000"/>
                  <a:gd name="connsiteX58" fmla="*/ 4290 w 10000"/>
                  <a:gd name="connsiteY58" fmla="*/ 9884 h 10000"/>
                  <a:gd name="connsiteX59" fmla="*/ 4047 w 10000"/>
                  <a:gd name="connsiteY59" fmla="*/ 9957 h 10000"/>
                  <a:gd name="connsiteX60" fmla="*/ 3798 w 10000"/>
                  <a:gd name="connsiteY60" fmla="*/ 9987 h 10000"/>
                  <a:gd name="connsiteX61" fmla="*/ 3538 w 10000"/>
                  <a:gd name="connsiteY61" fmla="*/ 10000 h 10000"/>
                  <a:gd name="connsiteX62" fmla="*/ 3277 w 10000"/>
                  <a:gd name="connsiteY62" fmla="*/ 9987 h 10000"/>
                  <a:gd name="connsiteX63" fmla="*/ 3029 w 10000"/>
                  <a:gd name="connsiteY63" fmla="*/ 9957 h 10000"/>
                  <a:gd name="connsiteX64" fmla="*/ 2786 w 10000"/>
                  <a:gd name="connsiteY64" fmla="*/ 9884 h 10000"/>
                  <a:gd name="connsiteX65" fmla="*/ 2600 w 10000"/>
                  <a:gd name="connsiteY65" fmla="*/ 9801 h 10000"/>
                  <a:gd name="connsiteX66" fmla="*/ 2439 w 10000"/>
                  <a:gd name="connsiteY66" fmla="*/ 9698 h 10000"/>
                  <a:gd name="connsiteX67" fmla="*/ 2302 w 10000"/>
                  <a:gd name="connsiteY67" fmla="*/ 9566 h 10000"/>
                  <a:gd name="connsiteX68" fmla="*/ 2247 w 10000"/>
                  <a:gd name="connsiteY68" fmla="*/ 9436 h 10000"/>
                  <a:gd name="connsiteX69" fmla="*/ 2221 w 10000"/>
                  <a:gd name="connsiteY69" fmla="*/ 9300 h 10000"/>
                  <a:gd name="connsiteX70" fmla="*/ 2202 w 10000"/>
                  <a:gd name="connsiteY70" fmla="*/ 2846 h 10000"/>
                  <a:gd name="connsiteX71" fmla="*/ 2221 w 10000"/>
                  <a:gd name="connsiteY71" fmla="*/ 1588 h 10000"/>
                  <a:gd name="connsiteX72" fmla="*/ 2146 w 10000"/>
                  <a:gd name="connsiteY72" fmla="*/ 1704 h 10000"/>
                  <a:gd name="connsiteX73" fmla="*/ 2046 w 10000"/>
                  <a:gd name="connsiteY73" fmla="*/ 1936 h 10000"/>
                  <a:gd name="connsiteX74" fmla="*/ 1924 w 10000"/>
                  <a:gd name="connsiteY74" fmla="*/ 2202 h 10000"/>
                  <a:gd name="connsiteX75" fmla="*/ 1848 w 10000"/>
                  <a:gd name="connsiteY75" fmla="*/ 2517 h 10000"/>
                  <a:gd name="connsiteX76" fmla="*/ 1790 w 10000"/>
                  <a:gd name="connsiteY76" fmla="*/ 2850 h 10000"/>
                  <a:gd name="connsiteX77" fmla="*/ 1 w 10000"/>
                  <a:gd name="connsiteY77" fmla="*/ 2849 h 10000"/>
                  <a:gd name="connsiteX78" fmla="*/ 34 w 10000"/>
                  <a:gd name="connsiteY78" fmla="*/ 2533 h 10000"/>
                  <a:gd name="connsiteX79" fmla="*/ 109 w 10000"/>
                  <a:gd name="connsiteY79" fmla="*/ 2198 h 10000"/>
                  <a:gd name="connsiteX80" fmla="*/ 207 w 10000"/>
                  <a:gd name="connsiteY80" fmla="*/ 1890 h 10000"/>
                  <a:gd name="connsiteX81" fmla="*/ 339 w 10000"/>
                  <a:gd name="connsiteY81" fmla="*/ 1621 h 10000"/>
                  <a:gd name="connsiteX82" fmla="*/ 464 w 10000"/>
                  <a:gd name="connsiteY82" fmla="*/ 1379 h 10000"/>
                  <a:gd name="connsiteX83" fmla="*/ 612 w 10000"/>
                  <a:gd name="connsiteY83" fmla="*/ 1151 h 10000"/>
                  <a:gd name="connsiteX84" fmla="*/ 792 w 10000"/>
                  <a:gd name="connsiteY84" fmla="*/ 958 h 10000"/>
                  <a:gd name="connsiteX85" fmla="*/ 967 w 10000"/>
                  <a:gd name="connsiteY85" fmla="*/ 789 h 10000"/>
                  <a:gd name="connsiteX86" fmla="*/ 1146 w 10000"/>
                  <a:gd name="connsiteY86" fmla="*/ 620 h 10000"/>
                  <a:gd name="connsiteX87" fmla="*/ 1351 w 10000"/>
                  <a:gd name="connsiteY87" fmla="*/ 484 h 10000"/>
                  <a:gd name="connsiteX88" fmla="*/ 1762 w 10000"/>
                  <a:gd name="connsiteY88" fmla="*/ 265 h 10000"/>
                  <a:gd name="connsiteX89" fmla="*/ 2178 w 10000"/>
                  <a:gd name="connsiteY89" fmla="*/ 126 h 10000"/>
                  <a:gd name="connsiteX90" fmla="*/ 2357 w 10000"/>
                  <a:gd name="connsiteY90" fmla="*/ 86 h 10000"/>
                  <a:gd name="connsiteX91" fmla="*/ 2512 w 10000"/>
                  <a:gd name="connsiteY91" fmla="*/ 60 h 10000"/>
                  <a:gd name="connsiteX92" fmla="*/ 2936 w 10000"/>
                  <a:gd name="connsiteY92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9453 w 10000"/>
                  <a:gd name="connsiteY22" fmla="*/ 5162 h 10000"/>
                  <a:gd name="connsiteX23" fmla="*/ 9304 w 10000"/>
                  <a:gd name="connsiteY23" fmla="*/ 5192 h 10000"/>
                  <a:gd name="connsiteX24" fmla="*/ 9074 w 10000"/>
                  <a:gd name="connsiteY24" fmla="*/ 5192 h 10000"/>
                  <a:gd name="connsiteX25" fmla="*/ 8211 w 10000"/>
                  <a:gd name="connsiteY25" fmla="*/ 2863 h 10000"/>
                  <a:gd name="connsiteX26" fmla="*/ 8192 w 10000"/>
                  <a:gd name="connsiteY26" fmla="*/ 2689 h 10000"/>
                  <a:gd name="connsiteX27" fmla="*/ 8142 w 10000"/>
                  <a:gd name="connsiteY27" fmla="*/ 2414 h 10000"/>
                  <a:gd name="connsiteX28" fmla="*/ 8068 w 10000"/>
                  <a:gd name="connsiteY28" fmla="*/ 2162 h 10000"/>
                  <a:gd name="connsiteX29" fmla="*/ 7969 w 10000"/>
                  <a:gd name="connsiteY29" fmla="*/ 1940 h 10000"/>
                  <a:gd name="connsiteX30" fmla="*/ 7876 w 10000"/>
                  <a:gd name="connsiteY30" fmla="*/ 1757 h 10000"/>
                  <a:gd name="connsiteX31" fmla="*/ 7794 w 10000"/>
                  <a:gd name="connsiteY31" fmla="*/ 1621 h 10000"/>
                  <a:gd name="connsiteX32" fmla="*/ 7772 w 10000"/>
                  <a:gd name="connsiteY32" fmla="*/ 2863 h 10000"/>
                  <a:gd name="connsiteX33" fmla="*/ 7794 w 10000"/>
                  <a:gd name="connsiteY33" fmla="*/ 9297 h 10000"/>
                  <a:gd name="connsiteX34" fmla="*/ 7763 w 10000"/>
                  <a:gd name="connsiteY34" fmla="*/ 9443 h 10000"/>
                  <a:gd name="connsiteX35" fmla="*/ 7682 w 10000"/>
                  <a:gd name="connsiteY35" fmla="*/ 9569 h 10000"/>
                  <a:gd name="connsiteX36" fmla="*/ 7553 w 10000"/>
                  <a:gd name="connsiteY36" fmla="*/ 9698 h 10000"/>
                  <a:gd name="connsiteX37" fmla="*/ 7391 w 10000"/>
                  <a:gd name="connsiteY37" fmla="*/ 9801 h 10000"/>
                  <a:gd name="connsiteX38" fmla="*/ 7204 w 10000"/>
                  <a:gd name="connsiteY38" fmla="*/ 9881 h 10000"/>
                  <a:gd name="connsiteX39" fmla="*/ 6980 w 10000"/>
                  <a:gd name="connsiteY39" fmla="*/ 9957 h 10000"/>
                  <a:gd name="connsiteX40" fmla="*/ 6721 w 10000"/>
                  <a:gd name="connsiteY40" fmla="*/ 9987 h 10000"/>
                  <a:gd name="connsiteX41" fmla="*/ 6453 w 10000"/>
                  <a:gd name="connsiteY41" fmla="*/ 10000 h 10000"/>
                  <a:gd name="connsiteX42" fmla="*/ 6186 w 10000"/>
                  <a:gd name="connsiteY42" fmla="*/ 9987 h 10000"/>
                  <a:gd name="connsiteX43" fmla="*/ 5936 w 10000"/>
                  <a:gd name="connsiteY43" fmla="*/ 9957 h 10000"/>
                  <a:gd name="connsiteX44" fmla="*/ 5726 w 10000"/>
                  <a:gd name="connsiteY44" fmla="*/ 9884 h 10000"/>
                  <a:gd name="connsiteX45" fmla="*/ 5509 w 10000"/>
                  <a:gd name="connsiteY45" fmla="*/ 9801 h 10000"/>
                  <a:gd name="connsiteX46" fmla="*/ 5342 w 10000"/>
                  <a:gd name="connsiteY46" fmla="*/ 9695 h 10000"/>
                  <a:gd name="connsiteX47" fmla="*/ 5242 w 10000"/>
                  <a:gd name="connsiteY47" fmla="*/ 9569 h 10000"/>
                  <a:gd name="connsiteX48" fmla="*/ 5161 w 10000"/>
                  <a:gd name="connsiteY48" fmla="*/ 9443 h 10000"/>
                  <a:gd name="connsiteX49" fmla="*/ 5130 w 10000"/>
                  <a:gd name="connsiteY49" fmla="*/ 9300 h 10000"/>
                  <a:gd name="connsiteX50" fmla="*/ 5130 w 10000"/>
                  <a:gd name="connsiteY50" fmla="*/ 4559 h 10000"/>
                  <a:gd name="connsiteX51" fmla="*/ 4860 w 10000"/>
                  <a:gd name="connsiteY51" fmla="*/ 4559 h 10000"/>
                  <a:gd name="connsiteX52" fmla="*/ 4860 w 10000"/>
                  <a:gd name="connsiteY52" fmla="*/ 9297 h 10000"/>
                  <a:gd name="connsiteX53" fmla="*/ 4829 w 10000"/>
                  <a:gd name="connsiteY53" fmla="*/ 9436 h 10000"/>
                  <a:gd name="connsiteX54" fmla="*/ 4780 w 10000"/>
                  <a:gd name="connsiteY54" fmla="*/ 9566 h 10000"/>
                  <a:gd name="connsiteX55" fmla="*/ 4637 w 10000"/>
                  <a:gd name="connsiteY55" fmla="*/ 9698 h 10000"/>
                  <a:gd name="connsiteX56" fmla="*/ 4482 w 10000"/>
                  <a:gd name="connsiteY56" fmla="*/ 9801 h 10000"/>
                  <a:gd name="connsiteX57" fmla="*/ 4290 w 10000"/>
                  <a:gd name="connsiteY57" fmla="*/ 9884 h 10000"/>
                  <a:gd name="connsiteX58" fmla="*/ 4047 w 10000"/>
                  <a:gd name="connsiteY58" fmla="*/ 9957 h 10000"/>
                  <a:gd name="connsiteX59" fmla="*/ 3798 w 10000"/>
                  <a:gd name="connsiteY59" fmla="*/ 9987 h 10000"/>
                  <a:gd name="connsiteX60" fmla="*/ 3538 w 10000"/>
                  <a:gd name="connsiteY60" fmla="*/ 10000 h 10000"/>
                  <a:gd name="connsiteX61" fmla="*/ 3277 w 10000"/>
                  <a:gd name="connsiteY61" fmla="*/ 9987 h 10000"/>
                  <a:gd name="connsiteX62" fmla="*/ 3029 w 10000"/>
                  <a:gd name="connsiteY62" fmla="*/ 9957 h 10000"/>
                  <a:gd name="connsiteX63" fmla="*/ 2786 w 10000"/>
                  <a:gd name="connsiteY63" fmla="*/ 9884 h 10000"/>
                  <a:gd name="connsiteX64" fmla="*/ 2600 w 10000"/>
                  <a:gd name="connsiteY64" fmla="*/ 9801 h 10000"/>
                  <a:gd name="connsiteX65" fmla="*/ 2439 w 10000"/>
                  <a:gd name="connsiteY65" fmla="*/ 9698 h 10000"/>
                  <a:gd name="connsiteX66" fmla="*/ 2302 w 10000"/>
                  <a:gd name="connsiteY66" fmla="*/ 9566 h 10000"/>
                  <a:gd name="connsiteX67" fmla="*/ 2247 w 10000"/>
                  <a:gd name="connsiteY67" fmla="*/ 9436 h 10000"/>
                  <a:gd name="connsiteX68" fmla="*/ 2221 w 10000"/>
                  <a:gd name="connsiteY68" fmla="*/ 9300 h 10000"/>
                  <a:gd name="connsiteX69" fmla="*/ 2202 w 10000"/>
                  <a:gd name="connsiteY69" fmla="*/ 2846 h 10000"/>
                  <a:gd name="connsiteX70" fmla="*/ 2221 w 10000"/>
                  <a:gd name="connsiteY70" fmla="*/ 1588 h 10000"/>
                  <a:gd name="connsiteX71" fmla="*/ 2146 w 10000"/>
                  <a:gd name="connsiteY71" fmla="*/ 1704 h 10000"/>
                  <a:gd name="connsiteX72" fmla="*/ 2046 w 10000"/>
                  <a:gd name="connsiteY72" fmla="*/ 1936 h 10000"/>
                  <a:gd name="connsiteX73" fmla="*/ 1924 w 10000"/>
                  <a:gd name="connsiteY73" fmla="*/ 2202 h 10000"/>
                  <a:gd name="connsiteX74" fmla="*/ 1848 w 10000"/>
                  <a:gd name="connsiteY74" fmla="*/ 2517 h 10000"/>
                  <a:gd name="connsiteX75" fmla="*/ 1790 w 10000"/>
                  <a:gd name="connsiteY75" fmla="*/ 2850 h 10000"/>
                  <a:gd name="connsiteX76" fmla="*/ 1 w 10000"/>
                  <a:gd name="connsiteY76" fmla="*/ 2849 h 10000"/>
                  <a:gd name="connsiteX77" fmla="*/ 34 w 10000"/>
                  <a:gd name="connsiteY77" fmla="*/ 2533 h 10000"/>
                  <a:gd name="connsiteX78" fmla="*/ 109 w 10000"/>
                  <a:gd name="connsiteY78" fmla="*/ 2198 h 10000"/>
                  <a:gd name="connsiteX79" fmla="*/ 207 w 10000"/>
                  <a:gd name="connsiteY79" fmla="*/ 1890 h 10000"/>
                  <a:gd name="connsiteX80" fmla="*/ 339 w 10000"/>
                  <a:gd name="connsiteY80" fmla="*/ 1621 h 10000"/>
                  <a:gd name="connsiteX81" fmla="*/ 464 w 10000"/>
                  <a:gd name="connsiteY81" fmla="*/ 1379 h 10000"/>
                  <a:gd name="connsiteX82" fmla="*/ 612 w 10000"/>
                  <a:gd name="connsiteY82" fmla="*/ 1151 h 10000"/>
                  <a:gd name="connsiteX83" fmla="*/ 792 w 10000"/>
                  <a:gd name="connsiteY83" fmla="*/ 958 h 10000"/>
                  <a:gd name="connsiteX84" fmla="*/ 967 w 10000"/>
                  <a:gd name="connsiteY84" fmla="*/ 789 h 10000"/>
                  <a:gd name="connsiteX85" fmla="*/ 1146 w 10000"/>
                  <a:gd name="connsiteY85" fmla="*/ 620 h 10000"/>
                  <a:gd name="connsiteX86" fmla="*/ 1351 w 10000"/>
                  <a:gd name="connsiteY86" fmla="*/ 484 h 10000"/>
                  <a:gd name="connsiteX87" fmla="*/ 1762 w 10000"/>
                  <a:gd name="connsiteY87" fmla="*/ 265 h 10000"/>
                  <a:gd name="connsiteX88" fmla="*/ 2178 w 10000"/>
                  <a:gd name="connsiteY88" fmla="*/ 126 h 10000"/>
                  <a:gd name="connsiteX89" fmla="*/ 2357 w 10000"/>
                  <a:gd name="connsiteY89" fmla="*/ 86 h 10000"/>
                  <a:gd name="connsiteX90" fmla="*/ 2512 w 10000"/>
                  <a:gd name="connsiteY90" fmla="*/ 60 h 10000"/>
                  <a:gd name="connsiteX91" fmla="*/ 2936 w 10000"/>
                  <a:gd name="connsiteY91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9453 w 10000"/>
                  <a:gd name="connsiteY22" fmla="*/ 5162 h 10000"/>
                  <a:gd name="connsiteX23" fmla="*/ 9304 w 10000"/>
                  <a:gd name="connsiteY23" fmla="*/ 5192 h 10000"/>
                  <a:gd name="connsiteX24" fmla="*/ 8211 w 10000"/>
                  <a:gd name="connsiteY24" fmla="*/ 2863 h 10000"/>
                  <a:gd name="connsiteX25" fmla="*/ 8192 w 10000"/>
                  <a:gd name="connsiteY25" fmla="*/ 2689 h 10000"/>
                  <a:gd name="connsiteX26" fmla="*/ 8142 w 10000"/>
                  <a:gd name="connsiteY26" fmla="*/ 2414 h 10000"/>
                  <a:gd name="connsiteX27" fmla="*/ 8068 w 10000"/>
                  <a:gd name="connsiteY27" fmla="*/ 2162 h 10000"/>
                  <a:gd name="connsiteX28" fmla="*/ 7969 w 10000"/>
                  <a:gd name="connsiteY28" fmla="*/ 1940 h 10000"/>
                  <a:gd name="connsiteX29" fmla="*/ 7876 w 10000"/>
                  <a:gd name="connsiteY29" fmla="*/ 1757 h 10000"/>
                  <a:gd name="connsiteX30" fmla="*/ 7794 w 10000"/>
                  <a:gd name="connsiteY30" fmla="*/ 1621 h 10000"/>
                  <a:gd name="connsiteX31" fmla="*/ 7772 w 10000"/>
                  <a:gd name="connsiteY31" fmla="*/ 2863 h 10000"/>
                  <a:gd name="connsiteX32" fmla="*/ 7794 w 10000"/>
                  <a:gd name="connsiteY32" fmla="*/ 9297 h 10000"/>
                  <a:gd name="connsiteX33" fmla="*/ 7763 w 10000"/>
                  <a:gd name="connsiteY33" fmla="*/ 9443 h 10000"/>
                  <a:gd name="connsiteX34" fmla="*/ 7682 w 10000"/>
                  <a:gd name="connsiteY34" fmla="*/ 9569 h 10000"/>
                  <a:gd name="connsiteX35" fmla="*/ 7553 w 10000"/>
                  <a:gd name="connsiteY35" fmla="*/ 9698 h 10000"/>
                  <a:gd name="connsiteX36" fmla="*/ 7391 w 10000"/>
                  <a:gd name="connsiteY36" fmla="*/ 9801 h 10000"/>
                  <a:gd name="connsiteX37" fmla="*/ 7204 w 10000"/>
                  <a:gd name="connsiteY37" fmla="*/ 9881 h 10000"/>
                  <a:gd name="connsiteX38" fmla="*/ 6980 w 10000"/>
                  <a:gd name="connsiteY38" fmla="*/ 9957 h 10000"/>
                  <a:gd name="connsiteX39" fmla="*/ 6721 w 10000"/>
                  <a:gd name="connsiteY39" fmla="*/ 9987 h 10000"/>
                  <a:gd name="connsiteX40" fmla="*/ 6453 w 10000"/>
                  <a:gd name="connsiteY40" fmla="*/ 10000 h 10000"/>
                  <a:gd name="connsiteX41" fmla="*/ 6186 w 10000"/>
                  <a:gd name="connsiteY41" fmla="*/ 9987 h 10000"/>
                  <a:gd name="connsiteX42" fmla="*/ 5936 w 10000"/>
                  <a:gd name="connsiteY42" fmla="*/ 9957 h 10000"/>
                  <a:gd name="connsiteX43" fmla="*/ 5726 w 10000"/>
                  <a:gd name="connsiteY43" fmla="*/ 9884 h 10000"/>
                  <a:gd name="connsiteX44" fmla="*/ 5509 w 10000"/>
                  <a:gd name="connsiteY44" fmla="*/ 9801 h 10000"/>
                  <a:gd name="connsiteX45" fmla="*/ 5342 w 10000"/>
                  <a:gd name="connsiteY45" fmla="*/ 9695 h 10000"/>
                  <a:gd name="connsiteX46" fmla="*/ 5242 w 10000"/>
                  <a:gd name="connsiteY46" fmla="*/ 9569 h 10000"/>
                  <a:gd name="connsiteX47" fmla="*/ 5161 w 10000"/>
                  <a:gd name="connsiteY47" fmla="*/ 9443 h 10000"/>
                  <a:gd name="connsiteX48" fmla="*/ 5130 w 10000"/>
                  <a:gd name="connsiteY48" fmla="*/ 9300 h 10000"/>
                  <a:gd name="connsiteX49" fmla="*/ 5130 w 10000"/>
                  <a:gd name="connsiteY49" fmla="*/ 4559 h 10000"/>
                  <a:gd name="connsiteX50" fmla="*/ 4860 w 10000"/>
                  <a:gd name="connsiteY50" fmla="*/ 4559 h 10000"/>
                  <a:gd name="connsiteX51" fmla="*/ 4860 w 10000"/>
                  <a:gd name="connsiteY51" fmla="*/ 9297 h 10000"/>
                  <a:gd name="connsiteX52" fmla="*/ 4829 w 10000"/>
                  <a:gd name="connsiteY52" fmla="*/ 9436 h 10000"/>
                  <a:gd name="connsiteX53" fmla="*/ 4780 w 10000"/>
                  <a:gd name="connsiteY53" fmla="*/ 9566 h 10000"/>
                  <a:gd name="connsiteX54" fmla="*/ 4637 w 10000"/>
                  <a:gd name="connsiteY54" fmla="*/ 9698 h 10000"/>
                  <a:gd name="connsiteX55" fmla="*/ 4482 w 10000"/>
                  <a:gd name="connsiteY55" fmla="*/ 9801 h 10000"/>
                  <a:gd name="connsiteX56" fmla="*/ 4290 w 10000"/>
                  <a:gd name="connsiteY56" fmla="*/ 9884 h 10000"/>
                  <a:gd name="connsiteX57" fmla="*/ 4047 w 10000"/>
                  <a:gd name="connsiteY57" fmla="*/ 9957 h 10000"/>
                  <a:gd name="connsiteX58" fmla="*/ 3798 w 10000"/>
                  <a:gd name="connsiteY58" fmla="*/ 9987 h 10000"/>
                  <a:gd name="connsiteX59" fmla="*/ 3538 w 10000"/>
                  <a:gd name="connsiteY59" fmla="*/ 10000 h 10000"/>
                  <a:gd name="connsiteX60" fmla="*/ 3277 w 10000"/>
                  <a:gd name="connsiteY60" fmla="*/ 9987 h 10000"/>
                  <a:gd name="connsiteX61" fmla="*/ 3029 w 10000"/>
                  <a:gd name="connsiteY61" fmla="*/ 9957 h 10000"/>
                  <a:gd name="connsiteX62" fmla="*/ 2786 w 10000"/>
                  <a:gd name="connsiteY62" fmla="*/ 9884 h 10000"/>
                  <a:gd name="connsiteX63" fmla="*/ 2600 w 10000"/>
                  <a:gd name="connsiteY63" fmla="*/ 9801 h 10000"/>
                  <a:gd name="connsiteX64" fmla="*/ 2439 w 10000"/>
                  <a:gd name="connsiteY64" fmla="*/ 9698 h 10000"/>
                  <a:gd name="connsiteX65" fmla="*/ 2302 w 10000"/>
                  <a:gd name="connsiteY65" fmla="*/ 9566 h 10000"/>
                  <a:gd name="connsiteX66" fmla="*/ 2247 w 10000"/>
                  <a:gd name="connsiteY66" fmla="*/ 9436 h 10000"/>
                  <a:gd name="connsiteX67" fmla="*/ 2221 w 10000"/>
                  <a:gd name="connsiteY67" fmla="*/ 9300 h 10000"/>
                  <a:gd name="connsiteX68" fmla="*/ 2202 w 10000"/>
                  <a:gd name="connsiteY68" fmla="*/ 2846 h 10000"/>
                  <a:gd name="connsiteX69" fmla="*/ 2221 w 10000"/>
                  <a:gd name="connsiteY69" fmla="*/ 1588 h 10000"/>
                  <a:gd name="connsiteX70" fmla="*/ 2146 w 10000"/>
                  <a:gd name="connsiteY70" fmla="*/ 1704 h 10000"/>
                  <a:gd name="connsiteX71" fmla="*/ 2046 w 10000"/>
                  <a:gd name="connsiteY71" fmla="*/ 1936 h 10000"/>
                  <a:gd name="connsiteX72" fmla="*/ 1924 w 10000"/>
                  <a:gd name="connsiteY72" fmla="*/ 2202 h 10000"/>
                  <a:gd name="connsiteX73" fmla="*/ 1848 w 10000"/>
                  <a:gd name="connsiteY73" fmla="*/ 2517 h 10000"/>
                  <a:gd name="connsiteX74" fmla="*/ 1790 w 10000"/>
                  <a:gd name="connsiteY74" fmla="*/ 2850 h 10000"/>
                  <a:gd name="connsiteX75" fmla="*/ 1 w 10000"/>
                  <a:gd name="connsiteY75" fmla="*/ 2849 h 10000"/>
                  <a:gd name="connsiteX76" fmla="*/ 34 w 10000"/>
                  <a:gd name="connsiteY76" fmla="*/ 2533 h 10000"/>
                  <a:gd name="connsiteX77" fmla="*/ 109 w 10000"/>
                  <a:gd name="connsiteY77" fmla="*/ 2198 h 10000"/>
                  <a:gd name="connsiteX78" fmla="*/ 207 w 10000"/>
                  <a:gd name="connsiteY78" fmla="*/ 1890 h 10000"/>
                  <a:gd name="connsiteX79" fmla="*/ 339 w 10000"/>
                  <a:gd name="connsiteY79" fmla="*/ 1621 h 10000"/>
                  <a:gd name="connsiteX80" fmla="*/ 464 w 10000"/>
                  <a:gd name="connsiteY80" fmla="*/ 1379 h 10000"/>
                  <a:gd name="connsiteX81" fmla="*/ 612 w 10000"/>
                  <a:gd name="connsiteY81" fmla="*/ 1151 h 10000"/>
                  <a:gd name="connsiteX82" fmla="*/ 792 w 10000"/>
                  <a:gd name="connsiteY82" fmla="*/ 958 h 10000"/>
                  <a:gd name="connsiteX83" fmla="*/ 967 w 10000"/>
                  <a:gd name="connsiteY83" fmla="*/ 789 h 10000"/>
                  <a:gd name="connsiteX84" fmla="*/ 1146 w 10000"/>
                  <a:gd name="connsiteY84" fmla="*/ 620 h 10000"/>
                  <a:gd name="connsiteX85" fmla="*/ 1351 w 10000"/>
                  <a:gd name="connsiteY85" fmla="*/ 484 h 10000"/>
                  <a:gd name="connsiteX86" fmla="*/ 1762 w 10000"/>
                  <a:gd name="connsiteY86" fmla="*/ 265 h 10000"/>
                  <a:gd name="connsiteX87" fmla="*/ 2178 w 10000"/>
                  <a:gd name="connsiteY87" fmla="*/ 126 h 10000"/>
                  <a:gd name="connsiteX88" fmla="*/ 2357 w 10000"/>
                  <a:gd name="connsiteY88" fmla="*/ 86 h 10000"/>
                  <a:gd name="connsiteX89" fmla="*/ 2512 w 10000"/>
                  <a:gd name="connsiteY89" fmla="*/ 60 h 10000"/>
                  <a:gd name="connsiteX90" fmla="*/ 2936 w 10000"/>
                  <a:gd name="connsiteY90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9453 w 10000"/>
                  <a:gd name="connsiteY22" fmla="*/ 5162 h 10000"/>
                  <a:gd name="connsiteX23" fmla="*/ 8211 w 10000"/>
                  <a:gd name="connsiteY23" fmla="*/ 2863 h 10000"/>
                  <a:gd name="connsiteX24" fmla="*/ 8192 w 10000"/>
                  <a:gd name="connsiteY24" fmla="*/ 2689 h 10000"/>
                  <a:gd name="connsiteX25" fmla="*/ 8142 w 10000"/>
                  <a:gd name="connsiteY25" fmla="*/ 2414 h 10000"/>
                  <a:gd name="connsiteX26" fmla="*/ 8068 w 10000"/>
                  <a:gd name="connsiteY26" fmla="*/ 2162 h 10000"/>
                  <a:gd name="connsiteX27" fmla="*/ 7969 w 10000"/>
                  <a:gd name="connsiteY27" fmla="*/ 1940 h 10000"/>
                  <a:gd name="connsiteX28" fmla="*/ 7876 w 10000"/>
                  <a:gd name="connsiteY28" fmla="*/ 1757 h 10000"/>
                  <a:gd name="connsiteX29" fmla="*/ 7794 w 10000"/>
                  <a:gd name="connsiteY29" fmla="*/ 1621 h 10000"/>
                  <a:gd name="connsiteX30" fmla="*/ 7772 w 10000"/>
                  <a:gd name="connsiteY30" fmla="*/ 2863 h 10000"/>
                  <a:gd name="connsiteX31" fmla="*/ 7794 w 10000"/>
                  <a:gd name="connsiteY31" fmla="*/ 9297 h 10000"/>
                  <a:gd name="connsiteX32" fmla="*/ 7763 w 10000"/>
                  <a:gd name="connsiteY32" fmla="*/ 9443 h 10000"/>
                  <a:gd name="connsiteX33" fmla="*/ 7682 w 10000"/>
                  <a:gd name="connsiteY33" fmla="*/ 9569 h 10000"/>
                  <a:gd name="connsiteX34" fmla="*/ 7553 w 10000"/>
                  <a:gd name="connsiteY34" fmla="*/ 9698 h 10000"/>
                  <a:gd name="connsiteX35" fmla="*/ 7391 w 10000"/>
                  <a:gd name="connsiteY35" fmla="*/ 9801 h 10000"/>
                  <a:gd name="connsiteX36" fmla="*/ 7204 w 10000"/>
                  <a:gd name="connsiteY36" fmla="*/ 9881 h 10000"/>
                  <a:gd name="connsiteX37" fmla="*/ 6980 w 10000"/>
                  <a:gd name="connsiteY37" fmla="*/ 9957 h 10000"/>
                  <a:gd name="connsiteX38" fmla="*/ 6721 w 10000"/>
                  <a:gd name="connsiteY38" fmla="*/ 9987 h 10000"/>
                  <a:gd name="connsiteX39" fmla="*/ 6453 w 10000"/>
                  <a:gd name="connsiteY39" fmla="*/ 10000 h 10000"/>
                  <a:gd name="connsiteX40" fmla="*/ 6186 w 10000"/>
                  <a:gd name="connsiteY40" fmla="*/ 9987 h 10000"/>
                  <a:gd name="connsiteX41" fmla="*/ 5936 w 10000"/>
                  <a:gd name="connsiteY41" fmla="*/ 9957 h 10000"/>
                  <a:gd name="connsiteX42" fmla="*/ 5726 w 10000"/>
                  <a:gd name="connsiteY42" fmla="*/ 9884 h 10000"/>
                  <a:gd name="connsiteX43" fmla="*/ 5509 w 10000"/>
                  <a:gd name="connsiteY43" fmla="*/ 9801 h 10000"/>
                  <a:gd name="connsiteX44" fmla="*/ 5342 w 10000"/>
                  <a:gd name="connsiteY44" fmla="*/ 9695 h 10000"/>
                  <a:gd name="connsiteX45" fmla="*/ 5242 w 10000"/>
                  <a:gd name="connsiteY45" fmla="*/ 9569 h 10000"/>
                  <a:gd name="connsiteX46" fmla="*/ 5161 w 10000"/>
                  <a:gd name="connsiteY46" fmla="*/ 9443 h 10000"/>
                  <a:gd name="connsiteX47" fmla="*/ 5130 w 10000"/>
                  <a:gd name="connsiteY47" fmla="*/ 9300 h 10000"/>
                  <a:gd name="connsiteX48" fmla="*/ 5130 w 10000"/>
                  <a:gd name="connsiteY48" fmla="*/ 4559 h 10000"/>
                  <a:gd name="connsiteX49" fmla="*/ 4860 w 10000"/>
                  <a:gd name="connsiteY49" fmla="*/ 4559 h 10000"/>
                  <a:gd name="connsiteX50" fmla="*/ 4860 w 10000"/>
                  <a:gd name="connsiteY50" fmla="*/ 9297 h 10000"/>
                  <a:gd name="connsiteX51" fmla="*/ 4829 w 10000"/>
                  <a:gd name="connsiteY51" fmla="*/ 9436 h 10000"/>
                  <a:gd name="connsiteX52" fmla="*/ 4780 w 10000"/>
                  <a:gd name="connsiteY52" fmla="*/ 9566 h 10000"/>
                  <a:gd name="connsiteX53" fmla="*/ 4637 w 10000"/>
                  <a:gd name="connsiteY53" fmla="*/ 9698 h 10000"/>
                  <a:gd name="connsiteX54" fmla="*/ 4482 w 10000"/>
                  <a:gd name="connsiteY54" fmla="*/ 9801 h 10000"/>
                  <a:gd name="connsiteX55" fmla="*/ 4290 w 10000"/>
                  <a:gd name="connsiteY55" fmla="*/ 9884 h 10000"/>
                  <a:gd name="connsiteX56" fmla="*/ 4047 w 10000"/>
                  <a:gd name="connsiteY56" fmla="*/ 9957 h 10000"/>
                  <a:gd name="connsiteX57" fmla="*/ 3798 w 10000"/>
                  <a:gd name="connsiteY57" fmla="*/ 9987 h 10000"/>
                  <a:gd name="connsiteX58" fmla="*/ 3538 w 10000"/>
                  <a:gd name="connsiteY58" fmla="*/ 10000 h 10000"/>
                  <a:gd name="connsiteX59" fmla="*/ 3277 w 10000"/>
                  <a:gd name="connsiteY59" fmla="*/ 9987 h 10000"/>
                  <a:gd name="connsiteX60" fmla="*/ 3029 w 10000"/>
                  <a:gd name="connsiteY60" fmla="*/ 9957 h 10000"/>
                  <a:gd name="connsiteX61" fmla="*/ 2786 w 10000"/>
                  <a:gd name="connsiteY61" fmla="*/ 9884 h 10000"/>
                  <a:gd name="connsiteX62" fmla="*/ 2600 w 10000"/>
                  <a:gd name="connsiteY62" fmla="*/ 9801 h 10000"/>
                  <a:gd name="connsiteX63" fmla="*/ 2439 w 10000"/>
                  <a:gd name="connsiteY63" fmla="*/ 9698 h 10000"/>
                  <a:gd name="connsiteX64" fmla="*/ 2302 w 10000"/>
                  <a:gd name="connsiteY64" fmla="*/ 9566 h 10000"/>
                  <a:gd name="connsiteX65" fmla="*/ 2247 w 10000"/>
                  <a:gd name="connsiteY65" fmla="*/ 9436 h 10000"/>
                  <a:gd name="connsiteX66" fmla="*/ 2221 w 10000"/>
                  <a:gd name="connsiteY66" fmla="*/ 9300 h 10000"/>
                  <a:gd name="connsiteX67" fmla="*/ 2202 w 10000"/>
                  <a:gd name="connsiteY67" fmla="*/ 2846 h 10000"/>
                  <a:gd name="connsiteX68" fmla="*/ 2221 w 10000"/>
                  <a:gd name="connsiteY68" fmla="*/ 1588 h 10000"/>
                  <a:gd name="connsiteX69" fmla="*/ 2146 w 10000"/>
                  <a:gd name="connsiteY69" fmla="*/ 1704 h 10000"/>
                  <a:gd name="connsiteX70" fmla="*/ 2046 w 10000"/>
                  <a:gd name="connsiteY70" fmla="*/ 1936 h 10000"/>
                  <a:gd name="connsiteX71" fmla="*/ 1924 w 10000"/>
                  <a:gd name="connsiteY71" fmla="*/ 2202 h 10000"/>
                  <a:gd name="connsiteX72" fmla="*/ 1848 w 10000"/>
                  <a:gd name="connsiteY72" fmla="*/ 2517 h 10000"/>
                  <a:gd name="connsiteX73" fmla="*/ 1790 w 10000"/>
                  <a:gd name="connsiteY73" fmla="*/ 2850 h 10000"/>
                  <a:gd name="connsiteX74" fmla="*/ 1 w 10000"/>
                  <a:gd name="connsiteY74" fmla="*/ 2849 h 10000"/>
                  <a:gd name="connsiteX75" fmla="*/ 34 w 10000"/>
                  <a:gd name="connsiteY75" fmla="*/ 2533 h 10000"/>
                  <a:gd name="connsiteX76" fmla="*/ 109 w 10000"/>
                  <a:gd name="connsiteY76" fmla="*/ 2198 h 10000"/>
                  <a:gd name="connsiteX77" fmla="*/ 207 w 10000"/>
                  <a:gd name="connsiteY77" fmla="*/ 1890 h 10000"/>
                  <a:gd name="connsiteX78" fmla="*/ 339 w 10000"/>
                  <a:gd name="connsiteY78" fmla="*/ 1621 h 10000"/>
                  <a:gd name="connsiteX79" fmla="*/ 464 w 10000"/>
                  <a:gd name="connsiteY79" fmla="*/ 1379 h 10000"/>
                  <a:gd name="connsiteX80" fmla="*/ 612 w 10000"/>
                  <a:gd name="connsiteY80" fmla="*/ 1151 h 10000"/>
                  <a:gd name="connsiteX81" fmla="*/ 792 w 10000"/>
                  <a:gd name="connsiteY81" fmla="*/ 958 h 10000"/>
                  <a:gd name="connsiteX82" fmla="*/ 967 w 10000"/>
                  <a:gd name="connsiteY82" fmla="*/ 789 h 10000"/>
                  <a:gd name="connsiteX83" fmla="*/ 1146 w 10000"/>
                  <a:gd name="connsiteY83" fmla="*/ 620 h 10000"/>
                  <a:gd name="connsiteX84" fmla="*/ 1351 w 10000"/>
                  <a:gd name="connsiteY84" fmla="*/ 484 h 10000"/>
                  <a:gd name="connsiteX85" fmla="*/ 1762 w 10000"/>
                  <a:gd name="connsiteY85" fmla="*/ 265 h 10000"/>
                  <a:gd name="connsiteX86" fmla="*/ 2178 w 10000"/>
                  <a:gd name="connsiteY86" fmla="*/ 126 h 10000"/>
                  <a:gd name="connsiteX87" fmla="*/ 2357 w 10000"/>
                  <a:gd name="connsiteY87" fmla="*/ 86 h 10000"/>
                  <a:gd name="connsiteX88" fmla="*/ 2512 w 10000"/>
                  <a:gd name="connsiteY88" fmla="*/ 60 h 10000"/>
                  <a:gd name="connsiteX89" fmla="*/ 2936 w 10000"/>
                  <a:gd name="connsiteY89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9609 w 10000"/>
                  <a:gd name="connsiteY21" fmla="*/ 5119 h 10000"/>
                  <a:gd name="connsiteX22" fmla="*/ 8211 w 10000"/>
                  <a:gd name="connsiteY22" fmla="*/ 2863 h 10000"/>
                  <a:gd name="connsiteX23" fmla="*/ 8192 w 10000"/>
                  <a:gd name="connsiteY23" fmla="*/ 2689 h 10000"/>
                  <a:gd name="connsiteX24" fmla="*/ 8142 w 10000"/>
                  <a:gd name="connsiteY24" fmla="*/ 2414 h 10000"/>
                  <a:gd name="connsiteX25" fmla="*/ 8068 w 10000"/>
                  <a:gd name="connsiteY25" fmla="*/ 2162 h 10000"/>
                  <a:gd name="connsiteX26" fmla="*/ 7969 w 10000"/>
                  <a:gd name="connsiteY26" fmla="*/ 1940 h 10000"/>
                  <a:gd name="connsiteX27" fmla="*/ 7876 w 10000"/>
                  <a:gd name="connsiteY27" fmla="*/ 1757 h 10000"/>
                  <a:gd name="connsiteX28" fmla="*/ 7794 w 10000"/>
                  <a:gd name="connsiteY28" fmla="*/ 1621 h 10000"/>
                  <a:gd name="connsiteX29" fmla="*/ 7772 w 10000"/>
                  <a:gd name="connsiteY29" fmla="*/ 2863 h 10000"/>
                  <a:gd name="connsiteX30" fmla="*/ 7794 w 10000"/>
                  <a:gd name="connsiteY30" fmla="*/ 9297 h 10000"/>
                  <a:gd name="connsiteX31" fmla="*/ 7763 w 10000"/>
                  <a:gd name="connsiteY31" fmla="*/ 9443 h 10000"/>
                  <a:gd name="connsiteX32" fmla="*/ 7682 w 10000"/>
                  <a:gd name="connsiteY32" fmla="*/ 9569 h 10000"/>
                  <a:gd name="connsiteX33" fmla="*/ 7553 w 10000"/>
                  <a:gd name="connsiteY33" fmla="*/ 9698 h 10000"/>
                  <a:gd name="connsiteX34" fmla="*/ 7391 w 10000"/>
                  <a:gd name="connsiteY34" fmla="*/ 9801 h 10000"/>
                  <a:gd name="connsiteX35" fmla="*/ 7204 w 10000"/>
                  <a:gd name="connsiteY35" fmla="*/ 9881 h 10000"/>
                  <a:gd name="connsiteX36" fmla="*/ 6980 w 10000"/>
                  <a:gd name="connsiteY36" fmla="*/ 9957 h 10000"/>
                  <a:gd name="connsiteX37" fmla="*/ 6721 w 10000"/>
                  <a:gd name="connsiteY37" fmla="*/ 9987 h 10000"/>
                  <a:gd name="connsiteX38" fmla="*/ 6453 w 10000"/>
                  <a:gd name="connsiteY38" fmla="*/ 10000 h 10000"/>
                  <a:gd name="connsiteX39" fmla="*/ 6186 w 10000"/>
                  <a:gd name="connsiteY39" fmla="*/ 9987 h 10000"/>
                  <a:gd name="connsiteX40" fmla="*/ 5936 w 10000"/>
                  <a:gd name="connsiteY40" fmla="*/ 9957 h 10000"/>
                  <a:gd name="connsiteX41" fmla="*/ 5726 w 10000"/>
                  <a:gd name="connsiteY41" fmla="*/ 9884 h 10000"/>
                  <a:gd name="connsiteX42" fmla="*/ 5509 w 10000"/>
                  <a:gd name="connsiteY42" fmla="*/ 9801 h 10000"/>
                  <a:gd name="connsiteX43" fmla="*/ 5342 w 10000"/>
                  <a:gd name="connsiteY43" fmla="*/ 9695 h 10000"/>
                  <a:gd name="connsiteX44" fmla="*/ 5242 w 10000"/>
                  <a:gd name="connsiteY44" fmla="*/ 9569 h 10000"/>
                  <a:gd name="connsiteX45" fmla="*/ 5161 w 10000"/>
                  <a:gd name="connsiteY45" fmla="*/ 9443 h 10000"/>
                  <a:gd name="connsiteX46" fmla="*/ 5130 w 10000"/>
                  <a:gd name="connsiteY46" fmla="*/ 9300 h 10000"/>
                  <a:gd name="connsiteX47" fmla="*/ 5130 w 10000"/>
                  <a:gd name="connsiteY47" fmla="*/ 4559 h 10000"/>
                  <a:gd name="connsiteX48" fmla="*/ 4860 w 10000"/>
                  <a:gd name="connsiteY48" fmla="*/ 4559 h 10000"/>
                  <a:gd name="connsiteX49" fmla="*/ 4860 w 10000"/>
                  <a:gd name="connsiteY49" fmla="*/ 9297 h 10000"/>
                  <a:gd name="connsiteX50" fmla="*/ 4829 w 10000"/>
                  <a:gd name="connsiteY50" fmla="*/ 9436 h 10000"/>
                  <a:gd name="connsiteX51" fmla="*/ 4780 w 10000"/>
                  <a:gd name="connsiteY51" fmla="*/ 9566 h 10000"/>
                  <a:gd name="connsiteX52" fmla="*/ 4637 w 10000"/>
                  <a:gd name="connsiteY52" fmla="*/ 9698 h 10000"/>
                  <a:gd name="connsiteX53" fmla="*/ 4482 w 10000"/>
                  <a:gd name="connsiteY53" fmla="*/ 9801 h 10000"/>
                  <a:gd name="connsiteX54" fmla="*/ 4290 w 10000"/>
                  <a:gd name="connsiteY54" fmla="*/ 9884 h 10000"/>
                  <a:gd name="connsiteX55" fmla="*/ 4047 w 10000"/>
                  <a:gd name="connsiteY55" fmla="*/ 9957 h 10000"/>
                  <a:gd name="connsiteX56" fmla="*/ 3798 w 10000"/>
                  <a:gd name="connsiteY56" fmla="*/ 9987 h 10000"/>
                  <a:gd name="connsiteX57" fmla="*/ 3538 w 10000"/>
                  <a:gd name="connsiteY57" fmla="*/ 10000 h 10000"/>
                  <a:gd name="connsiteX58" fmla="*/ 3277 w 10000"/>
                  <a:gd name="connsiteY58" fmla="*/ 9987 h 10000"/>
                  <a:gd name="connsiteX59" fmla="*/ 3029 w 10000"/>
                  <a:gd name="connsiteY59" fmla="*/ 9957 h 10000"/>
                  <a:gd name="connsiteX60" fmla="*/ 2786 w 10000"/>
                  <a:gd name="connsiteY60" fmla="*/ 9884 h 10000"/>
                  <a:gd name="connsiteX61" fmla="*/ 2600 w 10000"/>
                  <a:gd name="connsiteY61" fmla="*/ 9801 h 10000"/>
                  <a:gd name="connsiteX62" fmla="*/ 2439 w 10000"/>
                  <a:gd name="connsiteY62" fmla="*/ 9698 h 10000"/>
                  <a:gd name="connsiteX63" fmla="*/ 2302 w 10000"/>
                  <a:gd name="connsiteY63" fmla="*/ 9566 h 10000"/>
                  <a:gd name="connsiteX64" fmla="*/ 2247 w 10000"/>
                  <a:gd name="connsiteY64" fmla="*/ 9436 h 10000"/>
                  <a:gd name="connsiteX65" fmla="*/ 2221 w 10000"/>
                  <a:gd name="connsiteY65" fmla="*/ 9300 h 10000"/>
                  <a:gd name="connsiteX66" fmla="*/ 2202 w 10000"/>
                  <a:gd name="connsiteY66" fmla="*/ 2846 h 10000"/>
                  <a:gd name="connsiteX67" fmla="*/ 2221 w 10000"/>
                  <a:gd name="connsiteY67" fmla="*/ 1588 h 10000"/>
                  <a:gd name="connsiteX68" fmla="*/ 2146 w 10000"/>
                  <a:gd name="connsiteY68" fmla="*/ 1704 h 10000"/>
                  <a:gd name="connsiteX69" fmla="*/ 2046 w 10000"/>
                  <a:gd name="connsiteY69" fmla="*/ 1936 h 10000"/>
                  <a:gd name="connsiteX70" fmla="*/ 1924 w 10000"/>
                  <a:gd name="connsiteY70" fmla="*/ 2202 h 10000"/>
                  <a:gd name="connsiteX71" fmla="*/ 1848 w 10000"/>
                  <a:gd name="connsiteY71" fmla="*/ 2517 h 10000"/>
                  <a:gd name="connsiteX72" fmla="*/ 1790 w 10000"/>
                  <a:gd name="connsiteY72" fmla="*/ 2850 h 10000"/>
                  <a:gd name="connsiteX73" fmla="*/ 1 w 10000"/>
                  <a:gd name="connsiteY73" fmla="*/ 2849 h 10000"/>
                  <a:gd name="connsiteX74" fmla="*/ 34 w 10000"/>
                  <a:gd name="connsiteY74" fmla="*/ 2533 h 10000"/>
                  <a:gd name="connsiteX75" fmla="*/ 109 w 10000"/>
                  <a:gd name="connsiteY75" fmla="*/ 2198 h 10000"/>
                  <a:gd name="connsiteX76" fmla="*/ 207 w 10000"/>
                  <a:gd name="connsiteY76" fmla="*/ 1890 h 10000"/>
                  <a:gd name="connsiteX77" fmla="*/ 339 w 10000"/>
                  <a:gd name="connsiteY77" fmla="*/ 1621 h 10000"/>
                  <a:gd name="connsiteX78" fmla="*/ 464 w 10000"/>
                  <a:gd name="connsiteY78" fmla="*/ 1379 h 10000"/>
                  <a:gd name="connsiteX79" fmla="*/ 612 w 10000"/>
                  <a:gd name="connsiteY79" fmla="*/ 1151 h 10000"/>
                  <a:gd name="connsiteX80" fmla="*/ 792 w 10000"/>
                  <a:gd name="connsiteY80" fmla="*/ 958 h 10000"/>
                  <a:gd name="connsiteX81" fmla="*/ 967 w 10000"/>
                  <a:gd name="connsiteY81" fmla="*/ 789 h 10000"/>
                  <a:gd name="connsiteX82" fmla="*/ 1146 w 10000"/>
                  <a:gd name="connsiteY82" fmla="*/ 620 h 10000"/>
                  <a:gd name="connsiteX83" fmla="*/ 1351 w 10000"/>
                  <a:gd name="connsiteY83" fmla="*/ 484 h 10000"/>
                  <a:gd name="connsiteX84" fmla="*/ 1762 w 10000"/>
                  <a:gd name="connsiteY84" fmla="*/ 265 h 10000"/>
                  <a:gd name="connsiteX85" fmla="*/ 2178 w 10000"/>
                  <a:gd name="connsiteY85" fmla="*/ 126 h 10000"/>
                  <a:gd name="connsiteX86" fmla="*/ 2357 w 10000"/>
                  <a:gd name="connsiteY86" fmla="*/ 86 h 10000"/>
                  <a:gd name="connsiteX87" fmla="*/ 2512 w 10000"/>
                  <a:gd name="connsiteY87" fmla="*/ 60 h 10000"/>
                  <a:gd name="connsiteX88" fmla="*/ 2936 w 10000"/>
                  <a:gd name="connsiteY88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9726 w 10000"/>
                  <a:gd name="connsiteY20" fmla="*/ 5073 h 10000"/>
                  <a:gd name="connsiteX21" fmla="*/ 8211 w 10000"/>
                  <a:gd name="connsiteY21" fmla="*/ 2863 h 10000"/>
                  <a:gd name="connsiteX22" fmla="*/ 8192 w 10000"/>
                  <a:gd name="connsiteY22" fmla="*/ 2689 h 10000"/>
                  <a:gd name="connsiteX23" fmla="*/ 8142 w 10000"/>
                  <a:gd name="connsiteY23" fmla="*/ 2414 h 10000"/>
                  <a:gd name="connsiteX24" fmla="*/ 8068 w 10000"/>
                  <a:gd name="connsiteY24" fmla="*/ 2162 h 10000"/>
                  <a:gd name="connsiteX25" fmla="*/ 7969 w 10000"/>
                  <a:gd name="connsiteY25" fmla="*/ 1940 h 10000"/>
                  <a:gd name="connsiteX26" fmla="*/ 7876 w 10000"/>
                  <a:gd name="connsiteY26" fmla="*/ 1757 h 10000"/>
                  <a:gd name="connsiteX27" fmla="*/ 7794 w 10000"/>
                  <a:gd name="connsiteY27" fmla="*/ 1621 h 10000"/>
                  <a:gd name="connsiteX28" fmla="*/ 7772 w 10000"/>
                  <a:gd name="connsiteY28" fmla="*/ 2863 h 10000"/>
                  <a:gd name="connsiteX29" fmla="*/ 7794 w 10000"/>
                  <a:gd name="connsiteY29" fmla="*/ 9297 h 10000"/>
                  <a:gd name="connsiteX30" fmla="*/ 7763 w 10000"/>
                  <a:gd name="connsiteY30" fmla="*/ 9443 h 10000"/>
                  <a:gd name="connsiteX31" fmla="*/ 7682 w 10000"/>
                  <a:gd name="connsiteY31" fmla="*/ 9569 h 10000"/>
                  <a:gd name="connsiteX32" fmla="*/ 7553 w 10000"/>
                  <a:gd name="connsiteY32" fmla="*/ 9698 h 10000"/>
                  <a:gd name="connsiteX33" fmla="*/ 7391 w 10000"/>
                  <a:gd name="connsiteY33" fmla="*/ 9801 h 10000"/>
                  <a:gd name="connsiteX34" fmla="*/ 7204 w 10000"/>
                  <a:gd name="connsiteY34" fmla="*/ 9881 h 10000"/>
                  <a:gd name="connsiteX35" fmla="*/ 6980 w 10000"/>
                  <a:gd name="connsiteY35" fmla="*/ 9957 h 10000"/>
                  <a:gd name="connsiteX36" fmla="*/ 6721 w 10000"/>
                  <a:gd name="connsiteY36" fmla="*/ 9987 h 10000"/>
                  <a:gd name="connsiteX37" fmla="*/ 6453 w 10000"/>
                  <a:gd name="connsiteY37" fmla="*/ 10000 h 10000"/>
                  <a:gd name="connsiteX38" fmla="*/ 6186 w 10000"/>
                  <a:gd name="connsiteY38" fmla="*/ 9987 h 10000"/>
                  <a:gd name="connsiteX39" fmla="*/ 5936 w 10000"/>
                  <a:gd name="connsiteY39" fmla="*/ 9957 h 10000"/>
                  <a:gd name="connsiteX40" fmla="*/ 5726 w 10000"/>
                  <a:gd name="connsiteY40" fmla="*/ 9884 h 10000"/>
                  <a:gd name="connsiteX41" fmla="*/ 5509 w 10000"/>
                  <a:gd name="connsiteY41" fmla="*/ 9801 h 10000"/>
                  <a:gd name="connsiteX42" fmla="*/ 5342 w 10000"/>
                  <a:gd name="connsiteY42" fmla="*/ 9695 h 10000"/>
                  <a:gd name="connsiteX43" fmla="*/ 5242 w 10000"/>
                  <a:gd name="connsiteY43" fmla="*/ 9569 h 10000"/>
                  <a:gd name="connsiteX44" fmla="*/ 5161 w 10000"/>
                  <a:gd name="connsiteY44" fmla="*/ 9443 h 10000"/>
                  <a:gd name="connsiteX45" fmla="*/ 5130 w 10000"/>
                  <a:gd name="connsiteY45" fmla="*/ 9300 h 10000"/>
                  <a:gd name="connsiteX46" fmla="*/ 5130 w 10000"/>
                  <a:gd name="connsiteY46" fmla="*/ 4559 h 10000"/>
                  <a:gd name="connsiteX47" fmla="*/ 4860 w 10000"/>
                  <a:gd name="connsiteY47" fmla="*/ 4559 h 10000"/>
                  <a:gd name="connsiteX48" fmla="*/ 4860 w 10000"/>
                  <a:gd name="connsiteY48" fmla="*/ 9297 h 10000"/>
                  <a:gd name="connsiteX49" fmla="*/ 4829 w 10000"/>
                  <a:gd name="connsiteY49" fmla="*/ 9436 h 10000"/>
                  <a:gd name="connsiteX50" fmla="*/ 4780 w 10000"/>
                  <a:gd name="connsiteY50" fmla="*/ 9566 h 10000"/>
                  <a:gd name="connsiteX51" fmla="*/ 4637 w 10000"/>
                  <a:gd name="connsiteY51" fmla="*/ 9698 h 10000"/>
                  <a:gd name="connsiteX52" fmla="*/ 4482 w 10000"/>
                  <a:gd name="connsiteY52" fmla="*/ 9801 h 10000"/>
                  <a:gd name="connsiteX53" fmla="*/ 4290 w 10000"/>
                  <a:gd name="connsiteY53" fmla="*/ 9884 h 10000"/>
                  <a:gd name="connsiteX54" fmla="*/ 4047 w 10000"/>
                  <a:gd name="connsiteY54" fmla="*/ 9957 h 10000"/>
                  <a:gd name="connsiteX55" fmla="*/ 3798 w 10000"/>
                  <a:gd name="connsiteY55" fmla="*/ 9987 h 10000"/>
                  <a:gd name="connsiteX56" fmla="*/ 3538 w 10000"/>
                  <a:gd name="connsiteY56" fmla="*/ 10000 h 10000"/>
                  <a:gd name="connsiteX57" fmla="*/ 3277 w 10000"/>
                  <a:gd name="connsiteY57" fmla="*/ 9987 h 10000"/>
                  <a:gd name="connsiteX58" fmla="*/ 3029 w 10000"/>
                  <a:gd name="connsiteY58" fmla="*/ 9957 h 10000"/>
                  <a:gd name="connsiteX59" fmla="*/ 2786 w 10000"/>
                  <a:gd name="connsiteY59" fmla="*/ 9884 h 10000"/>
                  <a:gd name="connsiteX60" fmla="*/ 2600 w 10000"/>
                  <a:gd name="connsiteY60" fmla="*/ 9801 h 10000"/>
                  <a:gd name="connsiteX61" fmla="*/ 2439 w 10000"/>
                  <a:gd name="connsiteY61" fmla="*/ 9698 h 10000"/>
                  <a:gd name="connsiteX62" fmla="*/ 2302 w 10000"/>
                  <a:gd name="connsiteY62" fmla="*/ 9566 h 10000"/>
                  <a:gd name="connsiteX63" fmla="*/ 2247 w 10000"/>
                  <a:gd name="connsiteY63" fmla="*/ 9436 h 10000"/>
                  <a:gd name="connsiteX64" fmla="*/ 2221 w 10000"/>
                  <a:gd name="connsiteY64" fmla="*/ 9300 h 10000"/>
                  <a:gd name="connsiteX65" fmla="*/ 2202 w 10000"/>
                  <a:gd name="connsiteY65" fmla="*/ 2846 h 10000"/>
                  <a:gd name="connsiteX66" fmla="*/ 2221 w 10000"/>
                  <a:gd name="connsiteY66" fmla="*/ 1588 h 10000"/>
                  <a:gd name="connsiteX67" fmla="*/ 2146 w 10000"/>
                  <a:gd name="connsiteY67" fmla="*/ 1704 h 10000"/>
                  <a:gd name="connsiteX68" fmla="*/ 2046 w 10000"/>
                  <a:gd name="connsiteY68" fmla="*/ 1936 h 10000"/>
                  <a:gd name="connsiteX69" fmla="*/ 1924 w 10000"/>
                  <a:gd name="connsiteY69" fmla="*/ 2202 h 10000"/>
                  <a:gd name="connsiteX70" fmla="*/ 1848 w 10000"/>
                  <a:gd name="connsiteY70" fmla="*/ 2517 h 10000"/>
                  <a:gd name="connsiteX71" fmla="*/ 1790 w 10000"/>
                  <a:gd name="connsiteY71" fmla="*/ 2850 h 10000"/>
                  <a:gd name="connsiteX72" fmla="*/ 1 w 10000"/>
                  <a:gd name="connsiteY72" fmla="*/ 2849 h 10000"/>
                  <a:gd name="connsiteX73" fmla="*/ 34 w 10000"/>
                  <a:gd name="connsiteY73" fmla="*/ 2533 h 10000"/>
                  <a:gd name="connsiteX74" fmla="*/ 109 w 10000"/>
                  <a:gd name="connsiteY74" fmla="*/ 2198 h 10000"/>
                  <a:gd name="connsiteX75" fmla="*/ 207 w 10000"/>
                  <a:gd name="connsiteY75" fmla="*/ 1890 h 10000"/>
                  <a:gd name="connsiteX76" fmla="*/ 339 w 10000"/>
                  <a:gd name="connsiteY76" fmla="*/ 1621 h 10000"/>
                  <a:gd name="connsiteX77" fmla="*/ 464 w 10000"/>
                  <a:gd name="connsiteY77" fmla="*/ 1379 h 10000"/>
                  <a:gd name="connsiteX78" fmla="*/ 612 w 10000"/>
                  <a:gd name="connsiteY78" fmla="*/ 1151 h 10000"/>
                  <a:gd name="connsiteX79" fmla="*/ 792 w 10000"/>
                  <a:gd name="connsiteY79" fmla="*/ 958 h 10000"/>
                  <a:gd name="connsiteX80" fmla="*/ 967 w 10000"/>
                  <a:gd name="connsiteY80" fmla="*/ 789 h 10000"/>
                  <a:gd name="connsiteX81" fmla="*/ 1146 w 10000"/>
                  <a:gd name="connsiteY81" fmla="*/ 620 h 10000"/>
                  <a:gd name="connsiteX82" fmla="*/ 1351 w 10000"/>
                  <a:gd name="connsiteY82" fmla="*/ 484 h 10000"/>
                  <a:gd name="connsiteX83" fmla="*/ 1762 w 10000"/>
                  <a:gd name="connsiteY83" fmla="*/ 265 h 10000"/>
                  <a:gd name="connsiteX84" fmla="*/ 2178 w 10000"/>
                  <a:gd name="connsiteY84" fmla="*/ 126 h 10000"/>
                  <a:gd name="connsiteX85" fmla="*/ 2357 w 10000"/>
                  <a:gd name="connsiteY85" fmla="*/ 86 h 10000"/>
                  <a:gd name="connsiteX86" fmla="*/ 2512 w 10000"/>
                  <a:gd name="connsiteY86" fmla="*/ 60 h 10000"/>
                  <a:gd name="connsiteX87" fmla="*/ 2936 w 10000"/>
                  <a:gd name="connsiteY87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9845 w 10000"/>
                  <a:gd name="connsiteY19" fmla="*/ 4997 h 10000"/>
                  <a:gd name="connsiteX20" fmla="*/ 8211 w 10000"/>
                  <a:gd name="connsiteY20" fmla="*/ 2863 h 10000"/>
                  <a:gd name="connsiteX21" fmla="*/ 8192 w 10000"/>
                  <a:gd name="connsiteY21" fmla="*/ 2689 h 10000"/>
                  <a:gd name="connsiteX22" fmla="*/ 8142 w 10000"/>
                  <a:gd name="connsiteY22" fmla="*/ 2414 h 10000"/>
                  <a:gd name="connsiteX23" fmla="*/ 8068 w 10000"/>
                  <a:gd name="connsiteY23" fmla="*/ 2162 h 10000"/>
                  <a:gd name="connsiteX24" fmla="*/ 7969 w 10000"/>
                  <a:gd name="connsiteY24" fmla="*/ 1940 h 10000"/>
                  <a:gd name="connsiteX25" fmla="*/ 7876 w 10000"/>
                  <a:gd name="connsiteY25" fmla="*/ 1757 h 10000"/>
                  <a:gd name="connsiteX26" fmla="*/ 7794 w 10000"/>
                  <a:gd name="connsiteY26" fmla="*/ 1621 h 10000"/>
                  <a:gd name="connsiteX27" fmla="*/ 7772 w 10000"/>
                  <a:gd name="connsiteY27" fmla="*/ 2863 h 10000"/>
                  <a:gd name="connsiteX28" fmla="*/ 7794 w 10000"/>
                  <a:gd name="connsiteY28" fmla="*/ 9297 h 10000"/>
                  <a:gd name="connsiteX29" fmla="*/ 7763 w 10000"/>
                  <a:gd name="connsiteY29" fmla="*/ 9443 h 10000"/>
                  <a:gd name="connsiteX30" fmla="*/ 7682 w 10000"/>
                  <a:gd name="connsiteY30" fmla="*/ 9569 h 10000"/>
                  <a:gd name="connsiteX31" fmla="*/ 7553 w 10000"/>
                  <a:gd name="connsiteY31" fmla="*/ 9698 h 10000"/>
                  <a:gd name="connsiteX32" fmla="*/ 7391 w 10000"/>
                  <a:gd name="connsiteY32" fmla="*/ 9801 h 10000"/>
                  <a:gd name="connsiteX33" fmla="*/ 7204 w 10000"/>
                  <a:gd name="connsiteY33" fmla="*/ 9881 h 10000"/>
                  <a:gd name="connsiteX34" fmla="*/ 6980 w 10000"/>
                  <a:gd name="connsiteY34" fmla="*/ 9957 h 10000"/>
                  <a:gd name="connsiteX35" fmla="*/ 6721 w 10000"/>
                  <a:gd name="connsiteY35" fmla="*/ 9987 h 10000"/>
                  <a:gd name="connsiteX36" fmla="*/ 6453 w 10000"/>
                  <a:gd name="connsiteY36" fmla="*/ 10000 h 10000"/>
                  <a:gd name="connsiteX37" fmla="*/ 6186 w 10000"/>
                  <a:gd name="connsiteY37" fmla="*/ 9987 h 10000"/>
                  <a:gd name="connsiteX38" fmla="*/ 5936 w 10000"/>
                  <a:gd name="connsiteY38" fmla="*/ 9957 h 10000"/>
                  <a:gd name="connsiteX39" fmla="*/ 5726 w 10000"/>
                  <a:gd name="connsiteY39" fmla="*/ 9884 h 10000"/>
                  <a:gd name="connsiteX40" fmla="*/ 5509 w 10000"/>
                  <a:gd name="connsiteY40" fmla="*/ 9801 h 10000"/>
                  <a:gd name="connsiteX41" fmla="*/ 5342 w 10000"/>
                  <a:gd name="connsiteY41" fmla="*/ 9695 h 10000"/>
                  <a:gd name="connsiteX42" fmla="*/ 5242 w 10000"/>
                  <a:gd name="connsiteY42" fmla="*/ 9569 h 10000"/>
                  <a:gd name="connsiteX43" fmla="*/ 5161 w 10000"/>
                  <a:gd name="connsiteY43" fmla="*/ 9443 h 10000"/>
                  <a:gd name="connsiteX44" fmla="*/ 5130 w 10000"/>
                  <a:gd name="connsiteY44" fmla="*/ 9300 h 10000"/>
                  <a:gd name="connsiteX45" fmla="*/ 5130 w 10000"/>
                  <a:gd name="connsiteY45" fmla="*/ 4559 h 10000"/>
                  <a:gd name="connsiteX46" fmla="*/ 4860 w 10000"/>
                  <a:gd name="connsiteY46" fmla="*/ 4559 h 10000"/>
                  <a:gd name="connsiteX47" fmla="*/ 4860 w 10000"/>
                  <a:gd name="connsiteY47" fmla="*/ 9297 h 10000"/>
                  <a:gd name="connsiteX48" fmla="*/ 4829 w 10000"/>
                  <a:gd name="connsiteY48" fmla="*/ 9436 h 10000"/>
                  <a:gd name="connsiteX49" fmla="*/ 4780 w 10000"/>
                  <a:gd name="connsiteY49" fmla="*/ 9566 h 10000"/>
                  <a:gd name="connsiteX50" fmla="*/ 4637 w 10000"/>
                  <a:gd name="connsiteY50" fmla="*/ 9698 h 10000"/>
                  <a:gd name="connsiteX51" fmla="*/ 4482 w 10000"/>
                  <a:gd name="connsiteY51" fmla="*/ 9801 h 10000"/>
                  <a:gd name="connsiteX52" fmla="*/ 4290 w 10000"/>
                  <a:gd name="connsiteY52" fmla="*/ 9884 h 10000"/>
                  <a:gd name="connsiteX53" fmla="*/ 4047 w 10000"/>
                  <a:gd name="connsiteY53" fmla="*/ 9957 h 10000"/>
                  <a:gd name="connsiteX54" fmla="*/ 3798 w 10000"/>
                  <a:gd name="connsiteY54" fmla="*/ 9987 h 10000"/>
                  <a:gd name="connsiteX55" fmla="*/ 3538 w 10000"/>
                  <a:gd name="connsiteY55" fmla="*/ 10000 h 10000"/>
                  <a:gd name="connsiteX56" fmla="*/ 3277 w 10000"/>
                  <a:gd name="connsiteY56" fmla="*/ 9987 h 10000"/>
                  <a:gd name="connsiteX57" fmla="*/ 3029 w 10000"/>
                  <a:gd name="connsiteY57" fmla="*/ 9957 h 10000"/>
                  <a:gd name="connsiteX58" fmla="*/ 2786 w 10000"/>
                  <a:gd name="connsiteY58" fmla="*/ 9884 h 10000"/>
                  <a:gd name="connsiteX59" fmla="*/ 2600 w 10000"/>
                  <a:gd name="connsiteY59" fmla="*/ 9801 h 10000"/>
                  <a:gd name="connsiteX60" fmla="*/ 2439 w 10000"/>
                  <a:gd name="connsiteY60" fmla="*/ 9698 h 10000"/>
                  <a:gd name="connsiteX61" fmla="*/ 2302 w 10000"/>
                  <a:gd name="connsiteY61" fmla="*/ 9566 h 10000"/>
                  <a:gd name="connsiteX62" fmla="*/ 2247 w 10000"/>
                  <a:gd name="connsiteY62" fmla="*/ 9436 h 10000"/>
                  <a:gd name="connsiteX63" fmla="*/ 2221 w 10000"/>
                  <a:gd name="connsiteY63" fmla="*/ 9300 h 10000"/>
                  <a:gd name="connsiteX64" fmla="*/ 2202 w 10000"/>
                  <a:gd name="connsiteY64" fmla="*/ 2846 h 10000"/>
                  <a:gd name="connsiteX65" fmla="*/ 2221 w 10000"/>
                  <a:gd name="connsiteY65" fmla="*/ 1588 h 10000"/>
                  <a:gd name="connsiteX66" fmla="*/ 2146 w 10000"/>
                  <a:gd name="connsiteY66" fmla="*/ 1704 h 10000"/>
                  <a:gd name="connsiteX67" fmla="*/ 2046 w 10000"/>
                  <a:gd name="connsiteY67" fmla="*/ 1936 h 10000"/>
                  <a:gd name="connsiteX68" fmla="*/ 1924 w 10000"/>
                  <a:gd name="connsiteY68" fmla="*/ 2202 h 10000"/>
                  <a:gd name="connsiteX69" fmla="*/ 1848 w 10000"/>
                  <a:gd name="connsiteY69" fmla="*/ 2517 h 10000"/>
                  <a:gd name="connsiteX70" fmla="*/ 1790 w 10000"/>
                  <a:gd name="connsiteY70" fmla="*/ 2850 h 10000"/>
                  <a:gd name="connsiteX71" fmla="*/ 1 w 10000"/>
                  <a:gd name="connsiteY71" fmla="*/ 2849 h 10000"/>
                  <a:gd name="connsiteX72" fmla="*/ 34 w 10000"/>
                  <a:gd name="connsiteY72" fmla="*/ 2533 h 10000"/>
                  <a:gd name="connsiteX73" fmla="*/ 109 w 10000"/>
                  <a:gd name="connsiteY73" fmla="*/ 2198 h 10000"/>
                  <a:gd name="connsiteX74" fmla="*/ 207 w 10000"/>
                  <a:gd name="connsiteY74" fmla="*/ 1890 h 10000"/>
                  <a:gd name="connsiteX75" fmla="*/ 339 w 10000"/>
                  <a:gd name="connsiteY75" fmla="*/ 1621 h 10000"/>
                  <a:gd name="connsiteX76" fmla="*/ 464 w 10000"/>
                  <a:gd name="connsiteY76" fmla="*/ 1379 h 10000"/>
                  <a:gd name="connsiteX77" fmla="*/ 612 w 10000"/>
                  <a:gd name="connsiteY77" fmla="*/ 1151 h 10000"/>
                  <a:gd name="connsiteX78" fmla="*/ 792 w 10000"/>
                  <a:gd name="connsiteY78" fmla="*/ 958 h 10000"/>
                  <a:gd name="connsiteX79" fmla="*/ 967 w 10000"/>
                  <a:gd name="connsiteY79" fmla="*/ 789 h 10000"/>
                  <a:gd name="connsiteX80" fmla="*/ 1146 w 10000"/>
                  <a:gd name="connsiteY80" fmla="*/ 620 h 10000"/>
                  <a:gd name="connsiteX81" fmla="*/ 1351 w 10000"/>
                  <a:gd name="connsiteY81" fmla="*/ 484 h 10000"/>
                  <a:gd name="connsiteX82" fmla="*/ 1762 w 10000"/>
                  <a:gd name="connsiteY82" fmla="*/ 265 h 10000"/>
                  <a:gd name="connsiteX83" fmla="*/ 2178 w 10000"/>
                  <a:gd name="connsiteY83" fmla="*/ 126 h 10000"/>
                  <a:gd name="connsiteX84" fmla="*/ 2357 w 10000"/>
                  <a:gd name="connsiteY84" fmla="*/ 86 h 10000"/>
                  <a:gd name="connsiteX85" fmla="*/ 2512 w 10000"/>
                  <a:gd name="connsiteY85" fmla="*/ 60 h 10000"/>
                  <a:gd name="connsiteX86" fmla="*/ 2936 w 10000"/>
                  <a:gd name="connsiteY86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9920 w 10000"/>
                  <a:gd name="connsiteY18" fmla="*/ 4924 h 10000"/>
                  <a:gd name="connsiteX19" fmla="*/ 8211 w 10000"/>
                  <a:gd name="connsiteY19" fmla="*/ 2863 h 10000"/>
                  <a:gd name="connsiteX20" fmla="*/ 8192 w 10000"/>
                  <a:gd name="connsiteY20" fmla="*/ 2689 h 10000"/>
                  <a:gd name="connsiteX21" fmla="*/ 8142 w 10000"/>
                  <a:gd name="connsiteY21" fmla="*/ 2414 h 10000"/>
                  <a:gd name="connsiteX22" fmla="*/ 8068 w 10000"/>
                  <a:gd name="connsiteY22" fmla="*/ 2162 h 10000"/>
                  <a:gd name="connsiteX23" fmla="*/ 7969 w 10000"/>
                  <a:gd name="connsiteY23" fmla="*/ 1940 h 10000"/>
                  <a:gd name="connsiteX24" fmla="*/ 7876 w 10000"/>
                  <a:gd name="connsiteY24" fmla="*/ 1757 h 10000"/>
                  <a:gd name="connsiteX25" fmla="*/ 7794 w 10000"/>
                  <a:gd name="connsiteY25" fmla="*/ 1621 h 10000"/>
                  <a:gd name="connsiteX26" fmla="*/ 7772 w 10000"/>
                  <a:gd name="connsiteY26" fmla="*/ 2863 h 10000"/>
                  <a:gd name="connsiteX27" fmla="*/ 7794 w 10000"/>
                  <a:gd name="connsiteY27" fmla="*/ 9297 h 10000"/>
                  <a:gd name="connsiteX28" fmla="*/ 7763 w 10000"/>
                  <a:gd name="connsiteY28" fmla="*/ 9443 h 10000"/>
                  <a:gd name="connsiteX29" fmla="*/ 7682 w 10000"/>
                  <a:gd name="connsiteY29" fmla="*/ 9569 h 10000"/>
                  <a:gd name="connsiteX30" fmla="*/ 7553 w 10000"/>
                  <a:gd name="connsiteY30" fmla="*/ 9698 h 10000"/>
                  <a:gd name="connsiteX31" fmla="*/ 7391 w 10000"/>
                  <a:gd name="connsiteY31" fmla="*/ 9801 h 10000"/>
                  <a:gd name="connsiteX32" fmla="*/ 7204 w 10000"/>
                  <a:gd name="connsiteY32" fmla="*/ 9881 h 10000"/>
                  <a:gd name="connsiteX33" fmla="*/ 6980 w 10000"/>
                  <a:gd name="connsiteY33" fmla="*/ 9957 h 10000"/>
                  <a:gd name="connsiteX34" fmla="*/ 6721 w 10000"/>
                  <a:gd name="connsiteY34" fmla="*/ 9987 h 10000"/>
                  <a:gd name="connsiteX35" fmla="*/ 6453 w 10000"/>
                  <a:gd name="connsiteY35" fmla="*/ 10000 h 10000"/>
                  <a:gd name="connsiteX36" fmla="*/ 6186 w 10000"/>
                  <a:gd name="connsiteY36" fmla="*/ 9987 h 10000"/>
                  <a:gd name="connsiteX37" fmla="*/ 5936 w 10000"/>
                  <a:gd name="connsiteY37" fmla="*/ 9957 h 10000"/>
                  <a:gd name="connsiteX38" fmla="*/ 5726 w 10000"/>
                  <a:gd name="connsiteY38" fmla="*/ 9884 h 10000"/>
                  <a:gd name="connsiteX39" fmla="*/ 5509 w 10000"/>
                  <a:gd name="connsiteY39" fmla="*/ 9801 h 10000"/>
                  <a:gd name="connsiteX40" fmla="*/ 5342 w 10000"/>
                  <a:gd name="connsiteY40" fmla="*/ 9695 h 10000"/>
                  <a:gd name="connsiteX41" fmla="*/ 5242 w 10000"/>
                  <a:gd name="connsiteY41" fmla="*/ 9569 h 10000"/>
                  <a:gd name="connsiteX42" fmla="*/ 5161 w 10000"/>
                  <a:gd name="connsiteY42" fmla="*/ 9443 h 10000"/>
                  <a:gd name="connsiteX43" fmla="*/ 5130 w 10000"/>
                  <a:gd name="connsiteY43" fmla="*/ 9300 h 10000"/>
                  <a:gd name="connsiteX44" fmla="*/ 5130 w 10000"/>
                  <a:gd name="connsiteY44" fmla="*/ 4559 h 10000"/>
                  <a:gd name="connsiteX45" fmla="*/ 4860 w 10000"/>
                  <a:gd name="connsiteY45" fmla="*/ 4559 h 10000"/>
                  <a:gd name="connsiteX46" fmla="*/ 4860 w 10000"/>
                  <a:gd name="connsiteY46" fmla="*/ 9297 h 10000"/>
                  <a:gd name="connsiteX47" fmla="*/ 4829 w 10000"/>
                  <a:gd name="connsiteY47" fmla="*/ 9436 h 10000"/>
                  <a:gd name="connsiteX48" fmla="*/ 4780 w 10000"/>
                  <a:gd name="connsiteY48" fmla="*/ 9566 h 10000"/>
                  <a:gd name="connsiteX49" fmla="*/ 4637 w 10000"/>
                  <a:gd name="connsiteY49" fmla="*/ 9698 h 10000"/>
                  <a:gd name="connsiteX50" fmla="*/ 4482 w 10000"/>
                  <a:gd name="connsiteY50" fmla="*/ 9801 h 10000"/>
                  <a:gd name="connsiteX51" fmla="*/ 4290 w 10000"/>
                  <a:gd name="connsiteY51" fmla="*/ 9884 h 10000"/>
                  <a:gd name="connsiteX52" fmla="*/ 4047 w 10000"/>
                  <a:gd name="connsiteY52" fmla="*/ 9957 h 10000"/>
                  <a:gd name="connsiteX53" fmla="*/ 3798 w 10000"/>
                  <a:gd name="connsiteY53" fmla="*/ 9987 h 10000"/>
                  <a:gd name="connsiteX54" fmla="*/ 3538 w 10000"/>
                  <a:gd name="connsiteY54" fmla="*/ 10000 h 10000"/>
                  <a:gd name="connsiteX55" fmla="*/ 3277 w 10000"/>
                  <a:gd name="connsiteY55" fmla="*/ 9987 h 10000"/>
                  <a:gd name="connsiteX56" fmla="*/ 3029 w 10000"/>
                  <a:gd name="connsiteY56" fmla="*/ 9957 h 10000"/>
                  <a:gd name="connsiteX57" fmla="*/ 2786 w 10000"/>
                  <a:gd name="connsiteY57" fmla="*/ 9884 h 10000"/>
                  <a:gd name="connsiteX58" fmla="*/ 2600 w 10000"/>
                  <a:gd name="connsiteY58" fmla="*/ 9801 h 10000"/>
                  <a:gd name="connsiteX59" fmla="*/ 2439 w 10000"/>
                  <a:gd name="connsiteY59" fmla="*/ 9698 h 10000"/>
                  <a:gd name="connsiteX60" fmla="*/ 2302 w 10000"/>
                  <a:gd name="connsiteY60" fmla="*/ 9566 h 10000"/>
                  <a:gd name="connsiteX61" fmla="*/ 2247 w 10000"/>
                  <a:gd name="connsiteY61" fmla="*/ 9436 h 10000"/>
                  <a:gd name="connsiteX62" fmla="*/ 2221 w 10000"/>
                  <a:gd name="connsiteY62" fmla="*/ 9300 h 10000"/>
                  <a:gd name="connsiteX63" fmla="*/ 2202 w 10000"/>
                  <a:gd name="connsiteY63" fmla="*/ 2846 h 10000"/>
                  <a:gd name="connsiteX64" fmla="*/ 2221 w 10000"/>
                  <a:gd name="connsiteY64" fmla="*/ 1588 h 10000"/>
                  <a:gd name="connsiteX65" fmla="*/ 2146 w 10000"/>
                  <a:gd name="connsiteY65" fmla="*/ 1704 h 10000"/>
                  <a:gd name="connsiteX66" fmla="*/ 2046 w 10000"/>
                  <a:gd name="connsiteY66" fmla="*/ 1936 h 10000"/>
                  <a:gd name="connsiteX67" fmla="*/ 1924 w 10000"/>
                  <a:gd name="connsiteY67" fmla="*/ 2202 h 10000"/>
                  <a:gd name="connsiteX68" fmla="*/ 1848 w 10000"/>
                  <a:gd name="connsiteY68" fmla="*/ 2517 h 10000"/>
                  <a:gd name="connsiteX69" fmla="*/ 1790 w 10000"/>
                  <a:gd name="connsiteY69" fmla="*/ 2850 h 10000"/>
                  <a:gd name="connsiteX70" fmla="*/ 1 w 10000"/>
                  <a:gd name="connsiteY70" fmla="*/ 2849 h 10000"/>
                  <a:gd name="connsiteX71" fmla="*/ 34 w 10000"/>
                  <a:gd name="connsiteY71" fmla="*/ 2533 h 10000"/>
                  <a:gd name="connsiteX72" fmla="*/ 109 w 10000"/>
                  <a:gd name="connsiteY72" fmla="*/ 2198 h 10000"/>
                  <a:gd name="connsiteX73" fmla="*/ 207 w 10000"/>
                  <a:gd name="connsiteY73" fmla="*/ 1890 h 10000"/>
                  <a:gd name="connsiteX74" fmla="*/ 339 w 10000"/>
                  <a:gd name="connsiteY74" fmla="*/ 1621 h 10000"/>
                  <a:gd name="connsiteX75" fmla="*/ 464 w 10000"/>
                  <a:gd name="connsiteY75" fmla="*/ 1379 h 10000"/>
                  <a:gd name="connsiteX76" fmla="*/ 612 w 10000"/>
                  <a:gd name="connsiteY76" fmla="*/ 1151 h 10000"/>
                  <a:gd name="connsiteX77" fmla="*/ 792 w 10000"/>
                  <a:gd name="connsiteY77" fmla="*/ 958 h 10000"/>
                  <a:gd name="connsiteX78" fmla="*/ 967 w 10000"/>
                  <a:gd name="connsiteY78" fmla="*/ 789 h 10000"/>
                  <a:gd name="connsiteX79" fmla="*/ 1146 w 10000"/>
                  <a:gd name="connsiteY79" fmla="*/ 620 h 10000"/>
                  <a:gd name="connsiteX80" fmla="*/ 1351 w 10000"/>
                  <a:gd name="connsiteY80" fmla="*/ 484 h 10000"/>
                  <a:gd name="connsiteX81" fmla="*/ 1762 w 10000"/>
                  <a:gd name="connsiteY81" fmla="*/ 265 h 10000"/>
                  <a:gd name="connsiteX82" fmla="*/ 2178 w 10000"/>
                  <a:gd name="connsiteY82" fmla="*/ 126 h 10000"/>
                  <a:gd name="connsiteX83" fmla="*/ 2357 w 10000"/>
                  <a:gd name="connsiteY83" fmla="*/ 86 h 10000"/>
                  <a:gd name="connsiteX84" fmla="*/ 2512 w 10000"/>
                  <a:gd name="connsiteY84" fmla="*/ 60 h 10000"/>
                  <a:gd name="connsiteX85" fmla="*/ 2936 w 10000"/>
                  <a:gd name="connsiteY85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9981 w 10000"/>
                  <a:gd name="connsiteY17" fmla="*/ 4834 h 10000"/>
                  <a:gd name="connsiteX18" fmla="*/ 8211 w 10000"/>
                  <a:gd name="connsiteY18" fmla="*/ 2863 h 10000"/>
                  <a:gd name="connsiteX19" fmla="*/ 8192 w 10000"/>
                  <a:gd name="connsiteY19" fmla="*/ 2689 h 10000"/>
                  <a:gd name="connsiteX20" fmla="*/ 8142 w 10000"/>
                  <a:gd name="connsiteY20" fmla="*/ 2414 h 10000"/>
                  <a:gd name="connsiteX21" fmla="*/ 8068 w 10000"/>
                  <a:gd name="connsiteY21" fmla="*/ 2162 h 10000"/>
                  <a:gd name="connsiteX22" fmla="*/ 7969 w 10000"/>
                  <a:gd name="connsiteY22" fmla="*/ 1940 h 10000"/>
                  <a:gd name="connsiteX23" fmla="*/ 7876 w 10000"/>
                  <a:gd name="connsiteY23" fmla="*/ 1757 h 10000"/>
                  <a:gd name="connsiteX24" fmla="*/ 7794 w 10000"/>
                  <a:gd name="connsiteY24" fmla="*/ 1621 h 10000"/>
                  <a:gd name="connsiteX25" fmla="*/ 7772 w 10000"/>
                  <a:gd name="connsiteY25" fmla="*/ 2863 h 10000"/>
                  <a:gd name="connsiteX26" fmla="*/ 7794 w 10000"/>
                  <a:gd name="connsiteY26" fmla="*/ 9297 h 10000"/>
                  <a:gd name="connsiteX27" fmla="*/ 7763 w 10000"/>
                  <a:gd name="connsiteY27" fmla="*/ 9443 h 10000"/>
                  <a:gd name="connsiteX28" fmla="*/ 7682 w 10000"/>
                  <a:gd name="connsiteY28" fmla="*/ 9569 h 10000"/>
                  <a:gd name="connsiteX29" fmla="*/ 7553 w 10000"/>
                  <a:gd name="connsiteY29" fmla="*/ 9698 h 10000"/>
                  <a:gd name="connsiteX30" fmla="*/ 7391 w 10000"/>
                  <a:gd name="connsiteY30" fmla="*/ 9801 h 10000"/>
                  <a:gd name="connsiteX31" fmla="*/ 7204 w 10000"/>
                  <a:gd name="connsiteY31" fmla="*/ 9881 h 10000"/>
                  <a:gd name="connsiteX32" fmla="*/ 6980 w 10000"/>
                  <a:gd name="connsiteY32" fmla="*/ 9957 h 10000"/>
                  <a:gd name="connsiteX33" fmla="*/ 6721 w 10000"/>
                  <a:gd name="connsiteY33" fmla="*/ 9987 h 10000"/>
                  <a:gd name="connsiteX34" fmla="*/ 6453 w 10000"/>
                  <a:gd name="connsiteY34" fmla="*/ 10000 h 10000"/>
                  <a:gd name="connsiteX35" fmla="*/ 6186 w 10000"/>
                  <a:gd name="connsiteY35" fmla="*/ 9987 h 10000"/>
                  <a:gd name="connsiteX36" fmla="*/ 5936 w 10000"/>
                  <a:gd name="connsiteY36" fmla="*/ 9957 h 10000"/>
                  <a:gd name="connsiteX37" fmla="*/ 5726 w 10000"/>
                  <a:gd name="connsiteY37" fmla="*/ 9884 h 10000"/>
                  <a:gd name="connsiteX38" fmla="*/ 5509 w 10000"/>
                  <a:gd name="connsiteY38" fmla="*/ 9801 h 10000"/>
                  <a:gd name="connsiteX39" fmla="*/ 5342 w 10000"/>
                  <a:gd name="connsiteY39" fmla="*/ 9695 h 10000"/>
                  <a:gd name="connsiteX40" fmla="*/ 5242 w 10000"/>
                  <a:gd name="connsiteY40" fmla="*/ 9569 h 10000"/>
                  <a:gd name="connsiteX41" fmla="*/ 5161 w 10000"/>
                  <a:gd name="connsiteY41" fmla="*/ 9443 h 10000"/>
                  <a:gd name="connsiteX42" fmla="*/ 5130 w 10000"/>
                  <a:gd name="connsiteY42" fmla="*/ 9300 h 10000"/>
                  <a:gd name="connsiteX43" fmla="*/ 5130 w 10000"/>
                  <a:gd name="connsiteY43" fmla="*/ 4559 h 10000"/>
                  <a:gd name="connsiteX44" fmla="*/ 4860 w 10000"/>
                  <a:gd name="connsiteY44" fmla="*/ 4559 h 10000"/>
                  <a:gd name="connsiteX45" fmla="*/ 4860 w 10000"/>
                  <a:gd name="connsiteY45" fmla="*/ 9297 h 10000"/>
                  <a:gd name="connsiteX46" fmla="*/ 4829 w 10000"/>
                  <a:gd name="connsiteY46" fmla="*/ 9436 h 10000"/>
                  <a:gd name="connsiteX47" fmla="*/ 4780 w 10000"/>
                  <a:gd name="connsiteY47" fmla="*/ 9566 h 10000"/>
                  <a:gd name="connsiteX48" fmla="*/ 4637 w 10000"/>
                  <a:gd name="connsiteY48" fmla="*/ 9698 h 10000"/>
                  <a:gd name="connsiteX49" fmla="*/ 4482 w 10000"/>
                  <a:gd name="connsiteY49" fmla="*/ 9801 h 10000"/>
                  <a:gd name="connsiteX50" fmla="*/ 4290 w 10000"/>
                  <a:gd name="connsiteY50" fmla="*/ 9884 h 10000"/>
                  <a:gd name="connsiteX51" fmla="*/ 4047 w 10000"/>
                  <a:gd name="connsiteY51" fmla="*/ 9957 h 10000"/>
                  <a:gd name="connsiteX52" fmla="*/ 3798 w 10000"/>
                  <a:gd name="connsiteY52" fmla="*/ 9987 h 10000"/>
                  <a:gd name="connsiteX53" fmla="*/ 3538 w 10000"/>
                  <a:gd name="connsiteY53" fmla="*/ 10000 h 10000"/>
                  <a:gd name="connsiteX54" fmla="*/ 3277 w 10000"/>
                  <a:gd name="connsiteY54" fmla="*/ 9987 h 10000"/>
                  <a:gd name="connsiteX55" fmla="*/ 3029 w 10000"/>
                  <a:gd name="connsiteY55" fmla="*/ 9957 h 10000"/>
                  <a:gd name="connsiteX56" fmla="*/ 2786 w 10000"/>
                  <a:gd name="connsiteY56" fmla="*/ 9884 h 10000"/>
                  <a:gd name="connsiteX57" fmla="*/ 2600 w 10000"/>
                  <a:gd name="connsiteY57" fmla="*/ 9801 h 10000"/>
                  <a:gd name="connsiteX58" fmla="*/ 2439 w 10000"/>
                  <a:gd name="connsiteY58" fmla="*/ 9698 h 10000"/>
                  <a:gd name="connsiteX59" fmla="*/ 2302 w 10000"/>
                  <a:gd name="connsiteY59" fmla="*/ 9566 h 10000"/>
                  <a:gd name="connsiteX60" fmla="*/ 2247 w 10000"/>
                  <a:gd name="connsiteY60" fmla="*/ 9436 h 10000"/>
                  <a:gd name="connsiteX61" fmla="*/ 2221 w 10000"/>
                  <a:gd name="connsiteY61" fmla="*/ 9300 h 10000"/>
                  <a:gd name="connsiteX62" fmla="*/ 2202 w 10000"/>
                  <a:gd name="connsiteY62" fmla="*/ 2846 h 10000"/>
                  <a:gd name="connsiteX63" fmla="*/ 2221 w 10000"/>
                  <a:gd name="connsiteY63" fmla="*/ 1588 h 10000"/>
                  <a:gd name="connsiteX64" fmla="*/ 2146 w 10000"/>
                  <a:gd name="connsiteY64" fmla="*/ 1704 h 10000"/>
                  <a:gd name="connsiteX65" fmla="*/ 2046 w 10000"/>
                  <a:gd name="connsiteY65" fmla="*/ 1936 h 10000"/>
                  <a:gd name="connsiteX66" fmla="*/ 1924 w 10000"/>
                  <a:gd name="connsiteY66" fmla="*/ 2202 h 10000"/>
                  <a:gd name="connsiteX67" fmla="*/ 1848 w 10000"/>
                  <a:gd name="connsiteY67" fmla="*/ 2517 h 10000"/>
                  <a:gd name="connsiteX68" fmla="*/ 1790 w 10000"/>
                  <a:gd name="connsiteY68" fmla="*/ 2850 h 10000"/>
                  <a:gd name="connsiteX69" fmla="*/ 1 w 10000"/>
                  <a:gd name="connsiteY69" fmla="*/ 2849 h 10000"/>
                  <a:gd name="connsiteX70" fmla="*/ 34 w 10000"/>
                  <a:gd name="connsiteY70" fmla="*/ 2533 h 10000"/>
                  <a:gd name="connsiteX71" fmla="*/ 109 w 10000"/>
                  <a:gd name="connsiteY71" fmla="*/ 2198 h 10000"/>
                  <a:gd name="connsiteX72" fmla="*/ 207 w 10000"/>
                  <a:gd name="connsiteY72" fmla="*/ 1890 h 10000"/>
                  <a:gd name="connsiteX73" fmla="*/ 339 w 10000"/>
                  <a:gd name="connsiteY73" fmla="*/ 1621 h 10000"/>
                  <a:gd name="connsiteX74" fmla="*/ 464 w 10000"/>
                  <a:gd name="connsiteY74" fmla="*/ 1379 h 10000"/>
                  <a:gd name="connsiteX75" fmla="*/ 612 w 10000"/>
                  <a:gd name="connsiteY75" fmla="*/ 1151 h 10000"/>
                  <a:gd name="connsiteX76" fmla="*/ 792 w 10000"/>
                  <a:gd name="connsiteY76" fmla="*/ 958 h 10000"/>
                  <a:gd name="connsiteX77" fmla="*/ 967 w 10000"/>
                  <a:gd name="connsiteY77" fmla="*/ 789 h 10000"/>
                  <a:gd name="connsiteX78" fmla="*/ 1146 w 10000"/>
                  <a:gd name="connsiteY78" fmla="*/ 620 h 10000"/>
                  <a:gd name="connsiteX79" fmla="*/ 1351 w 10000"/>
                  <a:gd name="connsiteY79" fmla="*/ 484 h 10000"/>
                  <a:gd name="connsiteX80" fmla="*/ 1762 w 10000"/>
                  <a:gd name="connsiteY80" fmla="*/ 265 h 10000"/>
                  <a:gd name="connsiteX81" fmla="*/ 2178 w 10000"/>
                  <a:gd name="connsiteY81" fmla="*/ 126 h 10000"/>
                  <a:gd name="connsiteX82" fmla="*/ 2357 w 10000"/>
                  <a:gd name="connsiteY82" fmla="*/ 86 h 10000"/>
                  <a:gd name="connsiteX83" fmla="*/ 2512 w 10000"/>
                  <a:gd name="connsiteY83" fmla="*/ 60 h 10000"/>
                  <a:gd name="connsiteX84" fmla="*/ 2936 w 10000"/>
                  <a:gd name="connsiteY84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11 w 10000"/>
                  <a:gd name="connsiteY17" fmla="*/ 2863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5130 w 10000"/>
                  <a:gd name="connsiteY42" fmla="*/ 4559 h 10000"/>
                  <a:gd name="connsiteX43" fmla="*/ 4860 w 10000"/>
                  <a:gd name="connsiteY43" fmla="*/ 4559 h 10000"/>
                  <a:gd name="connsiteX44" fmla="*/ 4860 w 10000"/>
                  <a:gd name="connsiteY44" fmla="*/ 9297 h 10000"/>
                  <a:gd name="connsiteX45" fmla="*/ 4829 w 10000"/>
                  <a:gd name="connsiteY45" fmla="*/ 9436 h 10000"/>
                  <a:gd name="connsiteX46" fmla="*/ 4780 w 10000"/>
                  <a:gd name="connsiteY46" fmla="*/ 9566 h 10000"/>
                  <a:gd name="connsiteX47" fmla="*/ 4637 w 10000"/>
                  <a:gd name="connsiteY47" fmla="*/ 9698 h 10000"/>
                  <a:gd name="connsiteX48" fmla="*/ 4482 w 10000"/>
                  <a:gd name="connsiteY48" fmla="*/ 9801 h 10000"/>
                  <a:gd name="connsiteX49" fmla="*/ 4290 w 10000"/>
                  <a:gd name="connsiteY49" fmla="*/ 9884 h 10000"/>
                  <a:gd name="connsiteX50" fmla="*/ 4047 w 10000"/>
                  <a:gd name="connsiteY50" fmla="*/ 9957 h 10000"/>
                  <a:gd name="connsiteX51" fmla="*/ 3798 w 10000"/>
                  <a:gd name="connsiteY51" fmla="*/ 9987 h 10000"/>
                  <a:gd name="connsiteX52" fmla="*/ 3538 w 10000"/>
                  <a:gd name="connsiteY52" fmla="*/ 10000 h 10000"/>
                  <a:gd name="connsiteX53" fmla="*/ 3277 w 10000"/>
                  <a:gd name="connsiteY53" fmla="*/ 9987 h 10000"/>
                  <a:gd name="connsiteX54" fmla="*/ 3029 w 10000"/>
                  <a:gd name="connsiteY54" fmla="*/ 9957 h 10000"/>
                  <a:gd name="connsiteX55" fmla="*/ 2786 w 10000"/>
                  <a:gd name="connsiteY55" fmla="*/ 9884 h 10000"/>
                  <a:gd name="connsiteX56" fmla="*/ 2600 w 10000"/>
                  <a:gd name="connsiteY56" fmla="*/ 9801 h 10000"/>
                  <a:gd name="connsiteX57" fmla="*/ 2439 w 10000"/>
                  <a:gd name="connsiteY57" fmla="*/ 9698 h 10000"/>
                  <a:gd name="connsiteX58" fmla="*/ 2302 w 10000"/>
                  <a:gd name="connsiteY58" fmla="*/ 9566 h 10000"/>
                  <a:gd name="connsiteX59" fmla="*/ 2247 w 10000"/>
                  <a:gd name="connsiteY59" fmla="*/ 9436 h 10000"/>
                  <a:gd name="connsiteX60" fmla="*/ 2221 w 10000"/>
                  <a:gd name="connsiteY60" fmla="*/ 9300 h 10000"/>
                  <a:gd name="connsiteX61" fmla="*/ 2202 w 10000"/>
                  <a:gd name="connsiteY61" fmla="*/ 2846 h 10000"/>
                  <a:gd name="connsiteX62" fmla="*/ 2221 w 10000"/>
                  <a:gd name="connsiteY62" fmla="*/ 1588 h 10000"/>
                  <a:gd name="connsiteX63" fmla="*/ 2146 w 10000"/>
                  <a:gd name="connsiteY63" fmla="*/ 1704 h 10000"/>
                  <a:gd name="connsiteX64" fmla="*/ 2046 w 10000"/>
                  <a:gd name="connsiteY64" fmla="*/ 1936 h 10000"/>
                  <a:gd name="connsiteX65" fmla="*/ 1924 w 10000"/>
                  <a:gd name="connsiteY65" fmla="*/ 2202 h 10000"/>
                  <a:gd name="connsiteX66" fmla="*/ 1848 w 10000"/>
                  <a:gd name="connsiteY66" fmla="*/ 2517 h 10000"/>
                  <a:gd name="connsiteX67" fmla="*/ 1790 w 10000"/>
                  <a:gd name="connsiteY67" fmla="*/ 2850 h 10000"/>
                  <a:gd name="connsiteX68" fmla="*/ 1 w 10000"/>
                  <a:gd name="connsiteY68" fmla="*/ 2849 h 10000"/>
                  <a:gd name="connsiteX69" fmla="*/ 34 w 10000"/>
                  <a:gd name="connsiteY69" fmla="*/ 2533 h 10000"/>
                  <a:gd name="connsiteX70" fmla="*/ 109 w 10000"/>
                  <a:gd name="connsiteY70" fmla="*/ 2198 h 10000"/>
                  <a:gd name="connsiteX71" fmla="*/ 207 w 10000"/>
                  <a:gd name="connsiteY71" fmla="*/ 1890 h 10000"/>
                  <a:gd name="connsiteX72" fmla="*/ 339 w 10000"/>
                  <a:gd name="connsiteY72" fmla="*/ 1621 h 10000"/>
                  <a:gd name="connsiteX73" fmla="*/ 464 w 10000"/>
                  <a:gd name="connsiteY73" fmla="*/ 1379 h 10000"/>
                  <a:gd name="connsiteX74" fmla="*/ 612 w 10000"/>
                  <a:gd name="connsiteY74" fmla="*/ 1151 h 10000"/>
                  <a:gd name="connsiteX75" fmla="*/ 792 w 10000"/>
                  <a:gd name="connsiteY75" fmla="*/ 958 h 10000"/>
                  <a:gd name="connsiteX76" fmla="*/ 967 w 10000"/>
                  <a:gd name="connsiteY76" fmla="*/ 789 h 10000"/>
                  <a:gd name="connsiteX77" fmla="*/ 1146 w 10000"/>
                  <a:gd name="connsiteY77" fmla="*/ 620 h 10000"/>
                  <a:gd name="connsiteX78" fmla="*/ 1351 w 10000"/>
                  <a:gd name="connsiteY78" fmla="*/ 484 h 10000"/>
                  <a:gd name="connsiteX79" fmla="*/ 1762 w 10000"/>
                  <a:gd name="connsiteY79" fmla="*/ 265 h 10000"/>
                  <a:gd name="connsiteX80" fmla="*/ 2178 w 10000"/>
                  <a:gd name="connsiteY80" fmla="*/ 126 h 10000"/>
                  <a:gd name="connsiteX81" fmla="*/ 2357 w 10000"/>
                  <a:gd name="connsiteY81" fmla="*/ 86 h 10000"/>
                  <a:gd name="connsiteX82" fmla="*/ 2512 w 10000"/>
                  <a:gd name="connsiteY82" fmla="*/ 60 h 10000"/>
                  <a:gd name="connsiteX83" fmla="*/ 2936 w 10000"/>
                  <a:gd name="connsiteY83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11 w 10000"/>
                  <a:gd name="connsiteY17" fmla="*/ 2838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5130 w 10000"/>
                  <a:gd name="connsiteY42" fmla="*/ 4559 h 10000"/>
                  <a:gd name="connsiteX43" fmla="*/ 4860 w 10000"/>
                  <a:gd name="connsiteY43" fmla="*/ 4559 h 10000"/>
                  <a:gd name="connsiteX44" fmla="*/ 4860 w 10000"/>
                  <a:gd name="connsiteY44" fmla="*/ 9297 h 10000"/>
                  <a:gd name="connsiteX45" fmla="*/ 4829 w 10000"/>
                  <a:gd name="connsiteY45" fmla="*/ 9436 h 10000"/>
                  <a:gd name="connsiteX46" fmla="*/ 4780 w 10000"/>
                  <a:gd name="connsiteY46" fmla="*/ 9566 h 10000"/>
                  <a:gd name="connsiteX47" fmla="*/ 4637 w 10000"/>
                  <a:gd name="connsiteY47" fmla="*/ 9698 h 10000"/>
                  <a:gd name="connsiteX48" fmla="*/ 4482 w 10000"/>
                  <a:gd name="connsiteY48" fmla="*/ 9801 h 10000"/>
                  <a:gd name="connsiteX49" fmla="*/ 4290 w 10000"/>
                  <a:gd name="connsiteY49" fmla="*/ 9884 h 10000"/>
                  <a:gd name="connsiteX50" fmla="*/ 4047 w 10000"/>
                  <a:gd name="connsiteY50" fmla="*/ 9957 h 10000"/>
                  <a:gd name="connsiteX51" fmla="*/ 3798 w 10000"/>
                  <a:gd name="connsiteY51" fmla="*/ 9987 h 10000"/>
                  <a:gd name="connsiteX52" fmla="*/ 3538 w 10000"/>
                  <a:gd name="connsiteY52" fmla="*/ 10000 h 10000"/>
                  <a:gd name="connsiteX53" fmla="*/ 3277 w 10000"/>
                  <a:gd name="connsiteY53" fmla="*/ 9987 h 10000"/>
                  <a:gd name="connsiteX54" fmla="*/ 3029 w 10000"/>
                  <a:gd name="connsiteY54" fmla="*/ 9957 h 10000"/>
                  <a:gd name="connsiteX55" fmla="*/ 2786 w 10000"/>
                  <a:gd name="connsiteY55" fmla="*/ 9884 h 10000"/>
                  <a:gd name="connsiteX56" fmla="*/ 2600 w 10000"/>
                  <a:gd name="connsiteY56" fmla="*/ 9801 h 10000"/>
                  <a:gd name="connsiteX57" fmla="*/ 2439 w 10000"/>
                  <a:gd name="connsiteY57" fmla="*/ 9698 h 10000"/>
                  <a:gd name="connsiteX58" fmla="*/ 2302 w 10000"/>
                  <a:gd name="connsiteY58" fmla="*/ 9566 h 10000"/>
                  <a:gd name="connsiteX59" fmla="*/ 2247 w 10000"/>
                  <a:gd name="connsiteY59" fmla="*/ 9436 h 10000"/>
                  <a:gd name="connsiteX60" fmla="*/ 2221 w 10000"/>
                  <a:gd name="connsiteY60" fmla="*/ 9300 h 10000"/>
                  <a:gd name="connsiteX61" fmla="*/ 2202 w 10000"/>
                  <a:gd name="connsiteY61" fmla="*/ 2846 h 10000"/>
                  <a:gd name="connsiteX62" fmla="*/ 2221 w 10000"/>
                  <a:gd name="connsiteY62" fmla="*/ 1588 h 10000"/>
                  <a:gd name="connsiteX63" fmla="*/ 2146 w 10000"/>
                  <a:gd name="connsiteY63" fmla="*/ 1704 h 10000"/>
                  <a:gd name="connsiteX64" fmla="*/ 2046 w 10000"/>
                  <a:gd name="connsiteY64" fmla="*/ 1936 h 10000"/>
                  <a:gd name="connsiteX65" fmla="*/ 1924 w 10000"/>
                  <a:gd name="connsiteY65" fmla="*/ 2202 h 10000"/>
                  <a:gd name="connsiteX66" fmla="*/ 1848 w 10000"/>
                  <a:gd name="connsiteY66" fmla="*/ 2517 h 10000"/>
                  <a:gd name="connsiteX67" fmla="*/ 1790 w 10000"/>
                  <a:gd name="connsiteY67" fmla="*/ 2850 h 10000"/>
                  <a:gd name="connsiteX68" fmla="*/ 1 w 10000"/>
                  <a:gd name="connsiteY68" fmla="*/ 2849 h 10000"/>
                  <a:gd name="connsiteX69" fmla="*/ 34 w 10000"/>
                  <a:gd name="connsiteY69" fmla="*/ 2533 h 10000"/>
                  <a:gd name="connsiteX70" fmla="*/ 109 w 10000"/>
                  <a:gd name="connsiteY70" fmla="*/ 2198 h 10000"/>
                  <a:gd name="connsiteX71" fmla="*/ 207 w 10000"/>
                  <a:gd name="connsiteY71" fmla="*/ 1890 h 10000"/>
                  <a:gd name="connsiteX72" fmla="*/ 339 w 10000"/>
                  <a:gd name="connsiteY72" fmla="*/ 1621 h 10000"/>
                  <a:gd name="connsiteX73" fmla="*/ 464 w 10000"/>
                  <a:gd name="connsiteY73" fmla="*/ 1379 h 10000"/>
                  <a:gd name="connsiteX74" fmla="*/ 612 w 10000"/>
                  <a:gd name="connsiteY74" fmla="*/ 1151 h 10000"/>
                  <a:gd name="connsiteX75" fmla="*/ 792 w 10000"/>
                  <a:gd name="connsiteY75" fmla="*/ 958 h 10000"/>
                  <a:gd name="connsiteX76" fmla="*/ 967 w 10000"/>
                  <a:gd name="connsiteY76" fmla="*/ 789 h 10000"/>
                  <a:gd name="connsiteX77" fmla="*/ 1146 w 10000"/>
                  <a:gd name="connsiteY77" fmla="*/ 620 h 10000"/>
                  <a:gd name="connsiteX78" fmla="*/ 1351 w 10000"/>
                  <a:gd name="connsiteY78" fmla="*/ 484 h 10000"/>
                  <a:gd name="connsiteX79" fmla="*/ 1762 w 10000"/>
                  <a:gd name="connsiteY79" fmla="*/ 265 h 10000"/>
                  <a:gd name="connsiteX80" fmla="*/ 2178 w 10000"/>
                  <a:gd name="connsiteY80" fmla="*/ 126 h 10000"/>
                  <a:gd name="connsiteX81" fmla="*/ 2357 w 10000"/>
                  <a:gd name="connsiteY81" fmla="*/ 86 h 10000"/>
                  <a:gd name="connsiteX82" fmla="*/ 2512 w 10000"/>
                  <a:gd name="connsiteY82" fmla="*/ 60 h 10000"/>
                  <a:gd name="connsiteX83" fmla="*/ 2936 w 10000"/>
                  <a:gd name="connsiteY83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11 w 10000"/>
                  <a:gd name="connsiteY17" fmla="*/ 2838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5130 w 10000"/>
                  <a:gd name="connsiteY42" fmla="*/ 4559 h 10000"/>
                  <a:gd name="connsiteX43" fmla="*/ 4860 w 10000"/>
                  <a:gd name="connsiteY43" fmla="*/ 4559 h 10000"/>
                  <a:gd name="connsiteX44" fmla="*/ 4860 w 10000"/>
                  <a:gd name="connsiteY44" fmla="*/ 9297 h 10000"/>
                  <a:gd name="connsiteX45" fmla="*/ 4829 w 10000"/>
                  <a:gd name="connsiteY45" fmla="*/ 9436 h 10000"/>
                  <a:gd name="connsiteX46" fmla="*/ 4780 w 10000"/>
                  <a:gd name="connsiteY46" fmla="*/ 9566 h 10000"/>
                  <a:gd name="connsiteX47" fmla="*/ 4637 w 10000"/>
                  <a:gd name="connsiteY47" fmla="*/ 9698 h 10000"/>
                  <a:gd name="connsiteX48" fmla="*/ 4482 w 10000"/>
                  <a:gd name="connsiteY48" fmla="*/ 9801 h 10000"/>
                  <a:gd name="connsiteX49" fmla="*/ 4290 w 10000"/>
                  <a:gd name="connsiteY49" fmla="*/ 9884 h 10000"/>
                  <a:gd name="connsiteX50" fmla="*/ 4047 w 10000"/>
                  <a:gd name="connsiteY50" fmla="*/ 9957 h 10000"/>
                  <a:gd name="connsiteX51" fmla="*/ 3798 w 10000"/>
                  <a:gd name="connsiteY51" fmla="*/ 9987 h 10000"/>
                  <a:gd name="connsiteX52" fmla="*/ 3538 w 10000"/>
                  <a:gd name="connsiteY52" fmla="*/ 10000 h 10000"/>
                  <a:gd name="connsiteX53" fmla="*/ 3277 w 10000"/>
                  <a:gd name="connsiteY53" fmla="*/ 9987 h 10000"/>
                  <a:gd name="connsiteX54" fmla="*/ 3029 w 10000"/>
                  <a:gd name="connsiteY54" fmla="*/ 9957 h 10000"/>
                  <a:gd name="connsiteX55" fmla="*/ 2786 w 10000"/>
                  <a:gd name="connsiteY55" fmla="*/ 9884 h 10000"/>
                  <a:gd name="connsiteX56" fmla="*/ 2600 w 10000"/>
                  <a:gd name="connsiteY56" fmla="*/ 9801 h 10000"/>
                  <a:gd name="connsiteX57" fmla="*/ 2439 w 10000"/>
                  <a:gd name="connsiteY57" fmla="*/ 9698 h 10000"/>
                  <a:gd name="connsiteX58" fmla="*/ 2302 w 10000"/>
                  <a:gd name="connsiteY58" fmla="*/ 9566 h 10000"/>
                  <a:gd name="connsiteX59" fmla="*/ 2247 w 10000"/>
                  <a:gd name="connsiteY59" fmla="*/ 9436 h 10000"/>
                  <a:gd name="connsiteX60" fmla="*/ 2221 w 10000"/>
                  <a:gd name="connsiteY60" fmla="*/ 9300 h 10000"/>
                  <a:gd name="connsiteX61" fmla="*/ 2202 w 10000"/>
                  <a:gd name="connsiteY61" fmla="*/ 2846 h 10000"/>
                  <a:gd name="connsiteX62" fmla="*/ 2221 w 10000"/>
                  <a:gd name="connsiteY62" fmla="*/ 1588 h 10000"/>
                  <a:gd name="connsiteX63" fmla="*/ 2146 w 10000"/>
                  <a:gd name="connsiteY63" fmla="*/ 1704 h 10000"/>
                  <a:gd name="connsiteX64" fmla="*/ 2046 w 10000"/>
                  <a:gd name="connsiteY64" fmla="*/ 1936 h 10000"/>
                  <a:gd name="connsiteX65" fmla="*/ 1924 w 10000"/>
                  <a:gd name="connsiteY65" fmla="*/ 2202 h 10000"/>
                  <a:gd name="connsiteX66" fmla="*/ 1848 w 10000"/>
                  <a:gd name="connsiteY66" fmla="*/ 2517 h 10000"/>
                  <a:gd name="connsiteX67" fmla="*/ 1790 w 10000"/>
                  <a:gd name="connsiteY67" fmla="*/ 2850 h 10000"/>
                  <a:gd name="connsiteX68" fmla="*/ 1 w 10000"/>
                  <a:gd name="connsiteY68" fmla="*/ 2849 h 10000"/>
                  <a:gd name="connsiteX69" fmla="*/ 34 w 10000"/>
                  <a:gd name="connsiteY69" fmla="*/ 2533 h 10000"/>
                  <a:gd name="connsiteX70" fmla="*/ 109 w 10000"/>
                  <a:gd name="connsiteY70" fmla="*/ 2198 h 10000"/>
                  <a:gd name="connsiteX71" fmla="*/ 207 w 10000"/>
                  <a:gd name="connsiteY71" fmla="*/ 1890 h 10000"/>
                  <a:gd name="connsiteX72" fmla="*/ 339 w 10000"/>
                  <a:gd name="connsiteY72" fmla="*/ 1621 h 10000"/>
                  <a:gd name="connsiteX73" fmla="*/ 464 w 10000"/>
                  <a:gd name="connsiteY73" fmla="*/ 1379 h 10000"/>
                  <a:gd name="connsiteX74" fmla="*/ 612 w 10000"/>
                  <a:gd name="connsiteY74" fmla="*/ 1151 h 10000"/>
                  <a:gd name="connsiteX75" fmla="*/ 792 w 10000"/>
                  <a:gd name="connsiteY75" fmla="*/ 958 h 10000"/>
                  <a:gd name="connsiteX76" fmla="*/ 967 w 10000"/>
                  <a:gd name="connsiteY76" fmla="*/ 789 h 10000"/>
                  <a:gd name="connsiteX77" fmla="*/ 1146 w 10000"/>
                  <a:gd name="connsiteY77" fmla="*/ 620 h 10000"/>
                  <a:gd name="connsiteX78" fmla="*/ 1351 w 10000"/>
                  <a:gd name="connsiteY78" fmla="*/ 484 h 10000"/>
                  <a:gd name="connsiteX79" fmla="*/ 1762 w 10000"/>
                  <a:gd name="connsiteY79" fmla="*/ 265 h 10000"/>
                  <a:gd name="connsiteX80" fmla="*/ 2178 w 10000"/>
                  <a:gd name="connsiteY80" fmla="*/ 126 h 10000"/>
                  <a:gd name="connsiteX81" fmla="*/ 2357 w 10000"/>
                  <a:gd name="connsiteY81" fmla="*/ 86 h 10000"/>
                  <a:gd name="connsiteX82" fmla="*/ 2512 w 10000"/>
                  <a:gd name="connsiteY82" fmla="*/ 60 h 10000"/>
                  <a:gd name="connsiteX83" fmla="*/ 2936 w 10000"/>
                  <a:gd name="connsiteY83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11 w 10000"/>
                  <a:gd name="connsiteY17" fmla="*/ 2855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5130 w 10000"/>
                  <a:gd name="connsiteY42" fmla="*/ 4559 h 10000"/>
                  <a:gd name="connsiteX43" fmla="*/ 4860 w 10000"/>
                  <a:gd name="connsiteY43" fmla="*/ 4559 h 10000"/>
                  <a:gd name="connsiteX44" fmla="*/ 4860 w 10000"/>
                  <a:gd name="connsiteY44" fmla="*/ 9297 h 10000"/>
                  <a:gd name="connsiteX45" fmla="*/ 4829 w 10000"/>
                  <a:gd name="connsiteY45" fmla="*/ 9436 h 10000"/>
                  <a:gd name="connsiteX46" fmla="*/ 4780 w 10000"/>
                  <a:gd name="connsiteY46" fmla="*/ 9566 h 10000"/>
                  <a:gd name="connsiteX47" fmla="*/ 4637 w 10000"/>
                  <a:gd name="connsiteY47" fmla="*/ 9698 h 10000"/>
                  <a:gd name="connsiteX48" fmla="*/ 4482 w 10000"/>
                  <a:gd name="connsiteY48" fmla="*/ 9801 h 10000"/>
                  <a:gd name="connsiteX49" fmla="*/ 4290 w 10000"/>
                  <a:gd name="connsiteY49" fmla="*/ 9884 h 10000"/>
                  <a:gd name="connsiteX50" fmla="*/ 4047 w 10000"/>
                  <a:gd name="connsiteY50" fmla="*/ 9957 h 10000"/>
                  <a:gd name="connsiteX51" fmla="*/ 3798 w 10000"/>
                  <a:gd name="connsiteY51" fmla="*/ 9987 h 10000"/>
                  <a:gd name="connsiteX52" fmla="*/ 3538 w 10000"/>
                  <a:gd name="connsiteY52" fmla="*/ 10000 h 10000"/>
                  <a:gd name="connsiteX53" fmla="*/ 3277 w 10000"/>
                  <a:gd name="connsiteY53" fmla="*/ 9987 h 10000"/>
                  <a:gd name="connsiteX54" fmla="*/ 3029 w 10000"/>
                  <a:gd name="connsiteY54" fmla="*/ 9957 h 10000"/>
                  <a:gd name="connsiteX55" fmla="*/ 2786 w 10000"/>
                  <a:gd name="connsiteY55" fmla="*/ 9884 h 10000"/>
                  <a:gd name="connsiteX56" fmla="*/ 2600 w 10000"/>
                  <a:gd name="connsiteY56" fmla="*/ 9801 h 10000"/>
                  <a:gd name="connsiteX57" fmla="*/ 2439 w 10000"/>
                  <a:gd name="connsiteY57" fmla="*/ 9698 h 10000"/>
                  <a:gd name="connsiteX58" fmla="*/ 2302 w 10000"/>
                  <a:gd name="connsiteY58" fmla="*/ 9566 h 10000"/>
                  <a:gd name="connsiteX59" fmla="*/ 2247 w 10000"/>
                  <a:gd name="connsiteY59" fmla="*/ 9436 h 10000"/>
                  <a:gd name="connsiteX60" fmla="*/ 2221 w 10000"/>
                  <a:gd name="connsiteY60" fmla="*/ 9300 h 10000"/>
                  <a:gd name="connsiteX61" fmla="*/ 2202 w 10000"/>
                  <a:gd name="connsiteY61" fmla="*/ 2846 h 10000"/>
                  <a:gd name="connsiteX62" fmla="*/ 2221 w 10000"/>
                  <a:gd name="connsiteY62" fmla="*/ 1588 h 10000"/>
                  <a:gd name="connsiteX63" fmla="*/ 2146 w 10000"/>
                  <a:gd name="connsiteY63" fmla="*/ 1704 h 10000"/>
                  <a:gd name="connsiteX64" fmla="*/ 2046 w 10000"/>
                  <a:gd name="connsiteY64" fmla="*/ 1936 h 10000"/>
                  <a:gd name="connsiteX65" fmla="*/ 1924 w 10000"/>
                  <a:gd name="connsiteY65" fmla="*/ 2202 h 10000"/>
                  <a:gd name="connsiteX66" fmla="*/ 1848 w 10000"/>
                  <a:gd name="connsiteY66" fmla="*/ 2517 h 10000"/>
                  <a:gd name="connsiteX67" fmla="*/ 1790 w 10000"/>
                  <a:gd name="connsiteY67" fmla="*/ 2850 h 10000"/>
                  <a:gd name="connsiteX68" fmla="*/ 1 w 10000"/>
                  <a:gd name="connsiteY68" fmla="*/ 2849 h 10000"/>
                  <a:gd name="connsiteX69" fmla="*/ 34 w 10000"/>
                  <a:gd name="connsiteY69" fmla="*/ 2533 h 10000"/>
                  <a:gd name="connsiteX70" fmla="*/ 109 w 10000"/>
                  <a:gd name="connsiteY70" fmla="*/ 2198 h 10000"/>
                  <a:gd name="connsiteX71" fmla="*/ 207 w 10000"/>
                  <a:gd name="connsiteY71" fmla="*/ 1890 h 10000"/>
                  <a:gd name="connsiteX72" fmla="*/ 339 w 10000"/>
                  <a:gd name="connsiteY72" fmla="*/ 1621 h 10000"/>
                  <a:gd name="connsiteX73" fmla="*/ 464 w 10000"/>
                  <a:gd name="connsiteY73" fmla="*/ 1379 h 10000"/>
                  <a:gd name="connsiteX74" fmla="*/ 612 w 10000"/>
                  <a:gd name="connsiteY74" fmla="*/ 1151 h 10000"/>
                  <a:gd name="connsiteX75" fmla="*/ 792 w 10000"/>
                  <a:gd name="connsiteY75" fmla="*/ 958 h 10000"/>
                  <a:gd name="connsiteX76" fmla="*/ 967 w 10000"/>
                  <a:gd name="connsiteY76" fmla="*/ 789 h 10000"/>
                  <a:gd name="connsiteX77" fmla="*/ 1146 w 10000"/>
                  <a:gd name="connsiteY77" fmla="*/ 620 h 10000"/>
                  <a:gd name="connsiteX78" fmla="*/ 1351 w 10000"/>
                  <a:gd name="connsiteY78" fmla="*/ 484 h 10000"/>
                  <a:gd name="connsiteX79" fmla="*/ 1762 w 10000"/>
                  <a:gd name="connsiteY79" fmla="*/ 265 h 10000"/>
                  <a:gd name="connsiteX80" fmla="*/ 2178 w 10000"/>
                  <a:gd name="connsiteY80" fmla="*/ 126 h 10000"/>
                  <a:gd name="connsiteX81" fmla="*/ 2357 w 10000"/>
                  <a:gd name="connsiteY81" fmla="*/ 86 h 10000"/>
                  <a:gd name="connsiteX82" fmla="*/ 2512 w 10000"/>
                  <a:gd name="connsiteY82" fmla="*/ 60 h 10000"/>
                  <a:gd name="connsiteX83" fmla="*/ 2936 w 10000"/>
                  <a:gd name="connsiteY83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11 w 10000"/>
                  <a:gd name="connsiteY17" fmla="*/ 2855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5130 w 10000"/>
                  <a:gd name="connsiteY42" fmla="*/ 4559 h 10000"/>
                  <a:gd name="connsiteX43" fmla="*/ 4860 w 10000"/>
                  <a:gd name="connsiteY43" fmla="*/ 4559 h 10000"/>
                  <a:gd name="connsiteX44" fmla="*/ 4860 w 10000"/>
                  <a:gd name="connsiteY44" fmla="*/ 9297 h 10000"/>
                  <a:gd name="connsiteX45" fmla="*/ 4829 w 10000"/>
                  <a:gd name="connsiteY45" fmla="*/ 9436 h 10000"/>
                  <a:gd name="connsiteX46" fmla="*/ 4780 w 10000"/>
                  <a:gd name="connsiteY46" fmla="*/ 9566 h 10000"/>
                  <a:gd name="connsiteX47" fmla="*/ 4637 w 10000"/>
                  <a:gd name="connsiteY47" fmla="*/ 9698 h 10000"/>
                  <a:gd name="connsiteX48" fmla="*/ 4482 w 10000"/>
                  <a:gd name="connsiteY48" fmla="*/ 9801 h 10000"/>
                  <a:gd name="connsiteX49" fmla="*/ 4290 w 10000"/>
                  <a:gd name="connsiteY49" fmla="*/ 9884 h 10000"/>
                  <a:gd name="connsiteX50" fmla="*/ 4047 w 10000"/>
                  <a:gd name="connsiteY50" fmla="*/ 9957 h 10000"/>
                  <a:gd name="connsiteX51" fmla="*/ 3798 w 10000"/>
                  <a:gd name="connsiteY51" fmla="*/ 9987 h 10000"/>
                  <a:gd name="connsiteX52" fmla="*/ 3538 w 10000"/>
                  <a:gd name="connsiteY52" fmla="*/ 10000 h 10000"/>
                  <a:gd name="connsiteX53" fmla="*/ 3277 w 10000"/>
                  <a:gd name="connsiteY53" fmla="*/ 9987 h 10000"/>
                  <a:gd name="connsiteX54" fmla="*/ 3029 w 10000"/>
                  <a:gd name="connsiteY54" fmla="*/ 9957 h 10000"/>
                  <a:gd name="connsiteX55" fmla="*/ 2786 w 10000"/>
                  <a:gd name="connsiteY55" fmla="*/ 9884 h 10000"/>
                  <a:gd name="connsiteX56" fmla="*/ 2600 w 10000"/>
                  <a:gd name="connsiteY56" fmla="*/ 9801 h 10000"/>
                  <a:gd name="connsiteX57" fmla="*/ 2439 w 10000"/>
                  <a:gd name="connsiteY57" fmla="*/ 9698 h 10000"/>
                  <a:gd name="connsiteX58" fmla="*/ 2302 w 10000"/>
                  <a:gd name="connsiteY58" fmla="*/ 9566 h 10000"/>
                  <a:gd name="connsiteX59" fmla="*/ 2247 w 10000"/>
                  <a:gd name="connsiteY59" fmla="*/ 9436 h 10000"/>
                  <a:gd name="connsiteX60" fmla="*/ 2221 w 10000"/>
                  <a:gd name="connsiteY60" fmla="*/ 9300 h 10000"/>
                  <a:gd name="connsiteX61" fmla="*/ 2202 w 10000"/>
                  <a:gd name="connsiteY61" fmla="*/ 2846 h 10000"/>
                  <a:gd name="connsiteX62" fmla="*/ 2221 w 10000"/>
                  <a:gd name="connsiteY62" fmla="*/ 1588 h 10000"/>
                  <a:gd name="connsiteX63" fmla="*/ 2146 w 10000"/>
                  <a:gd name="connsiteY63" fmla="*/ 1704 h 10000"/>
                  <a:gd name="connsiteX64" fmla="*/ 2046 w 10000"/>
                  <a:gd name="connsiteY64" fmla="*/ 1936 h 10000"/>
                  <a:gd name="connsiteX65" fmla="*/ 1924 w 10000"/>
                  <a:gd name="connsiteY65" fmla="*/ 2202 h 10000"/>
                  <a:gd name="connsiteX66" fmla="*/ 1848 w 10000"/>
                  <a:gd name="connsiteY66" fmla="*/ 2517 h 10000"/>
                  <a:gd name="connsiteX67" fmla="*/ 1790 w 10000"/>
                  <a:gd name="connsiteY67" fmla="*/ 2850 h 10000"/>
                  <a:gd name="connsiteX68" fmla="*/ 1 w 10000"/>
                  <a:gd name="connsiteY68" fmla="*/ 2849 h 10000"/>
                  <a:gd name="connsiteX69" fmla="*/ 34 w 10000"/>
                  <a:gd name="connsiteY69" fmla="*/ 2533 h 10000"/>
                  <a:gd name="connsiteX70" fmla="*/ 109 w 10000"/>
                  <a:gd name="connsiteY70" fmla="*/ 2198 h 10000"/>
                  <a:gd name="connsiteX71" fmla="*/ 207 w 10000"/>
                  <a:gd name="connsiteY71" fmla="*/ 1890 h 10000"/>
                  <a:gd name="connsiteX72" fmla="*/ 339 w 10000"/>
                  <a:gd name="connsiteY72" fmla="*/ 1621 h 10000"/>
                  <a:gd name="connsiteX73" fmla="*/ 464 w 10000"/>
                  <a:gd name="connsiteY73" fmla="*/ 1379 h 10000"/>
                  <a:gd name="connsiteX74" fmla="*/ 612 w 10000"/>
                  <a:gd name="connsiteY74" fmla="*/ 1151 h 10000"/>
                  <a:gd name="connsiteX75" fmla="*/ 792 w 10000"/>
                  <a:gd name="connsiteY75" fmla="*/ 958 h 10000"/>
                  <a:gd name="connsiteX76" fmla="*/ 967 w 10000"/>
                  <a:gd name="connsiteY76" fmla="*/ 789 h 10000"/>
                  <a:gd name="connsiteX77" fmla="*/ 1146 w 10000"/>
                  <a:gd name="connsiteY77" fmla="*/ 620 h 10000"/>
                  <a:gd name="connsiteX78" fmla="*/ 1351 w 10000"/>
                  <a:gd name="connsiteY78" fmla="*/ 484 h 10000"/>
                  <a:gd name="connsiteX79" fmla="*/ 1762 w 10000"/>
                  <a:gd name="connsiteY79" fmla="*/ 265 h 10000"/>
                  <a:gd name="connsiteX80" fmla="*/ 2178 w 10000"/>
                  <a:gd name="connsiteY80" fmla="*/ 126 h 10000"/>
                  <a:gd name="connsiteX81" fmla="*/ 2357 w 10000"/>
                  <a:gd name="connsiteY81" fmla="*/ 86 h 10000"/>
                  <a:gd name="connsiteX82" fmla="*/ 2512 w 10000"/>
                  <a:gd name="connsiteY82" fmla="*/ 60 h 10000"/>
                  <a:gd name="connsiteX83" fmla="*/ 2936 w 10000"/>
                  <a:gd name="connsiteY83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47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5130 w 10000"/>
                  <a:gd name="connsiteY42" fmla="*/ 4559 h 10000"/>
                  <a:gd name="connsiteX43" fmla="*/ 4860 w 10000"/>
                  <a:gd name="connsiteY43" fmla="*/ 4559 h 10000"/>
                  <a:gd name="connsiteX44" fmla="*/ 4860 w 10000"/>
                  <a:gd name="connsiteY44" fmla="*/ 9297 h 10000"/>
                  <a:gd name="connsiteX45" fmla="*/ 4829 w 10000"/>
                  <a:gd name="connsiteY45" fmla="*/ 9436 h 10000"/>
                  <a:gd name="connsiteX46" fmla="*/ 4780 w 10000"/>
                  <a:gd name="connsiteY46" fmla="*/ 9566 h 10000"/>
                  <a:gd name="connsiteX47" fmla="*/ 4637 w 10000"/>
                  <a:gd name="connsiteY47" fmla="*/ 9698 h 10000"/>
                  <a:gd name="connsiteX48" fmla="*/ 4482 w 10000"/>
                  <a:gd name="connsiteY48" fmla="*/ 9801 h 10000"/>
                  <a:gd name="connsiteX49" fmla="*/ 4290 w 10000"/>
                  <a:gd name="connsiteY49" fmla="*/ 9884 h 10000"/>
                  <a:gd name="connsiteX50" fmla="*/ 4047 w 10000"/>
                  <a:gd name="connsiteY50" fmla="*/ 9957 h 10000"/>
                  <a:gd name="connsiteX51" fmla="*/ 3798 w 10000"/>
                  <a:gd name="connsiteY51" fmla="*/ 9987 h 10000"/>
                  <a:gd name="connsiteX52" fmla="*/ 3538 w 10000"/>
                  <a:gd name="connsiteY52" fmla="*/ 10000 h 10000"/>
                  <a:gd name="connsiteX53" fmla="*/ 3277 w 10000"/>
                  <a:gd name="connsiteY53" fmla="*/ 9987 h 10000"/>
                  <a:gd name="connsiteX54" fmla="*/ 3029 w 10000"/>
                  <a:gd name="connsiteY54" fmla="*/ 9957 h 10000"/>
                  <a:gd name="connsiteX55" fmla="*/ 2786 w 10000"/>
                  <a:gd name="connsiteY55" fmla="*/ 9884 h 10000"/>
                  <a:gd name="connsiteX56" fmla="*/ 2600 w 10000"/>
                  <a:gd name="connsiteY56" fmla="*/ 9801 h 10000"/>
                  <a:gd name="connsiteX57" fmla="*/ 2439 w 10000"/>
                  <a:gd name="connsiteY57" fmla="*/ 9698 h 10000"/>
                  <a:gd name="connsiteX58" fmla="*/ 2302 w 10000"/>
                  <a:gd name="connsiteY58" fmla="*/ 9566 h 10000"/>
                  <a:gd name="connsiteX59" fmla="*/ 2247 w 10000"/>
                  <a:gd name="connsiteY59" fmla="*/ 9436 h 10000"/>
                  <a:gd name="connsiteX60" fmla="*/ 2221 w 10000"/>
                  <a:gd name="connsiteY60" fmla="*/ 9300 h 10000"/>
                  <a:gd name="connsiteX61" fmla="*/ 2202 w 10000"/>
                  <a:gd name="connsiteY61" fmla="*/ 2846 h 10000"/>
                  <a:gd name="connsiteX62" fmla="*/ 2221 w 10000"/>
                  <a:gd name="connsiteY62" fmla="*/ 1588 h 10000"/>
                  <a:gd name="connsiteX63" fmla="*/ 2146 w 10000"/>
                  <a:gd name="connsiteY63" fmla="*/ 1704 h 10000"/>
                  <a:gd name="connsiteX64" fmla="*/ 2046 w 10000"/>
                  <a:gd name="connsiteY64" fmla="*/ 1936 h 10000"/>
                  <a:gd name="connsiteX65" fmla="*/ 1924 w 10000"/>
                  <a:gd name="connsiteY65" fmla="*/ 2202 h 10000"/>
                  <a:gd name="connsiteX66" fmla="*/ 1848 w 10000"/>
                  <a:gd name="connsiteY66" fmla="*/ 2517 h 10000"/>
                  <a:gd name="connsiteX67" fmla="*/ 1790 w 10000"/>
                  <a:gd name="connsiteY67" fmla="*/ 2850 h 10000"/>
                  <a:gd name="connsiteX68" fmla="*/ 1 w 10000"/>
                  <a:gd name="connsiteY68" fmla="*/ 2849 h 10000"/>
                  <a:gd name="connsiteX69" fmla="*/ 34 w 10000"/>
                  <a:gd name="connsiteY69" fmla="*/ 2533 h 10000"/>
                  <a:gd name="connsiteX70" fmla="*/ 109 w 10000"/>
                  <a:gd name="connsiteY70" fmla="*/ 2198 h 10000"/>
                  <a:gd name="connsiteX71" fmla="*/ 207 w 10000"/>
                  <a:gd name="connsiteY71" fmla="*/ 1890 h 10000"/>
                  <a:gd name="connsiteX72" fmla="*/ 339 w 10000"/>
                  <a:gd name="connsiteY72" fmla="*/ 1621 h 10000"/>
                  <a:gd name="connsiteX73" fmla="*/ 464 w 10000"/>
                  <a:gd name="connsiteY73" fmla="*/ 1379 h 10000"/>
                  <a:gd name="connsiteX74" fmla="*/ 612 w 10000"/>
                  <a:gd name="connsiteY74" fmla="*/ 1151 h 10000"/>
                  <a:gd name="connsiteX75" fmla="*/ 792 w 10000"/>
                  <a:gd name="connsiteY75" fmla="*/ 958 h 10000"/>
                  <a:gd name="connsiteX76" fmla="*/ 967 w 10000"/>
                  <a:gd name="connsiteY76" fmla="*/ 789 h 10000"/>
                  <a:gd name="connsiteX77" fmla="*/ 1146 w 10000"/>
                  <a:gd name="connsiteY77" fmla="*/ 620 h 10000"/>
                  <a:gd name="connsiteX78" fmla="*/ 1351 w 10000"/>
                  <a:gd name="connsiteY78" fmla="*/ 484 h 10000"/>
                  <a:gd name="connsiteX79" fmla="*/ 1762 w 10000"/>
                  <a:gd name="connsiteY79" fmla="*/ 265 h 10000"/>
                  <a:gd name="connsiteX80" fmla="*/ 2178 w 10000"/>
                  <a:gd name="connsiteY80" fmla="*/ 126 h 10000"/>
                  <a:gd name="connsiteX81" fmla="*/ 2357 w 10000"/>
                  <a:gd name="connsiteY81" fmla="*/ 86 h 10000"/>
                  <a:gd name="connsiteX82" fmla="*/ 2512 w 10000"/>
                  <a:gd name="connsiteY82" fmla="*/ 60 h 10000"/>
                  <a:gd name="connsiteX83" fmla="*/ 2936 w 10000"/>
                  <a:gd name="connsiteY83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47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5130 w 10000"/>
                  <a:gd name="connsiteY42" fmla="*/ 4559 h 10000"/>
                  <a:gd name="connsiteX43" fmla="*/ 4860 w 10000"/>
                  <a:gd name="connsiteY43" fmla="*/ 4559 h 10000"/>
                  <a:gd name="connsiteX44" fmla="*/ 4860 w 10000"/>
                  <a:gd name="connsiteY44" fmla="*/ 9297 h 10000"/>
                  <a:gd name="connsiteX45" fmla="*/ 4829 w 10000"/>
                  <a:gd name="connsiteY45" fmla="*/ 9436 h 10000"/>
                  <a:gd name="connsiteX46" fmla="*/ 4780 w 10000"/>
                  <a:gd name="connsiteY46" fmla="*/ 9566 h 10000"/>
                  <a:gd name="connsiteX47" fmla="*/ 4637 w 10000"/>
                  <a:gd name="connsiteY47" fmla="*/ 9698 h 10000"/>
                  <a:gd name="connsiteX48" fmla="*/ 4482 w 10000"/>
                  <a:gd name="connsiteY48" fmla="*/ 9801 h 10000"/>
                  <a:gd name="connsiteX49" fmla="*/ 4290 w 10000"/>
                  <a:gd name="connsiteY49" fmla="*/ 9884 h 10000"/>
                  <a:gd name="connsiteX50" fmla="*/ 4047 w 10000"/>
                  <a:gd name="connsiteY50" fmla="*/ 9957 h 10000"/>
                  <a:gd name="connsiteX51" fmla="*/ 3798 w 10000"/>
                  <a:gd name="connsiteY51" fmla="*/ 9987 h 10000"/>
                  <a:gd name="connsiteX52" fmla="*/ 3538 w 10000"/>
                  <a:gd name="connsiteY52" fmla="*/ 10000 h 10000"/>
                  <a:gd name="connsiteX53" fmla="*/ 3277 w 10000"/>
                  <a:gd name="connsiteY53" fmla="*/ 9987 h 10000"/>
                  <a:gd name="connsiteX54" fmla="*/ 3029 w 10000"/>
                  <a:gd name="connsiteY54" fmla="*/ 9957 h 10000"/>
                  <a:gd name="connsiteX55" fmla="*/ 2786 w 10000"/>
                  <a:gd name="connsiteY55" fmla="*/ 9884 h 10000"/>
                  <a:gd name="connsiteX56" fmla="*/ 2600 w 10000"/>
                  <a:gd name="connsiteY56" fmla="*/ 9801 h 10000"/>
                  <a:gd name="connsiteX57" fmla="*/ 2439 w 10000"/>
                  <a:gd name="connsiteY57" fmla="*/ 9698 h 10000"/>
                  <a:gd name="connsiteX58" fmla="*/ 2302 w 10000"/>
                  <a:gd name="connsiteY58" fmla="*/ 9566 h 10000"/>
                  <a:gd name="connsiteX59" fmla="*/ 2247 w 10000"/>
                  <a:gd name="connsiteY59" fmla="*/ 9436 h 10000"/>
                  <a:gd name="connsiteX60" fmla="*/ 2221 w 10000"/>
                  <a:gd name="connsiteY60" fmla="*/ 9300 h 10000"/>
                  <a:gd name="connsiteX61" fmla="*/ 2202 w 10000"/>
                  <a:gd name="connsiteY61" fmla="*/ 2846 h 10000"/>
                  <a:gd name="connsiteX62" fmla="*/ 2221 w 10000"/>
                  <a:gd name="connsiteY62" fmla="*/ 1588 h 10000"/>
                  <a:gd name="connsiteX63" fmla="*/ 2146 w 10000"/>
                  <a:gd name="connsiteY63" fmla="*/ 1704 h 10000"/>
                  <a:gd name="connsiteX64" fmla="*/ 2046 w 10000"/>
                  <a:gd name="connsiteY64" fmla="*/ 1936 h 10000"/>
                  <a:gd name="connsiteX65" fmla="*/ 1924 w 10000"/>
                  <a:gd name="connsiteY65" fmla="*/ 2202 h 10000"/>
                  <a:gd name="connsiteX66" fmla="*/ 1848 w 10000"/>
                  <a:gd name="connsiteY66" fmla="*/ 2517 h 10000"/>
                  <a:gd name="connsiteX67" fmla="*/ 1790 w 10000"/>
                  <a:gd name="connsiteY67" fmla="*/ 2850 h 10000"/>
                  <a:gd name="connsiteX68" fmla="*/ 1 w 10000"/>
                  <a:gd name="connsiteY68" fmla="*/ 2849 h 10000"/>
                  <a:gd name="connsiteX69" fmla="*/ 34 w 10000"/>
                  <a:gd name="connsiteY69" fmla="*/ 2533 h 10000"/>
                  <a:gd name="connsiteX70" fmla="*/ 109 w 10000"/>
                  <a:gd name="connsiteY70" fmla="*/ 2198 h 10000"/>
                  <a:gd name="connsiteX71" fmla="*/ 207 w 10000"/>
                  <a:gd name="connsiteY71" fmla="*/ 1890 h 10000"/>
                  <a:gd name="connsiteX72" fmla="*/ 339 w 10000"/>
                  <a:gd name="connsiteY72" fmla="*/ 1621 h 10000"/>
                  <a:gd name="connsiteX73" fmla="*/ 464 w 10000"/>
                  <a:gd name="connsiteY73" fmla="*/ 1379 h 10000"/>
                  <a:gd name="connsiteX74" fmla="*/ 612 w 10000"/>
                  <a:gd name="connsiteY74" fmla="*/ 1151 h 10000"/>
                  <a:gd name="connsiteX75" fmla="*/ 792 w 10000"/>
                  <a:gd name="connsiteY75" fmla="*/ 958 h 10000"/>
                  <a:gd name="connsiteX76" fmla="*/ 967 w 10000"/>
                  <a:gd name="connsiteY76" fmla="*/ 789 h 10000"/>
                  <a:gd name="connsiteX77" fmla="*/ 1146 w 10000"/>
                  <a:gd name="connsiteY77" fmla="*/ 620 h 10000"/>
                  <a:gd name="connsiteX78" fmla="*/ 1351 w 10000"/>
                  <a:gd name="connsiteY78" fmla="*/ 484 h 10000"/>
                  <a:gd name="connsiteX79" fmla="*/ 1762 w 10000"/>
                  <a:gd name="connsiteY79" fmla="*/ 265 h 10000"/>
                  <a:gd name="connsiteX80" fmla="*/ 2178 w 10000"/>
                  <a:gd name="connsiteY80" fmla="*/ 126 h 10000"/>
                  <a:gd name="connsiteX81" fmla="*/ 2357 w 10000"/>
                  <a:gd name="connsiteY81" fmla="*/ 86 h 10000"/>
                  <a:gd name="connsiteX82" fmla="*/ 2512 w 10000"/>
                  <a:gd name="connsiteY82" fmla="*/ 60 h 10000"/>
                  <a:gd name="connsiteX83" fmla="*/ 2936 w 10000"/>
                  <a:gd name="connsiteY83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5130 w 10000"/>
                  <a:gd name="connsiteY42" fmla="*/ 4559 h 10000"/>
                  <a:gd name="connsiteX43" fmla="*/ 4860 w 10000"/>
                  <a:gd name="connsiteY43" fmla="*/ 4559 h 10000"/>
                  <a:gd name="connsiteX44" fmla="*/ 4860 w 10000"/>
                  <a:gd name="connsiteY44" fmla="*/ 9297 h 10000"/>
                  <a:gd name="connsiteX45" fmla="*/ 4829 w 10000"/>
                  <a:gd name="connsiteY45" fmla="*/ 9436 h 10000"/>
                  <a:gd name="connsiteX46" fmla="*/ 4780 w 10000"/>
                  <a:gd name="connsiteY46" fmla="*/ 9566 h 10000"/>
                  <a:gd name="connsiteX47" fmla="*/ 4637 w 10000"/>
                  <a:gd name="connsiteY47" fmla="*/ 9698 h 10000"/>
                  <a:gd name="connsiteX48" fmla="*/ 4482 w 10000"/>
                  <a:gd name="connsiteY48" fmla="*/ 9801 h 10000"/>
                  <a:gd name="connsiteX49" fmla="*/ 4290 w 10000"/>
                  <a:gd name="connsiteY49" fmla="*/ 9884 h 10000"/>
                  <a:gd name="connsiteX50" fmla="*/ 4047 w 10000"/>
                  <a:gd name="connsiteY50" fmla="*/ 9957 h 10000"/>
                  <a:gd name="connsiteX51" fmla="*/ 3798 w 10000"/>
                  <a:gd name="connsiteY51" fmla="*/ 9987 h 10000"/>
                  <a:gd name="connsiteX52" fmla="*/ 3538 w 10000"/>
                  <a:gd name="connsiteY52" fmla="*/ 10000 h 10000"/>
                  <a:gd name="connsiteX53" fmla="*/ 3277 w 10000"/>
                  <a:gd name="connsiteY53" fmla="*/ 9987 h 10000"/>
                  <a:gd name="connsiteX54" fmla="*/ 3029 w 10000"/>
                  <a:gd name="connsiteY54" fmla="*/ 9957 h 10000"/>
                  <a:gd name="connsiteX55" fmla="*/ 2786 w 10000"/>
                  <a:gd name="connsiteY55" fmla="*/ 9884 h 10000"/>
                  <a:gd name="connsiteX56" fmla="*/ 2600 w 10000"/>
                  <a:gd name="connsiteY56" fmla="*/ 9801 h 10000"/>
                  <a:gd name="connsiteX57" fmla="*/ 2439 w 10000"/>
                  <a:gd name="connsiteY57" fmla="*/ 9698 h 10000"/>
                  <a:gd name="connsiteX58" fmla="*/ 2302 w 10000"/>
                  <a:gd name="connsiteY58" fmla="*/ 9566 h 10000"/>
                  <a:gd name="connsiteX59" fmla="*/ 2247 w 10000"/>
                  <a:gd name="connsiteY59" fmla="*/ 9436 h 10000"/>
                  <a:gd name="connsiteX60" fmla="*/ 2221 w 10000"/>
                  <a:gd name="connsiteY60" fmla="*/ 9300 h 10000"/>
                  <a:gd name="connsiteX61" fmla="*/ 2202 w 10000"/>
                  <a:gd name="connsiteY61" fmla="*/ 2846 h 10000"/>
                  <a:gd name="connsiteX62" fmla="*/ 2221 w 10000"/>
                  <a:gd name="connsiteY62" fmla="*/ 1588 h 10000"/>
                  <a:gd name="connsiteX63" fmla="*/ 2146 w 10000"/>
                  <a:gd name="connsiteY63" fmla="*/ 1704 h 10000"/>
                  <a:gd name="connsiteX64" fmla="*/ 2046 w 10000"/>
                  <a:gd name="connsiteY64" fmla="*/ 1936 h 10000"/>
                  <a:gd name="connsiteX65" fmla="*/ 1924 w 10000"/>
                  <a:gd name="connsiteY65" fmla="*/ 2202 h 10000"/>
                  <a:gd name="connsiteX66" fmla="*/ 1848 w 10000"/>
                  <a:gd name="connsiteY66" fmla="*/ 2517 h 10000"/>
                  <a:gd name="connsiteX67" fmla="*/ 1790 w 10000"/>
                  <a:gd name="connsiteY67" fmla="*/ 2850 h 10000"/>
                  <a:gd name="connsiteX68" fmla="*/ 1 w 10000"/>
                  <a:gd name="connsiteY68" fmla="*/ 2849 h 10000"/>
                  <a:gd name="connsiteX69" fmla="*/ 34 w 10000"/>
                  <a:gd name="connsiteY69" fmla="*/ 2533 h 10000"/>
                  <a:gd name="connsiteX70" fmla="*/ 109 w 10000"/>
                  <a:gd name="connsiteY70" fmla="*/ 2198 h 10000"/>
                  <a:gd name="connsiteX71" fmla="*/ 207 w 10000"/>
                  <a:gd name="connsiteY71" fmla="*/ 1890 h 10000"/>
                  <a:gd name="connsiteX72" fmla="*/ 339 w 10000"/>
                  <a:gd name="connsiteY72" fmla="*/ 1621 h 10000"/>
                  <a:gd name="connsiteX73" fmla="*/ 464 w 10000"/>
                  <a:gd name="connsiteY73" fmla="*/ 1379 h 10000"/>
                  <a:gd name="connsiteX74" fmla="*/ 612 w 10000"/>
                  <a:gd name="connsiteY74" fmla="*/ 1151 h 10000"/>
                  <a:gd name="connsiteX75" fmla="*/ 792 w 10000"/>
                  <a:gd name="connsiteY75" fmla="*/ 958 h 10000"/>
                  <a:gd name="connsiteX76" fmla="*/ 967 w 10000"/>
                  <a:gd name="connsiteY76" fmla="*/ 789 h 10000"/>
                  <a:gd name="connsiteX77" fmla="*/ 1146 w 10000"/>
                  <a:gd name="connsiteY77" fmla="*/ 620 h 10000"/>
                  <a:gd name="connsiteX78" fmla="*/ 1351 w 10000"/>
                  <a:gd name="connsiteY78" fmla="*/ 484 h 10000"/>
                  <a:gd name="connsiteX79" fmla="*/ 1762 w 10000"/>
                  <a:gd name="connsiteY79" fmla="*/ 265 h 10000"/>
                  <a:gd name="connsiteX80" fmla="*/ 2178 w 10000"/>
                  <a:gd name="connsiteY80" fmla="*/ 126 h 10000"/>
                  <a:gd name="connsiteX81" fmla="*/ 2357 w 10000"/>
                  <a:gd name="connsiteY81" fmla="*/ 86 h 10000"/>
                  <a:gd name="connsiteX82" fmla="*/ 2512 w 10000"/>
                  <a:gd name="connsiteY82" fmla="*/ 60 h 10000"/>
                  <a:gd name="connsiteX83" fmla="*/ 2936 w 10000"/>
                  <a:gd name="connsiteY83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5130 w 10000"/>
                  <a:gd name="connsiteY42" fmla="*/ 4559 h 10000"/>
                  <a:gd name="connsiteX43" fmla="*/ 4860 w 10000"/>
                  <a:gd name="connsiteY43" fmla="*/ 9297 h 10000"/>
                  <a:gd name="connsiteX44" fmla="*/ 4829 w 10000"/>
                  <a:gd name="connsiteY44" fmla="*/ 9436 h 10000"/>
                  <a:gd name="connsiteX45" fmla="*/ 4780 w 10000"/>
                  <a:gd name="connsiteY45" fmla="*/ 9566 h 10000"/>
                  <a:gd name="connsiteX46" fmla="*/ 4637 w 10000"/>
                  <a:gd name="connsiteY46" fmla="*/ 9698 h 10000"/>
                  <a:gd name="connsiteX47" fmla="*/ 4482 w 10000"/>
                  <a:gd name="connsiteY47" fmla="*/ 9801 h 10000"/>
                  <a:gd name="connsiteX48" fmla="*/ 4290 w 10000"/>
                  <a:gd name="connsiteY48" fmla="*/ 9884 h 10000"/>
                  <a:gd name="connsiteX49" fmla="*/ 4047 w 10000"/>
                  <a:gd name="connsiteY49" fmla="*/ 9957 h 10000"/>
                  <a:gd name="connsiteX50" fmla="*/ 3798 w 10000"/>
                  <a:gd name="connsiteY50" fmla="*/ 9987 h 10000"/>
                  <a:gd name="connsiteX51" fmla="*/ 3538 w 10000"/>
                  <a:gd name="connsiteY51" fmla="*/ 10000 h 10000"/>
                  <a:gd name="connsiteX52" fmla="*/ 3277 w 10000"/>
                  <a:gd name="connsiteY52" fmla="*/ 9987 h 10000"/>
                  <a:gd name="connsiteX53" fmla="*/ 3029 w 10000"/>
                  <a:gd name="connsiteY53" fmla="*/ 9957 h 10000"/>
                  <a:gd name="connsiteX54" fmla="*/ 2786 w 10000"/>
                  <a:gd name="connsiteY54" fmla="*/ 9884 h 10000"/>
                  <a:gd name="connsiteX55" fmla="*/ 2600 w 10000"/>
                  <a:gd name="connsiteY55" fmla="*/ 9801 h 10000"/>
                  <a:gd name="connsiteX56" fmla="*/ 2439 w 10000"/>
                  <a:gd name="connsiteY56" fmla="*/ 9698 h 10000"/>
                  <a:gd name="connsiteX57" fmla="*/ 2302 w 10000"/>
                  <a:gd name="connsiteY57" fmla="*/ 9566 h 10000"/>
                  <a:gd name="connsiteX58" fmla="*/ 2247 w 10000"/>
                  <a:gd name="connsiteY58" fmla="*/ 9436 h 10000"/>
                  <a:gd name="connsiteX59" fmla="*/ 2221 w 10000"/>
                  <a:gd name="connsiteY59" fmla="*/ 9300 h 10000"/>
                  <a:gd name="connsiteX60" fmla="*/ 2202 w 10000"/>
                  <a:gd name="connsiteY60" fmla="*/ 2846 h 10000"/>
                  <a:gd name="connsiteX61" fmla="*/ 2221 w 10000"/>
                  <a:gd name="connsiteY61" fmla="*/ 1588 h 10000"/>
                  <a:gd name="connsiteX62" fmla="*/ 2146 w 10000"/>
                  <a:gd name="connsiteY62" fmla="*/ 1704 h 10000"/>
                  <a:gd name="connsiteX63" fmla="*/ 2046 w 10000"/>
                  <a:gd name="connsiteY63" fmla="*/ 1936 h 10000"/>
                  <a:gd name="connsiteX64" fmla="*/ 1924 w 10000"/>
                  <a:gd name="connsiteY64" fmla="*/ 2202 h 10000"/>
                  <a:gd name="connsiteX65" fmla="*/ 1848 w 10000"/>
                  <a:gd name="connsiteY65" fmla="*/ 2517 h 10000"/>
                  <a:gd name="connsiteX66" fmla="*/ 1790 w 10000"/>
                  <a:gd name="connsiteY66" fmla="*/ 2850 h 10000"/>
                  <a:gd name="connsiteX67" fmla="*/ 1 w 10000"/>
                  <a:gd name="connsiteY67" fmla="*/ 2849 h 10000"/>
                  <a:gd name="connsiteX68" fmla="*/ 34 w 10000"/>
                  <a:gd name="connsiteY68" fmla="*/ 2533 h 10000"/>
                  <a:gd name="connsiteX69" fmla="*/ 109 w 10000"/>
                  <a:gd name="connsiteY69" fmla="*/ 2198 h 10000"/>
                  <a:gd name="connsiteX70" fmla="*/ 207 w 10000"/>
                  <a:gd name="connsiteY70" fmla="*/ 1890 h 10000"/>
                  <a:gd name="connsiteX71" fmla="*/ 339 w 10000"/>
                  <a:gd name="connsiteY71" fmla="*/ 1621 h 10000"/>
                  <a:gd name="connsiteX72" fmla="*/ 464 w 10000"/>
                  <a:gd name="connsiteY72" fmla="*/ 1379 h 10000"/>
                  <a:gd name="connsiteX73" fmla="*/ 612 w 10000"/>
                  <a:gd name="connsiteY73" fmla="*/ 1151 h 10000"/>
                  <a:gd name="connsiteX74" fmla="*/ 792 w 10000"/>
                  <a:gd name="connsiteY74" fmla="*/ 958 h 10000"/>
                  <a:gd name="connsiteX75" fmla="*/ 967 w 10000"/>
                  <a:gd name="connsiteY75" fmla="*/ 789 h 10000"/>
                  <a:gd name="connsiteX76" fmla="*/ 1146 w 10000"/>
                  <a:gd name="connsiteY76" fmla="*/ 620 h 10000"/>
                  <a:gd name="connsiteX77" fmla="*/ 1351 w 10000"/>
                  <a:gd name="connsiteY77" fmla="*/ 484 h 10000"/>
                  <a:gd name="connsiteX78" fmla="*/ 1762 w 10000"/>
                  <a:gd name="connsiteY78" fmla="*/ 265 h 10000"/>
                  <a:gd name="connsiteX79" fmla="*/ 2178 w 10000"/>
                  <a:gd name="connsiteY79" fmla="*/ 126 h 10000"/>
                  <a:gd name="connsiteX80" fmla="*/ 2357 w 10000"/>
                  <a:gd name="connsiteY80" fmla="*/ 86 h 10000"/>
                  <a:gd name="connsiteX81" fmla="*/ 2512 w 10000"/>
                  <a:gd name="connsiteY81" fmla="*/ 60 h 10000"/>
                  <a:gd name="connsiteX82" fmla="*/ 2936 w 10000"/>
                  <a:gd name="connsiteY82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4047 w 10000"/>
                  <a:gd name="connsiteY48" fmla="*/ 9957 h 10000"/>
                  <a:gd name="connsiteX49" fmla="*/ 3798 w 10000"/>
                  <a:gd name="connsiteY49" fmla="*/ 9987 h 10000"/>
                  <a:gd name="connsiteX50" fmla="*/ 3538 w 10000"/>
                  <a:gd name="connsiteY50" fmla="*/ 10000 h 10000"/>
                  <a:gd name="connsiteX51" fmla="*/ 3277 w 10000"/>
                  <a:gd name="connsiteY51" fmla="*/ 9987 h 10000"/>
                  <a:gd name="connsiteX52" fmla="*/ 3029 w 10000"/>
                  <a:gd name="connsiteY52" fmla="*/ 9957 h 10000"/>
                  <a:gd name="connsiteX53" fmla="*/ 2786 w 10000"/>
                  <a:gd name="connsiteY53" fmla="*/ 9884 h 10000"/>
                  <a:gd name="connsiteX54" fmla="*/ 2600 w 10000"/>
                  <a:gd name="connsiteY54" fmla="*/ 9801 h 10000"/>
                  <a:gd name="connsiteX55" fmla="*/ 2439 w 10000"/>
                  <a:gd name="connsiteY55" fmla="*/ 9698 h 10000"/>
                  <a:gd name="connsiteX56" fmla="*/ 2302 w 10000"/>
                  <a:gd name="connsiteY56" fmla="*/ 9566 h 10000"/>
                  <a:gd name="connsiteX57" fmla="*/ 2247 w 10000"/>
                  <a:gd name="connsiteY57" fmla="*/ 9436 h 10000"/>
                  <a:gd name="connsiteX58" fmla="*/ 2221 w 10000"/>
                  <a:gd name="connsiteY58" fmla="*/ 9300 h 10000"/>
                  <a:gd name="connsiteX59" fmla="*/ 2202 w 10000"/>
                  <a:gd name="connsiteY59" fmla="*/ 2846 h 10000"/>
                  <a:gd name="connsiteX60" fmla="*/ 2221 w 10000"/>
                  <a:gd name="connsiteY60" fmla="*/ 1588 h 10000"/>
                  <a:gd name="connsiteX61" fmla="*/ 2146 w 10000"/>
                  <a:gd name="connsiteY61" fmla="*/ 1704 h 10000"/>
                  <a:gd name="connsiteX62" fmla="*/ 2046 w 10000"/>
                  <a:gd name="connsiteY62" fmla="*/ 1936 h 10000"/>
                  <a:gd name="connsiteX63" fmla="*/ 1924 w 10000"/>
                  <a:gd name="connsiteY63" fmla="*/ 2202 h 10000"/>
                  <a:gd name="connsiteX64" fmla="*/ 1848 w 10000"/>
                  <a:gd name="connsiteY64" fmla="*/ 2517 h 10000"/>
                  <a:gd name="connsiteX65" fmla="*/ 1790 w 10000"/>
                  <a:gd name="connsiteY65" fmla="*/ 2850 h 10000"/>
                  <a:gd name="connsiteX66" fmla="*/ 1 w 10000"/>
                  <a:gd name="connsiteY66" fmla="*/ 2849 h 10000"/>
                  <a:gd name="connsiteX67" fmla="*/ 34 w 10000"/>
                  <a:gd name="connsiteY67" fmla="*/ 2533 h 10000"/>
                  <a:gd name="connsiteX68" fmla="*/ 109 w 10000"/>
                  <a:gd name="connsiteY68" fmla="*/ 2198 h 10000"/>
                  <a:gd name="connsiteX69" fmla="*/ 207 w 10000"/>
                  <a:gd name="connsiteY69" fmla="*/ 1890 h 10000"/>
                  <a:gd name="connsiteX70" fmla="*/ 339 w 10000"/>
                  <a:gd name="connsiteY70" fmla="*/ 1621 h 10000"/>
                  <a:gd name="connsiteX71" fmla="*/ 464 w 10000"/>
                  <a:gd name="connsiteY71" fmla="*/ 1379 h 10000"/>
                  <a:gd name="connsiteX72" fmla="*/ 612 w 10000"/>
                  <a:gd name="connsiteY72" fmla="*/ 1151 h 10000"/>
                  <a:gd name="connsiteX73" fmla="*/ 792 w 10000"/>
                  <a:gd name="connsiteY73" fmla="*/ 958 h 10000"/>
                  <a:gd name="connsiteX74" fmla="*/ 967 w 10000"/>
                  <a:gd name="connsiteY74" fmla="*/ 789 h 10000"/>
                  <a:gd name="connsiteX75" fmla="*/ 1146 w 10000"/>
                  <a:gd name="connsiteY75" fmla="*/ 620 h 10000"/>
                  <a:gd name="connsiteX76" fmla="*/ 1351 w 10000"/>
                  <a:gd name="connsiteY76" fmla="*/ 484 h 10000"/>
                  <a:gd name="connsiteX77" fmla="*/ 1762 w 10000"/>
                  <a:gd name="connsiteY77" fmla="*/ 265 h 10000"/>
                  <a:gd name="connsiteX78" fmla="*/ 2178 w 10000"/>
                  <a:gd name="connsiteY78" fmla="*/ 126 h 10000"/>
                  <a:gd name="connsiteX79" fmla="*/ 2357 w 10000"/>
                  <a:gd name="connsiteY79" fmla="*/ 86 h 10000"/>
                  <a:gd name="connsiteX80" fmla="*/ 2512 w 10000"/>
                  <a:gd name="connsiteY80" fmla="*/ 60 h 10000"/>
                  <a:gd name="connsiteX81" fmla="*/ 2936 w 10000"/>
                  <a:gd name="connsiteY81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4047 w 10000"/>
                  <a:gd name="connsiteY48" fmla="*/ 9957 h 10000"/>
                  <a:gd name="connsiteX49" fmla="*/ 3798 w 10000"/>
                  <a:gd name="connsiteY49" fmla="*/ 9987 h 10000"/>
                  <a:gd name="connsiteX50" fmla="*/ 3538 w 10000"/>
                  <a:gd name="connsiteY50" fmla="*/ 10000 h 10000"/>
                  <a:gd name="connsiteX51" fmla="*/ 3277 w 10000"/>
                  <a:gd name="connsiteY51" fmla="*/ 9987 h 10000"/>
                  <a:gd name="connsiteX52" fmla="*/ 3029 w 10000"/>
                  <a:gd name="connsiteY52" fmla="*/ 9957 h 10000"/>
                  <a:gd name="connsiteX53" fmla="*/ 2786 w 10000"/>
                  <a:gd name="connsiteY53" fmla="*/ 9884 h 10000"/>
                  <a:gd name="connsiteX54" fmla="*/ 2600 w 10000"/>
                  <a:gd name="connsiteY54" fmla="*/ 9801 h 10000"/>
                  <a:gd name="connsiteX55" fmla="*/ 2439 w 10000"/>
                  <a:gd name="connsiteY55" fmla="*/ 9698 h 10000"/>
                  <a:gd name="connsiteX56" fmla="*/ 2302 w 10000"/>
                  <a:gd name="connsiteY56" fmla="*/ 9566 h 10000"/>
                  <a:gd name="connsiteX57" fmla="*/ 2247 w 10000"/>
                  <a:gd name="connsiteY57" fmla="*/ 9436 h 10000"/>
                  <a:gd name="connsiteX58" fmla="*/ 2202 w 10000"/>
                  <a:gd name="connsiteY58" fmla="*/ 2846 h 10000"/>
                  <a:gd name="connsiteX59" fmla="*/ 2221 w 10000"/>
                  <a:gd name="connsiteY59" fmla="*/ 1588 h 10000"/>
                  <a:gd name="connsiteX60" fmla="*/ 2146 w 10000"/>
                  <a:gd name="connsiteY60" fmla="*/ 1704 h 10000"/>
                  <a:gd name="connsiteX61" fmla="*/ 2046 w 10000"/>
                  <a:gd name="connsiteY61" fmla="*/ 1936 h 10000"/>
                  <a:gd name="connsiteX62" fmla="*/ 1924 w 10000"/>
                  <a:gd name="connsiteY62" fmla="*/ 2202 h 10000"/>
                  <a:gd name="connsiteX63" fmla="*/ 1848 w 10000"/>
                  <a:gd name="connsiteY63" fmla="*/ 2517 h 10000"/>
                  <a:gd name="connsiteX64" fmla="*/ 1790 w 10000"/>
                  <a:gd name="connsiteY64" fmla="*/ 2850 h 10000"/>
                  <a:gd name="connsiteX65" fmla="*/ 1 w 10000"/>
                  <a:gd name="connsiteY65" fmla="*/ 2849 h 10000"/>
                  <a:gd name="connsiteX66" fmla="*/ 34 w 10000"/>
                  <a:gd name="connsiteY66" fmla="*/ 2533 h 10000"/>
                  <a:gd name="connsiteX67" fmla="*/ 109 w 10000"/>
                  <a:gd name="connsiteY67" fmla="*/ 2198 h 10000"/>
                  <a:gd name="connsiteX68" fmla="*/ 207 w 10000"/>
                  <a:gd name="connsiteY68" fmla="*/ 1890 h 10000"/>
                  <a:gd name="connsiteX69" fmla="*/ 339 w 10000"/>
                  <a:gd name="connsiteY69" fmla="*/ 1621 h 10000"/>
                  <a:gd name="connsiteX70" fmla="*/ 464 w 10000"/>
                  <a:gd name="connsiteY70" fmla="*/ 1379 h 10000"/>
                  <a:gd name="connsiteX71" fmla="*/ 612 w 10000"/>
                  <a:gd name="connsiteY71" fmla="*/ 1151 h 10000"/>
                  <a:gd name="connsiteX72" fmla="*/ 792 w 10000"/>
                  <a:gd name="connsiteY72" fmla="*/ 958 h 10000"/>
                  <a:gd name="connsiteX73" fmla="*/ 967 w 10000"/>
                  <a:gd name="connsiteY73" fmla="*/ 789 h 10000"/>
                  <a:gd name="connsiteX74" fmla="*/ 1146 w 10000"/>
                  <a:gd name="connsiteY74" fmla="*/ 620 h 10000"/>
                  <a:gd name="connsiteX75" fmla="*/ 1351 w 10000"/>
                  <a:gd name="connsiteY75" fmla="*/ 484 h 10000"/>
                  <a:gd name="connsiteX76" fmla="*/ 1762 w 10000"/>
                  <a:gd name="connsiteY76" fmla="*/ 265 h 10000"/>
                  <a:gd name="connsiteX77" fmla="*/ 2178 w 10000"/>
                  <a:gd name="connsiteY77" fmla="*/ 126 h 10000"/>
                  <a:gd name="connsiteX78" fmla="*/ 2357 w 10000"/>
                  <a:gd name="connsiteY78" fmla="*/ 86 h 10000"/>
                  <a:gd name="connsiteX79" fmla="*/ 2512 w 10000"/>
                  <a:gd name="connsiteY79" fmla="*/ 60 h 10000"/>
                  <a:gd name="connsiteX80" fmla="*/ 2936 w 10000"/>
                  <a:gd name="connsiteY80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4047 w 10000"/>
                  <a:gd name="connsiteY48" fmla="*/ 9957 h 10000"/>
                  <a:gd name="connsiteX49" fmla="*/ 3798 w 10000"/>
                  <a:gd name="connsiteY49" fmla="*/ 9987 h 10000"/>
                  <a:gd name="connsiteX50" fmla="*/ 3538 w 10000"/>
                  <a:gd name="connsiteY50" fmla="*/ 10000 h 10000"/>
                  <a:gd name="connsiteX51" fmla="*/ 3277 w 10000"/>
                  <a:gd name="connsiteY51" fmla="*/ 9987 h 10000"/>
                  <a:gd name="connsiteX52" fmla="*/ 3029 w 10000"/>
                  <a:gd name="connsiteY52" fmla="*/ 9957 h 10000"/>
                  <a:gd name="connsiteX53" fmla="*/ 2786 w 10000"/>
                  <a:gd name="connsiteY53" fmla="*/ 9884 h 10000"/>
                  <a:gd name="connsiteX54" fmla="*/ 2600 w 10000"/>
                  <a:gd name="connsiteY54" fmla="*/ 9801 h 10000"/>
                  <a:gd name="connsiteX55" fmla="*/ 2439 w 10000"/>
                  <a:gd name="connsiteY55" fmla="*/ 9698 h 10000"/>
                  <a:gd name="connsiteX56" fmla="*/ 2302 w 10000"/>
                  <a:gd name="connsiteY56" fmla="*/ 9566 h 10000"/>
                  <a:gd name="connsiteX57" fmla="*/ 2202 w 10000"/>
                  <a:gd name="connsiteY57" fmla="*/ 2846 h 10000"/>
                  <a:gd name="connsiteX58" fmla="*/ 2221 w 10000"/>
                  <a:gd name="connsiteY58" fmla="*/ 1588 h 10000"/>
                  <a:gd name="connsiteX59" fmla="*/ 2146 w 10000"/>
                  <a:gd name="connsiteY59" fmla="*/ 1704 h 10000"/>
                  <a:gd name="connsiteX60" fmla="*/ 2046 w 10000"/>
                  <a:gd name="connsiteY60" fmla="*/ 1936 h 10000"/>
                  <a:gd name="connsiteX61" fmla="*/ 1924 w 10000"/>
                  <a:gd name="connsiteY61" fmla="*/ 2202 h 10000"/>
                  <a:gd name="connsiteX62" fmla="*/ 1848 w 10000"/>
                  <a:gd name="connsiteY62" fmla="*/ 2517 h 10000"/>
                  <a:gd name="connsiteX63" fmla="*/ 1790 w 10000"/>
                  <a:gd name="connsiteY63" fmla="*/ 2850 h 10000"/>
                  <a:gd name="connsiteX64" fmla="*/ 1 w 10000"/>
                  <a:gd name="connsiteY64" fmla="*/ 2849 h 10000"/>
                  <a:gd name="connsiteX65" fmla="*/ 34 w 10000"/>
                  <a:gd name="connsiteY65" fmla="*/ 2533 h 10000"/>
                  <a:gd name="connsiteX66" fmla="*/ 109 w 10000"/>
                  <a:gd name="connsiteY66" fmla="*/ 2198 h 10000"/>
                  <a:gd name="connsiteX67" fmla="*/ 207 w 10000"/>
                  <a:gd name="connsiteY67" fmla="*/ 1890 h 10000"/>
                  <a:gd name="connsiteX68" fmla="*/ 339 w 10000"/>
                  <a:gd name="connsiteY68" fmla="*/ 1621 h 10000"/>
                  <a:gd name="connsiteX69" fmla="*/ 464 w 10000"/>
                  <a:gd name="connsiteY69" fmla="*/ 1379 h 10000"/>
                  <a:gd name="connsiteX70" fmla="*/ 612 w 10000"/>
                  <a:gd name="connsiteY70" fmla="*/ 1151 h 10000"/>
                  <a:gd name="connsiteX71" fmla="*/ 792 w 10000"/>
                  <a:gd name="connsiteY71" fmla="*/ 958 h 10000"/>
                  <a:gd name="connsiteX72" fmla="*/ 967 w 10000"/>
                  <a:gd name="connsiteY72" fmla="*/ 789 h 10000"/>
                  <a:gd name="connsiteX73" fmla="*/ 1146 w 10000"/>
                  <a:gd name="connsiteY73" fmla="*/ 620 h 10000"/>
                  <a:gd name="connsiteX74" fmla="*/ 1351 w 10000"/>
                  <a:gd name="connsiteY74" fmla="*/ 484 h 10000"/>
                  <a:gd name="connsiteX75" fmla="*/ 1762 w 10000"/>
                  <a:gd name="connsiteY75" fmla="*/ 265 h 10000"/>
                  <a:gd name="connsiteX76" fmla="*/ 2178 w 10000"/>
                  <a:gd name="connsiteY76" fmla="*/ 126 h 10000"/>
                  <a:gd name="connsiteX77" fmla="*/ 2357 w 10000"/>
                  <a:gd name="connsiteY77" fmla="*/ 86 h 10000"/>
                  <a:gd name="connsiteX78" fmla="*/ 2512 w 10000"/>
                  <a:gd name="connsiteY78" fmla="*/ 60 h 10000"/>
                  <a:gd name="connsiteX79" fmla="*/ 2936 w 10000"/>
                  <a:gd name="connsiteY79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4047 w 10000"/>
                  <a:gd name="connsiteY48" fmla="*/ 9957 h 10000"/>
                  <a:gd name="connsiteX49" fmla="*/ 3798 w 10000"/>
                  <a:gd name="connsiteY49" fmla="*/ 9987 h 10000"/>
                  <a:gd name="connsiteX50" fmla="*/ 3538 w 10000"/>
                  <a:gd name="connsiteY50" fmla="*/ 10000 h 10000"/>
                  <a:gd name="connsiteX51" fmla="*/ 3277 w 10000"/>
                  <a:gd name="connsiteY51" fmla="*/ 9987 h 10000"/>
                  <a:gd name="connsiteX52" fmla="*/ 3029 w 10000"/>
                  <a:gd name="connsiteY52" fmla="*/ 9957 h 10000"/>
                  <a:gd name="connsiteX53" fmla="*/ 2786 w 10000"/>
                  <a:gd name="connsiteY53" fmla="*/ 9884 h 10000"/>
                  <a:gd name="connsiteX54" fmla="*/ 2600 w 10000"/>
                  <a:gd name="connsiteY54" fmla="*/ 9801 h 10000"/>
                  <a:gd name="connsiteX55" fmla="*/ 2439 w 10000"/>
                  <a:gd name="connsiteY55" fmla="*/ 9698 h 10000"/>
                  <a:gd name="connsiteX56" fmla="*/ 2202 w 10000"/>
                  <a:gd name="connsiteY56" fmla="*/ 2846 h 10000"/>
                  <a:gd name="connsiteX57" fmla="*/ 2221 w 10000"/>
                  <a:gd name="connsiteY57" fmla="*/ 1588 h 10000"/>
                  <a:gd name="connsiteX58" fmla="*/ 2146 w 10000"/>
                  <a:gd name="connsiteY58" fmla="*/ 1704 h 10000"/>
                  <a:gd name="connsiteX59" fmla="*/ 2046 w 10000"/>
                  <a:gd name="connsiteY59" fmla="*/ 1936 h 10000"/>
                  <a:gd name="connsiteX60" fmla="*/ 1924 w 10000"/>
                  <a:gd name="connsiteY60" fmla="*/ 2202 h 10000"/>
                  <a:gd name="connsiteX61" fmla="*/ 1848 w 10000"/>
                  <a:gd name="connsiteY61" fmla="*/ 2517 h 10000"/>
                  <a:gd name="connsiteX62" fmla="*/ 1790 w 10000"/>
                  <a:gd name="connsiteY62" fmla="*/ 2850 h 10000"/>
                  <a:gd name="connsiteX63" fmla="*/ 1 w 10000"/>
                  <a:gd name="connsiteY63" fmla="*/ 2849 h 10000"/>
                  <a:gd name="connsiteX64" fmla="*/ 34 w 10000"/>
                  <a:gd name="connsiteY64" fmla="*/ 2533 h 10000"/>
                  <a:gd name="connsiteX65" fmla="*/ 109 w 10000"/>
                  <a:gd name="connsiteY65" fmla="*/ 2198 h 10000"/>
                  <a:gd name="connsiteX66" fmla="*/ 207 w 10000"/>
                  <a:gd name="connsiteY66" fmla="*/ 1890 h 10000"/>
                  <a:gd name="connsiteX67" fmla="*/ 339 w 10000"/>
                  <a:gd name="connsiteY67" fmla="*/ 1621 h 10000"/>
                  <a:gd name="connsiteX68" fmla="*/ 464 w 10000"/>
                  <a:gd name="connsiteY68" fmla="*/ 1379 h 10000"/>
                  <a:gd name="connsiteX69" fmla="*/ 612 w 10000"/>
                  <a:gd name="connsiteY69" fmla="*/ 1151 h 10000"/>
                  <a:gd name="connsiteX70" fmla="*/ 792 w 10000"/>
                  <a:gd name="connsiteY70" fmla="*/ 958 h 10000"/>
                  <a:gd name="connsiteX71" fmla="*/ 967 w 10000"/>
                  <a:gd name="connsiteY71" fmla="*/ 789 h 10000"/>
                  <a:gd name="connsiteX72" fmla="*/ 1146 w 10000"/>
                  <a:gd name="connsiteY72" fmla="*/ 620 h 10000"/>
                  <a:gd name="connsiteX73" fmla="*/ 1351 w 10000"/>
                  <a:gd name="connsiteY73" fmla="*/ 484 h 10000"/>
                  <a:gd name="connsiteX74" fmla="*/ 1762 w 10000"/>
                  <a:gd name="connsiteY74" fmla="*/ 265 h 10000"/>
                  <a:gd name="connsiteX75" fmla="*/ 2178 w 10000"/>
                  <a:gd name="connsiteY75" fmla="*/ 126 h 10000"/>
                  <a:gd name="connsiteX76" fmla="*/ 2357 w 10000"/>
                  <a:gd name="connsiteY76" fmla="*/ 86 h 10000"/>
                  <a:gd name="connsiteX77" fmla="*/ 2512 w 10000"/>
                  <a:gd name="connsiteY77" fmla="*/ 60 h 10000"/>
                  <a:gd name="connsiteX78" fmla="*/ 2936 w 10000"/>
                  <a:gd name="connsiteY78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4047 w 10000"/>
                  <a:gd name="connsiteY48" fmla="*/ 9957 h 10000"/>
                  <a:gd name="connsiteX49" fmla="*/ 3798 w 10000"/>
                  <a:gd name="connsiteY49" fmla="*/ 9987 h 10000"/>
                  <a:gd name="connsiteX50" fmla="*/ 3538 w 10000"/>
                  <a:gd name="connsiteY50" fmla="*/ 10000 h 10000"/>
                  <a:gd name="connsiteX51" fmla="*/ 3277 w 10000"/>
                  <a:gd name="connsiteY51" fmla="*/ 9987 h 10000"/>
                  <a:gd name="connsiteX52" fmla="*/ 3029 w 10000"/>
                  <a:gd name="connsiteY52" fmla="*/ 9957 h 10000"/>
                  <a:gd name="connsiteX53" fmla="*/ 2786 w 10000"/>
                  <a:gd name="connsiteY53" fmla="*/ 9884 h 10000"/>
                  <a:gd name="connsiteX54" fmla="*/ 2600 w 10000"/>
                  <a:gd name="connsiteY54" fmla="*/ 9801 h 10000"/>
                  <a:gd name="connsiteX55" fmla="*/ 2202 w 10000"/>
                  <a:gd name="connsiteY55" fmla="*/ 2846 h 10000"/>
                  <a:gd name="connsiteX56" fmla="*/ 2221 w 10000"/>
                  <a:gd name="connsiteY56" fmla="*/ 1588 h 10000"/>
                  <a:gd name="connsiteX57" fmla="*/ 2146 w 10000"/>
                  <a:gd name="connsiteY57" fmla="*/ 1704 h 10000"/>
                  <a:gd name="connsiteX58" fmla="*/ 2046 w 10000"/>
                  <a:gd name="connsiteY58" fmla="*/ 1936 h 10000"/>
                  <a:gd name="connsiteX59" fmla="*/ 1924 w 10000"/>
                  <a:gd name="connsiteY59" fmla="*/ 2202 h 10000"/>
                  <a:gd name="connsiteX60" fmla="*/ 1848 w 10000"/>
                  <a:gd name="connsiteY60" fmla="*/ 2517 h 10000"/>
                  <a:gd name="connsiteX61" fmla="*/ 1790 w 10000"/>
                  <a:gd name="connsiteY61" fmla="*/ 2850 h 10000"/>
                  <a:gd name="connsiteX62" fmla="*/ 1 w 10000"/>
                  <a:gd name="connsiteY62" fmla="*/ 2849 h 10000"/>
                  <a:gd name="connsiteX63" fmla="*/ 34 w 10000"/>
                  <a:gd name="connsiteY63" fmla="*/ 2533 h 10000"/>
                  <a:gd name="connsiteX64" fmla="*/ 109 w 10000"/>
                  <a:gd name="connsiteY64" fmla="*/ 2198 h 10000"/>
                  <a:gd name="connsiteX65" fmla="*/ 207 w 10000"/>
                  <a:gd name="connsiteY65" fmla="*/ 1890 h 10000"/>
                  <a:gd name="connsiteX66" fmla="*/ 339 w 10000"/>
                  <a:gd name="connsiteY66" fmla="*/ 1621 h 10000"/>
                  <a:gd name="connsiteX67" fmla="*/ 464 w 10000"/>
                  <a:gd name="connsiteY67" fmla="*/ 1379 h 10000"/>
                  <a:gd name="connsiteX68" fmla="*/ 612 w 10000"/>
                  <a:gd name="connsiteY68" fmla="*/ 1151 h 10000"/>
                  <a:gd name="connsiteX69" fmla="*/ 792 w 10000"/>
                  <a:gd name="connsiteY69" fmla="*/ 958 h 10000"/>
                  <a:gd name="connsiteX70" fmla="*/ 967 w 10000"/>
                  <a:gd name="connsiteY70" fmla="*/ 789 h 10000"/>
                  <a:gd name="connsiteX71" fmla="*/ 1146 w 10000"/>
                  <a:gd name="connsiteY71" fmla="*/ 620 h 10000"/>
                  <a:gd name="connsiteX72" fmla="*/ 1351 w 10000"/>
                  <a:gd name="connsiteY72" fmla="*/ 484 h 10000"/>
                  <a:gd name="connsiteX73" fmla="*/ 1762 w 10000"/>
                  <a:gd name="connsiteY73" fmla="*/ 265 h 10000"/>
                  <a:gd name="connsiteX74" fmla="*/ 2178 w 10000"/>
                  <a:gd name="connsiteY74" fmla="*/ 126 h 10000"/>
                  <a:gd name="connsiteX75" fmla="*/ 2357 w 10000"/>
                  <a:gd name="connsiteY75" fmla="*/ 86 h 10000"/>
                  <a:gd name="connsiteX76" fmla="*/ 2512 w 10000"/>
                  <a:gd name="connsiteY76" fmla="*/ 60 h 10000"/>
                  <a:gd name="connsiteX77" fmla="*/ 2936 w 10000"/>
                  <a:gd name="connsiteY77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4047 w 10000"/>
                  <a:gd name="connsiteY48" fmla="*/ 9957 h 10000"/>
                  <a:gd name="connsiteX49" fmla="*/ 3798 w 10000"/>
                  <a:gd name="connsiteY49" fmla="*/ 9987 h 10000"/>
                  <a:gd name="connsiteX50" fmla="*/ 3538 w 10000"/>
                  <a:gd name="connsiteY50" fmla="*/ 10000 h 10000"/>
                  <a:gd name="connsiteX51" fmla="*/ 3277 w 10000"/>
                  <a:gd name="connsiteY51" fmla="*/ 9987 h 10000"/>
                  <a:gd name="connsiteX52" fmla="*/ 3029 w 10000"/>
                  <a:gd name="connsiteY52" fmla="*/ 9957 h 10000"/>
                  <a:gd name="connsiteX53" fmla="*/ 2786 w 10000"/>
                  <a:gd name="connsiteY53" fmla="*/ 9884 h 10000"/>
                  <a:gd name="connsiteX54" fmla="*/ 2202 w 10000"/>
                  <a:gd name="connsiteY54" fmla="*/ 2846 h 10000"/>
                  <a:gd name="connsiteX55" fmla="*/ 2221 w 10000"/>
                  <a:gd name="connsiteY55" fmla="*/ 1588 h 10000"/>
                  <a:gd name="connsiteX56" fmla="*/ 2146 w 10000"/>
                  <a:gd name="connsiteY56" fmla="*/ 1704 h 10000"/>
                  <a:gd name="connsiteX57" fmla="*/ 2046 w 10000"/>
                  <a:gd name="connsiteY57" fmla="*/ 1936 h 10000"/>
                  <a:gd name="connsiteX58" fmla="*/ 1924 w 10000"/>
                  <a:gd name="connsiteY58" fmla="*/ 2202 h 10000"/>
                  <a:gd name="connsiteX59" fmla="*/ 1848 w 10000"/>
                  <a:gd name="connsiteY59" fmla="*/ 2517 h 10000"/>
                  <a:gd name="connsiteX60" fmla="*/ 1790 w 10000"/>
                  <a:gd name="connsiteY60" fmla="*/ 2850 h 10000"/>
                  <a:gd name="connsiteX61" fmla="*/ 1 w 10000"/>
                  <a:gd name="connsiteY61" fmla="*/ 2849 h 10000"/>
                  <a:gd name="connsiteX62" fmla="*/ 34 w 10000"/>
                  <a:gd name="connsiteY62" fmla="*/ 2533 h 10000"/>
                  <a:gd name="connsiteX63" fmla="*/ 109 w 10000"/>
                  <a:gd name="connsiteY63" fmla="*/ 2198 h 10000"/>
                  <a:gd name="connsiteX64" fmla="*/ 207 w 10000"/>
                  <a:gd name="connsiteY64" fmla="*/ 1890 h 10000"/>
                  <a:gd name="connsiteX65" fmla="*/ 339 w 10000"/>
                  <a:gd name="connsiteY65" fmla="*/ 1621 h 10000"/>
                  <a:gd name="connsiteX66" fmla="*/ 464 w 10000"/>
                  <a:gd name="connsiteY66" fmla="*/ 1379 h 10000"/>
                  <a:gd name="connsiteX67" fmla="*/ 612 w 10000"/>
                  <a:gd name="connsiteY67" fmla="*/ 1151 h 10000"/>
                  <a:gd name="connsiteX68" fmla="*/ 792 w 10000"/>
                  <a:gd name="connsiteY68" fmla="*/ 958 h 10000"/>
                  <a:gd name="connsiteX69" fmla="*/ 967 w 10000"/>
                  <a:gd name="connsiteY69" fmla="*/ 789 h 10000"/>
                  <a:gd name="connsiteX70" fmla="*/ 1146 w 10000"/>
                  <a:gd name="connsiteY70" fmla="*/ 620 h 10000"/>
                  <a:gd name="connsiteX71" fmla="*/ 1351 w 10000"/>
                  <a:gd name="connsiteY71" fmla="*/ 484 h 10000"/>
                  <a:gd name="connsiteX72" fmla="*/ 1762 w 10000"/>
                  <a:gd name="connsiteY72" fmla="*/ 265 h 10000"/>
                  <a:gd name="connsiteX73" fmla="*/ 2178 w 10000"/>
                  <a:gd name="connsiteY73" fmla="*/ 126 h 10000"/>
                  <a:gd name="connsiteX74" fmla="*/ 2357 w 10000"/>
                  <a:gd name="connsiteY74" fmla="*/ 86 h 10000"/>
                  <a:gd name="connsiteX75" fmla="*/ 2512 w 10000"/>
                  <a:gd name="connsiteY75" fmla="*/ 60 h 10000"/>
                  <a:gd name="connsiteX76" fmla="*/ 2936 w 10000"/>
                  <a:gd name="connsiteY76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4047 w 10000"/>
                  <a:gd name="connsiteY48" fmla="*/ 9957 h 10000"/>
                  <a:gd name="connsiteX49" fmla="*/ 3798 w 10000"/>
                  <a:gd name="connsiteY49" fmla="*/ 9987 h 10000"/>
                  <a:gd name="connsiteX50" fmla="*/ 3538 w 10000"/>
                  <a:gd name="connsiteY50" fmla="*/ 10000 h 10000"/>
                  <a:gd name="connsiteX51" fmla="*/ 3277 w 10000"/>
                  <a:gd name="connsiteY51" fmla="*/ 9987 h 10000"/>
                  <a:gd name="connsiteX52" fmla="*/ 3029 w 10000"/>
                  <a:gd name="connsiteY52" fmla="*/ 9957 h 10000"/>
                  <a:gd name="connsiteX53" fmla="*/ 2202 w 10000"/>
                  <a:gd name="connsiteY53" fmla="*/ 2846 h 10000"/>
                  <a:gd name="connsiteX54" fmla="*/ 2221 w 10000"/>
                  <a:gd name="connsiteY54" fmla="*/ 1588 h 10000"/>
                  <a:gd name="connsiteX55" fmla="*/ 2146 w 10000"/>
                  <a:gd name="connsiteY55" fmla="*/ 1704 h 10000"/>
                  <a:gd name="connsiteX56" fmla="*/ 2046 w 10000"/>
                  <a:gd name="connsiteY56" fmla="*/ 1936 h 10000"/>
                  <a:gd name="connsiteX57" fmla="*/ 1924 w 10000"/>
                  <a:gd name="connsiteY57" fmla="*/ 2202 h 10000"/>
                  <a:gd name="connsiteX58" fmla="*/ 1848 w 10000"/>
                  <a:gd name="connsiteY58" fmla="*/ 2517 h 10000"/>
                  <a:gd name="connsiteX59" fmla="*/ 1790 w 10000"/>
                  <a:gd name="connsiteY59" fmla="*/ 2850 h 10000"/>
                  <a:gd name="connsiteX60" fmla="*/ 1 w 10000"/>
                  <a:gd name="connsiteY60" fmla="*/ 2849 h 10000"/>
                  <a:gd name="connsiteX61" fmla="*/ 34 w 10000"/>
                  <a:gd name="connsiteY61" fmla="*/ 2533 h 10000"/>
                  <a:gd name="connsiteX62" fmla="*/ 109 w 10000"/>
                  <a:gd name="connsiteY62" fmla="*/ 2198 h 10000"/>
                  <a:gd name="connsiteX63" fmla="*/ 207 w 10000"/>
                  <a:gd name="connsiteY63" fmla="*/ 1890 h 10000"/>
                  <a:gd name="connsiteX64" fmla="*/ 339 w 10000"/>
                  <a:gd name="connsiteY64" fmla="*/ 1621 h 10000"/>
                  <a:gd name="connsiteX65" fmla="*/ 464 w 10000"/>
                  <a:gd name="connsiteY65" fmla="*/ 1379 h 10000"/>
                  <a:gd name="connsiteX66" fmla="*/ 612 w 10000"/>
                  <a:gd name="connsiteY66" fmla="*/ 1151 h 10000"/>
                  <a:gd name="connsiteX67" fmla="*/ 792 w 10000"/>
                  <a:gd name="connsiteY67" fmla="*/ 958 h 10000"/>
                  <a:gd name="connsiteX68" fmla="*/ 967 w 10000"/>
                  <a:gd name="connsiteY68" fmla="*/ 789 h 10000"/>
                  <a:gd name="connsiteX69" fmla="*/ 1146 w 10000"/>
                  <a:gd name="connsiteY69" fmla="*/ 620 h 10000"/>
                  <a:gd name="connsiteX70" fmla="*/ 1351 w 10000"/>
                  <a:gd name="connsiteY70" fmla="*/ 484 h 10000"/>
                  <a:gd name="connsiteX71" fmla="*/ 1762 w 10000"/>
                  <a:gd name="connsiteY71" fmla="*/ 265 h 10000"/>
                  <a:gd name="connsiteX72" fmla="*/ 2178 w 10000"/>
                  <a:gd name="connsiteY72" fmla="*/ 126 h 10000"/>
                  <a:gd name="connsiteX73" fmla="*/ 2357 w 10000"/>
                  <a:gd name="connsiteY73" fmla="*/ 86 h 10000"/>
                  <a:gd name="connsiteX74" fmla="*/ 2512 w 10000"/>
                  <a:gd name="connsiteY74" fmla="*/ 60 h 10000"/>
                  <a:gd name="connsiteX75" fmla="*/ 2936 w 10000"/>
                  <a:gd name="connsiteY75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4047 w 10000"/>
                  <a:gd name="connsiteY48" fmla="*/ 9957 h 10000"/>
                  <a:gd name="connsiteX49" fmla="*/ 3798 w 10000"/>
                  <a:gd name="connsiteY49" fmla="*/ 9987 h 10000"/>
                  <a:gd name="connsiteX50" fmla="*/ 3538 w 10000"/>
                  <a:gd name="connsiteY50" fmla="*/ 10000 h 10000"/>
                  <a:gd name="connsiteX51" fmla="*/ 3277 w 10000"/>
                  <a:gd name="connsiteY51" fmla="*/ 9987 h 10000"/>
                  <a:gd name="connsiteX52" fmla="*/ 2202 w 10000"/>
                  <a:gd name="connsiteY52" fmla="*/ 2846 h 10000"/>
                  <a:gd name="connsiteX53" fmla="*/ 2221 w 10000"/>
                  <a:gd name="connsiteY53" fmla="*/ 1588 h 10000"/>
                  <a:gd name="connsiteX54" fmla="*/ 2146 w 10000"/>
                  <a:gd name="connsiteY54" fmla="*/ 1704 h 10000"/>
                  <a:gd name="connsiteX55" fmla="*/ 2046 w 10000"/>
                  <a:gd name="connsiteY55" fmla="*/ 1936 h 10000"/>
                  <a:gd name="connsiteX56" fmla="*/ 1924 w 10000"/>
                  <a:gd name="connsiteY56" fmla="*/ 2202 h 10000"/>
                  <a:gd name="connsiteX57" fmla="*/ 1848 w 10000"/>
                  <a:gd name="connsiteY57" fmla="*/ 2517 h 10000"/>
                  <a:gd name="connsiteX58" fmla="*/ 1790 w 10000"/>
                  <a:gd name="connsiteY58" fmla="*/ 2850 h 10000"/>
                  <a:gd name="connsiteX59" fmla="*/ 1 w 10000"/>
                  <a:gd name="connsiteY59" fmla="*/ 2849 h 10000"/>
                  <a:gd name="connsiteX60" fmla="*/ 34 w 10000"/>
                  <a:gd name="connsiteY60" fmla="*/ 2533 h 10000"/>
                  <a:gd name="connsiteX61" fmla="*/ 109 w 10000"/>
                  <a:gd name="connsiteY61" fmla="*/ 2198 h 10000"/>
                  <a:gd name="connsiteX62" fmla="*/ 207 w 10000"/>
                  <a:gd name="connsiteY62" fmla="*/ 1890 h 10000"/>
                  <a:gd name="connsiteX63" fmla="*/ 339 w 10000"/>
                  <a:gd name="connsiteY63" fmla="*/ 1621 h 10000"/>
                  <a:gd name="connsiteX64" fmla="*/ 464 w 10000"/>
                  <a:gd name="connsiteY64" fmla="*/ 1379 h 10000"/>
                  <a:gd name="connsiteX65" fmla="*/ 612 w 10000"/>
                  <a:gd name="connsiteY65" fmla="*/ 1151 h 10000"/>
                  <a:gd name="connsiteX66" fmla="*/ 792 w 10000"/>
                  <a:gd name="connsiteY66" fmla="*/ 958 h 10000"/>
                  <a:gd name="connsiteX67" fmla="*/ 967 w 10000"/>
                  <a:gd name="connsiteY67" fmla="*/ 789 h 10000"/>
                  <a:gd name="connsiteX68" fmla="*/ 1146 w 10000"/>
                  <a:gd name="connsiteY68" fmla="*/ 620 h 10000"/>
                  <a:gd name="connsiteX69" fmla="*/ 1351 w 10000"/>
                  <a:gd name="connsiteY69" fmla="*/ 484 h 10000"/>
                  <a:gd name="connsiteX70" fmla="*/ 1762 w 10000"/>
                  <a:gd name="connsiteY70" fmla="*/ 265 h 10000"/>
                  <a:gd name="connsiteX71" fmla="*/ 2178 w 10000"/>
                  <a:gd name="connsiteY71" fmla="*/ 126 h 10000"/>
                  <a:gd name="connsiteX72" fmla="*/ 2357 w 10000"/>
                  <a:gd name="connsiteY72" fmla="*/ 86 h 10000"/>
                  <a:gd name="connsiteX73" fmla="*/ 2512 w 10000"/>
                  <a:gd name="connsiteY73" fmla="*/ 60 h 10000"/>
                  <a:gd name="connsiteX74" fmla="*/ 2936 w 10000"/>
                  <a:gd name="connsiteY74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4047 w 10000"/>
                  <a:gd name="connsiteY48" fmla="*/ 9957 h 10000"/>
                  <a:gd name="connsiteX49" fmla="*/ 3798 w 10000"/>
                  <a:gd name="connsiteY49" fmla="*/ 9987 h 10000"/>
                  <a:gd name="connsiteX50" fmla="*/ 3538 w 10000"/>
                  <a:gd name="connsiteY50" fmla="*/ 10000 h 10000"/>
                  <a:gd name="connsiteX51" fmla="*/ 2202 w 10000"/>
                  <a:gd name="connsiteY51" fmla="*/ 2846 h 10000"/>
                  <a:gd name="connsiteX52" fmla="*/ 2221 w 10000"/>
                  <a:gd name="connsiteY52" fmla="*/ 1588 h 10000"/>
                  <a:gd name="connsiteX53" fmla="*/ 2146 w 10000"/>
                  <a:gd name="connsiteY53" fmla="*/ 1704 h 10000"/>
                  <a:gd name="connsiteX54" fmla="*/ 2046 w 10000"/>
                  <a:gd name="connsiteY54" fmla="*/ 1936 h 10000"/>
                  <a:gd name="connsiteX55" fmla="*/ 1924 w 10000"/>
                  <a:gd name="connsiteY55" fmla="*/ 2202 h 10000"/>
                  <a:gd name="connsiteX56" fmla="*/ 1848 w 10000"/>
                  <a:gd name="connsiteY56" fmla="*/ 2517 h 10000"/>
                  <a:gd name="connsiteX57" fmla="*/ 1790 w 10000"/>
                  <a:gd name="connsiteY57" fmla="*/ 2850 h 10000"/>
                  <a:gd name="connsiteX58" fmla="*/ 1 w 10000"/>
                  <a:gd name="connsiteY58" fmla="*/ 2849 h 10000"/>
                  <a:gd name="connsiteX59" fmla="*/ 34 w 10000"/>
                  <a:gd name="connsiteY59" fmla="*/ 2533 h 10000"/>
                  <a:gd name="connsiteX60" fmla="*/ 109 w 10000"/>
                  <a:gd name="connsiteY60" fmla="*/ 2198 h 10000"/>
                  <a:gd name="connsiteX61" fmla="*/ 207 w 10000"/>
                  <a:gd name="connsiteY61" fmla="*/ 1890 h 10000"/>
                  <a:gd name="connsiteX62" fmla="*/ 339 w 10000"/>
                  <a:gd name="connsiteY62" fmla="*/ 1621 h 10000"/>
                  <a:gd name="connsiteX63" fmla="*/ 464 w 10000"/>
                  <a:gd name="connsiteY63" fmla="*/ 1379 h 10000"/>
                  <a:gd name="connsiteX64" fmla="*/ 612 w 10000"/>
                  <a:gd name="connsiteY64" fmla="*/ 1151 h 10000"/>
                  <a:gd name="connsiteX65" fmla="*/ 792 w 10000"/>
                  <a:gd name="connsiteY65" fmla="*/ 958 h 10000"/>
                  <a:gd name="connsiteX66" fmla="*/ 967 w 10000"/>
                  <a:gd name="connsiteY66" fmla="*/ 789 h 10000"/>
                  <a:gd name="connsiteX67" fmla="*/ 1146 w 10000"/>
                  <a:gd name="connsiteY67" fmla="*/ 620 h 10000"/>
                  <a:gd name="connsiteX68" fmla="*/ 1351 w 10000"/>
                  <a:gd name="connsiteY68" fmla="*/ 484 h 10000"/>
                  <a:gd name="connsiteX69" fmla="*/ 1762 w 10000"/>
                  <a:gd name="connsiteY69" fmla="*/ 265 h 10000"/>
                  <a:gd name="connsiteX70" fmla="*/ 2178 w 10000"/>
                  <a:gd name="connsiteY70" fmla="*/ 126 h 10000"/>
                  <a:gd name="connsiteX71" fmla="*/ 2357 w 10000"/>
                  <a:gd name="connsiteY71" fmla="*/ 86 h 10000"/>
                  <a:gd name="connsiteX72" fmla="*/ 2512 w 10000"/>
                  <a:gd name="connsiteY72" fmla="*/ 60 h 10000"/>
                  <a:gd name="connsiteX73" fmla="*/ 2936 w 10000"/>
                  <a:gd name="connsiteY73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4047 w 10000"/>
                  <a:gd name="connsiteY48" fmla="*/ 9957 h 10000"/>
                  <a:gd name="connsiteX49" fmla="*/ 3798 w 10000"/>
                  <a:gd name="connsiteY49" fmla="*/ 9987 h 10000"/>
                  <a:gd name="connsiteX50" fmla="*/ 2202 w 10000"/>
                  <a:gd name="connsiteY50" fmla="*/ 2846 h 10000"/>
                  <a:gd name="connsiteX51" fmla="*/ 2221 w 10000"/>
                  <a:gd name="connsiteY51" fmla="*/ 1588 h 10000"/>
                  <a:gd name="connsiteX52" fmla="*/ 2146 w 10000"/>
                  <a:gd name="connsiteY52" fmla="*/ 1704 h 10000"/>
                  <a:gd name="connsiteX53" fmla="*/ 2046 w 10000"/>
                  <a:gd name="connsiteY53" fmla="*/ 1936 h 10000"/>
                  <a:gd name="connsiteX54" fmla="*/ 1924 w 10000"/>
                  <a:gd name="connsiteY54" fmla="*/ 2202 h 10000"/>
                  <a:gd name="connsiteX55" fmla="*/ 1848 w 10000"/>
                  <a:gd name="connsiteY55" fmla="*/ 2517 h 10000"/>
                  <a:gd name="connsiteX56" fmla="*/ 1790 w 10000"/>
                  <a:gd name="connsiteY56" fmla="*/ 2850 h 10000"/>
                  <a:gd name="connsiteX57" fmla="*/ 1 w 10000"/>
                  <a:gd name="connsiteY57" fmla="*/ 2849 h 10000"/>
                  <a:gd name="connsiteX58" fmla="*/ 34 w 10000"/>
                  <a:gd name="connsiteY58" fmla="*/ 2533 h 10000"/>
                  <a:gd name="connsiteX59" fmla="*/ 109 w 10000"/>
                  <a:gd name="connsiteY59" fmla="*/ 2198 h 10000"/>
                  <a:gd name="connsiteX60" fmla="*/ 207 w 10000"/>
                  <a:gd name="connsiteY60" fmla="*/ 1890 h 10000"/>
                  <a:gd name="connsiteX61" fmla="*/ 339 w 10000"/>
                  <a:gd name="connsiteY61" fmla="*/ 1621 h 10000"/>
                  <a:gd name="connsiteX62" fmla="*/ 464 w 10000"/>
                  <a:gd name="connsiteY62" fmla="*/ 1379 h 10000"/>
                  <a:gd name="connsiteX63" fmla="*/ 612 w 10000"/>
                  <a:gd name="connsiteY63" fmla="*/ 1151 h 10000"/>
                  <a:gd name="connsiteX64" fmla="*/ 792 w 10000"/>
                  <a:gd name="connsiteY64" fmla="*/ 958 h 10000"/>
                  <a:gd name="connsiteX65" fmla="*/ 967 w 10000"/>
                  <a:gd name="connsiteY65" fmla="*/ 789 h 10000"/>
                  <a:gd name="connsiteX66" fmla="*/ 1146 w 10000"/>
                  <a:gd name="connsiteY66" fmla="*/ 620 h 10000"/>
                  <a:gd name="connsiteX67" fmla="*/ 1351 w 10000"/>
                  <a:gd name="connsiteY67" fmla="*/ 484 h 10000"/>
                  <a:gd name="connsiteX68" fmla="*/ 1762 w 10000"/>
                  <a:gd name="connsiteY68" fmla="*/ 265 h 10000"/>
                  <a:gd name="connsiteX69" fmla="*/ 2178 w 10000"/>
                  <a:gd name="connsiteY69" fmla="*/ 126 h 10000"/>
                  <a:gd name="connsiteX70" fmla="*/ 2357 w 10000"/>
                  <a:gd name="connsiteY70" fmla="*/ 86 h 10000"/>
                  <a:gd name="connsiteX71" fmla="*/ 2512 w 10000"/>
                  <a:gd name="connsiteY71" fmla="*/ 60 h 10000"/>
                  <a:gd name="connsiteX72" fmla="*/ 2936 w 10000"/>
                  <a:gd name="connsiteY72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4047 w 10000"/>
                  <a:gd name="connsiteY48" fmla="*/ 9957 h 10000"/>
                  <a:gd name="connsiteX49" fmla="*/ 2202 w 10000"/>
                  <a:gd name="connsiteY49" fmla="*/ 2846 h 10000"/>
                  <a:gd name="connsiteX50" fmla="*/ 2221 w 10000"/>
                  <a:gd name="connsiteY50" fmla="*/ 1588 h 10000"/>
                  <a:gd name="connsiteX51" fmla="*/ 2146 w 10000"/>
                  <a:gd name="connsiteY51" fmla="*/ 1704 h 10000"/>
                  <a:gd name="connsiteX52" fmla="*/ 2046 w 10000"/>
                  <a:gd name="connsiteY52" fmla="*/ 1936 h 10000"/>
                  <a:gd name="connsiteX53" fmla="*/ 1924 w 10000"/>
                  <a:gd name="connsiteY53" fmla="*/ 2202 h 10000"/>
                  <a:gd name="connsiteX54" fmla="*/ 1848 w 10000"/>
                  <a:gd name="connsiteY54" fmla="*/ 2517 h 10000"/>
                  <a:gd name="connsiteX55" fmla="*/ 1790 w 10000"/>
                  <a:gd name="connsiteY55" fmla="*/ 2850 h 10000"/>
                  <a:gd name="connsiteX56" fmla="*/ 1 w 10000"/>
                  <a:gd name="connsiteY56" fmla="*/ 2849 h 10000"/>
                  <a:gd name="connsiteX57" fmla="*/ 34 w 10000"/>
                  <a:gd name="connsiteY57" fmla="*/ 2533 h 10000"/>
                  <a:gd name="connsiteX58" fmla="*/ 109 w 10000"/>
                  <a:gd name="connsiteY58" fmla="*/ 2198 h 10000"/>
                  <a:gd name="connsiteX59" fmla="*/ 207 w 10000"/>
                  <a:gd name="connsiteY59" fmla="*/ 1890 h 10000"/>
                  <a:gd name="connsiteX60" fmla="*/ 339 w 10000"/>
                  <a:gd name="connsiteY60" fmla="*/ 1621 h 10000"/>
                  <a:gd name="connsiteX61" fmla="*/ 464 w 10000"/>
                  <a:gd name="connsiteY61" fmla="*/ 1379 h 10000"/>
                  <a:gd name="connsiteX62" fmla="*/ 612 w 10000"/>
                  <a:gd name="connsiteY62" fmla="*/ 1151 h 10000"/>
                  <a:gd name="connsiteX63" fmla="*/ 792 w 10000"/>
                  <a:gd name="connsiteY63" fmla="*/ 958 h 10000"/>
                  <a:gd name="connsiteX64" fmla="*/ 967 w 10000"/>
                  <a:gd name="connsiteY64" fmla="*/ 789 h 10000"/>
                  <a:gd name="connsiteX65" fmla="*/ 1146 w 10000"/>
                  <a:gd name="connsiteY65" fmla="*/ 620 h 10000"/>
                  <a:gd name="connsiteX66" fmla="*/ 1351 w 10000"/>
                  <a:gd name="connsiteY66" fmla="*/ 484 h 10000"/>
                  <a:gd name="connsiteX67" fmla="*/ 1762 w 10000"/>
                  <a:gd name="connsiteY67" fmla="*/ 265 h 10000"/>
                  <a:gd name="connsiteX68" fmla="*/ 2178 w 10000"/>
                  <a:gd name="connsiteY68" fmla="*/ 126 h 10000"/>
                  <a:gd name="connsiteX69" fmla="*/ 2357 w 10000"/>
                  <a:gd name="connsiteY69" fmla="*/ 86 h 10000"/>
                  <a:gd name="connsiteX70" fmla="*/ 2512 w 10000"/>
                  <a:gd name="connsiteY70" fmla="*/ 60 h 10000"/>
                  <a:gd name="connsiteX71" fmla="*/ 2936 w 10000"/>
                  <a:gd name="connsiteY71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60 w 10000"/>
                  <a:gd name="connsiteY42" fmla="*/ 9297 h 10000"/>
                  <a:gd name="connsiteX43" fmla="*/ 4829 w 10000"/>
                  <a:gd name="connsiteY43" fmla="*/ 9436 h 10000"/>
                  <a:gd name="connsiteX44" fmla="*/ 4780 w 10000"/>
                  <a:gd name="connsiteY44" fmla="*/ 9566 h 10000"/>
                  <a:gd name="connsiteX45" fmla="*/ 4637 w 10000"/>
                  <a:gd name="connsiteY45" fmla="*/ 9698 h 10000"/>
                  <a:gd name="connsiteX46" fmla="*/ 4482 w 10000"/>
                  <a:gd name="connsiteY46" fmla="*/ 9801 h 10000"/>
                  <a:gd name="connsiteX47" fmla="*/ 4290 w 10000"/>
                  <a:gd name="connsiteY47" fmla="*/ 9884 h 10000"/>
                  <a:gd name="connsiteX48" fmla="*/ 2202 w 10000"/>
                  <a:gd name="connsiteY48" fmla="*/ 2846 h 10000"/>
                  <a:gd name="connsiteX49" fmla="*/ 2221 w 10000"/>
                  <a:gd name="connsiteY49" fmla="*/ 1588 h 10000"/>
                  <a:gd name="connsiteX50" fmla="*/ 2146 w 10000"/>
                  <a:gd name="connsiteY50" fmla="*/ 1704 h 10000"/>
                  <a:gd name="connsiteX51" fmla="*/ 2046 w 10000"/>
                  <a:gd name="connsiteY51" fmla="*/ 1936 h 10000"/>
                  <a:gd name="connsiteX52" fmla="*/ 1924 w 10000"/>
                  <a:gd name="connsiteY52" fmla="*/ 2202 h 10000"/>
                  <a:gd name="connsiteX53" fmla="*/ 1848 w 10000"/>
                  <a:gd name="connsiteY53" fmla="*/ 2517 h 10000"/>
                  <a:gd name="connsiteX54" fmla="*/ 1790 w 10000"/>
                  <a:gd name="connsiteY54" fmla="*/ 2850 h 10000"/>
                  <a:gd name="connsiteX55" fmla="*/ 1 w 10000"/>
                  <a:gd name="connsiteY55" fmla="*/ 2849 h 10000"/>
                  <a:gd name="connsiteX56" fmla="*/ 34 w 10000"/>
                  <a:gd name="connsiteY56" fmla="*/ 2533 h 10000"/>
                  <a:gd name="connsiteX57" fmla="*/ 109 w 10000"/>
                  <a:gd name="connsiteY57" fmla="*/ 2198 h 10000"/>
                  <a:gd name="connsiteX58" fmla="*/ 207 w 10000"/>
                  <a:gd name="connsiteY58" fmla="*/ 1890 h 10000"/>
                  <a:gd name="connsiteX59" fmla="*/ 339 w 10000"/>
                  <a:gd name="connsiteY59" fmla="*/ 1621 h 10000"/>
                  <a:gd name="connsiteX60" fmla="*/ 464 w 10000"/>
                  <a:gd name="connsiteY60" fmla="*/ 1379 h 10000"/>
                  <a:gd name="connsiteX61" fmla="*/ 612 w 10000"/>
                  <a:gd name="connsiteY61" fmla="*/ 1151 h 10000"/>
                  <a:gd name="connsiteX62" fmla="*/ 792 w 10000"/>
                  <a:gd name="connsiteY62" fmla="*/ 958 h 10000"/>
                  <a:gd name="connsiteX63" fmla="*/ 967 w 10000"/>
                  <a:gd name="connsiteY63" fmla="*/ 789 h 10000"/>
                  <a:gd name="connsiteX64" fmla="*/ 1146 w 10000"/>
                  <a:gd name="connsiteY64" fmla="*/ 620 h 10000"/>
                  <a:gd name="connsiteX65" fmla="*/ 1351 w 10000"/>
                  <a:gd name="connsiteY65" fmla="*/ 484 h 10000"/>
                  <a:gd name="connsiteX66" fmla="*/ 1762 w 10000"/>
                  <a:gd name="connsiteY66" fmla="*/ 265 h 10000"/>
                  <a:gd name="connsiteX67" fmla="*/ 2178 w 10000"/>
                  <a:gd name="connsiteY67" fmla="*/ 126 h 10000"/>
                  <a:gd name="connsiteX68" fmla="*/ 2357 w 10000"/>
                  <a:gd name="connsiteY68" fmla="*/ 86 h 10000"/>
                  <a:gd name="connsiteX69" fmla="*/ 2512 w 10000"/>
                  <a:gd name="connsiteY69" fmla="*/ 60 h 10000"/>
                  <a:gd name="connsiteX70" fmla="*/ 2936 w 10000"/>
                  <a:gd name="connsiteY70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29 w 10000"/>
                  <a:gd name="connsiteY42" fmla="*/ 9436 h 10000"/>
                  <a:gd name="connsiteX43" fmla="*/ 4780 w 10000"/>
                  <a:gd name="connsiteY43" fmla="*/ 9566 h 10000"/>
                  <a:gd name="connsiteX44" fmla="*/ 4637 w 10000"/>
                  <a:gd name="connsiteY44" fmla="*/ 9698 h 10000"/>
                  <a:gd name="connsiteX45" fmla="*/ 4482 w 10000"/>
                  <a:gd name="connsiteY45" fmla="*/ 9801 h 10000"/>
                  <a:gd name="connsiteX46" fmla="*/ 4290 w 10000"/>
                  <a:gd name="connsiteY46" fmla="*/ 9884 h 10000"/>
                  <a:gd name="connsiteX47" fmla="*/ 2202 w 10000"/>
                  <a:gd name="connsiteY47" fmla="*/ 2846 h 10000"/>
                  <a:gd name="connsiteX48" fmla="*/ 2221 w 10000"/>
                  <a:gd name="connsiteY48" fmla="*/ 1588 h 10000"/>
                  <a:gd name="connsiteX49" fmla="*/ 2146 w 10000"/>
                  <a:gd name="connsiteY49" fmla="*/ 1704 h 10000"/>
                  <a:gd name="connsiteX50" fmla="*/ 2046 w 10000"/>
                  <a:gd name="connsiteY50" fmla="*/ 1936 h 10000"/>
                  <a:gd name="connsiteX51" fmla="*/ 1924 w 10000"/>
                  <a:gd name="connsiteY51" fmla="*/ 2202 h 10000"/>
                  <a:gd name="connsiteX52" fmla="*/ 1848 w 10000"/>
                  <a:gd name="connsiteY52" fmla="*/ 2517 h 10000"/>
                  <a:gd name="connsiteX53" fmla="*/ 1790 w 10000"/>
                  <a:gd name="connsiteY53" fmla="*/ 2850 h 10000"/>
                  <a:gd name="connsiteX54" fmla="*/ 1 w 10000"/>
                  <a:gd name="connsiteY54" fmla="*/ 2849 h 10000"/>
                  <a:gd name="connsiteX55" fmla="*/ 34 w 10000"/>
                  <a:gd name="connsiteY55" fmla="*/ 2533 h 10000"/>
                  <a:gd name="connsiteX56" fmla="*/ 109 w 10000"/>
                  <a:gd name="connsiteY56" fmla="*/ 2198 h 10000"/>
                  <a:gd name="connsiteX57" fmla="*/ 207 w 10000"/>
                  <a:gd name="connsiteY57" fmla="*/ 1890 h 10000"/>
                  <a:gd name="connsiteX58" fmla="*/ 339 w 10000"/>
                  <a:gd name="connsiteY58" fmla="*/ 1621 h 10000"/>
                  <a:gd name="connsiteX59" fmla="*/ 464 w 10000"/>
                  <a:gd name="connsiteY59" fmla="*/ 1379 h 10000"/>
                  <a:gd name="connsiteX60" fmla="*/ 612 w 10000"/>
                  <a:gd name="connsiteY60" fmla="*/ 1151 h 10000"/>
                  <a:gd name="connsiteX61" fmla="*/ 792 w 10000"/>
                  <a:gd name="connsiteY61" fmla="*/ 958 h 10000"/>
                  <a:gd name="connsiteX62" fmla="*/ 967 w 10000"/>
                  <a:gd name="connsiteY62" fmla="*/ 789 h 10000"/>
                  <a:gd name="connsiteX63" fmla="*/ 1146 w 10000"/>
                  <a:gd name="connsiteY63" fmla="*/ 620 h 10000"/>
                  <a:gd name="connsiteX64" fmla="*/ 1351 w 10000"/>
                  <a:gd name="connsiteY64" fmla="*/ 484 h 10000"/>
                  <a:gd name="connsiteX65" fmla="*/ 1762 w 10000"/>
                  <a:gd name="connsiteY65" fmla="*/ 265 h 10000"/>
                  <a:gd name="connsiteX66" fmla="*/ 2178 w 10000"/>
                  <a:gd name="connsiteY66" fmla="*/ 126 h 10000"/>
                  <a:gd name="connsiteX67" fmla="*/ 2357 w 10000"/>
                  <a:gd name="connsiteY67" fmla="*/ 86 h 10000"/>
                  <a:gd name="connsiteX68" fmla="*/ 2512 w 10000"/>
                  <a:gd name="connsiteY68" fmla="*/ 60 h 10000"/>
                  <a:gd name="connsiteX69" fmla="*/ 2936 w 10000"/>
                  <a:gd name="connsiteY69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29 w 10000"/>
                  <a:gd name="connsiteY42" fmla="*/ 9436 h 10000"/>
                  <a:gd name="connsiteX43" fmla="*/ 4780 w 10000"/>
                  <a:gd name="connsiteY43" fmla="*/ 9566 h 10000"/>
                  <a:gd name="connsiteX44" fmla="*/ 4637 w 10000"/>
                  <a:gd name="connsiteY44" fmla="*/ 9698 h 10000"/>
                  <a:gd name="connsiteX45" fmla="*/ 4482 w 10000"/>
                  <a:gd name="connsiteY45" fmla="*/ 9801 h 10000"/>
                  <a:gd name="connsiteX46" fmla="*/ 2202 w 10000"/>
                  <a:gd name="connsiteY46" fmla="*/ 2846 h 10000"/>
                  <a:gd name="connsiteX47" fmla="*/ 2221 w 10000"/>
                  <a:gd name="connsiteY47" fmla="*/ 1588 h 10000"/>
                  <a:gd name="connsiteX48" fmla="*/ 2146 w 10000"/>
                  <a:gd name="connsiteY48" fmla="*/ 1704 h 10000"/>
                  <a:gd name="connsiteX49" fmla="*/ 2046 w 10000"/>
                  <a:gd name="connsiteY49" fmla="*/ 1936 h 10000"/>
                  <a:gd name="connsiteX50" fmla="*/ 1924 w 10000"/>
                  <a:gd name="connsiteY50" fmla="*/ 2202 h 10000"/>
                  <a:gd name="connsiteX51" fmla="*/ 1848 w 10000"/>
                  <a:gd name="connsiteY51" fmla="*/ 2517 h 10000"/>
                  <a:gd name="connsiteX52" fmla="*/ 1790 w 10000"/>
                  <a:gd name="connsiteY52" fmla="*/ 2850 h 10000"/>
                  <a:gd name="connsiteX53" fmla="*/ 1 w 10000"/>
                  <a:gd name="connsiteY53" fmla="*/ 2849 h 10000"/>
                  <a:gd name="connsiteX54" fmla="*/ 34 w 10000"/>
                  <a:gd name="connsiteY54" fmla="*/ 2533 h 10000"/>
                  <a:gd name="connsiteX55" fmla="*/ 109 w 10000"/>
                  <a:gd name="connsiteY55" fmla="*/ 2198 h 10000"/>
                  <a:gd name="connsiteX56" fmla="*/ 207 w 10000"/>
                  <a:gd name="connsiteY56" fmla="*/ 1890 h 10000"/>
                  <a:gd name="connsiteX57" fmla="*/ 339 w 10000"/>
                  <a:gd name="connsiteY57" fmla="*/ 1621 h 10000"/>
                  <a:gd name="connsiteX58" fmla="*/ 464 w 10000"/>
                  <a:gd name="connsiteY58" fmla="*/ 1379 h 10000"/>
                  <a:gd name="connsiteX59" fmla="*/ 612 w 10000"/>
                  <a:gd name="connsiteY59" fmla="*/ 1151 h 10000"/>
                  <a:gd name="connsiteX60" fmla="*/ 792 w 10000"/>
                  <a:gd name="connsiteY60" fmla="*/ 958 h 10000"/>
                  <a:gd name="connsiteX61" fmla="*/ 967 w 10000"/>
                  <a:gd name="connsiteY61" fmla="*/ 789 h 10000"/>
                  <a:gd name="connsiteX62" fmla="*/ 1146 w 10000"/>
                  <a:gd name="connsiteY62" fmla="*/ 620 h 10000"/>
                  <a:gd name="connsiteX63" fmla="*/ 1351 w 10000"/>
                  <a:gd name="connsiteY63" fmla="*/ 484 h 10000"/>
                  <a:gd name="connsiteX64" fmla="*/ 1762 w 10000"/>
                  <a:gd name="connsiteY64" fmla="*/ 265 h 10000"/>
                  <a:gd name="connsiteX65" fmla="*/ 2178 w 10000"/>
                  <a:gd name="connsiteY65" fmla="*/ 126 h 10000"/>
                  <a:gd name="connsiteX66" fmla="*/ 2357 w 10000"/>
                  <a:gd name="connsiteY66" fmla="*/ 86 h 10000"/>
                  <a:gd name="connsiteX67" fmla="*/ 2512 w 10000"/>
                  <a:gd name="connsiteY67" fmla="*/ 60 h 10000"/>
                  <a:gd name="connsiteX68" fmla="*/ 2936 w 10000"/>
                  <a:gd name="connsiteY68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29 w 10000"/>
                  <a:gd name="connsiteY42" fmla="*/ 9436 h 10000"/>
                  <a:gd name="connsiteX43" fmla="*/ 4780 w 10000"/>
                  <a:gd name="connsiteY43" fmla="*/ 9566 h 10000"/>
                  <a:gd name="connsiteX44" fmla="*/ 4637 w 10000"/>
                  <a:gd name="connsiteY44" fmla="*/ 9698 h 10000"/>
                  <a:gd name="connsiteX45" fmla="*/ 2202 w 10000"/>
                  <a:gd name="connsiteY45" fmla="*/ 2846 h 10000"/>
                  <a:gd name="connsiteX46" fmla="*/ 2221 w 10000"/>
                  <a:gd name="connsiteY46" fmla="*/ 1588 h 10000"/>
                  <a:gd name="connsiteX47" fmla="*/ 2146 w 10000"/>
                  <a:gd name="connsiteY47" fmla="*/ 1704 h 10000"/>
                  <a:gd name="connsiteX48" fmla="*/ 2046 w 10000"/>
                  <a:gd name="connsiteY48" fmla="*/ 1936 h 10000"/>
                  <a:gd name="connsiteX49" fmla="*/ 1924 w 10000"/>
                  <a:gd name="connsiteY49" fmla="*/ 2202 h 10000"/>
                  <a:gd name="connsiteX50" fmla="*/ 1848 w 10000"/>
                  <a:gd name="connsiteY50" fmla="*/ 2517 h 10000"/>
                  <a:gd name="connsiteX51" fmla="*/ 1790 w 10000"/>
                  <a:gd name="connsiteY51" fmla="*/ 2850 h 10000"/>
                  <a:gd name="connsiteX52" fmla="*/ 1 w 10000"/>
                  <a:gd name="connsiteY52" fmla="*/ 2849 h 10000"/>
                  <a:gd name="connsiteX53" fmla="*/ 34 w 10000"/>
                  <a:gd name="connsiteY53" fmla="*/ 2533 h 10000"/>
                  <a:gd name="connsiteX54" fmla="*/ 109 w 10000"/>
                  <a:gd name="connsiteY54" fmla="*/ 2198 h 10000"/>
                  <a:gd name="connsiteX55" fmla="*/ 207 w 10000"/>
                  <a:gd name="connsiteY55" fmla="*/ 1890 h 10000"/>
                  <a:gd name="connsiteX56" fmla="*/ 339 w 10000"/>
                  <a:gd name="connsiteY56" fmla="*/ 1621 h 10000"/>
                  <a:gd name="connsiteX57" fmla="*/ 464 w 10000"/>
                  <a:gd name="connsiteY57" fmla="*/ 1379 h 10000"/>
                  <a:gd name="connsiteX58" fmla="*/ 612 w 10000"/>
                  <a:gd name="connsiteY58" fmla="*/ 1151 h 10000"/>
                  <a:gd name="connsiteX59" fmla="*/ 792 w 10000"/>
                  <a:gd name="connsiteY59" fmla="*/ 958 h 10000"/>
                  <a:gd name="connsiteX60" fmla="*/ 967 w 10000"/>
                  <a:gd name="connsiteY60" fmla="*/ 789 h 10000"/>
                  <a:gd name="connsiteX61" fmla="*/ 1146 w 10000"/>
                  <a:gd name="connsiteY61" fmla="*/ 620 h 10000"/>
                  <a:gd name="connsiteX62" fmla="*/ 1351 w 10000"/>
                  <a:gd name="connsiteY62" fmla="*/ 484 h 10000"/>
                  <a:gd name="connsiteX63" fmla="*/ 1762 w 10000"/>
                  <a:gd name="connsiteY63" fmla="*/ 265 h 10000"/>
                  <a:gd name="connsiteX64" fmla="*/ 2178 w 10000"/>
                  <a:gd name="connsiteY64" fmla="*/ 126 h 10000"/>
                  <a:gd name="connsiteX65" fmla="*/ 2357 w 10000"/>
                  <a:gd name="connsiteY65" fmla="*/ 86 h 10000"/>
                  <a:gd name="connsiteX66" fmla="*/ 2512 w 10000"/>
                  <a:gd name="connsiteY66" fmla="*/ 60 h 10000"/>
                  <a:gd name="connsiteX67" fmla="*/ 2936 w 10000"/>
                  <a:gd name="connsiteY67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29 w 10000"/>
                  <a:gd name="connsiteY42" fmla="*/ 9436 h 10000"/>
                  <a:gd name="connsiteX43" fmla="*/ 4780 w 10000"/>
                  <a:gd name="connsiteY43" fmla="*/ 9566 h 10000"/>
                  <a:gd name="connsiteX44" fmla="*/ 2202 w 10000"/>
                  <a:gd name="connsiteY44" fmla="*/ 2846 h 10000"/>
                  <a:gd name="connsiteX45" fmla="*/ 2221 w 10000"/>
                  <a:gd name="connsiteY45" fmla="*/ 1588 h 10000"/>
                  <a:gd name="connsiteX46" fmla="*/ 2146 w 10000"/>
                  <a:gd name="connsiteY46" fmla="*/ 1704 h 10000"/>
                  <a:gd name="connsiteX47" fmla="*/ 2046 w 10000"/>
                  <a:gd name="connsiteY47" fmla="*/ 1936 h 10000"/>
                  <a:gd name="connsiteX48" fmla="*/ 1924 w 10000"/>
                  <a:gd name="connsiteY48" fmla="*/ 2202 h 10000"/>
                  <a:gd name="connsiteX49" fmla="*/ 1848 w 10000"/>
                  <a:gd name="connsiteY49" fmla="*/ 2517 h 10000"/>
                  <a:gd name="connsiteX50" fmla="*/ 1790 w 10000"/>
                  <a:gd name="connsiteY50" fmla="*/ 2850 h 10000"/>
                  <a:gd name="connsiteX51" fmla="*/ 1 w 10000"/>
                  <a:gd name="connsiteY51" fmla="*/ 2849 h 10000"/>
                  <a:gd name="connsiteX52" fmla="*/ 34 w 10000"/>
                  <a:gd name="connsiteY52" fmla="*/ 2533 h 10000"/>
                  <a:gd name="connsiteX53" fmla="*/ 109 w 10000"/>
                  <a:gd name="connsiteY53" fmla="*/ 2198 h 10000"/>
                  <a:gd name="connsiteX54" fmla="*/ 207 w 10000"/>
                  <a:gd name="connsiteY54" fmla="*/ 1890 h 10000"/>
                  <a:gd name="connsiteX55" fmla="*/ 339 w 10000"/>
                  <a:gd name="connsiteY55" fmla="*/ 1621 h 10000"/>
                  <a:gd name="connsiteX56" fmla="*/ 464 w 10000"/>
                  <a:gd name="connsiteY56" fmla="*/ 1379 h 10000"/>
                  <a:gd name="connsiteX57" fmla="*/ 612 w 10000"/>
                  <a:gd name="connsiteY57" fmla="*/ 1151 h 10000"/>
                  <a:gd name="connsiteX58" fmla="*/ 792 w 10000"/>
                  <a:gd name="connsiteY58" fmla="*/ 958 h 10000"/>
                  <a:gd name="connsiteX59" fmla="*/ 967 w 10000"/>
                  <a:gd name="connsiteY59" fmla="*/ 789 h 10000"/>
                  <a:gd name="connsiteX60" fmla="*/ 1146 w 10000"/>
                  <a:gd name="connsiteY60" fmla="*/ 620 h 10000"/>
                  <a:gd name="connsiteX61" fmla="*/ 1351 w 10000"/>
                  <a:gd name="connsiteY61" fmla="*/ 484 h 10000"/>
                  <a:gd name="connsiteX62" fmla="*/ 1762 w 10000"/>
                  <a:gd name="connsiteY62" fmla="*/ 265 h 10000"/>
                  <a:gd name="connsiteX63" fmla="*/ 2178 w 10000"/>
                  <a:gd name="connsiteY63" fmla="*/ 126 h 10000"/>
                  <a:gd name="connsiteX64" fmla="*/ 2357 w 10000"/>
                  <a:gd name="connsiteY64" fmla="*/ 86 h 10000"/>
                  <a:gd name="connsiteX65" fmla="*/ 2512 w 10000"/>
                  <a:gd name="connsiteY65" fmla="*/ 60 h 10000"/>
                  <a:gd name="connsiteX66" fmla="*/ 2936 w 10000"/>
                  <a:gd name="connsiteY66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4829 w 10000"/>
                  <a:gd name="connsiteY42" fmla="*/ 9436 h 10000"/>
                  <a:gd name="connsiteX43" fmla="*/ 2202 w 10000"/>
                  <a:gd name="connsiteY43" fmla="*/ 2846 h 10000"/>
                  <a:gd name="connsiteX44" fmla="*/ 2221 w 10000"/>
                  <a:gd name="connsiteY44" fmla="*/ 1588 h 10000"/>
                  <a:gd name="connsiteX45" fmla="*/ 2146 w 10000"/>
                  <a:gd name="connsiteY45" fmla="*/ 1704 h 10000"/>
                  <a:gd name="connsiteX46" fmla="*/ 2046 w 10000"/>
                  <a:gd name="connsiteY46" fmla="*/ 1936 h 10000"/>
                  <a:gd name="connsiteX47" fmla="*/ 1924 w 10000"/>
                  <a:gd name="connsiteY47" fmla="*/ 2202 h 10000"/>
                  <a:gd name="connsiteX48" fmla="*/ 1848 w 10000"/>
                  <a:gd name="connsiteY48" fmla="*/ 2517 h 10000"/>
                  <a:gd name="connsiteX49" fmla="*/ 1790 w 10000"/>
                  <a:gd name="connsiteY49" fmla="*/ 2850 h 10000"/>
                  <a:gd name="connsiteX50" fmla="*/ 1 w 10000"/>
                  <a:gd name="connsiteY50" fmla="*/ 2849 h 10000"/>
                  <a:gd name="connsiteX51" fmla="*/ 34 w 10000"/>
                  <a:gd name="connsiteY51" fmla="*/ 2533 h 10000"/>
                  <a:gd name="connsiteX52" fmla="*/ 109 w 10000"/>
                  <a:gd name="connsiteY52" fmla="*/ 2198 h 10000"/>
                  <a:gd name="connsiteX53" fmla="*/ 207 w 10000"/>
                  <a:gd name="connsiteY53" fmla="*/ 1890 h 10000"/>
                  <a:gd name="connsiteX54" fmla="*/ 339 w 10000"/>
                  <a:gd name="connsiteY54" fmla="*/ 1621 h 10000"/>
                  <a:gd name="connsiteX55" fmla="*/ 464 w 10000"/>
                  <a:gd name="connsiteY55" fmla="*/ 1379 h 10000"/>
                  <a:gd name="connsiteX56" fmla="*/ 612 w 10000"/>
                  <a:gd name="connsiteY56" fmla="*/ 1151 h 10000"/>
                  <a:gd name="connsiteX57" fmla="*/ 792 w 10000"/>
                  <a:gd name="connsiteY57" fmla="*/ 958 h 10000"/>
                  <a:gd name="connsiteX58" fmla="*/ 967 w 10000"/>
                  <a:gd name="connsiteY58" fmla="*/ 789 h 10000"/>
                  <a:gd name="connsiteX59" fmla="*/ 1146 w 10000"/>
                  <a:gd name="connsiteY59" fmla="*/ 620 h 10000"/>
                  <a:gd name="connsiteX60" fmla="*/ 1351 w 10000"/>
                  <a:gd name="connsiteY60" fmla="*/ 484 h 10000"/>
                  <a:gd name="connsiteX61" fmla="*/ 1762 w 10000"/>
                  <a:gd name="connsiteY61" fmla="*/ 265 h 10000"/>
                  <a:gd name="connsiteX62" fmla="*/ 2178 w 10000"/>
                  <a:gd name="connsiteY62" fmla="*/ 126 h 10000"/>
                  <a:gd name="connsiteX63" fmla="*/ 2357 w 10000"/>
                  <a:gd name="connsiteY63" fmla="*/ 86 h 10000"/>
                  <a:gd name="connsiteX64" fmla="*/ 2512 w 10000"/>
                  <a:gd name="connsiteY64" fmla="*/ 60 h 10000"/>
                  <a:gd name="connsiteX65" fmla="*/ 2936 w 10000"/>
                  <a:gd name="connsiteY65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5130 w 10000"/>
                  <a:gd name="connsiteY41" fmla="*/ 9300 h 10000"/>
                  <a:gd name="connsiteX42" fmla="*/ 2202 w 10000"/>
                  <a:gd name="connsiteY42" fmla="*/ 2846 h 10000"/>
                  <a:gd name="connsiteX43" fmla="*/ 2221 w 10000"/>
                  <a:gd name="connsiteY43" fmla="*/ 1588 h 10000"/>
                  <a:gd name="connsiteX44" fmla="*/ 2146 w 10000"/>
                  <a:gd name="connsiteY44" fmla="*/ 1704 h 10000"/>
                  <a:gd name="connsiteX45" fmla="*/ 2046 w 10000"/>
                  <a:gd name="connsiteY45" fmla="*/ 1936 h 10000"/>
                  <a:gd name="connsiteX46" fmla="*/ 1924 w 10000"/>
                  <a:gd name="connsiteY46" fmla="*/ 2202 h 10000"/>
                  <a:gd name="connsiteX47" fmla="*/ 1848 w 10000"/>
                  <a:gd name="connsiteY47" fmla="*/ 2517 h 10000"/>
                  <a:gd name="connsiteX48" fmla="*/ 1790 w 10000"/>
                  <a:gd name="connsiteY48" fmla="*/ 2850 h 10000"/>
                  <a:gd name="connsiteX49" fmla="*/ 1 w 10000"/>
                  <a:gd name="connsiteY49" fmla="*/ 2849 h 10000"/>
                  <a:gd name="connsiteX50" fmla="*/ 34 w 10000"/>
                  <a:gd name="connsiteY50" fmla="*/ 2533 h 10000"/>
                  <a:gd name="connsiteX51" fmla="*/ 109 w 10000"/>
                  <a:gd name="connsiteY51" fmla="*/ 2198 h 10000"/>
                  <a:gd name="connsiteX52" fmla="*/ 207 w 10000"/>
                  <a:gd name="connsiteY52" fmla="*/ 1890 h 10000"/>
                  <a:gd name="connsiteX53" fmla="*/ 339 w 10000"/>
                  <a:gd name="connsiteY53" fmla="*/ 1621 h 10000"/>
                  <a:gd name="connsiteX54" fmla="*/ 464 w 10000"/>
                  <a:gd name="connsiteY54" fmla="*/ 1379 h 10000"/>
                  <a:gd name="connsiteX55" fmla="*/ 612 w 10000"/>
                  <a:gd name="connsiteY55" fmla="*/ 1151 h 10000"/>
                  <a:gd name="connsiteX56" fmla="*/ 792 w 10000"/>
                  <a:gd name="connsiteY56" fmla="*/ 958 h 10000"/>
                  <a:gd name="connsiteX57" fmla="*/ 967 w 10000"/>
                  <a:gd name="connsiteY57" fmla="*/ 789 h 10000"/>
                  <a:gd name="connsiteX58" fmla="*/ 1146 w 10000"/>
                  <a:gd name="connsiteY58" fmla="*/ 620 h 10000"/>
                  <a:gd name="connsiteX59" fmla="*/ 1351 w 10000"/>
                  <a:gd name="connsiteY59" fmla="*/ 484 h 10000"/>
                  <a:gd name="connsiteX60" fmla="*/ 1762 w 10000"/>
                  <a:gd name="connsiteY60" fmla="*/ 265 h 10000"/>
                  <a:gd name="connsiteX61" fmla="*/ 2178 w 10000"/>
                  <a:gd name="connsiteY61" fmla="*/ 126 h 10000"/>
                  <a:gd name="connsiteX62" fmla="*/ 2357 w 10000"/>
                  <a:gd name="connsiteY62" fmla="*/ 86 h 10000"/>
                  <a:gd name="connsiteX63" fmla="*/ 2512 w 10000"/>
                  <a:gd name="connsiteY63" fmla="*/ 60 h 10000"/>
                  <a:gd name="connsiteX64" fmla="*/ 2936 w 10000"/>
                  <a:gd name="connsiteY64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5161 w 10000"/>
                  <a:gd name="connsiteY40" fmla="*/ 9443 h 10000"/>
                  <a:gd name="connsiteX41" fmla="*/ 2202 w 10000"/>
                  <a:gd name="connsiteY41" fmla="*/ 2846 h 10000"/>
                  <a:gd name="connsiteX42" fmla="*/ 2221 w 10000"/>
                  <a:gd name="connsiteY42" fmla="*/ 1588 h 10000"/>
                  <a:gd name="connsiteX43" fmla="*/ 2146 w 10000"/>
                  <a:gd name="connsiteY43" fmla="*/ 1704 h 10000"/>
                  <a:gd name="connsiteX44" fmla="*/ 2046 w 10000"/>
                  <a:gd name="connsiteY44" fmla="*/ 1936 h 10000"/>
                  <a:gd name="connsiteX45" fmla="*/ 1924 w 10000"/>
                  <a:gd name="connsiteY45" fmla="*/ 2202 h 10000"/>
                  <a:gd name="connsiteX46" fmla="*/ 1848 w 10000"/>
                  <a:gd name="connsiteY46" fmla="*/ 2517 h 10000"/>
                  <a:gd name="connsiteX47" fmla="*/ 1790 w 10000"/>
                  <a:gd name="connsiteY47" fmla="*/ 2850 h 10000"/>
                  <a:gd name="connsiteX48" fmla="*/ 1 w 10000"/>
                  <a:gd name="connsiteY48" fmla="*/ 2849 h 10000"/>
                  <a:gd name="connsiteX49" fmla="*/ 34 w 10000"/>
                  <a:gd name="connsiteY49" fmla="*/ 2533 h 10000"/>
                  <a:gd name="connsiteX50" fmla="*/ 109 w 10000"/>
                  <a:gd name="connsiteY50" fmla="*/ 2198 h 10000"/>
                  <a:gd name="connsiteX51" fmla="*/ 207 w 10000"/>
                  <a:gd name="connsiteY51" fmla="*/ 1890 h 10000"/>
                  <a:gd name="connsiteX52" fmla="*/ 339 w 10000"/>
                  <a:gd name="connsiteY52" fmla="*/ 1621 h 10000"/>
                  <a:gd name="connsiteX53" fmla="*/ 464 w 10000"/>
                  <a:gd name="connsiteY53" fmla="*/ 1379 h 10000"/>
                  <a:gd name="connsiteX54" fmla="*/ 612 w 10000"/>
                  <a:gd name="connsiteY54" fmla="*/ 1151 h 10000"/>
                  <a:gd name="connsiteX55" fmla="*/ 792 w 10000"/>
                  <a:gd name="connsiteY55" fmla="*/ 958 h 10000"/>
                  <a:gd name="connsiteX56" fmla="*/ 967 w 10000"/>
                  <a:gd name="connsiteY56" fmla="*/ 789 h 10000"/>
                  <a:gd name="connsiteX57" fmla="*/ 1146 w 10000"/>
                  <a:gd name="connsiteY57" fmla="*/ 620 h 10000"/>
                  <a:gd name="connsiteX58" fmla="*/ 1351 w 10000"/>
                  <a:gd name="connsiteY58" fmla="*/ 484 h 10000"/>
                  <a:gd name="connsiteX59" fmla="*/ 1762 w 10000"/>
                  <a:gd name="connsiteY59" fmla="*/ 265 h 10000"/>
                  <a:gd name="connsiteX60" fmla="*/ 2178 w 10000"/>
                  <a:gd name="connsiteY60" fmla="*/ 126 h 10000"/>
                  <a:gd name="connsiteX61" fmla="*/ 2357 w 10000"/>
                  <a:gd name="connsiteY61" fmla="*/ 86 h 10000"/>
                  <a:gd name="connsiteX62" fmla="*/ 2512 w 10000"/>
                  <a:gd name="connsiteY62" fmla="*/ 60 h 10000"/>
                  <a:gd name="connsiteX63" fmla="*/ 2936 w 10000"/>
                  <a:gd name="connsiteY63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5242 w 10000"/>
                  <a:gd name="connsiteY39" fmla="*/ 9569 h 10000"/>
                  <a:gd name="connsiteX40" fmla="*/ 2202 w 10000"/>
                  <a:gd name="connsiteY40" fmla="*/ 2846 h 10000"/>
                  <a:gd name="connsiteX41" fmla="*/ 2221 w 10000"/>
                  <a:gd name="connsiteY41" fmla="*/ 1588 h 10000"/>
                  <a:gd name="connsiteX42" fmla="*/ 2146 w 10000"/>
                  <a:gd name="connsiteY42" fmla="*/ 1704 h 10000"/>
                  <a:gd name="connsiteX43" fmla="*/ 2046 w 10000"/>
                  <a:gd name="connsiteY43" fmla="*/ 1936 h 10000"/>
                  <a:gd name="connsiteX44" fmla="*/ 1924 w 10000"/>
                  <a:gd name="connsiteY44" fmla="*/ 2202 h 10000"/>
                  <a:gd name="connsiteX45" fmla="*/ 1848 w 10000"/>
                  <a:gd name="connsiteY45" fmla="*/ 2517 h 10000"/>
                  <a:gd name="connsiteX46" fmla="*/ 1790 w 10000"/>
                  <a:gd name="connsiteY46" fmla="*/ 2850 h 10000"/>
                  <a:gd name="connsiteX47" fmla="*/ 1 w 10000"/>
                  <a:gd name="connsiteY47" fmla="*/ 2849 h 10000"/>
                  <a:gd name="connsiteX48" fmla="*/ 34 w 10000"/>
                  <a:gd name="connsiteY48" fmla="*/ 2533 h 10000"/>
                  <a:gd name="connsiteX49" fmla="*/ 109 w 10000"/>
                  <a:gd name="connsiteY49" fmla="*/ 2198 h 10000"/>
                  <a:gd name="connsiteX50" fmla="*/ 207 w 10000"/>
                  <a:gd name="connsiteY50" fmla="*/ 1890 h 10000"/>
                  <a:gd name="connsiteX51" fmla="*/ 339 w 10000"/>
                  <a:gd name="connsiteY51" fmla="*/ 1621 h 10000"/>
                  <a:gd name="connsiteX52" fmla="*/ 464 w 10000"/>
                  <a:gd name="connsiteY52" fmla="*/ 1379 h 10000"/>
                  <a:gd name="connsiteX53" fmla="*/ 612 w 10000"/>
                  <a:gd name="connsiteY53" fmla="*/ 1151 h 10000"/>
                  <a:gd name="connsiteX54" fmla="*/ 792 w 10000"/>
                  <a:gd name="connsiteY54" fmla="*/ 958 h 10000"/>
                  <a:gd name="connsiteX55" fmla="*/ 967 w 10000"/>
                  <a:gd name="connsiteY55" fmla="*/ 789 h 10000"/>
                  <a:gd name="connsiteX56" fmla="*/ 1146 w 10000"/>
                  <a:gd name="connsiteY56" fmla="*/ 620 h 10000"/>
                  <a:gd name="connsiteX57" fmla="*/ 1351 w 10000"/>
                  <a:gd name="connsiteY57" fmla="*/ 484 h 10000"/>
                  <a:gd name="connsiteX58" fmla="*/ 1762 w 10000"/>
                  <a:gd name="connsiteY58" fmla="*/ 265 h 10000"/>
                  <a:gd name="connsiteX59" fmla="*/ 2178 w 10000"/>
                  <a:gd name="connsiteY59" fmla="*/ 126 h 10000"/>
                  <a:gd name="connsiteX60" fmla="*/ 2357 w 10000"/>
                  <a:gd name="connsiteY60" fmla="*/ 86 h 10000"/>
                  <a:gd name="connsiteX61" fmla="*/ 2512 w 10000"/>
                  <a:gd name="connsiteY61" fmla="*/ 60 h 10000"/>
                  <a:gd name="connsiteX62" fmla="*/ 2936 w 10000"/>
                  <a:gd name="connsiteY62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5342 w 10000"/>
                  <a:gd name="connsiteY38" fmla="*/ 9695 h 10000"/>
                  <a:gd name="connsiteX39" fmla="*/ 2202 w 10000"/>
                  <a:gd name="connsiteY39" fmla="*/ 2846 h 10000"/>
                  <a:gd name="connsiteX40" fmla="*/ 2221 w 10000"/>
                  <a:gd name="connsiteY40" fmla="*/ 1588 h 10000"/>
                  <a:gd name="connsiteX41" fmla="*/ 2146 w 10000"/>
                  <a:gd name="connsiteY41" fmla="*/ 1704 h 10000"/>
                  <a:gd name="connsiteX42" fmla="*/ 2046 w 10000"/>
                  <a:gd name="connsiteY42" fmla="*/ 1936 h 10000"/>
                  <a:gd name="connsiteX43" fmla="*/ 1924 w 10000"/>
                  <a:gd name="connsiteY43" fmla="*/ 2202 h 10000"/>
                  <a:gd name="connsiteX44" fmla="*/ 1848 w 10000"/>
                  <a:gd name="connsiteY44" fmla="*/ 2517 h 10000"/>
                  <a:gd name="connsiteX45" fmla="*/ 1790 w 10000"/>
                  <a:gd name="connsiteY45" fmla="*/ 2850 h 10000"/>
                  <a:gd name="connsiteX46" fmla="*/ 1 w 10000"/>
                  <a:gd name="connsiteY46" fmla="*/ 2849 h 10000"/>
                  <a:gd name="connsiteX47" fmla="*/ 34 w 10000"/>
                  <a:gd name="connsiteY47" fmla="*/ 2533 h 10000"/>
                  <a:gd name="connsiteX48" fmla="*/ 109 w 10000"/>
                  <a:gd name="connsiteY48" fmla="*/ 2198 h 10000"/>
                  <a:gd name="connsiteX49" fmla="*/ 207 w 10000"/>
                  <a:gd name="connsiteY49" fmla="*/ 1890 h 10000"/>
                  <a:gd name="connsiteX50" fmla="*/ 339 w 10000"/>
                  <a:gd name="connsiteY50" fmla="*/ 1621 h 10000"/>
                  <a:gd name="connsiteX51" fmla="*/ 464 w 10000"/>
                  <a:gd name="connsiteY51" fmla="*/ 1379 h 10000"/>
                  <a:gd name="connsiteX52" fmla="*/ 612 w 10000"/>
                  <a:gd name="connsiteY52" fmla="*/ 1151 h 10000"/>
                  <a:gd name="connsiteX53" fmla="*/ 792 w 10000"/>
                  <a:gd name="connsiteY53" fmla="*/ 958 h 10000"/>
                  <a:gd name="connsiteX54" fmla="*/ 967 w 10000"/>
                  <a:gd name="connsiteY54" fmla="*/ 789 h 10000"/>
                  <a:gd name="connsiteX55" fmla="*/ 1146 w 10000"/>
                  <a:gd name="connsiteY55" fmla="*/ 620 h 10000"/>
                  <a:gd name="connsiteX56" fmla="*/ 1351 w 10000"/>
                  <a:gd name="connsiteY56" fmla="*/ 484 h 10000"/>
                  <a:gd name="connsiteX57" fmla="*/ 1762 w 10000"/>
                  <a:gd name="connsiteY57" fmla="*/ 265 h 10000"/>
                  <a:gd name="connsiteX58" fmla="*/ 2178 w 10000"/>
                  <a:gd name="connsiteY58" fmla="*/ 126 h 10000"/>
                  <a:gd name="connsiteX59" fmla="*/ 2357 w 10000"/>
                  <a:gd name="connsiteY59" fmla="*/ 86 h 10000"/>
                  <a:gd name="connsiteX60" fmla="*/ 2512 w 10000"/>
                  <a:gd name="connsiteY60" fmla="*/ 60 h 10000"/>
                  <a:gd name="connsiteX61" fmla="*/ 2936 w 10000"/>
                  <a:gd name="connsiteY61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5509 w 10000"/>
                  <a:gd name="connsiteY37" fmla="*/ 9801 h 10000"/>
                  <a:gd name="connsiteX38" fmla="*/ 2202 w 10000"/>
                  <a:gd name="connsiteY38" fmla="*/ 2846 h 10000"/>
                  <a:gd name="connsiteX39" fmla="*/ 2221 w 10000"/>
                  <a:gd name="connsiteY39" fmla="*/ 1588 h 10000"/>
                  <a:gd name="connsiteX40" fmla="*/ 2146 w 10000"/>
                  <a:gd name="connsiteY40" fmla="*/ 1704 h 10000"/>
                  <a:gd name="connsiteX41" fmla="*/ 2046 w 10000"/>
                  <a:gd name="connsiteY41" fmla="*/ 1936 h 10000"/>
                  <a:gd name="connsiteX42" fmla="*/ 1924 w 10000"/>
                  <a:gd name="connsiteY42" fmla="*/ 2202 h 10000"/>
                  <a:gd name="connsiteX43" fmla="*/ 1848 w 10000"/>
                  <a:gd name="connsiteY43" fmla="*/ 2517 h 10000"/>
                  <a:gd name="connsiteX44" fmla="*/ 1790 w 10000"/>
                  <a:gd name="connsiteY44" fmla="*/ 2850 h 10000"/>
                  <a:gd name="connsiteX45" fmla="*/ 1 w 10000"/>
                  <a:gd name="connsiteY45" fmla="*/ 2849 h 10000"/>
                  <a:gd name="connsiteX46" fmla="*/ 34 w 10000"/>
                  <a:gd name="connsiteY46" fmla="*/ 2533 h 10000"/>
                  <a:gd name="connsiteX47" fmla="*/ 109 w 10000"/>
                  <a:gd name="connsiteY47" fmla="*/ 2198 h 10000"/>
                  <a:gd name="connsiteX48" fmla="*/ 207 w 10000"/>
                  <a:gd name="connsiteY48" fmla="*/ 1890 h 10000"/>
                  <a:gd name="connsiteX49" fmla="*/ 339 w 10000"/>
                  <a:gd name="connsiteY49" fmla="*/ 1621 h 10000"/>
                  <a:gd name="connsiteX50" fmla="*/ 464 w 10000"/>
                  <a:gd name="connsiteY50" fmla="*/ 1379 h 10000"/>
                  <a:gd name="connsiteX51" fmla="*/ 612 w 10000"/>
                  <a:gd name="connsiteY51" fmla="*/ 1151 h 10000"/>
                  <a:gd name="connsiteX52" fmla="*/ 792 w 10000"/>
                  <a:gd name="connsiteY52" fmla="*/ 958 h 10000"/>
                  <a:gd name="connsiteX53" fmla="*/ 967 w 10000"/>
                  <a:gd name="connsiteY53" fmla="*/ 789 h 10000"/>
                  <a:gd name="connsiteX54" fmla="*/ 1146 w 10000"/>
                  <a:gd name="connsiteY54" fmla="*/ 620 h 10000"/>
                  <a:gd name="connsiteX55" fmla="*/ 1351 w 10000"/>
                  <a:gd name="connsiteY55" fmla="*/ 484 h 10000"/>
                  <a:gd name="connsiteX56" fmla="*/ 1762 w 10000"/>
                  <a:gd name="connsiteY56" fmla="*/ 265 h 10000"/>
                  <a:gd name="connsiteX57" fmla="*/ 2178 w 10000"/>
                  <a:gd name="connsiteY57" fmla="*/ 126 h 10000"/>
                  <a:gd name="connsiteX58" fmla="*/ 2357 w 10000"/>
                  <a:gd name="connsiteY58" fmla="*/ 86 h 10000"/>
                  <a:gd name="connsiteX59" fmla="*/ 2512 w 10000"/>
                  <a:gd name="connsiteY59" fmla="*/ 60 h 10000"/>
                  <a:gd name="connsiteX60" fmla="*/ 2936 w 10000"/>
                  <a:gd name="connsiteY60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5726 w 10000"/>
                  <a:gd name="connsiteY36" fmla="*/ 9884 h 10000"/>
                  <a:gd name="connsiteX37" fmla="*/ 2202 w 10000"/>
                  <a:gd name="connsiteY37" fmla="*/ 2846 h 10000"/>
                  <a:gd name="connsiteX38" fmla="*/ 2221 w 10000"/>
                  <a:gd name="connsiteY38" fmla="*/ 1588 h 10000"/>
                  <a:gd name="connsiteX39" fmla="*/ 2146 w 10000"/>
                  <a:gd name="connsiteY39" fmla="*/ 1704 h 10000"/>
                  <a:gd name="connsiteX40" fmla="*/ 2046 w 10000"/>
                  <a:gd name="connsiteY40" fmla="*/ 1936 h 10000"/>
                  <a:gd name="connsiteX41" fmla="*/ 1924 w 10000"/>
                  <a:gd name="connsiteY41" fmla="*/ 2202 h 10000"/>
                  <a:gd name="connsiteX42" fmla="*/ 1848 w 10000"/>
                  <a:gd name="connsiteY42" fmla="*/ 2517 h 10000"/>
                  <a:gd name="connsiteX43" fmla="*/ 1790 w 10000"/>
                  <a:gd name="connsiteY43" fmla="*/ 2850 h 10000"/>
                  <a:gd name="connsiteX44" fmla="*/ 1 w 10000"/>
                  <a:gd name="connsiteY44" fmla="*/ 2849 h 10000"/>
                  <a:gd name="connsiteX45" fmla="*/ 34 w 10000"/>
                  <a:gd name="connsiteY45" fmla="*/ 2533 h 10000"/>
                  <a:gd name="connsiteX46" fmla="*/ 109 w 10000"/>
                  <a:gd name="connsiteY46" fmla="*/ 2198 h 10000"/>
                  <a:gd name="connsiteX47" fmla="*/ 207 w 10000"/>
                  <a:gd name="connsiteY47" fmla="*/ 1890 h 10000"/>
                  <a:gd name="connsiteX48" fmla="*/ 339 w 10000"/>
                  <a:gd name="connsiteY48" fmla="*/ 1621 h 10000"/>
                  <a:gd name="connsiteX49" fmla="*/ 464 w 10000"/>
                  <a:gd name="connsiteY49" fmla="*/ 1379 h 10000"/>
                  <a:gd name="connsiteX50" fmla="*/ 612 w 10000"/>
                  <a:gd name="connsiteY50" fmla="*/ 1151 h 10000"/>
                  <a:gd name="connsiteX51" fmla="*/ 792 w 10000"/>
                  <a:gd name="connsiteY51" fmla="*/ 958 h 10000"/>
                  <a:gd name="connsiteX52" fmla="*/ 967 w 10000"/>
                  <a:gd name="connsiteY52" fmla="*/ 789 h 10000"/>
                  <a:gd name="connsiteX53" fmla="*/ 1146 w 10000"/>
                  <a:gd name="connsiteY53" fmla="*/ 620 h 10000"/>
                  <a:gd name="connsiteX54" fmla="*/ 1351 w 10000"/>
                  <a:gd name="connsiteY54" fmla="*/ 484 h 10000"/>
                  <a:gd name="connsiteX55" fmla="*/ 1762 w 10000"/>
                  <a:gd name="connsiteY55" fmla="*/ 265 h 10000"/>
                  <a:gd name="connsiteX56" fmla="*/ 2178 w 10000"/>
                  <a:gd name="connsiteY56" fmla="*/ 126 h 10000"/>
                  <a:gd name="connsiteX57" fmla="*/ 2357 w 10000"/>
                  <a:gd name="connsiteY57" fmla="*/ 86 h 10000"/>
                  <a:gd name="connsiteX58" fmla="*/ 2512 w 10000"/>
                  <a:gd name="connsiteY58" fmla="*/ 60 h 10000"/>
                  <a:gd name="connsiteX59" fmla="*/ 2936 w 10000"/>
                  <a:gd name="connsiteY59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5936 w 10000"/>
                  <a:gd name="connsiteY35" fmla="*/ 9957 h 10000"/>
                  <a:gd name="connsiteX36" fmla="*/ 2202 w 10000"/>
                  <a:gd name="connsiteY36" fmla="*/ 2846 h 10000"/>
                  <a:gd name="connsiteX37" fmla="*/ 2221 w 10000"/>
                  <a:gd name="connsiteY37" fmla="*/ 1588 h 10000"/>
                  <a:gd name="connsiteX38" fmla="*/ 2146 w 10000"/>
                  <a:gd name="connsiteY38" fmla="*/ 1704 h 10000"/>
                  <a:gd name="connsiteX39" fmla="*/ 2046 w 10000"/>
                  <a:gd name="connsiteY39" fmla="*/ 1936 h 10000"/>
                  <a:gd name="connsiteX40" fmla="*/ 1924 w 10000"/>
                  <a:gd name="connsiteY40" fmla="*/ 2202 h 10000"/>
                  <a:gd name="connsiteX41" fmla="*/ 1848 w 10000"/>
                  <a:gd name="connsiteY41" fmla="*/ 2517 h 10000"/>
                  <a:gd name="connsiteX42" fmla="*/ 1790 w 10000"/>
                  <a:gd name="connsiteY42" fmla="*/ 2850 h 10000"/>
                  <a:gd name="connsiteX43" fmla="*/ 1 w 10000"/>
                  <a:gd name="connsiteY43" fmla="*/ 2849 h 10000"/>
                  <a:gd name="connsiteX44" fmla="*/ 34 w 10000"/>
                  <a:gd name="connsiteY44" fmla="*/ 2533 h 10000"/>
                  <a:gd name="connsiteX45" fmla="*/ 109 w 10000"/>
                  <a:gd name="connsiteY45" fmla="*/ 2198 h 10000"/>
                  <a:gd name="connsiteX46" fmla="*/ 207 w 10000"/>
                  <a:gd name="connsiteY46" fmla="*/ 1890 h 10000"/>
                  <a:gd name="connsiteX47" fmla="*/ 339 w 10000"/>
                  <a:gd name="connsiteY47" fmla="*/ 1621 h 10000"/>
                  <a:gd name="connsiteX48" fmla="*/ 464 w 10000"/>
                  <a:gd name="connsiteY48" fmla="*/ 1379 h 10000"/>
                  <a:gd name="connsiteX49" fmla="*/ 612 w 10000"/>
                  <a:gd name="connsiteY49" fmla="*/ 1151 h 10000"/>
                  <a:gd name="connsiteX50" fmla="*/ 792 w 10000"/>
                  <a:gd name="connsiteY50" fmla="*/ 958 h 10000"/>
                  <a:gd name="connsiteX51" fmla="*/ 967 w 10000"/>
                  <a:gd name="connsiteY51" fmla="*/ 789 h 10000"/>
                  <a:gd name="connsiteX52" fmla="*/ 1146 w 10000"/>
                  <a:gd name="connsiteY52" fmla="*/ 620 h 10000"/>
                  <a:gd name="connsiteX53" fmla="*/ 1351 w 10000"/>
                  <a:gd name="connsiteY53" fmla="*/ 484 h 10000"/>
                  <a:gd name="connsiteX54" fmla="*/ 1762 w 10000"/>
                  <a:gd name="connsiteY54" fmla="*/ 265 h 10000"/>
                  <a:gd name="connsiteX55" fmla="*/ 2178 w 10000"/>
                  <a:gd name="connsiteY55" fmla="*/ 126 h 10000"/>
                  <a:gd name="connsiteX56" fmla="*/ 2357 w 10000"/>
                  <a:gd name="connsiteY56" fmla="*/ 86 h 10000"/>
                  <a:gd name="connsiteX57" fmla="*/ 2512 w 10000"/>
                  <a:gd name="connsiteY57" fmla="*/ 60 h 10000"/>
                  <a:gd name="connsiteX58" fmla="*/ 2936 w 10000"/>
                  <a:gd name="connsiteY58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6186 w 10000"/>
                  <a:gd name="connsiteY34" fmla="*/ 9987 h 10000"/>
                  <a:gd name="connsiteX35" fmla="*/ 2202 w 10000"/>
                  <a:gd name="connsiteY35" fmla="*/ 2846 h 10000"/>
                  <a:gd name="connsiteX36" fmla="*/ 2221 w 10000"/>
                  <a:gd name="connsiteY36" fmla="*/ 1588 h 10000"/>
                  <a:gd name="connsiteX37" fmla="*/ 2146 w 10000"/>
                  <a:gd name="connsiteY37" fmla="*/ 1704 h 10000"/>
                  <a:gd name="connsiteX38" fmla="*/ 2046 w 10000"/>
                  <a:gd name="connsiteY38" fmla="*/ 1936 h 10000"/>
                  <a:gd name="connsiteX39" fmla="*/ 1924 w 10000"/>
                  <a:gd name="connsiteY39" fmla="*/ 2202 h 10000"/>
                  <a:gd name="connsiteX40" fmla="*/ 1848 w 10000"/>
                  <a:gd name="connsiteY40" fmla="*/ 2517 h 10000"/>
                  <a:gd name="connsiteX41" fmla="*/ 1790 w 10000"/>
                  <a:gd name="connsiteY41" fmla="*/ 2850 h 10000"/>
                  <a:gd name="connsiteX42" fmla="*/ 1 w 10000"/>
                  <a:gd name="connsiteY42" fmla="*/ 2849 h 10000"/>
                  <a:gd name="connsiteX43" fmla="*/ 34 w 10000"/>
                  <a:gd name="connsiteY43" fmla="*/ 2533 h 10000"/>
                  <a:gd name="connsiteX44" fmla="*/ 109 w 10000"/>
                  <a:gd name="connsiteY44" fmla="*/ 2198 h 10000"/>
                  <a:gd name="connsiteX45" fmla="*/ 207 w 10000"/>
                  <a:gd name="connsiteY45" fmla="*/ 1890 h 10000"/>
                  <a:gd name="connsiteX46" fmla="*/ 339 w 10000"/>
                  <a:gd name="connsiteY46" fmla="*/ 1621 h 10000"/>
                  <a:gd name="connsiteX47" fmla="*/ 464 w 10000"/>
                  <a:gd name="connsiteY47" fmla="*/ 1379 h 10000"/>
                  <a:gd name="connsiteX48" fmla="*/ 612 w 10000"/>
                  <a:gd name="connsiteY48" fmla="*/ 1151 h 10000"/>
                  <a:gd name="connsiteX49" fmla="*/ 792 w 10000"/>
                  <a:gd name="connsiteY49" fmla="*/ 958 h 10000"/>
                  <a:gd name="connsiteX50" fmla="*/ 967 w 10000"/>
                  <a:gd name="connsiteY50" fmla="*/ 789 h 10000"/>
                  <a:gd name="connsiteX51" fmla="*/ 1146 w 10000"/>
                  <a:gd name="connsiteY51" fmla="*/ 620 h 10000"/>
                  <a:gd name="connsiteX52" fmla="*/ 1351 w 10000"/>
                  <a:gd name="connsiteY52" fmla="*/ 484 h 10000"/>
                  <a:gd name="connsiteX53" fmla="*/ 1762 w 10000"/>
                  <a:gd name="connsiteY53" fmla="*/ 265 h 10000"/>
                  <a:gd name="connsiteX54" fmla="*/ 2178 w 10000"/>
                  <a:gd name="connsiteY54" fmla="*/ 126 h 10000"/>
                  <a:gd name="connsiteX55" fmla="*/ 2357 w 10000"/>
                  <a:gd name="connsiteY55" fmla="*/ 86 h 10000"/>
                  <a:gd name="connsiteX56" fmla="*/ 2512 w 10000"/>
                  <a:gd name="connsiteY56" fmla="*/ 60 h 10000"/>
                  <a:gd name="connsiteX57" fmla="*/ 2936 w 10000"/>
                  <a:gd name="connsiteY57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6 h 10000"/>
                  <a:gd name="connsiteX4" fmla="*/ 7652 w 10000"/>
                  <a:gd name="connsiteY4" fmla="*/ 86 h 10000"/>
                  <a:gd name="connsiteX5" fmla="*/ 7813 w 10000"/>
                  <a:gd name="connsiteY5" fmla="*/ 126 h 10000"/>
                  <a:gd name="connsiteX6" fmla="*/ 8099 w 10000"/>
                  <a:gd name="connsiteY6" fmla="*/ 212 h 10000"/>
                  <a:gd name="connsiteX7" fmla="*/ 8378 w 10000"/>
                  <a:gd name="connsiteY7" fmla="*/ 332 h 10000"/>
                  <a:gd name="connsiteX8" fmla="*/ 8671 w 10000"/>
                  <a:gd name="connsiteY8" fmla="*/ 484 h 10000"/>
                  <a:gd name="connsiteX9" fmla="*/ 8913 w 10000"/>
                  <a:gd name="connsiteY9" fmla="*/ 676 h 10000"/>
                  <a:gd name="connsiteX10" fmla="*/ 9174 w 10000"/>
                  <a:gd name="connsiteY10" fmla="*/ 892 h 10000"/>
                  <a:gd name="connsiteX11" fmla="*/ 9372 w 10000"/>
                  <a:gd name="connsiteY11" fmla="*/ 1151 h 10000"/>
                  <a:gd name="connsiteX12" fmla="*/ 9578 w 10000"/>
                  <a:gd name="connsiteY12" fmla="*/ 1459 h 10000"/>
                  <a:gd name="connsiteX13" fmla="*/ 9751 w 10000"/>
                  <a:gd name="connsiteY13" fmla="*/ 1797 h 10000"/>
                  <a:gd name="connsiteX14" fmla="*/ 9876 w 10000"/>
                  <a:gd name="connsiteY14" fmla="*/ 2198 h 10000"/>
                  <a:gd name="connsiteX15" fmla="*/ 9981 w 10000"/>
                  <a:gd name="connsiteY15" fmla="*/ 2649 h 10000"/>
                  <a:gd name="connsiteX16" fmla="*/ 10000 w 10000"/>
                  <a:gd name="connsiteY16" fmla="*/ 2838 h 10000"/>
                  <a:gd name="connsiteX17" fmla="*/ 8227 w 10000"/>
                  <a:gd name="connsiteY17" fmla="*/ 2839 h 10000"/>
                  <a:gd name="connsiteX18" fmla="*/ 8192 w 10000"/>
                  <a:gd name="connsiteY18" fmla="*/ 2689 h 10000"/>
                  <a:gd name="connsiteX19" fmla="*/ 8142 w 10000"/>
                  <a:gd name="connsiteY19" fmla="*/ 2414 h 10000"/>
                  <a:gd name="connsiteX20" fmla="*/ 8068 w 10000"/>
                  <a:gd name="connsiteY20" fmla="*/ 2162 h 10000"/>
                  <a:gd name="connsiteX21" fmla="*/ 7969 w 10000"/>
                  <a:gd name="connsiteY21" fmla="*/ 1940 h 10000"/>
                  <a:gd name="connsiteX22" fmla="*/ 7876 w 10000"/>
                  <a:gd name="connsiteY22" fmla="*/ 1757 h 10000"/>
                  <a:gd name="connsiteX23" fmla="*/ 7794 w 10000"/>
                  <a:gd name="connsiteY23" fmla="*/ 1621 h 10000"/>
                  <a:gd name="connsiteX24" fmla="*/ 7772 w 10000"/>
                  <a:gd name="connsiteY24" fmla="*/ 2863 h 10000"/>
                  <a:gd name="connsiteX25" fmla="*/ 7794 w 10000"/>
                  <a:gd name="connsiteY25" fmla="*/ 9297 h 10000"/>
                  <a:gd name="connsiteX26" fmla="*/ 7763 w 10000"/>
                  <a:gd name="connsiteY26" fmla="*/ 9443 h 10000"/>
                  <a:gd name="connsiteX27" fmla="*/ 7682 w 10000"/>
                  <a:gd name="connsiteY27" fmla="*/ 9569 h 10000"/>
                  <a:gd name="connsiteX28" fmla="*/ 7553 w 10000"/>
                  <a:gd name="connsiteY28" fmla="*/ 9698 h 10000"/>
                  <a:gd name="connsiteX29" fmla="*/ 7391 w 10000"/>
                  <a:gd name="connsiteY29" fmla="*/ 9801 h 10000"/>
                  <a:gd name="connsiteX30" fmla="*/ 7204 w 10000"/>
                  <a:gd name="connsiteY30" fmla="*/ 9881 h 10000"/>
                  <a:gd name="connsiteX31" fmla="*/ 6980 w 10000"/>
                  <a:gd name="connsiteY31" fmla="*/ 9957 h 10000"/>
                  <a:gd name="connsiteX32" fmla="*/ 6721 w 10000"/>
                  <a:gd name="connsiteY32" fmla="*/ 9987 h 10000"/>
                  <a:gd name="connsiteX33" fmla="*/ 6453 w 10000"/>
                  <a:gd name="connsiteY33" fmla="*/ 10000 h 10000"/>
                  <a:gd name="connsiteX34" fmla="*/ 2202 w 10000"/>
                  <a:gd name="connsiteY34" fmla="*/ 2846 h 10000"/>
                  <a:gd name="connsiteX35" fmla="*/ 2221 w 10000"/>
                  <a:gd name="connsiteY35" fmla="*/ 1588 h 10000"/>
                  <a:gd name="connsiteX36" fmla="*/ 2146 w 10000"/>
                  <a:gd name="connsiteY36" fmla="*/ 1704 h 10000"/>
                  <a:gd name="connsiteX37" fmla="*/ 2046 w 10000"/>
                  <a:gd name="connsiteY37" fmla="*/ 1936 h 10000"/>
                  <a:gd name="connsiteX38" fmla="*/ 1924 w 10000"/>
                  <a:gd name="connsiteY38" fmla="*/ 2202 h 10000"/>
                  <a:gd name="connsiteX39" fmla="*/ 1848 w 10000"/>
                  <a:gd name="connsiteY39" fmla="*/ 2517 h 10000"/>
                  <a:gd name="connsiteX40" fmla="*/ 1790 w 10000"/>
                  <a:gd name="connsiteY40" fmla="*/ 2850 h 10000"/>
                  <a:gd name="connsiteX41" fmla="*/ 1 w 10000"/>
                  <a:gd name="connsiteY41" fmla="*/ 2849 h 10000"/>
                  <a:gd name="connsiteX42" fmla="*/ 34 w 10000"/>
                  <a:gd name="connsiteY42" fmla="*/ 2533 h 10000"/>
                  <a:gd name="connsiteX43" fmla="*/ 109 w 10000"/>
                  <a:gd name="connsiteY43" fmla="*/ 2198 h 10000"/>
                  <a:gd name="connsiteX44" fmla="*/ 207 w 10000"/>
                  <a:gd name="connsiteY44" fmla="*/ 1890 h 10000"/>
                  <a:gd name="connsiteX45" fmla="*/ 339 w 10000"/>
                  <a:gd name="connsiteY45" fmla="*/ 1621 h 10000"/>
                  <a:gd name="connsiteX46" fmla="*/ 464 w 10000"/>
                  <a:gd name="connsiteY46" fmla="*/ 1379 h 10000"/>
                  <a:gd name="connsiteX47" fmla="*/ 612 w 10000"/>
                  <a:gd name="connsiteY47" fmla="*/ 1151 h 10000"/>
                  <a:gd name="connsiteX48" fmla="*/ 792 w 10000"/>
                  <a:gd name="connsiteY48" fmla="*/ 958 h 10000"/>
                  <a:gd name="connsiteX49" fmla="*/ 967 w 10000"/>
                  <a:gd name="connsiteY49" fmla="*/ 789 h 10000"/>
                  <a:gd name="connsiteX50" fmla="*/ 1146 w 10000"/>
                  <a:gd name="connsiteY50" fmla="*/ 620 h 10000"/>
                  <a:gd name="connsiteX51" fmla="*/ 1351 w 10000"/>
                  <a:gd name="connsiteY51" fmla="*/ 484 h 10000"/>
                  <a:gd name="connsiteX52" fmla="*/ 1762 w 10000"/>
                  <a:gd name="connsiteY52" fmla="*/ 265 h 10000"/>
                  <a:gd name="connsiteX53" fmla="*/ 2178 w 10000"/>
                  <a:gd name="connsiteY53" fmla="*/ 126 h 10000"/>
                  <a:gd name="connsiteX54" fmla="*/ 2357 w 10000"/>
                  <a:gd name="connsiteY54" fmla="*/ 86 h 10000"/>
                  <a:gd name="connsiteX55" fmla="*/ 2512 w 10000"/>
                  <a:gd name="connsiteY55" fmla="*/ 60 h 10000"/>
                  <a:gd name="connsiteX56" fmla="*/ 2936 w 10000"/>
                  <a:gd name="connsiteY56" fmla="*/ 0 h 10000"/>
                  <a:gd name="connsiteX0" fmla="*/ 2936 w 10000"/>
                  <a:gd name="connsiteY0" fmla="*/ 0 h 9987"/>
                  <a:gd name="connsiteX1" fmla="*/ 7056 w 10000"/>
                  <a:gd name="connsiteY1" fmla="*/ 0 h 9987"/>
                  <a:gd name="connsiteX2" fmla="*/ 7184 w 10000"/>
                  <a:gd name="connsiteY2" fmla="*/ 17 h 9987"/>
                  <a:gd name="connsiteX3" fmla="*/ 7472 w 10000"/>
                  <a:gd name="connsiteY3" fmla="*/ 56 h 9987"/>
                  <a:gd name="connsiteX4" fmla="*/ 7652 w 10000"/>
                  <a:gd name="connsiteY4" fmla="*/ 86 h 9987"/>
                  <a:gd name="connsiteX5" fmla="*/ 7813 w 10000"/>
                  <a:gd name="connsiteY5" fmla="*/ 126 h 9987"/>
                  <a:gd name="connsiteX6" fmla="*/ 8099 w 10000"/>
                  <a:gd name="connsiteY6" fmla="*/ 212 h 9987"/>
                  <a:gd name="connsiteX7" fmla="*/ 8378 w 10000"/>
                  <a:gd name="connsiteY7" fmla="*/ 332 h 9987"/>
                  <a:gd name="connsiteX8" fmla="*/ 8671 w 10000"/>
                  <a:gd name="connsiteY8" fmla="*/ 484 h 9987"/>
                  <a:gd name="connsiteX9" fmla="*/ 8913 w 10000"/>
                  <a:gd name="connsiteY9" fmla="*/ 676 h 9987"/>
                  <a:gd name="connsiteX10" fmla="*/ 9174 w 10000"/>
                  <a:gd name="connsiteY10" fmla="*/ 892 h 9987"/>
                  <a:gd name="connsiteX11" fmla="*/ 9372 w 10000"/>
                  <a:gd name="connsiteY11" fmla="*/ 1151 h 9987"/>
                  <a:gd name="connsiteX12" fmla="*/ 9578 w 10000"/>
                  <a:gd name="connsiteY12" fmla="*/ 1459 h 9987"/>
                  <a:gd name="connsiteX13" fmla="*/ 9751 w 10000"/>
                  <a:gd name="connsiteY13" fmla="*/ 1797 h 9987"/>
                  <a:gd name="connsiteX14" fmla="*/ 9876 w 10000"/>
                  <a:gd name="connsiteY14" fmla="*/ 2198 h 9987"/>
                  <a:gd name="connsiteX15" fmla="*/ 9981 w 10000"/>
                  <a:gd name="connsiteY15" fmla="*/ 2649 h 9987"/>
                  <a:gd name="connsiteX16" fmla="*/ 10000 w 10000"/>
                  <a:gd name="connsiteY16" fmla="*/ 2838 h 9987"/>
                  <a:gd name="connsiteX17" fmla="*/ 8227 w 10000"/>
                  <a:gd name="connsiteY17" fmla="*/ 2839 h 9987"/>
                  <a:gd name="connsiteX18" fmla="*/ 8192 w 10000"/>
                  <a:gd name="connsiteY18" fmla="*/ 2689 h 9987"/>
                  <a:gd name="connsiteX19" fmla="*/ 8142 w 10000"/>
                  <a:gd name="connsiteY19" fmla="*/ 2414 h 9987"/>
                  <a:gd name="connsiteX20" fmla="*/ 8068 w 10000"/>
                  <a:gd name="connsiteY20" fmla="*/ 2162 h 9987"/>
                  <a:gd name="connsiteX21" fmla="*/ 7969 w 10000"/>
                  <a:gd name="connsiteY21" fmla="*/ 1940 h 9987"/>
                  <a:gd name="connsiteX22" fmla="*/ 7876 w 10000"/>
                  <a:gd name="connsiteY22" fmla="*/ 1757 h 9987"/>
                  <a:gd name="connsiteX23" fmla="*/ 7794 w 10000"/>
                  <a:gd name="connsiteY23" fmla="*/ 1621 h 9987"/>
                  <a:gd name="connsiteX24" fmla="*/ 7772 w 10000"/>
                  <a:gd name="connsiteY24" fmla="*/ 2863 h 9987"/>
                  <a:gd name="connsiteX25" fmla="*/ 7794 w 10000"/>
                  <a:gd name="connsiteY25" fmla="*/ 9297 h 9987"/>
                  <a:gd name="connsiteX26" fmla="*/ 7763 w 10000"/>
                  <a:gd name="connsiteY26" fmla="*/ 9443 h 9987"/>
                  <a:gd name="connsiteX27" fmla="*/ 7682 w 10000"/>
                  <a:gd name="connsiteY27" fmla="*/ 9569 h 9987"/>
                  <a:gd name="connsiteX28" fmla="*/ 7553 w 10000"/>
                  <a:gd name="connsiteY28" fmla="*/ 9698 h 9987"/>
                  <a:gd name="connsiteX29" fmla="*/ 7391 w 10000"/>
                  <a:gd name="connsiteY29" fmla="*/ 9801 h 9987"/>
                  <a:gd name="connsiteX30" fmla="*/ 7204 w 10000"/>
                  <a:gd name="connsiteY30" fmla="*/ 9881 h 9987"/>
                  <a:gd name="connsiteX31" fmla="*/ 6980 w 10000"/>
                  <a:gd name="connsiteY31" fmla="*/ 9957 h 9987"/>
                  <a:gd name="connsiteX32" fmla="*/ 6721 w 10000"/>
                  <a:gd name="connsiteY32" fmla="*/ 9987 h 9987"/>
                  <a:gd name="connsiteX33" fmla="*/ 2202 w 10000"/>
                  <a:gd name="connsiteY33" fmla="*/ 2846 h 9987"/>
                  <a:gd name="connsiteX34" fmla="*/ 2221 w 10000"/>
                  <a:gd name="connsiteY34" fmla="*/ 1588 h 9987"/>
                  <a:gd name="connsiteX35" fmla="*/ 2146 w 10000"/>
                  <a:gd name="connsiteY35" fmla="*/ 1704 h 9987"/>
                  <a:gd name="connsiteX36" fmla="*/ 2046 w 10000"/>
                  <a:gd name="connsiteY36" fmla="*/ 1936 h 9987"/>
                  <a:gd name="connsiteX37" fmla="*/ 1924 w 10000"/>
                  <a:gd name="connsiteY37" fmla="*/ 2202 h 9987"/>
                  <a:gd name="connsiteX38" fmla="*/ 1848 w 10000"/>
                  <a:gd name="connsiteY38" fmla="*/ 2517 h 9987"/>
                  <a:gd name="connsiteX39" fmla="*/ 1790 w 10000"/>
                  <a:gd name="connsiteY39" fmla="*/ 2850 h 9987"/>
                  <a:gd name="connsiteX40" fmla="*/ 1 w 10000"/>
                  <a:gd name="connsiteY40" fmla="*/ 2849 h 9987"/>
                  <a:gd name="connsiteX41" fmla="*/ 34 w 10000"/>
                  <a:gd name="connsiteY41" fmla="*/ 2533 h 9987"/>
                  <a:gd name="connsiteX42" fmla="*/ 109 w 10000"/>
                  <a:gd name="connsiteY42" fmla="*/ 2198 h 9987"/>
                  <a:gd name="connsiteX43" fmla="*/ 207 w 10000"/>
                  <a:gd name="connsiteY43" fmla="*/ 1890 h 9987"/>
                  <a:gd name="connsiteX44" fmla="*/ 339 w 10000"/>
                  <a:gd name="connsiteY44" fmla="*/ 1621 h 9987"/>
                  <a:gd name="connsiteX45" fmla="*/ 464 w 10000"/>
                  <a:gd name="connsiteY45" fmla="*/ 1379 h 9987"/>
                  <a:gd name="connsiteX46" fmla="*/ 612 w 10000"/>
                  <a:gd name="connsiteY46" fmla="*/ 1151 h 9987"/>
                  <a:gd name="connsiteX47" fmla="*/ 792 w 10000"/>
                  <a:gd name="connsiteY47" fmla="*/ 958 h 9987"/>
                  <a:gd name="connsiteX48" fmla="*/ 967 w 10000"/>
                  <a:gd name="connsiteY48" fmla="*/ 789 h 9987"/>
                  <a:gd name="connsiteX49" fmla="*/ 1146 w 10000"/>
                  <a:gd name="connsiteY49" fmla="*/ 620 h 9987"/>
                  <a:gd name="connsiteX50" fmla="*/ 1351 w 10000"/>
                  <a:gd name="connsiteY50" fmla="*/ 484 h 9987"/>
                  <a:gd name="connsiteX51" fmla="*/ 1762 w 10000"/>
                  <a:gd name="connsiteY51" fmla="*/ 265 h 9987"/>
                  <a:gd name="connsiteX52" fmla="*/ 2178 w 10000"/>
                  <a:gd name="connsiteY52" fmla="*/ 126 h 9987"/>
                  <a:gd name="connsiteX53" fmla="*/ 2357 w 10000"/>
                  <a:gd name="connsiteY53" fmla="*/ 86 h 9987"/>
                  <a:gd name="connsiteX54" fmla="*/ 2512 w 10000"/>
                  <a:gd name="connsiteY54" fmla="*/ 60 h 9987"/>
                  <a:gd name="connsiteX55" fmla="*/ 2936 w 10000"/>
                  <a:gd name="connsiteY55" fmla="*/ 0 h 9987"/>
                  <a:gd name="connsiteX0" fmla="*/ 2936 w 10000"/>
                  <a:gd name="connsiteY0" fmla="*/ 0 h 9970"/>
                  <a:gd name="connsiteX1" fmla="*/ 7056 w 10000"/>
                  <a:gd name="connsiteY1" fmla="*/ 0 h 9970"/>
                  <a:gd name="connsiteX2" fmla="*/ 7184 w 10000"/>
                  <a:gd name="connsiteY2" fmla="*/ 17 h 9970"/>
                  <a:gd name="connsiteX3" fmla="*/ 7472 w 10000"/>
                  <a:gd name="connsiteY3" fmla="*/ 56 h 9970"/>
                  <a:gd name="connsiteX4" fmla="*/ 7652 w 10000"/>
                  <a:gd name="connsiteY4" fmla="*/ 86 h 9970"/>
                  <a:gd name="connsiteX5" fmla="*/ 7813 w 10000"/>
                  <a:gd name="connsiteY5" fmla="*/ 126 h 9970"/>
                  <a:gd name="connsiteX6" fmla="*/ 8099 w 10000"/>
                  <a:gd name="connsiteY6" fmla="*/ 212 h 9970"/>
                  <a:gd name="connsiteX7" fmla="*/ 8378 w 10000"/>
                  <a:gd name="connsiteY7" fmla="*/ 332 h 9970"/>
                  <a:gd name="connsiteX8" fmla="*/ 8671 w 10000"/>
                  <a:gd name="connsiteY8" fmla="*/ 485 h 9970"/>
                  <a:gd name="connsiteX9" fmla="*/ 8913 w 10000"/>
                  <a:gd name="connsiteY9" fmla="*/ 677 h 9970"/>
                  <a:gd name="connsiteX10" fmla="*/ 9174 w 10000"/>
                  <a:gd name="connsiteY10" fmla="*/ 893 h 9970"/>
                  <a:gd name="connsiteX11" fmla="*/ 9372 w 10000"/>
                  <a:gd name="connsiteY11" fmla="*/ 1152 h 9970"/>
                  <a:gd name="connsiteX12" fmla="*/ 9578 w 10000"/>
                  <a:gd name="connsiteY12" fmla="*/ 1461 h 9970"/>
                  <a:gd name="connsiteX13" fmla="*/ 9751 w 10000"/>
                  <a:gd name="connsiteY13" fmla="*/ 1799 h 9970"/>
                  <a:gd name="connsiteX14" fmla="*/ 9876 w 10000"/>
                  <a:gd name="connsiteY14" fmla="*/ 2201 h 9970"/>
                  <a:gd name="connsiteX15" fmla="*/ 9981 w 10000"/>
                  <a:gd name="connsiteY15" fmla="*/ 2652 h 9970"/>
                  <a:gd name="connsiteX16" fmla="*/ 10000 w 10000"/>
                  <a:gd name="connsiteY16" fmla="*/ 2842 h 9970"/>
                  <a:gd name="connsiteX17" fmla="*/ 8227 w 10000"/>
                  <a:gd name="connsiteY17" fmla="*/ 2843 h 9970"/>
                  <a:gd name="connsiteX18" fmla="*/ 8192 w 10000"/>
                  <a:gd name="connsiteY18" fmla="*/ 2693 h 9970"/>
                  <a:gd name="connsiteX19" fmla="*/ 8142 w 10000"/>
                  <a:gd name="connsiteY19" fmla="*/ 2417 h 9970"/>
                  <a:gd name="connsiteX20" fmla="*/ 8068 w 10000"/>
                  <a:gd name="connsiteY20" fmla="*/ 2165 h 9970"/>
                  <a:gd name="connsiteX21" fmla="*/ 7969 w 10000"/>
                  <a:gd name="connsiteY21" fmla="*/ 1943 h 9970"/>
                  <a:gd name="connsiteX22" fmla="*/ 7876 w 10000"/>
                  <a:gd name="connsiteY22" fmla="*/ 1759 h 9970"/>
                  <a:gd name="connsiteX23" fmla="*/ 7794 w 10000"/>
                  <a:gd name="connsiteY23" fmla="*/ 1623 h 9970"/>
                  <a:gd name="connsiteX24" fmla="*/ 7772 w 10000"/>
                  <a:gd name="connsiteY24" fmla="*/ 2867 h 9970"/>
                  <a:gd name="connsiteX25" fmla="*/ 7794 w 10000"/>
                  <a:gd name="connsiteY25" fmla="*/ 9309 h 9970"/>
                  <a:gd name="connsiteX26" fmla="*/ 7763 w 10000"/>
                  <a:gd name="connsiteY26" fmla="*/ 9455 h 9970"/>
                  <a:gd name="connsiteX27" fmla="*/ 7682 w 10000"/>
                  <a:gd name="connsiteY27" fmla="*/ 9581 h 9970"/>
                  <a:gd name="connsiteX28" fmla="*/ 7553 w 10000"/>
                  <a:gd name="connsiteY28" fmla="*/ 9711 h 9970"/>
                  <a:gd name="connsiteX29" fmla="*/ 7391 w 10000"/>
                  <a:gd name="connsiteY29" fmla="*/ 9814 h 9970"/>
                  <a:gd name="connsiteX30" fmla="*/ 7204 w 10000"/>
                  <a:gd name="connsiteY30" fmla="*/ 9894 h 9970"/>
                  <a:gd name="connsiteX31" fmla="*/ 6980 w 10000"/>
                  <a:gd name="connsiteY31" fmla="*/ 9970 h 9970"/>
                  <a:gd name="connsiteX32" fmla="*/ 2202 w 10000"/>
                  <a:gd name="connsiteY32" fmla="*/ 2850 h 9970"/>
                  <a:gd name="connsiteX33" fmla="*/ 2221 w 10000"/>
                  <a:gd name="connsiteY33" fmla="*/ 1590 h 9970"/>
                  <a:gd name="connsiteX34" fmla="*/ 2146 w 10000"/>
                  <a:gd name="connsiteY34" fmla="*/ 1706 h 9970"/>
                  <a:gd name="connsiteX35" fmla="*/ 2046 w 10000"/>
                  <a:gd name="connsiteY35" fmla="*/ 1939 h 9970"/>
                  <a:gd name="connsiteX36" fmla="*/ 1924 w 10000"/>
                  <a:gd name="connsiteY36" fmla="*/ 2205 h 9970"/>
                  <a:gd name="connsiteX37" fmla="*/ 1848 w 10000"/>
                  <a:gd name="connsiteY37" fmla="*/ 2520 h 9970"/>
                  <a:gd name="connsiteX38" fmla="*/ 1790 w 10000"/>
                  <a:gd name="connsiteY38" fmla="*/ 2854 h 9970"/>
                  <a:gd name="connsiteX39" fmla="*/ 1 w 10000"/>
                  <a:gd name="connsiteY39" fmla="*/ 2853 h 9970"/>
                  <a:gd name="connsiteX40" fmla="*/ 34 w 10000"/>
                  <a:gd name="connsiteY40" fmla="*/ 2536 h 9970"/>
                  <a:gd name="connsiteX41" fmla="*/ 109 w 10000"/>
                  <a:gd name="connsiteY41" fmla="*/ 2201 h 9970"/>
                  <a:gd name="connsiteX42" fmla="*/ 207 w 10000"/>
                  <a:gd name="connsiteY42" fmla="*/ 1892 h 9970"/>
                  <a:gd name="connsiteX43" fmla="*/ 339 w 10000"/>
                  <a:gd name="connsiteY43" fmla="*/ 1623 h 9970"/>
                  <a:gd name="connsiteX44" fmla="*/ 464 w 10000"/>
                  <a:gd name="connsiteY44" fmla="*/ 1381 h 9970"/>
                  <a:gd name="connsiteX45" fmla="*/ 612 w 10000"/>
                  <a:gd name="connsiteY45" fmla="*/ 1152 h 9970"/>
                  <a:gd name="connsiteX46" fmla="*/ 792 w 10000"/>
                  <a:gd name="connsiteY46" fmla="*/ 959 h 9970"/>
                  <a:gd name="connsiteX47" fmla="*/ 967 w 10000"/>
                  <a:gd name="connsiteY47" fmla="*/ 790 h 9970"/>
                  <a:gd name="connsiteX48" fmla="*/ 1146 w 10000"/>
                  <a:gd name="connsiteY48" fmla="*/ 621 h 9970"/>
                  <a:gd name="connsiteX49" fmla="*/ 1351 w 10000"/>
                  <a:gd name="connsiteY49" fmla="*/ 485 h 9970"/>
                  <a:gd name="connsiteX50" fmla="*/ 1762 w 10000"/>
                  <a:gd name="connsiteY50" fmla="*/ 265 h 9970"/>
                  <a:gd name="connsiteX51" fmla="*/ 2178 w 10000"/>
                  <a:gd name="connsiteY51" fmla="*/ 126 h 9970"/>
                  <a:gd name="connsiteX52" fmla="*/ 2357 w 10000"/>
                  <a:gd name="connsiteY52" fmla="*/ 86 h 9970"/>
                  <a:gd name="connsiteX53" fmla="*/ 2512 w 10000"/>
                  <a:gd name="connsiteY53" fmla="*/ 60 h 9970"/>
                  <a:gd name="connsiteX54" fmla="*/ 2936 w 10000"/>
                  <a:gd name="connsiteY54" fmla="*/ 0 h 9970"/>
                  <a:gd name="connsiteX0" fmla="*/ 2936 w 10000"/>
                  <a:gd name="connsiteY0" fmla="*/ 0 h 9924"/>
                  <a:gd name="connsiteX1" fmla="*/ 7056 w 10000"/>
                  <a:gd name="connsiteY1" fmla="*/ 0 h 9924"/>
                  <a:gd name="connsiteX2" fmla="*/ 7184 w 10000"/>
                  <a:gd name="connsiteY2" fmla="*/ 17 h 9924"/>
                  <a:gd name="connsiteX3" fmla="*/ 7472 w 10000"/>
                  <a:gd name="connsiteY3" fmla="*/ 56 h 9924"/>
                  <a:gd name="connsiteX4" fmla="*/ 7652 w 10000"/>
                  <a:gd name="connsiteY4" fmla="*/ 86 h 9924"/>
                  <a:gd name="connsiteX5" fmla="*/ 7813 w 10000"/>
                  <a:gd name="connsiteY5" fmla="*/ 126 h 9924"/>
                  <a:gd name="connsiteX6" fmla="*/ 8099 w 10000"/>
                  <a:gd name="connsiteY6" fmla="*/ 213 h 9924"/>
                  <a:gd name="connsiteX7" fmla="*/ 8378 w 10000"/>
                  <a:gd name="connsiteY7" fmla="*/ 333 h 9924"/>
                  <a:gd name="connsiteX8" fmla="*/ 8671 w 10000"/>
                  <a:gd name="connsiteY8" fmla="*/ 486 h 9924"/>
                  <a:gd name="connsiteX9" fmla="*/ 8913 w 10000"/>
                  <a:gd name="connsiteY9" fmla="*/ 679 h 9924"/>
                  <a:gd name="connsiteX10" fmla="*/ 9174 w 10000"/>
                  <a:gd name="connsiteY10" fmla="*/ 896 h 9924"/>
                  <a:gd name="connsiteX11" fmla="*/ 9372 w 10000"/>
                  <a:gd name="connsiteY11" fmla="*/ 1155 h 9924"/>
                  <a:gd name="connsiteX12" fmla="*/ 9578 w 10000"/>
                  <a:gd name="connsiteY12" fmla="*/ 1465 h 9924"/>
                  <a:gd name="connsiteX13" fmla="*/ 9751 w 10000"/>
                  <a:gd name="connsiteY13" fmla="*/ 1804 h 9924"/>
                  <a:gd name="connsiteX14" fmla="*/ 9876 w 10000"/>
                  <a:gd name="connsiteY14" fmla="*/ 2208 h 9924"/>
                  <a:gd name="connsiteX15" fmla="*/ 9981 w 10000"/>
                  <a:gd name="connsiteY15" fmla="*/ 2660 h 9924"/>
                  <a:gd name="connsiteX16" fmla="*/ 10000 w 10000"/>
                  <a:gd name="connsiteY16" fmla="*/ 2851 h 9924"/>
                  <a:gd name="connsiteX17" fmla="*/ 8227 w 10000"/>
                  <a:gd name="connsiteY17" fmla="*/ 2852 h 9924"/>
                  <a:gd name="connsiteX18" fmla="*/ 8192 w 10000"/>
                  <a:gd name="connsiteY18" fmla="*/ 2701 h 9924"/>
                  <a:gd name="connsiteX19" fmla="*/ 8142 w 10000"/>
                  <a:gd name="connsiteY19" fmla="*/ 2424 h 9924"/>
                  <a:gd name="connsiteX20" fmla="*/ 8068 w 10000"/>
                  <a:gd name="connsiteY20" fmla="*/ 2172 h 9924"/>
                  <a:gd name="connsiteX21" fmla="*/ 7969 w 10000"/>
                  <a:gd name="connsiteY21" fmla="*/ 1949 h 9924"/>
                  <a:gd name="connsiteX22" fmla="*/ 7876 w 10000"/>
                  <a:gd name="connsiteY22" fmla="*/ 1764 h 9924"/>
                  <a:gd name="connsiteX23" fmla="*/ 7794 w 10000"/>
                  <a:gd name="connsiteY23" fmla="*/ 1628 h 9924"/>
                  <a:gd name="connsiteX24" fmla="*/ 7772 w 10000"/>
                  <a:gd name="connsiteY24" fmla="*/ 2876 h 9924"/>
                  <a:gd name="connsiteX25" fmla="*/ 7794 w 10000"/>
                  <a:gd name="connsiteY25" fmla="*/ 9337 h 9924"/>
                  <a:gd name="connsiteX26" fmla="*/ 7763 w 10000"/>
                  <a:gd name="connsiteY26" fmla="*/ 9483 h 9924"/>
                  <a:gd name="connsiteX27" fmla="*/ 7682 w 10000"/>
                  <a:gd name="connsiteY27" fmla="*/ 9610 h 9924"/>
                  <a:gd name="connsiteX28" fmla="*/ 7553 w 10000"/>
                  <a:gd name="connsiteY28" fmla="*/ 9740 h 9924"/>
                  <a:gd name="connsiteX29" fmla="*/ 7391 w 10000"/>
                  <a:gd name="connsiteY29" fmla="*/ 9844 h 9924"/>
                  <a:gd name="connsiteX30" fmla="*/ 7204 w 10000"/>
                  <a:gd name="connsiteY30" fmla="*/ 9924 h 9924"/>
                  <a:gd name="connsiteX31" fmla="*/ 2202 w 10000"/>
                  <a:gd name="connsiteY31" fmla="*/ 2859 h 9924"/>
                  <a:gd name="connsiteX32" fmla="*/ 2221 w 10000"/>
                  <a:gd name="connsiteY32" fmla="*/ 1595 h 9924"/>
                  <a:gd name="connsiteX33" fmla="*/ 2146 w 10000"/>
                  <a:gd name="connsiteY33" fmla="*/ 1711 h 9924"/>
                  <a:gd name="connsiteX34" fmla="*/ 2046 w 10000"/>
                  <a:gd name="connsiteY34" fmla="*/ 1945 h 9924"/>
                  <a:gd name="connsiteX35" fmla="*/ 1924 w 10000"/>
                  <a:gd name="connsiteY35" fmla="*/ 2212 h 9924"/>
                  <a:gd name="connsiteX36" fmla="*/ 1848 w 10000"/>
                  <a:gd name="connsiteY36" fmla="*/ 2528 h 9924"/>
                  <a:gd name="connsiteX37" fmla="*/ 1790 w 10000"/>
                  <a:gd name="connsiteY37" fmla="*/ 2863 h 9924"/>
                  <a:gd name="connsiteX38" fmla="*/ 1 w 10000"/>
                  <a:gd name="connsiteY38" fmla="*/ 2862 h 9924"/>
                  <a:gd name="connsiteX39" fmla="*/ 34 w 10000"/>
                  <a:gd name="connsiteY39" fmla="*/ 2544 h 9924"/>
                  <a:gd name="connsiteX40" fmla="*/ 109 w 10000"/>
                  <a:gd name="connsiteY40" fmla="*/ 2208 h 9924"/>
                  <a:gd name="connsiteX41" fmla="*/ 207 w 10000"/>
                  <a:gd name="connsiteY41" fmla="*/ 1898 h 9924"/>
                  <a:gd name="connsiteX42" fmla="*/ 339 w 10000"/>
                  <a:gd name="connsiteY42" fmla="*/ 1628 h 9924"/>
                  <a:gd name="connsiteX43" fmla="*/ 464 w 10000"/>
                  <a:gd name="connsiteY43" fmla="*/ 1385 h 9924"/>
                  <a:gd name="connsiteX44" fmla="*/ 612 w 10000"/>
                  <a:gd name="connsiteY44" fmla="*/ 1155 h 9924"/>
                  <a:gd name="connsiteX45" fmla="*/ 792 w 10000"/>
                  <a:gd name="connsiteY45" fmla="*/ 962 h 9924"/>
                  <a:gd name="connsiteX46" fmla="*/ 967 w 10000"/>
                  <a:gd name="connsiteY46" fmla="*/ 792 h 9924"/>
                  <a:gd name="connsiteX47" fmla="*/ 1146 w 10000"/>
                  <a:gd name="connsiteY47" fmla="*/ 623 h 9924"/>
                  <a:gd name="connsiteX48" fmla="*/ 1351 w 10000"/>
                  <a:gd name="connsiteY48" fmla="*/ 486 h 9924"/>
                  <a:gd name="connsiteX49" fmla="*/ 1762 w 10000"/>
                  <a:gd name="connsiteY49" fmla="*/ 266 h 9924"/>
                  <a:gd name="connsiteX50" fmla="*/ 2178 w 10000"/>
                  <a:gd name="connsiteY50" fmla="*/ 126 h 9924"/>
                  <a:gd name="connsiteX51" fmla="*/ 2357 w 10000"/>
                  <a:gd name="connsiteY51" fmla="*/ 86 h 9924"/>
                  <a:gd name="connsiteX52" fmla="*/ 2512 w 10000"/>
                  <a:gd name="connsiteY52" fmla="*/ 60 h 9924"/>
                  <a:gd name="connsiteX53" fmla="*/ 2936 w 10000"/>
                  <a:gd name="connsiteY53" fmla="*/ 0 h 9924"/>
                  <a:gd name="connsiteX0" fmla="*/ 2936 w 10000"/>
                  <a:gd name="connsiteY0" fmla="*/ 0 h 9919"/>
                  <a:gd name="connsiteX1" fmla="*/ 7056 w 10000"/>
                  <a:gd name="connsiteY1" fmla="*/ 0 h 9919"/>
                  <a:gd name="connsiteX2" fmla="*/ 7184 w 10000"/>
                  <a:gd name="connsiteY2" fmla="*/ 17 h 9919"/>
                  <a:gd name="connsiteX3" fmla="*/ 7472 w 10000"/>
                  <a:gd name="connsiteY3" fmla="*/ 56 h 9919"/>
                  <a:gd name="connsiteX4" fmla="*/ 7652 w 10000"/>
                  <a:gd name="connsiteY4" fmla="*/ 87 h 9919"/>
                  <a:gd name="connsiteX5" fmla="*/ 7813 w 10000"/>
                  <a:gd name="connsiteY5" fmla="*/ 127 h 9919"/>
                  <a:gd name="connsiteX6" fmla="*/ 8099 w 10000"/>
                  <a:gd name="connsiteY6" fmla="*/ 215 h 9919"/>
                  <a:gd name="connsiteX7" fmla="*/ 8378 w 10000"/>
                  <a:gd name="connsiteY7" fmla="*/ 336 h 9919"/>
                  <a:gd name="connsiteX8" fmla="*/ 8671 w 10000"/>
                  <a:gd name="connsiteY8" fmla="*/ 490 h 9919"/>
                  <a:gd name="connsiteX9" fmla="*/ 8913 w 10000"/>
                  <a:gd name="connsiteY9" fmla="*/ 684 h 9919"/>
                  <a:gd name="connsiteX10" fmla="*/ 9174 w 10000"/>
                  <a:gd name="connsiteY10" fmla="*/ 903 h 9919"/>
                  <a:gd name="connsiteX11" fmla="*/ 9372 w 10000"/>
                  <a:gd name="connsiteY11" fmla="*/ 1164 h 9919"/>
                  <a:gd name="connsiteX12" fmla="*/ 9578 w 10000"/>
                  <a:gd name="connsiteY12" fmla="*/ 1476 h 9919"/>
                  <a:gd name="connsiteX13" fmla="*/ 9751 w 10000"/>
                  <a:gd name="connsiteY13" fmla="*/ 1818 h 9919"/>
                  <a:gd name="connsiteX14" fmla="*/ 9876 w 10000"/>
                  <a:gd name="connsiteY14" fmla="*/ 2225 h 9919"/>
                  <a:gd name="connsiteX15" fmla="*/ 9981 w 10000"/>
                  <a:gd name="connsiteY15" fmla="*/ 2680 h 9919"/>
                  <a:gd name="connsiteX16" fmla="*/ 10000 w 10000"/>
                  <a:gd name="connsiteY16" fmla="*/ 2873 h 9919"/>
                  <a:gd name="connsiteX17" fmla="*/ 8227 w 10000"/>
                  <a:gd name="connsiteY17" fmla="*/ 2874 h 9919"/>
                  <a:gd name="connsiteX18" fmla="*/ 8192 w 10000"/>
                  <a:gd name="connsiteY18" fmla="*/ 2722 h 9919"/>
                  <a:gd name="connsiteX19" fmla="*/ 8142 w 10000"/>
                  <a:gd name="connsiteY19" fmla="*/ 2443 h 9919"/>
                  <a:gd name="connsiteX20" fmla="*/ 8068 w 10000"/>
                  <a:gd name="connsiteY20" fmla="*/ 2189 h 9919"/>
                  <a:gd name="connsiteX21" fmla="*/ 7969 w 10000"/>
                  <a:gd name="connsiteY21" fmla="*/ 1964 h 9919"/>
                  <a:gd name="connsiteX22" fmla="*/ 7876 w 10000"/>
                  <a:gd name="connsiteY22" fmla="*/ 1778 h 9919"/>
                  <a:gd name="connsiteX23" fmla="*/ 7794 w 10000"/>
                  <a:gd name="connsiteY23" fmla="*/ 1640 h 9919"/>
                  <a:gd name="connsiteX24" fmla="*/ 7772 w 10000"/>
                  <a:gd name="connsiteY24" fmla="*/ 2898 h 9919"/>
                  <a:gd name="connsiteX25" fmla="*/ 7794 w 10000"/>
                  <a:gd name="connsiteY25" fmla="*/ 9409 h 9919"/>
                  <a:gd name="connsiteX26" fmla="*/ 7763 w 10000"/>
                  <a:gd name="connsiteY26" fmla="*/ 9556 h 9919"/>
                  <a:gd name="connsiteX27" fmla="*/ 7682 w 10000"/>
                  <a:gd name="connsiteY27" fmla="*/ 9684 h 9919"/>
                  <a:gd name="connsiteX28" fmla="*/ 7553 w 10000"/>
                  <a:gd name="connsiteY28" fmla="*/ 9815 h 9919"/>
                  <a:gd name="connsiteX29" fmla="*/ 7391 w 10000"/>
                  <a:gd name="connsiteY29" fmla="*/ 9919 h 9919"/>
                  <a:gd name="connsiteX30" fmla="*/ 2202 w 10000"/>
                  <a:gd name="connsiteY30" fmla="*/ 2881 h 9919"/>
                  <a:gd name="connsiteX31" fmla="*/ 2221 w 10000"/>
                  <a:gd name="connsiteY31" fmla="*/ 1607 h 9919"/>
                  <a:gd name="connsiteX32" fmla="*/ 2146 w 10000"/>
                  <a:gd name="connsiteY32" fmla="*/ 1724 h 9919"/>
                  <a:gd name="connsiteX33" fmla="*/ 2046 w 10000"/>
                  <a:gd name="connsiteY33" fmla="*/ 1960 h 9919"/>
                  <a:gd name="connsiteX34" fmla="*/ 1924 w 10000"/>
                  <a:gd name="connsiteY34" fmla="*/ 2229 h 9919"/>
                  <a:gd name="connsiteX35" fmla="*/ 1848 w 10000"/>
                  <a:gd name="connsiteY35" fmla="*/ 2547 h 9919"/>
                  <a:gd name="connsiteX36" fmla="*/ 1790 w 10000"/>
                  <a:gd name="connsiteY36" fmla="*/ 2885 h 9919"/>
                  <a:gd name="connsiteX37" fmla="*/ 1 w 10000"/>
                  <a:gd name="connsiteY37" fmla="*/ 2884 h 9919"/>
                  <a:gd name="connsiteX38" fmla="*/ 34 w 10000"/>
                  <a:gd name="connsiteY38" fmla="*/ 2563 h 9919"/>
                  <a:gd name="connsiteX39" fmla="*/ 109 w 10000"/>
                  <a:gd name="connsiteY39" fmla="*/ 2225 h 9919"/>
                  <a:gd name="connsiteX40" fmla="*/ 207 w 10000"/>
                  <a:gd name="connsiteY40" fmla="*/ 1913 h 9919"/>
                  <a:gd name="connsiteX41" fmla="*/ 339 w 10000"/>
                  <a:gd name="connsiteY41" fmla="*/ 1640 h 9919"/>
                  <a:gd name="connsiteX42" fmla="*/ 464 w 10000"/>
                  <a:gd name="connsiteY42" fmla="*/ 1396 h 9919"/>
                  <a:gd name="connsiteX43" fmla="*/ 612 w 10000"/>
                  <a:gd name="connsiteY43" fmla="*/ 1164 h 9919"/>
                  <a:gd name="connsiteX44" fmla="*/ 792 w 10000"/>
                  <a:gd name="connsiteY44" fmla="*/ 969 h 9919"/>
                  <a:gd name="connsiteX45" fmla="*/ 967 w 10000"/>
                  <a:gd name="connsiteY45" fmla="*/ 798 h 9919"/>
                  <a:gd name="connsiteX46" fmla="*/ 1146 w 10000"/>
                  <a:gd name="connsiteY46" fmla="*/ 628 h 9919"/>
                  <a:gd name="connsiteX47" fmla="*/ 1351 w 10000"/>
                  <a:gd name="connsiteY47" fmla="*/ 490 h 9919"/>
                  <a:gd name="connsiteX48" fmla="*/ 1762 w 10000"/>
                  <a:gd name="connsiteY48" fmla="*/ 268 h 9919"/>
                  <a:gd name="connsiteX49" fmla="*/ 2178 w 10000"/>
                  <a:gd name="connsiteY49" fmla="*/ 127 h 9919"/>
                  <a:gd name="connsiteX50" fmla="*/ 2357 w 10000"/>
                  <a:gd name="connsiteY50" fmla="*/ 87 h 9919"/>
                  <a:gd name="connsiteX51" fmla="*/ 2512 w 10000"/>
                  <a:gd name="connsiteY51" fmla="*/ 60 h 9919"/>
                  <a:gd name="connsiteX52" fmla="*/ 2936 w 10000"/>
                  <a:gd name="connsiteY52" fmla="*/ 0 h 9919"/>
                  <a:gd name="connsiteX0" fmla="*/ 2936 w 10000"/>
                  <a:gd name="connsiteY0" fmla="*/ 0 h 9895"/>
                  <a:gd name="connsiteX1" fmla="*/ 7056 w 10000"/>
                  <a:gd name="connsiteY1" fmla="*/ 0 h 9895"/>
                  <a:gd name="connsiteX2" fmla="*/ 7184 w 10000"/>
                  <a:gd name="connsiteY2" fmla="*/ 17 h 9895"/>
                  <a:gd name="connsiteX3" fmla="*/ 7472 w 10000"/>
                  <a:gd name="connsiteY3" fmla="*/ 56 h 9895"/>
                  <a:gd name="connsiteX4" fmla="*/ 7652 w 10000"/>
                  <a:gd name="connsiteY4" fmla="*/ 88 h 9895"/>
                  <a:gd name="connsiteX5" fmla="*/ 7813 w 10000"/>
                  <a:gd name="connsiteY5" fmla="*/ 128 h 9895"/>
                  <a:gd name="connsiteX6" fmla="*/ 8099 w 10000"/>
                  <a:gd name="connsiteY6" fmla="*/ 217 h 9895"/>
                  <a:gd name="connsiteX7" fmla="*/ 8378 w 10000"/>
                  <a:gd name="connsiteY7" fmla="*/ 339 h 9895"/>
                  <a:gd name="connsiteX8" fmla="*/ 8671 w 10000"/>
                  <a:gd name="connsiteY8" fmla="*/ 494 h 9895"/>
                  <a:gd name="connsiteX9" fmla="*/ 8913 w 10000"/>
                  <a:gd name="connsiteY9" fmla="*/ 690 h 9895"/>
                  <a:gd name="connsiteX10" fmla="*/ 9174 w 10000"/>
                  <a:gd name="connsiteY10" fmla="*/ 910 h 9895"/>
                  <a:gd name="connsiteX11" fmla="*/ 9372 w 10000"/>
                  <a:gd name="connsiteY11" fmla="*/ 1174 h 9895"/>
                  <a:gd name="connsiteX12" fmla="*/ 9578 w 10000"/>
                  <a:gd name="connsiteY12" fmla="*/ 1488 h 9895"/>
                  <a:gd name="connsiteX13" fmla="*/ 9751 w 10000"/>
                  <a:gd name="connsiteY13" fmla="*/ 1833 h 9895"/>
                  <a:gd name="connsiteX14" fmla="*/ 9876 w 10000"/>
                  <a:gd name="connsiteY14" fmla="*/ 2243 h 9895"/>
                  <a:gd name="connsiteX15" fmla="*/ 9981 w 10000"/>
                  <a:gd name="connsiteY15" fmla="*/ 2702 h 9895"/>
                  <a:gd name="connsiteX16" fmla="*/ 10000 w 10000"/>
                  <a:gd name="connsiteY16" fmla="*/ 2896 h 9895"/>
                  <a:gd name="connsiteX17" fmla="*/ 8227 w 10000"/>
                  <a:gd name="connsiteY17" fmla="*/ 2897 h 9895"/>
                  <a:gd name="connsiteX18" fmla="*/ 8192 w 10000"/>
                  <a:gd name="connsiteY18" fmla="*/ 2744 h 9895"/>
                  <a:gd name="connsiteX19" fmla="*/ 8142 w 10000"/>
                  <a:gd name="connsiteY19" fmla="*/ 2463 h 9895"/>
                  <a:gd name="connsiteX20" fmla="*/ 8068 w 10000"/>
                  <a:gd name="connsiteY20" fmla="*/ 2207 h 9895"/>
                  <a:gd name="connsiteX21" fmla="*/ 7969 w 10000"/>
                  <a:gd name="connsiteY21" fmla="*/ 1980 h 9895"/>
                  <a:gd name="connsiteX22" fmla="*/ 7876 w 10000"/>
                  <a:gd name="connsiteY22" fmla="*/ 1793 h 9895"/>
                  <a:gd name="connsiteX23" fmla="*/ 7794 w 10000"/>
                  <a:gd name="connsiteY23" fmla="*/ 1653 h 9895"/>
                  <a:gd name="connsiteX24" fmla="*/ 7772 w 10000"/>
                  <a:gd name="connsiteY24" fmla="*/ 2922 h 9895"/>
                  <a:gd name="connsiteX25" fmla="*/ 7794 w 10000"/>
                  <a:gd name="connsiteY25" fmla="*/ 9486 h 9895"/>
                  <a:gd name="connsiteX26" fmla="*/ 7763 w 10000"/>
                  <a:gd name="connsiteY26" fmla="*/ 9634 h 9895"/>
                  <a:gd name="connsiteX27" fmla="*/ 7682 w 10000"/>
                  <a:gd name="connsiteY27" fmla="*/ 9763 h 9895"/>
                  <a:gd name="connsiteX28" fmla="*/ 7553 w 10000"/>
                  <a:gd name="connsiteY28" fmla="*/ 9895 h 9895"/>
                  <a:gd name="connsiteX29" fmla="*/ 2202 w 10000"/>
                  <a:gd name="connsiteY29" fmla="*/ 2905 h 9895"/>
                  <a:gd name="connsiteX30" fmla="*/ 2221 w 10000"/>
                  <a:gd name="connsiteY30" fmla="*/ 1620 h 9895"/>
                  <a:gd name="connsiteX31" fmla="*/ 2146 w 10000"/>
                  <a:gd name="connsiteY31" fmla="*/ 1738 h 9895"/>
                  <a:gd name="connsiteX32" fmla="*/ 2046 w 10000"/>
                  <a:gd name="connsiteY32" fmla="*/ 1976 h 9895"/>
                  <a:gd name="connsiteX33" fmla="*/ 1924 w 10000"/>
                  <a:gd name="connsiteY33" fmla="*/ 2247 h 9895"/>
                  <a:gd name="connsiteX34" fmla="*/ 1848 w 10000"/>
                  <a:gd name="connsiteY34" fmla="*/ 2568 h 9895"/>
                  <a:gd name="connsiteX35" fmla="*/ 1790 w 10000"/>
                  <a:gd name="connsiteY35" fmla="*/ 2909 h 9895"/>
                  <a:gd name="connsiteX36" fmla="*/ 1 w 10000"/>
                  <a:gd name="connsiteY36" fmla="*/ 2908 h 9895"/>
                  <a:gd name="connsiteX37" fmla="*/ 34 w 10000"/>
                  <a:gd name="connsiteY37" fmla="*/ 2584 h 9895"/>
                  <a:gd name="connsiteX38" fmla="*/ 109 w 10000"/>
                  <a:gd name="connsiteY38" fmla="*/ 2243 h 9895"/>
                  <a:gd name="connsiteX39" fmla="*/ 207 w 10000"/>
                  <a:gd name="connsiteY39" fmla="*/ 1929 h 9895"/>
                  <a:gd name="connsiteX40" fmla="*/ 339 w 10000"/>
                  <a:gd name="connsiteY40" fmla="*/ 1653 h 9895"/>
                  <a:gd name="connsiteX41" fmla="*/ 464 w 10000"/>
                  <a:gd name="connsiteY41" fmla="*/ 1407 h 9895"/>
                  <a:gd name="connsiteX42" fmla="*/ 612 w 10000"/>
                  <a:gd name="connsiteY42" fmla="*/ 1174 h 9895"/>
                  <a:gd name="connsiteX43" fmla="*/ 792 w 10000"/>
                  <a:gd name="connsiteY43" fmla="*/ 977 h 9895"/>
                  <a:gd name="connsiteX44" fmla="*/ 967 w 10000"/>
                  <a:gd name="connsiteY44" fmla="*/ 805 h 9895"/>
                  <a:gd name="connsiteX45" fmla="*/ 1146 w 10000"/>
                  <a:gd name="connsiteY45" fmla="*/ 633 h 9895"/>
                  <a:gd name="connsiteX46" fmla="*/ 1351 w 10000"/>
                  <a:gd name="connsiteY46" fmla="*/ 494 h 9895"/>
                  <a:gd name="connsiteX47" fmla="*/ 1762 w 10000"/>
                  <a:gd name="connsiteY47" fmla="*/ 270 h 9895"/>
                  <a:gd name="connsiteX48" fmla="*/ 2178 w 10000"/>
                  <a:gd name="connsiteY48" fmla="*/ 128 h 9895"/>
                  <a:gd name="connsiteX49" fmla="*/ 2357 w 10000"/>
                  <a:gd name="connsiteY49" fmla="*/ 88 h 9895"/>
                  <a:gd name="connsiteX50" fmla="*/ 2512 w 10000"/>
                  <a:gd name="connsiteY50" fmla="*/ 60 h 9895"/>
                  <a:gd name="connsiteX51" fmla="*/ 2936 w 10000"/>
                  <a:gd name="connsiteY51" fmla="*/ 0 h 9895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7 h 10000"/>
                  <a:gd name="connsiteX4" fmla="*/ 7652 w 10000"/>
                  <a:gd name="connsiteY4" fmla="*/ 89 h 10000"/>
                  <a:gd name="connsiteX5" fmla="*/ 7813 w 10000"/>
                  <a:gd name="connsiteY5" fmla="*/ 129 h 10000"/>
                  <a:gd name="connsiteX6" fmla="*/ 8099 w 10000"/>
                  <a:gd name="connsiteY6" fmla="*/ 219 h 10000"/>
                  <a:gd name="connsiteX7" fmla="*/ 8378 w 10000"/>
                  <a:gd name="connsiteY7" fmla="*/ 343 h 10000"/>
                  <a:gd name="connsiteX8" fmla="*/ 8671 w 10000"/>
                  <a:gd name="connsiteY8" fmla="*/ 499 h 10000"/>
                  <a:gd name="connsiteX9" fmla="*/ 8913 w 10000"/>
                  <a:gd name="connsiteY9" fmla="*/ 697 h 10000"/>
                  <a:gd name="connsiteX10" fmla="*/ 9174 w 10000"/>
                  <a:gd name="connsiteY10" fmla="*/ 920 h 10000"/>
                  <a:gd name="connsiteX11" fmla="*/ 9372 w 10000"/>
                  <a:gd name="connsiteY11" fmla="*/ 1186 h 10000"/>
                  <a:gd name="connsiteX12" fmla="*/ 9578 w 10000"/>
                  <a:gd name="connsiteY12" fmla="*/ 1504 h 10000"/>
                  <a:gd name="connsiteX13" fmla="*/ 9751 w 10000"/>
                  <a:gd name="connsiteY13" fmla="*/ 1852 h 10000"/>
                  <a:gd name="connsiteX14" fmla="*/ 9876 w 10000"/>
                  <a:gd name="connsiteY14" fmla="*/ 2267 h 10000"/>
                  <a:gd name="connsiteX15" fmla="*/ 9981 w 10000"/>
                  <a:gd name="connsiteY15" fmla="*/ 2731 h 10000"/>
                  <a:gd name="connsiteX16" fmla="*/ 10000 w 10000"/>
                  <a:gd name="connsiteY16" fmla="*/ 2927 h 10000"/>
                  <a:gd name="connsiteX17" fmla="*/ 8227 w 10000"/>
                  <a:gd name="connsiteY17" fmla="*/ 2928 h 10000"/>
                  <a:gd name="connsiteX18" fmla="*/ 8192 w 10000"/>
                  <a:gd name="connsiteY18" fmla="*/ 2773 h 10000"/>
                  <a:gd name="connsiteX19" fmla="*/ 8142 w 10000"/>
                  <a:gd name="connsiteY19" fmla="*/ 2489 h 10000"/>
                  <a:gd name="connsiteX20" fmla="*/ 8068 w 10000"/>
                  <a:gd name="connsiteY20" fmla="*/ 2230 h 10000"/>
                  <a:gd name="connsiteX21" fmla="*/ 7969 w 10000"/>
                  <a:gd name="connsiteY21" fmla="*/ 2001 h 10000"/>
                  <a:gd name="connsiteX22" fmla="*/ 7876 w 10000"/>
                  <a:gd name="connsiteY22" fmla="*/ 1812 h 10000"/>
                  <a:gd name="connsiteX23" fmla="*/ 7794 w 10000"/>
                  <a:gd name="connsiteY23" fmla="*/ 1671 h 10000"/>
                  <a:gd name="connsiteX24" fmla="*/ 7772 w 10000"/>
                  <a:gd name="connsiteY24" fmla="*/ 2953 h 10000"/>
                  <a:gd name="connsiteX25" fmla="*/ 7763 w 10000"/>
                  <a:gd name="connsiteY25" fmla="*/ 9736 h 10000"/>
                  <a:gd name="connsiteX26" fmla="*/ 7682 w 10000"/>
                  <a:gd name="connsiteY26" fmla="*/ 9867 h 10000"/>
                  <a:gd name="connsiteX27" fmla="*/ 7553 w 10000"/>
                  <a:gd name="connsiteY27" fmla="*/ 10000 h 10000"/>
                  <a:gd name="connsiteX28" fmla="*/ 2202 w 10000"/>
                  <a:gd name="connsiteY28" fmla="*/ 2936 h 10000"/>
                  <a:gd name="connsiteX29" fmla="*/ 2221 w 10000"/>
                  <a:gd name="connsiteY29" fmla="*/ 1637 h 10000"/>
                  <a:gd name="connsiteX30" fmla="*/ 2146 w 10000"/>
                  <a:gd name="connsiteY30" fmla="*/ 1756 h 10000"/>
                  <a:gd name="connsiteX31" fmla="*/ 2046 w 10000"/>
                  <a:gd name="connsiteY31" fmla="*/ 1997 h 10000"/>
                  <a:gd name="connsiteX32" fmla="*/ 1924 w 10000"/>
                  <a:gd name="connsiteY32" fmla="*/ 2271 h 10000"/>
                  <a:gd name="connsiteX33" fmla="*/ 1848 w 10000"/>
                  <a:gd name="connsiteY33" fmla="*/ 2595 h 10000"/>
                  <a:gd name="connsiteX34" fmla="*/ 1790 w 10000"/>
                  <a:gd name="connsiteY34" fmla="*/ 2940 h 10000"/>
                  <a:gd name="connsiteX35" fmla="*/ 1 w 10000"/>
                  <a:gd name="connsiteY35" fmla="*/ 2939 h 10000"/>
                  <a:gd name="connsiteX36" fmla="*/ 34 w 10000"/>
                  <a:gd name="connsiteY36" fmla="*/ 2611 h 10000"/>
                  <a:gd name="connsiteX37" fmla="*/ 109 w 10000"/>
                  <a:gd name="connsiteY37" fmla="*/ 2267 h 10000"/>
                  <a:gd name="connsiteX38" fmla="*/ 207 w 10000"/>
                  <a:gd name="connsiteY38" fmla="*/ 1949 h 10000"/>
                  <a:gd name="connsiteX39" fmla="*/ 339 w 10000"/>
                  <a:gd name="connsiteY39" fmla="*/ 1671 h 10000"/>
                  <a:gd name="connsiteX40" fmla="*/ 464 w 10000"/>
                  <a:gd name="connsiteY40" fmla="*/ 1422 h 10000"/>
                  <a:gd name="connsiteX41" fmla="*/ 612 w 10000"/>
                  <a:gd name="connsiteY41" fmla="*/ 1186 h 10000"/>
                  <a:gd name="connsiteX42" fmla="*/ 792 w 10000"/>
                  <a:gd name="connsiteY42" fmla="*/ 987 h 10000"/>
                  <a:gd name="connsiteX43" fmla="*/ 967 w 10000"/>
                  <a:gd name="connsiteY43" fmla="*/ 814 h 10000"/>
                  <a:gd name="connsiteX44" fmla="*/ 1146 w 10000"/>
                  <a:gd name="connsiteY44" fmla="*/ 640 h 10000"/>
                  <a:gd name="connsiteX45" fmla="*/ 1351 w 10000"/>
                  <a:gd name="connsiteY45" fmla="*/ 499 h 10000"/>
                  <a:gd name="connsiteX46" fmla="*/ 1762 w 10000"/>
                  <a:gd name="connsiteY46" fmla="*/ 273 h 10000"/>
                  <a:gd name="connsiteX47" fmla="*/ 2178 w 10000"/>
                  <a:gd name="connsiteY47" fmla="*/ 129 h 10000"/>
                  <a:gd name="connsiteX48" fmla="*/ 2357 w 10000"/>
                  <a:gd name="connsiteY48" fmla="*/ 89 h 10000"/>
                  <a:gd name="connsiteX49" fmla="*/ 2512 w 10000"/>
                  <a:gd name="connsiteY49" fmla="*/ 61 h 10000"/>
                  <a:gd name="connsiteX50" fmla="*/ 2936 w 10000"/>
                  <a:gd name="connsiteY50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7 h 10000"/>
                  <a:gd name="connsiteX4" fmla="*/ 7652 w 10000"/>
                  <a:gd name="connsiteY4" fmla="*/ 89 h 10000"/>
                  <a:gd name="connsiteX5" fmla="*/ 7813 w 10000"/>
                  <a:gd name="connsiteY5" fmla="*/ 129 h 10000"/>
                  <a:gd name="connsiteX6" fmla="*/ 8099 w 10000"/>
                  <a:gd name="connsiteY6" fmla="*/ 219 h 10000"/>
                  <a:gd name="connsiteX7" fmla="*/ 8378 w 10000"/>
                  <a:gd name="connsiteY7" fmla="*/ 343 h 10000"/>
                  <a:gd name="connsiteX8" fmla="*/ 8671 w 10000"/>
                  <a:gd name="connsiteY8" fmla="*/ 499 h 10000"/>
                  <a:gd name="connsiteX9" fmla="*/ 8913 w 10000"/>
                  <a:gd name="connsiteY9" fmla="*/ 697 h 10000"/>
                  <a:gd name="connsiteX10" fmla="*/ 9174 w 10000"/>
                  <a:gd name="connsiteY10" fmla="*/ 920 h 10000"/>
                  <a:gd name="connsiteX11" fmla="*/ 9372 w 10000"/>
                  <a:gd name="connsiteY11" fmla="*/ 1186 h 10000"/>
                  <a:gd name="connsiteX12" fmla="*/ 9578 w 10000"/>
                  <a:gd name="connsiteY12" fmla="*/ 1504 h 10000"/>
                  <a:gd name="connsiteX13" fmla="*/ 9751 w 10000"/>
                  <a:gd name="connsiteY13" fmla="*/ 1852 h 10000"/>
                  <a:gd name="connsiteX14" fmla="*/ 9876 w 10000"/>
                  <a:gd name="connsiteY14" fmla="*/ 2267 h 10000"/>
                  <a:gd name="connsiteX15" fmla="*/ 9981 w 10000"/>
                  <a:gd name="connsiteY15" fmla="*/ 2731 h 10000"/>
                  <a:gd name="connsiteX16" fmla="*/ 10000 w 10000"/>
                  <a:gd name="connsiteY16" fmla="*/ 2927 h 10000"/>
                  <a:gd name="connsiteX17" fmla="*/ 8227 w 10000"/>
                  <a:gd name="connsiteY17" fmla="*/ 2928 h 10000"/>
                  <a:gd name="connsiteX18" fmla="*/ 8192 w 10000"/>
                  <a:gd name="connsiteY18" fmla="*/ 2773 h 10000"/>
                  <a:gd name="connsiteX19" fmla="*/ 8142 w 10000"/>
                  <a:gd name="connsiteY19" fmla="*/ 2489 h 10000"/>
                  <a:gd name="connsiteX20" fmla="*/ 8068 w 10000"/>
                  <a:gd name="connsiteY20" fmla="*/ 2230 h 10000"/>
                  <a:gd name="connsiteX21" fmla="*/ 7969 w 10000"/>
                  <a:gd name="connsiteY21" fmla="*/ 2001 h 10000"/>
                  <a:gd name="connsiteX22" fmla="*/ 7876 w 10000"/>
                  <a:gd name="connsiteY22" fmla="*/ 1812 h 10000"/>
                  <a:gd name="connsiteX23" fmla="*/ 7794 w 10000"/>
                  <a:gd name="connsiteY23" fmla="*/ 1671 h 10000"/>
                  <a:gd name="connsiteX24" fmla="*/ 7772 w 10000"/>
                  <a:gd name="connsiteY24" fmla="*/ 2953 h 10000"/>
                  <a:gd name="connsiteX25" fmla="*/ 7682 w 10000"/>
                  <a:gd name="connsiteY25" fmla="*/ 9867 h 10000"/>
                  <a:gd name="connsiteX26" fmla="*/ 7553 w 10000"/>
                  <a:gd name="connsiteY26" fmla="*/ 10000 h 10000"/>
                  <a:gd name="connsiteX27" fmla="*/ 2202 w 10000"/>
                  <a:gd name="connsiteY27" fmla="*/ 2936 h 10000"/>
                  <a:gd name="connsiteX28" fmla="*/ 2221 w 10000"/>
                  <a:gd name="connsiteY28" fmla="*/ 1637 h 10000"/>
                  <a:gd name="connsiteX29" fmla="*/ 2146 w 10000"/>
                  <a:gd name="connsiteY29" fmla="*/ 1756 h 10000"/>
                  <a:gd name="connsiteX30" fmla="*/ 2046 w 10000"/>
                  <a:gd name="connsiteY30" fmla="*/ 1997 h 10000"/>
                  <a:gd name="connsiteX31" fmla="*/ 1924 w 10000"/>
                  <a:gd name="connsiteY31" fmla="*/ 2271 h 10000"/>
                  <a:gd name="connsiteX32" fmla="*/ 1848 w 10000"/>
                  <a:gd name="connsiteY32" fmla="*/ 2595 h 10000"/>
                  <a:gd name="connsiteX33" fmla="*/ 1790 w 10000"/>
                  <a:gd name="connsiteY33" fmla="*/ 2940 h 10000"/>
                  <a:gd name="connsiteX34" fmla="*/ 1 w 10000"/>
                  <a:gd name="connsiteY34" fmla="*/ 2939 h 10000"/>
                  <a:gd name="connsiteX35" fmla="*/ 34 w 10000"/>
                  <a:gd name="connsiteY35" fmla="*/ 2611 h 10000"/>
                  <a:gd name="connsiteX36" fmla="*/ 109 w 10000"/>
                  <a:gd name="connsiteY36" fmla="*/ 2267 h 10000"/>
                  <a:gd name="connsiteX37" fmla="*/ 207 w 10000"/>
                  <a:gd name="connsiteY37" fmla="*/ 1949 h 10000"/>
                  <a:gd name="connsiteX38" fmla="*/ 339 w 10000"/>
                  <a:gd name="connsiteY38" fmla="*/ 1671 h 10000"/>
                  <a:gd name="connsiteX39" fmla="*/ 464 w 10000"/>
                  <a:gd name="connsiteY39" fmla="*/ 1422 h 10000"/>
                  <a:gd name="connsiteX40" fmla="*/ 612 w 10000"/>
                  <a:gd name="connsiteY40" fmla="*/ 1186 h 10000"/>
                  <a:gd name="connsiteX41" fmla="*/ 792 w 10000"/>
                  <a:gd name="connsiteY41" fmla="*/ 987 h 10000"/>
                  <a:gd name="connsiteX42" fmla="*/ 967 w 10000"/>
                  <a:gd name="connsiteY42" fmla="*/ 814 h 10000"/>
                  <a:gd name="connsiteX43" fmla="*/ 1146 w 10000"/>
                  <a:gd name="connsiteY43" fmla="*/ 640 h 10000"/>
                  <a:gd name="connsiteX44" fmla="*/ 1351 w 10000"/>
                  <a:gd name="connsiteY44" fmla="*/ 499 h 10000"/>
                  <a:gd name="connsiteX45" fmla="*/ 1762 w 10000"/>
                  <a:gd name="connsiteY45" fmla="*/ 273 h 10000"/>
                  <a:gd name="connsiteX46" fmla="*/ 2178 w 10000"/>
                  <a:gd name="connsiteY46" fmla="*/ 129 h 10000"/>
                  <a:gd name="connsiteX47" fmla="*/ 2357 w 10000"/>
                  <a:gd name="connsiteY47" fmla="*/ 89 h 10000"/>
                  <a:gd name="connsiteX48" fmla="*/ 2512 w 10000"/>
                  <a:gd name="connsiteY48" fmla="*/ 61 h 10000"/>
                  <a:gd name="connsiteX49" fmla="*/ 2936 w 10000"/>
                  <a:gd name="connsiteY49" fmla="*/ 0 h 10000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17 h 10000"/>
                  <a:gd name="connsiteX3" fmla="*/ 7472 w 10000"/>
                  <a:gd name="connsiteY3" fmla="*/ 57 h 10000"/>
                  <a:gd name="connsiteX4" fmla="*/ 7652 w 10000"/>
                  <a:gd name="connsiteY4" fmla="*/ 89 h 10000"/>
                  <a:gd name="connsiteX5" fmla="*/ 7813 w 10000"/>
                  <a:gd name="connsiteY5" fmla="*/ 129 h 10000"/>
                  <a:gd name="connsiteX6" fmla="*/ 8099 w 10000"/>
                  <a:gd name="connsiteY6" fmla="*/ 219 h 10000"/>
                  <a:gd name="connsiteX7" fmla="*/ 8378 w 10000"/>
                  <a:gd name="connsiteY7" fmla="*/ 343 h 10000"/>
                  <a:gd name="connsiteX8" fmla="*/ 8671 w 10000"/>
                  <a:gd name="connsiteY8" fmla="*/ 499 h 10000"/>
                  <a:gd name="connsiteX9" fmla="*/ 8913 w 10000"/>
                  <a:gd name="connsiteY9" fmla="*/ 697 h 10000"/>
                  <a:gd name="connsiteX10" fmla="*/ 9174 w 10000"/>
                  <a:gd name="connsiteY10" fmla="*/ 920 h 10000"/>
                  <a:gd name="connsiteX11" fmla="*/ 9372 w 10000"/>
                  <a:gd name="connsiteY11" fmla="*/ 1186 h 10000"/>
                  <a:gd name="connsiteX12" fmla="*/ 9578 w 10000"/>
                  <a:gd name="connsiteY12" fmla="*/ 1504 h 10000"/>
                  <a:gd name="connsiteX13" fmla="*/ 9751 w 10000"/>
                  <a:gd name="connsiteY13" fmla="*/ 1852 h 10000"/>
                  <a:gd name="connsiteX14" fmla="*/ 9876 w 10000"/>
                  <a:gd name="connsiteY14" fmla="*/ 2267 h 10000"/>
                  <a:gd name="connsiteX15" fmla="*/ 9981 w 10000"/>
                  <a:gd name="connsiteY15" fmla="*/ 2731 h 10000"/>
                  <a:gd name="connsiteX16" fmla="*/ 10000 w 10000"/>
                  <a:gd name="connsiteY16" fmla="*/ 2927 h 10000"/>
                  <a:gd name="connsiteX17" fmla="*/ 8227 w 10000"/>
                  <a:gd name="connsiteY17" fmla="*/ 2928 h 10000"/>
                  <a:gd name="connsiteX18" fmla="*/ 8192 w 10000"/>
                  <a:gd name="connsiteY18" fmla="*/ 2773 h 10000"/>
                  <a:gd name="connsiteX19" fmla="*/ 8142 w 10000"/>
                  <a:gd name="connsiteY19" fmla="*/ 2489 h 10000"/>
                  <a:gd name="connsiteX20" fmla="*/ 8068 w 10000"/>
                  <a:gd name="connsiteY20" fmla="*/ 2230 h 10000"/>
                  <a:gd name="connsiteX21" fmla="*/ 7969 w 10000"/>
                  <a:gd name="connsiteY21" fmla="*/ 2001 h 10000"/>
                  <a:gd name="connsiteX22" fmla="*/ 7876 w 10000"/>
                  <a:gd name="connsiteY22" fmla="*/ 1812 h 10000"/>
                  <a:gd name="connsiteX23" fmla="*/ 7794 w 10000"/>
                  <a:gd name="connsiteY23" fmla="*/ 1671 h 10000"/>
                  <a:gd name="connsiteX24" fmla="*/ 7772 w 10000"/>
                  <a:gd name="connsiteY24" fmla="*/ 2953 h 10000"/>
                  <a:gd name="connsiteX25" fmla="*/ 7553 w 10000"/>
                  <a:gd name="connsiteY25" fmla="*/ 10000 h 10000"/>
                  <a:gd name="connsiteX26" fmla="*/ 2202 w 10000"/>
                  <a:gd name="connsiteY26" fmla="*/ 2936 h 10000"/>
                  <a:gd name="connsiteX27" fmla="*/ 2221 w 10000"/>
                  <a:gd name="connsiteY27" fmla="*/ 1637 h 10000"/>
                  <a:gd name="connsiteX28" fmla="*/ 2146 w 10000"/>
                  <a:gd name="connsiteY28" fmla="*/ 1756 h 10000"/>
                  <a:gd name="connsiteX29" fmla="*/ 2046 w 10000"/>
                  <a:gd name="connsiteY29" fmla="*/ 1997 h 10000"/>
                  <a:gd name="connsiteX30" fmla="*/ 1924 w 10000"/>
                  <a:gd name="connsiteY30" fmla="*/ 2271 h 10000"/>
                  <a:gd name="connsiteX31" fmla="*/ 1848 w 10000"/>
                  <a:gd name="connsiteY31" fmla="*/ 2595 h 10000"/>
                  <a:gd name="connsiteX32" fmla="*/ 1790 w 10000"/>
                  <a:gd name="connsiteY32" fmla="*/ 2940 h 10000"/>
                  <a:gd name="connsiteX33" fmla="*/ 1 w 10000"/>
                  <a:gd name="connsiteY33" fmla="*/ 2939 h 10000"/>
                  <a:gd name="connsiteX34" fmla="*/ 34 w 10000"/>
                  <a:gd name="connsiteY34" fmla="*/ 2611 h 10000"/>
                  <a:gd name="connsiteX35" fmla="*/ 109 w 10000"/>
                  <a:gd name="connsiteY35" fmla="*/ 2267 h 10000"/>
                  <a:gd name="connsiteX36" fmla="*/ 207 w 10000"/>
                  <a:gd name="connsiteY36" fmla="*/ 1949 h 10000"/>
                  <a:gd name="connsiteX37" fmla="*/ 339 w 10000"/>
                  <a:gd name="connsiteY37" fmla="*/ 1671 h 10000"/>
                  <a:gd name="connsiteX38" fmla="*/ 464 w 10000"/>
                  <a:gd name="connsiteY38" fmla="*/ 1422 h 10000"/>
                  <a:gd name="connsiteX39" fmla="*/ 612 w 10000"/>
                  <a:gd name="connsiteY39" fmla="*/ 1186 h 10000"/>
                  <a:gd name="connsiteX40" fmla="*/ 792 w 10000"/>
                  <a:gd name="connsiteY40" fmla="*/ 987 h 10000"/>
                  <a:gd name="connsiteX41" fmla="*/ 967 w 10000"/>
                  <a:gd name="connsiteY41" fmla="*/ 814 h 10000"/>
                  <a:gd name="connsiteX42" fmla="*/ 1146 w 10000"/>
                  <a:gd name="connsiteY42" fmla="*/ 640 h 10000"/>
                  <a:gd name="connsiteX43" fmla="*/ 1351 w 10000"/>
                  <a:gd name="connsiteY43" fmla="*/ 499 h 10000"/>
                  <a:gd name="connsiteX44" fmla="*/ 1762 w 10000"/>
                  <a:gd name="connsiteY44" fmla="*/ 273 h 10000"/>
                  <a:gd name="connsiteX45" fmla="*/ 2178 w 10000"/>
                  <a:gd name="connsiteY45" fmla="*/ 129 h 10000"/>
                  <a:gd name="connsiteX46" fmla="*/ 2357 w 10000"/>
                  <a:gd name="connsiteY46" fmla="*/ 89 h 10000"/>
                  <a:gd name="connsiteX47" fmla="*/ 2512 w 10000"/>
                  <a:gd name="connsiteY47" fmla="*/ 61 h 10000"/>
                  <a:gd name="connsiteX48" fmla="*/ 2936 w 10000"/>
                  <a:gd name="connsiteY48" fmla="*/ 0 h 10000"/>
                  <a:gd name="connsiteX0" fmla="*/ 2936 w 10000"/>
                  <a:gd name="connsiteY0" fmla="*/ 0 h 3105"/>
                  <a:gd name="connsiteX1" fmla="*/ 7056 w 10000"/>
                  <a:gd name="connsiteY1" fmla="*/ 0 h 3105"/>
                  <a:gd name="connsiteX2" fmla="*/ 7184 w 10000"/>
                  <a:gd name="connsiteY2" fmla="*/ 17 h 3105"/>
                  <a:gd name="connsiteX3" fmla="*/ 7472 w 10000"/>
                  <a:gd name="connsiteY3" fmla="*/ 57 h 3105"/>
                  <a:gd name="connsiteX4" fmla="*/ 7652 w 10000"/>
                  <a:gd name="connsiteY4" fmla="*/ 89 h 3105"/>
                  <a:gd name="connsiteX5" fmla="*/ 7813 w 10000"/>
                  <a:gd name="connsiteY5" fmla="*/ 129 h 3105"/>
                  <a:gd name="connsiteX6" fmla="*/ 8099 w 10000"/>
                  <a:gd name="connsiteY6" fmla="*/ 219 h 3105"/>
                  <a:gd name="connsiteX7" fmla="*/ 8378 w 10000"/>
                  <a:gd name="connsiteY7" fmla="*/ 343 h 3105"/>
                  <a:gd name="connsiteX8" fmla="*/ 8671 w 10000"/>
                  <a:gd name="connsiteY8" fmla="*/ 499 h 3105"/>
                  <a:gd name="connsiteX9" fmla="*/ 8913 w 10000"/>
                  <a:gd name="connsiteY9" fmla="*/ 697 h 3105"/>
                  <a:gd name="connsiteX10" fmla="*/ 9174 w 10000"/>
                  <a:gd name="connsiteY10" fmla="*/ 920 h 3105"/>
                  <a:gd name="connsiteX11" fmla="*/ 9372 w 10000"/>
                  <a:gd name="connsiteY11" fmla="*/ 1186 h 3105"/>
                  <a:gd name="connsiteX12" fmla="*/ 9578 w 10000"/>
                  <a:gd name="connsiteY12" fmla="*/ 1504 h 3105"/>
                  <a:gd name="connsiteX13" fmla="*/ 9751 w 10000"/>
                  <a:gd name="connsiteY13" fmla="*/ 1852 h 3105"/>
                  <a:gd name="connsiteX14" fmla="*/ 9876 w 10000"/>
                  <a:gd name="connsiteY14" fmla="*/ 2267 h 3105"/>
                  <a:gd name="connsiteX15" fmla="*/ 9981 w 10000"/>
                  <a:gd name="connsiteY15" fmla="*/ 2731 h 3105"/>
                  <a:gd name="connsiteX16" fmla="*/ 10000 w 10000"/>
                  <a:gd name="connsiteY16" fmla="*/ 2927 h 3105"/>
                  <a:gd name="connsiteX17" fmla="*/ 8227 w 10000"/>
                  <a:gd name="connsiteY17" fmla="*/ 2928 h 3105"/>
                  <a:gd name="connsiteX18" fmla="*/ 8192 w 10000"/>
                  <a:gd name="connsiteY18" fmla="*/ 2773 h 3105"/>
                  <a:gd name="connsiteX19" fmla="*/ 8142 w 10000"/>
                  <a:gd name="connsiteY19" fmla="*/ 2489 h 3105"/>
                  <a:gd name="connsiteX20" fmla="*/ 8068 w 10000"/>
                  <a:gd name="connsiteY20" fmla="*/ 2230 h 3105"/>
                  <a:gd name="connsiteX21" fmla="*/ 7969 w 10000"/>
                  <a:gd name="connsiteY21" fmla="*/ 2001 h 3105"/>
                  <a:gd name="connsiteX22" fmla="*/ 7876 w 10000"/>
                  <a:gd name="connsiteY22" fmla="*/ 1812 h 3105"/>
                  <a:gd name="connsiteX23" fmla="*/ 7794 w 10000"/>
                  <a:gd name="connsiteY23" fmla="*/ 1671 h 3105"/>
                  <a:gd name="connsiteX24" fmla="*/ 7772 w 10000"/>
                  <a:gd name="connsiteY24" fmla="*/ 2953 h 3105"/>
                  <a:gd name="connsiteX25" fmla="*/ 2202 w 10000"/>
                  <a:gd name="connsiteY25" fmla="*/ 2936 h 3105"/>
                  <a:gd name="connsiteX26" fmla="*/ 2221 w 10000"/>
                  <a:gd name="connsiteY26" fmla="*/ 1637 h 3105"/>
                  <a:gd name="connsiteX27" fmla="*/ 2146 w 10000"/>
                  <a:gd name="connsiteY27" fmla="*/ 1756 h 3105"/>
                  <a:gd name="connsiteX28" fmla="*/ 2046 w 10000"/>
                  <a:gd name="connsiteY28" fmla="*/ 1997 h 3105"/>
                  <a:gd name="connsiteX29" fmla="*/ 1924 w 10000"/>
                  <a:gd name="connsiteY29" fmla="*/ 2271 h 3105"/>
                  <a:gd name="connsiteX30" fmla="*/ 1848 w 10000"/>
                  <a:gd name="connsiteY30" fmla="*/ 2595 h 3105"/>
                  <a:gd name="connsiteX31" fmla="*/ 1790 w 10000"/>
                  <a:gd name="connsiteY31" fmla="*/ 2940 h 3105"/>
                  <a:gd name="connsiteX32" fmla="*/ 1 w 10000"/>
                  <a:gd name="connsiteY32" fmla="*/ 2939 h 3105"/>
                  <a:gd name="connsiteX33" fmla="*/ 34 w 10000"/>
                  <a:gd name="connsiteY33" fmla="*/ 2611 h 3105"/>
                  <a:gd name="connsiteX34" fmla="*/ 109 w 10000"/>
                  <a:gd name="connsiteY34" fmla="*/ 2267 h 3105"/>
                  <a:gd name="connsiteX35" fmla="*/ 207 w 10000"/>
                  <a:gd name="connsiteY35" fmla="*/ 1949 h 3105"/>
                  <a:gd name="connsiteX36" fmla="*/ 339 w 10000"/>
                  <a:gd name="connsiteY36" fmla="*/ 1671 h 3105"/>
                  <a:gd name="connsiteX37" fmla="*/ 464 w 10000"/>
                  <a:gd name="connsiteY37" fmla="*/ 1422 h 3105"/>
                  <a:gd name="connsiteX38" fmla="*/ 612 w 10000"/>
                  <a:gd name="connsiteY38" fmla="*/ 1186 h 3105"/>
                  <a:gd name="connsiteX39" fmla="*/ 792 w 10000"/>
                  <a:gd name="connsiteY39" fmla="*/ 987 h 3105"/>
                  <a:gd name="connsiteX40" fmla="*/ 967 w 10000"/>
                  <a:gd name="connsiteY40" fmla="*/ 814 h 3105"/>
                  <a:gd name="connsiteX41" fmla="*/ 1146 w 10000"/>
                  <a:gd name="connsiteY41" fmla="*/ 640 h 3105"/>
                  <a:gd name="connsiteX42" fmla="*/ 1351 w 10000"/>
                  <a:gd name="connsiteY42" fmla="*/ 499 h 3105"/>
                  <a:gd name="connsiteX43" fmla="*/ 1762 w 10000"/>
                  <a:gd name="connsiteY43" fmla="*/ 273 h 3105"/>
                  <a:gd name="connsiteX44" fmla="*/ 2178 w 10000"/>
                  <a:gd name="connsiteY44" fmla="*/ 129 h 3105"/>
                  <a:gd name="connsiteX45" fmla="*/ 2357 w 10000"/>
                  <a:gd name="connsiteY45" fmla="*/ 89 h 3105"/>
                  <a:gd name="connsiteX46" fmla="*/ 2512 w 10000"/>
                  <a:gd name="connsiteY46" fmla="*/ 61 h 3105"/>
                  <a:gd name="connsiteX47" fmla="*/ 2936 w 10000"/>
                  <a:gd name="connsiteY47" fmla="*/ 0 h 3105"/>
                  <a:gd name="connsiteX0" fmla="*/ 2936 w 10000"/>
                  <a:gd name="connsiteY0" fmla="*/ 0 h 9800"/>
                  <a:gd name="connsiteX1" fmla="*/ 7056 w 10000"/>
                  <a:gd name="connsiteY1" fmla="*/ 0 h 9800"/>
                  <a:gd name="connsiteX2" fmla="*/ 7184 w 10000"/>
                  <a:gd name="connsiteY2" fmla="*/ 55 h 9800"/>
                  <a:gd name="connsiteX3" fmla="*/ 7472 w 10000"/>
                  <a:gd name="connsiteY3" fmla="*/ 184 h 9800"/>
                  <a:gd name="connsiteX4" fmla="*/ 7652 w 10000"/>
                  <a:gd name="connsiteY4" fmla="*/ 287 h 9800"/>
                  <a:gd name="connsiteX5" fmla="*/ 7813 w 10000"/>
                  <a:gd name="connsiteY5" fmla="*/ 415 h 9800"/>
                  <a:gd name="connsiteX6" fmla="*/ 8099 w 10000"/>
                  <a:gd name="connsiteY6" fmla="*/ 705 h 9800"/>
                  <a:gd name="connsiteX7" fmla="*/ 8378 w 10000"/>
                  <a:gd name="connsiteY7" fmla="*/ 1105 h 9800"/>
                  <a:gd name="connsiteX8" fmla="*/ 8671 w 10000"/>
                  <a:gd name="connsiteY8" fmla="*/ 1607 h 9800"/>
                  <a:gd name="connsiteX9" fmla="*/ 8913 w 10000"/>
                  <a:gd name="connsiteY9" fmla="*/ 2245 h 9800"/>
                  <a:gd name="connsiteX10" fmla="*/ 9174 w 10000"/>
                  <a:gd name="connsiteY10" fmla="*/ 2963 h 9800"/>
                  <a:gd name="connsiteX11" fmla="*/ 9372 w 10000"/>
                  <a:gd name="connsiteY11" fmla="*/ 3820 h 9800"/>
                  <a:gd name="connsiteX12" fmla="*/ 9578 w 10000"/>
                  <a:gd name="connsiteY12" fmla="*/ 4844 h 9800"/>
                  <a:gd name="connsiteX13" fmla="*/ 9751 w 10000"/>
                  <a:gd name="connsiteY13" fmla="*/ 5965 h 9800"/>
                  <a:gd name="connsiteX14" fmla="*/ 9876 w 10000"/>
                  <a:gd name="connsiteY14" fmla="*/ 7301 h 9800"/>
                  <a:gd name="connsiteX15" fmla="*/ 9981 w 10000"/>
                  <a:gd name="connsiteY15" fmla="*/ 8795 h 9800"/>
                  <a:gd name="connsiteX16" fmla="*/ 10000 w 10000"/>
                  <a:gd name="connsiteY16" fmla="*/ 9427 h 9800"/>
                  <a:gd name="connsiteX17" fmla="*/ 8227 w 10000"/>
                  <a:gd name="connsiteY17" fmla="*/ 9430 h 9800"/>
                  <a:gd name="connsiteX18" fmla="*/ 8192 w 10000"/>
                  <a:gd name="connsiteY18" fmla="*/ 8931 h 9800"/>
                  <a:gd name="connsiteX19" fmla="*/ 8142 w 10000"/>
                  <a:gd name="connsiteY19" fmla="*/ 8016 h 9800"/>
                  <a:gd name="connsiteX20" fmla="*/ 8068 w 10000"/>
                  <a:gd name="connsiteY20" fmla="*/ 7182 h 9800"/>
                  <a:gd name="connsiteX21" fmla="*/ 7969 w 10000"/>
                  <a:gd name="connsiteY21" fmla="*/ 6444 h 9800"/>
                  <a:gd name="connsiteX22" fmla="*/ 7876 w 10000"/>
                  <a:gd name="connsiteY22" fmla="*/ 5836 h 9800"/>
                  <a:gd name="connsiteX23" fmla="*/ 7794 w 10000"/>
                  <a:gd name="connsiteY23" fmla="*/ 5382 h 9800"/>
                  <a:gd name="connsiteX24" fmla="*/ 7772 w 10000"/>
                  <a:gd name="connsiteY24" fmla="*/ 9510 h 9800"/>
                  <a:gd name="connsiteX25" fmla="*/ 2202 w 10000"/>
                  <a:gd name="connsiteY25" fmla="*/ 9456 h 9800"/>
                  <a:gd name="connsiteX26" fmla="*/ 2221 w 10000"/>
                  <a:gd name="connsiteY26" fmla="*/ 5272 h 9800"/>
                  <a:gd name="connsiteX27" fmla="*/ 2146 w 10000"/>
                  <a:gd name="connsiteY27" fmla="*/ 5655 h 9800"/>
                  <a:gd name="connsiteX28" fmla="*/ 2046 w 10000"/>
                  <a:gd name="connsiteY28" fmla="*/ 6432 h 9800"/>
                  <a:gd name="connsiteX29" fmla="*/ 1924 w 10000"/>
                  <a:gd name="connsiteY29" fmla="*/ 7314 h 9800"/>
                  <a:gd name="connsiteX30" fmla="*/ 1848 w 10000"/>
                  <a:gd name="connsiteY30" fmla="*/ 8357 h 9800"/>
                  <a:gd name="connsiteX31" fmla="*/ 1790 w 10000"/>
                  <a:gd name="connsiteY31" fmla="*/ 9469 h 9800"/>
                  <a:gd name="connsiteX32" fmla="*/ 1 w 10000"/>
                  <a:gd name="connsiteY32" fmla="*/ 9465 h 9800"/>
                  <a:gd name="connsiteX33" fmla="*/ 34 w 10000"/>
                  <a:gd name="connsiteY33" fmla="*/ 8409 h 9800"/>
                  <a:gd name="connsiteX34" fmla="*/ 109 w 10000"/>
                  <a:gd name="connsiteY34" fmla="*/ 7301 h 9800"/>
                  <a:gd name="connsiteX35" fmla="*/ 207 w 10000"/>
                  <a:gd name="connsiteY35" fmla="*/ 6277 h 9800"/>
                  <a:gd name="connsiteX36" fmla="*/ 339 w 10000"/>
                  <a:gd name="connsiteY36" fmla="*/ 5382 h 9800"/>
                  <a:gd name="connsiteX37" fmla="*/ 464 w 10000"/>
                  <a:gd name="connsiteY37" fmla="*/ 4580 h 9800"/>
                  <a:gd name="connsiteX38" fmla="*/ 612 w 10000"/>
                  <a:gd name="connsiteY38" fmla="*/ 3820 h 9800"/>
                  <a:gd name="connsiteX39" fmla="*/ 792 w 10000"/>
                  <a:gd name="connsiteY39" fmla="*/ 3179 h 9800"/>
                  <a:gd name="connsiteX40" fmla="*/ 967 w 10000"/>
                  <a:gd name="connsiteY40" fmla="*/ 2622 h 9800"/>
                  <a:gd name="connsiteX41" fmla="*/ 1146 w 10000"/>
                  <a:gd name="connsiteY41" fmla="*/ 2061 h 9800"/>
                  <a:gd name="connsiteX42" fmla="*/ 1351 w 10000"/>
                  <a:gd name="connsiteY42" fmla="*/ 1607 h 9800"/>
                  <a:gd name="connsiteX43" fmla="*/ 1762 w 10000"/>
                  <a:gd name="connsiteY43" fmla="*/ 879 h 9800"/>
                  <a:gd name="connsiteX44" fmla="*/ 2178 w 10000"/>
                  <a:gd name="connsiteY44" fmla="*/ 415 h 9800"/>
                  <a:gd name="connsiteX45" fmla="*/ 2357 w 10000"/>
                  <a:gd name="connsiteY45" fmla="*/ 287 h 9800"/>
                  <a:gd name="connsiteX46" fmla="*/ 2512 w 10000"/>
                  <a:gd name="connsiteY46" fmla="*/ 196 h 9800"/>
                  <a:gd name="connsiteX47" fmla="*/ 2936 w 10000"/>
                  <a:gd name="connsiteY47" fmla="*/ 0 h 9800"/>
                  <a:gd name="connsiteX0" fmla="*/ 2936 w 10000"/>
                  <a:gd name="connsiteY0" fmla="*/ 0 h 9704"/>
                  <a:gd name="connsiteX1" fmla="*/ 7056 w 10000"/>
                  <a:gd name="connsiteY1" fmla="*/ 0 h 9704"/>
                  <a:gd name="connsiteX2" fmla="*/ 7184 w 10000"/>
                  <a:gd name="connsiteY2" fmla="*/ 56 h 9704"/>
                  <a:gd name="connsiteX3" fmla="*/ 7472 w 10000"/>
                  <a:gd name="connsiteY3" fmla="*/ 188 h 9704"/>
                  <a:gd name="connsiteX4" fmla="*/ 7652 w 10000"/>
                  <a:gd name="connsiteY4" fmla="*/ 293 h 9704"/>
                  <a:gd name="connsiteX5" fmla="*/ 7813 w 10000"/>
                  <a:gd name="connsiteY5" fmla="*/ 423 h 9704"/>
                  <a:gd name="connsiteX6" fmla="*/ 8099 w 10000"/>
                  <a:gd name="connsiteY6" fmla="*/ 719 h 9704"/>
                  <a:gd name="connsiteX7" fmla="*/ 8378 w 10000"/>
                  <a:gd name="connsiteY7" fmla="*/ 1128 h 9704"/>
                  <a:gd name="connsiteX8" fmla="*/ 8671 w 10000"/>
                  <a:gd name="connsiteY8" fmla="*/ 1640 h 9704"/>
                  <a:gd name="connsiteX9" fmla="*/ 8913 w 10000"/>
                  <a:gd name="connsiteY9" fmla="*/ 2291 h 9704"/>
                  <a:gd name="connsiteX10" fmla="*/ 9174 w 10000"/>
                  <a:gd name="connsiteY10" fmla="*/ 3023 h 9704"/>
                  <a:gd name="connsiteX11" fmla="*/ 9372 w 10000"/>
                  <a:gd name="connsiteY11" fmla="*/ 3898 h 9704"/>
                  <a:gd name="connsiteX12" fmla="*/ 9578 w 10000"/>
                  <a:gd name="connsiteY12" fmla="*/ 4943 h 9704"/>
                  <a:gd name="connsiteX13" fmla="*/ 9751 w 10000"/>
                  <a:gd name="connsiteY13" fmla="*/ 6087 h 9704"/>
                  <a:gd name="connsiteX14" fmla="*/ 9876 w 10000"/>
                  <a:gd name="connsiteY14" fmla="*/ 7450 h 9704"/>
                  <a:gd name="connsiteX15" fmla="*/ 9981 w 10000"/>
                  <a:gd name="connsiteY15" fmla="*/ 8974 h 9704"/>
                  <a:gd name="connsiteX16" fmla="*/ 10000 w 10000"/>
                  <a:gd name="connsiteY16" fmla="*/ 9619 h 9704"/>
                  <a:gd name="connsiteX17" fmla="*/ 8227 w 10000"/>
                  <a:gd name="connsiteY17" fmla="*/ 9622 h 9704"/>
                  <a:gd name="connsiteX18" fmla="*/ 8192 w 10000"/>
                  <a:gd name="connsiteY18" fmla="*/ 9113 h 9704"/>
                  <a:gd name="connsiteX19" fmla="*/ 8142 w 10000"/>
                  <a:gd name="connsiteY19" fmla="*/ 8180 h 9704"/>
                  <a:gd name="connsiteX20" fmla="*/ 8068 w 10000"/>
                  <a:gd name="connsiteY20" fmla="*/ 7329 h 9704"/>
                  <a:gd name="connsiteX21" fmla="*/ 7969 w 10000"/>
                  <a:gd name="connsiteY21" fmla="*/ 6576 h 9704"/>
                  <a:gd name="connsiteX22" fmla="*/ 7876 w 10000"/>
                  <a:gd name="connsiteY22" fmla="*/ 5955 h 9704"/>
                  <a:gd name="connsiteX23" fmla="*/ 7794 w 10000"/>
                  <a:gd name="connsiteY23" fmla="*/ 5492 h 9704"/>
                  <a:gd name="connsiteX24" fmla="*/ 7772 w 10000"/>
                  <a:gd name="connsiteY24" fmla="*/ 9704 h 9704"/>
                  <a:gd name="connsiteX25" fmla="*/ 2202 w 10000"/>
                  <a:gd name="connsiteY25" fmla="*/ 9649 h 9704"/>
                  <a:gd name="connsiteX26" fmla="*/ 2221 w 10000"/>
                  <a:gd name="connsiteY26" fmla="*/ 5380 h 9704"/>
                  <a:gd name="connsiteX27" fmla="*/ 2146 w 10000"/>
                  <a:gd name="connsiteY27" fmla="*/ 5770 h 9704"/>
                  <a:gd name="connsiteX28" fmla="*/ 2046 w 10000"/>
                  <a:gd name="connsiteY28" fmla="*/ 6563 h 9704"/>
                  <a:gd name="connsiteX29" fmla="*/ 1924 w 10000"/>
                  <a:gd name="connsiteY29" fmla="*/ 7463 h 9704"/>
                  <a:gd name="connsiteX30" fmla="*/ 1848 w 10000"/>
                  <a:gd name="connsiteY30" fmla="*/ 8528 h 9704"/>
                  <a:gd name="connsiteX31" fmla="*/ 1790 w 10000"/>
                  <a:gd name="connsiteY31" fmla="*/ 9662 h 9704"/>
                  <a:gd name="connsiteX32" fmla="*/ 1 w 10000"/>
                  <a:gd name="connsiteY32" fmla="*/ 9658 h 9704"/>
                  <a:gd name="connsiteX33" fmla="*/ 34 w 10000"/>
                  <a:gd name="connsiteY33" fmla="*/ 8581 h 9704"/>
                  <a:gd name="connsiteX34" fmla="*/ 109 w 10000"/>
                  <a:gd name="connsiteY34" fmla="*/ 7450 h 9704"/>
                  <a:gd name="connsiteX35" fmla="*/ 207 w 10000"/>
                  <a:gd name="connsiteY35" fmla="*/ 6405 h 9704"/>
                  <a:gd name="connsiteX36" fmla="*/ 339 w 10000"/>
                  <a:gd name="connsiteY36" fmla="*/ 5492 h 9704"/>
                  <a:gd name="connsiteX37" fmla="*/ 464 w 10000"/>
                  <a:gd name="connsiteY37" fmla="*/ 4673 h 9704"/>
                  <a:gd name="connsiteX38" fmla="*/ 612 w 10000"/>
                  <a:gd name="connsiteY38" fmla="*/ 3898 h 9704"/>
                  <a:gd name="connsiteX39" fmla="*/ 792 w 10000"/>
                  <a:gd name="connsiteY39" fmla="*/ 3244 h 9704"/>
                  <a:gd name="connsiteX40" fmla="*/ 967 w 10000"/>
                  <a:gd name="connsiteY40" fmla="*/ 2676 h 9704"/>
                  <a:gd name="connsiteX41" fmla="*/ 1146 w 10000"/>
                  <a:gd name="connsiteY41" fmla="*/ 2103 h 9704"/>
                  <a:gd name="connsiteX42" fmla="*/ 1351 w 10000"/>
                  <a:gd name="connsiteY42" fmla="*/ 1640 h 9704"/>
                  <a:gd name="connsiteX43" fmla="*/ 1762 w 10000"/>
                  <a:gd name="connsiteY43" fmla="*/ 897 h 9704"/>
                  <a:gd name="connsiteX44" fmla="*/ 2178 w 10000"/>
                  <a:gd name="connsiteY44" fmla="*/ 423 h 9704"/>
                  <a:gd name="connsiteX45" fmla="*/ 2357 w 10000"/>
                  <a:gd name="connsiteY45" fmla="*/ 293 h 9704"/>
                  <a:gd name="connsiteX46" fmla="*/ 2512 w 10000"/>
                  <a:gd name="connsiteY46" fmla="*/ 200 h 9704"/>
                  <a:gd name="connsiteX47" fmla="*/ 2936 w 10000"/>
                  <a:gd name="connsiteY47" fmla="*/ 0 h 9704"/>
                  <a:gd name="connsiteX0" fmla="*/ 2936 w 10000"/>
                  <a:gd name="connsiteY0" fmla="*/ 0 h 10000"/>
                  <a:gd name="connsiteX1" fmla="*/ 7056 w 10000"/>
                  <a:gd name="connsiteY1" fmla="*/ 0 h 10000"/>
                  <a:gd name="connsiteX2" fmla="*/ 7184 w 10000"/>
                  <a:gd name="connsiteY2" fmla="*/ 58 h 10000"/>
                  <a:gd name="connsiteX3" fmla="*/ 7472 w 10000"/>
                  <a:gd name="connsiteY3" fmla="*/ 194 h 10000"/>
                  <a:gd name="connsiteX4" fmla="*/ 7652 w 10000"/>
                  <a:gd name="connsiteY4" fmla="*/ 302 h 10000"/>
                  <a:gd name="connsiteX5" fmla="*/ 7813 w 10000"/>
                  <a:gd name="connsiteY5" fmla="*/ 436 h 10000"/>
                  <a:gd name="connsiteX6" fmla="*/ 8099 w 10000"/>
                  <a:gd name="connsiteY6" fmla="*/ 741 h 10000"/>
                  <a:gd name="connsiteX7" fmla="*/ 8378 w 10000"/>
                  <a:gd name="connsiteY7" fmla="*/ 1162 h 10000"/>
                  <a:gd name="connsiteX8" fmla="*/ 8671 w 10000"/>
                  <a:gd name="connsiteY8" fmla="*/ 1690 h 10000"/>
                  <a:gd name="connsiteX9" fmla="*/ 8913 w 10000"/>
                  <a:gd name="connsiteY9" fmla="*/ 2361 h 10000"/>
                  <a:gd name="connsiteX10" fmla="*/ 9174 w 10000"/>
                  <a:gd name="connsiteY10" fmla="*/ 3115 h 10000"/>
                  <a:gd name="connsiteX11" fmla="*/ 9372 w 10000"/>
                  <a:gd name="connsiteY11" fmla="*/ 4017 h 10000"/>
                  <a:gd name="connsiteX12" fmla="*/ 9578 w 10000"/>
                  <a:gd name="connsiteY12" fmla="*/ 5094 h 10000"/>
                  <a:gd name="connsiteX13" fmla="*/ 9751 w 10000"/>
                  <a:gd name="connsiteY13" fmla="*/ 6273 h 10000"/>
                  <a:gd name="connsiteX14" fmla="*/ 9876 w 10000"/>
                  <a:gd name="connsiteY14" fmla="*/ 7677 h 10000"/>
                  <a:gd name="connsiteX15" fmla="*/ 9981 w 10000"/>
                  <a:gd name="connsiteY15" fmla="*/ 9248 h 10000"/>
                  <a:gd name="connsiteX16" fmla="*/ 10000 w 10000"/>
                  <a:gd name="connsiteY16" fmla="*/ 9912 h 10000"/>
                  <a:gd name="connsiteX17" fmla="*/ 8227 w 10000"/>
                  <a:gd name="connsiteY17" fmla="*/ 9915 h 10000"/>
                  <a:gd name="connsiteX18" fmla="*/ 8192 w 10000"/>
                  <a:gd name="connsiteY18" fmla="*/ 9391 h 10000"/>
                  <a:gd name="connsiteX19" fmla="*/ 8142 w 10000"/>
                  <a:gd name="connsiteY19" fmla="*/ 8430 h 10000"/>
                  <a:gd name="connsiteX20" fmla="*/ 8068 w 10000"/>
                  <a:gd name="connsiteY20" fmla="*/ 7553 h 10000"/>
                  <a:gd name="connsiteX21" fmla="*/ 7969 w 10000"/>
                  <a:gd name="connsiteY21" fmla="*/ 6777 h 10000"/>
                  <a:gd name="connsiteX22" fmla="*/ 7876 w 10000"/>
                  <a:gd name="connsiteY22" fmla="*/ 6137 h 10000"/>
                  <a:gd name="connsiteX23" fmla="*/ 7794 w 10000"/>
                  <a:gd name="connsiteY23" fmla="*/ 5660 h 10000"/>
                  <a:gd name="connsiteX24" fmla="*/ 7756 w 10000"/>
                  <a:gd name="connsiteY24" fmla="*/ 10000 h 10000"/>
                  <a:gd name="connsiteX25" fmla="*/ 2202 w 10000"/>
                  <a:gd name="connsiteY25" fmla="*/ 9943 h 10000"/>
                  <a:gd name="connsiteX26" fmla="*/ 2221 w 10000"/>
                  <a:gd name="connsiteY26" fmla="*/ 5544 h 10000"/>
                  <a:gd name="connsiteX27" fmla="*/ 2146 w 10000"/>
                  <a:gd name="connsiteY27" fmla="*/ 5946 h 10000"/>
                  <a:gd name="connsiteX28" fmla="*/ 2046 w 10000"/>
                  <a:gd name="connsiteY28" fmla="*/ 6763 h 10000"/>
                  <a:gd name="connsiteX29" fmla="*/ 1924 w 10000"/>
                  <a:gd name="connsiteY29" fmla="*/ 7691 h 10000"/>
                  <a:gd name="connsiteX30" fmla="*/ 1848 w 10000"/>
                  <a:gd name="connsiteY30" fmla="*/ 8788 h 10000"/>
                  <a:gd name="connsiteX31" fmla="*/ 1790 w 10000"/>
                  <a:gd name="connsiteY31" fmla="*/ 9957 h 10000"/>
                  <a:gd name="connsiteX32" fmla="*/ 1 w 10000"/>
                  <a:gd name="connsiteY32" fmla="*/ 9953 h 10000"/>
                  <a:gd name="connsiteX33" fmla="*/ 34 w 10000"/>
                  <a:gd name="connsiteY33" fmla="*/ 8843 h 10000"/>
                  <a:gd name="connsiteX34" fmla="*/ 109 w 10000"/>
                  <a:gd name="connsiteY34" fmla="*/ 7677 h 10000"/>
                  <a:gd name="connsiteX35" fmla="*/ 207 w 10000"/>
                  <a:gd name="connsiteY35" fmla="*/ 6600 h 10000"/>
                  <a:gd name="connsiteX36" fmla="*/ 339 w 10000"/>
                  <a:gd name="connsiteY36" fmla="*/ 5660 h 10000"/>
                  <a:gd name="connsiteX37" fmla="*/ 464 w 10000"/>
                  <a:gd name="connsiteY37" fmla="*/ 4816 h 10000"/>
                  <a:gd name="connsiteX38" fmla="*/ 612 w 10000"/>
                  <a:gd name="connsiteY38" fmla="*/ 4017 h 10000"/>
                  <a:gd name="connsiteX39" fmla="*/ 792 w 10000"/>
                  <a:gd name="connsiteY39" fmla="*/ 3343 h 10000"/>
                  <a:gd name="connsiteX40" fmla="*/ 967 w 10000"/>
                  <a:gd name="connsiteY40" fmla="*/ 2758 h 10000"/>
                  <a:gd name="connsiteX41" fmla="*/ 1146 w 10000"/>
                  <a:gd name="connsiteY41" fmla="*/ 2167 h 10000"/>
                  <a:gd name="connsiteX42" fmla="*/ 1351 w 10000"/>
                  <a:gd name="connsiteY42" fmla="*/ 1690 h 10000"/>
                  <a:gd name="connsiteX43" fmla="*/ 1762 w 10000"/>
                  <a:gd name="connsiteY43" fmla="*/ 924 h 10000"/>
                  <a:gd name="connsiteX44" fmla="*/ 2178 w 10000"/>
                  <a:gd name="connsiteY44" fmla="*/ 436 h 10000"/>
                  <a:gd name="connsiteX45" fmla="*/ 2357 w 10000"/>
                  <a:gd name="connsiteY45" fmla="*/ 302 h 10000"/>
                  <a:gd name="connsiteX46" fmla="*/ 2512 w 10000"/>
                  <a:gd name="connsiteY46" fmla="*/ 206 h 10000"/>
                  <a:gd name="connsiteX47" fmla="*/ 2936 w 10000"/>
                  <a:gd name="connsiteY47" fmla="*/ 0 h 10000"/>
                  <a:gd name="connsiteX0" fmla="*/ 2936 w 10000"/>
                  <a:gd name="connsiteY0" fmla="*/ 0 h 10002"/>
                  <a:gd name="connsiteX1" fmla="*/ 7056 w 10000"/>
                  <a:gd name="connsiteY1" fmla="*/ 0 h 10002"/>
                  <a:gd name="connsiteX2" fmla="*/ 7184 w 10000"/>
                  <a:gd name="connsiteY2" fmla="*/ 58 h 10002"/>
                  <a:gd name="connsiteX3" fmla="*/ 7472 w 10000"/>
                  <a:gd name="connsiteY3" fmla="*/ 194 h 10002"/>
                  <a:gd name="connsiteX4" fmla="*/ 7652 w 10000"/>
                  <a:gd name="connsiteY4" fmla="*/ 302 h 10002"/>
                  <a:gd name="connsiteX5" fmla="*/ 7813 w 10000"/>
                  <a:gd name="connsiteY5" fmla="*/ 436 h 10002"/>
                  <a:gd name="connsiteX6" fmla="*/ 8099 w 10000"/>
                  <a:gd name="connsiteY6" fmla="*/ 741 h 10002"/>
                  <a:gd name="connsiteX7" fmla="*/ 8378 w 10000"/>
                  <a:gd name="connsiteY7" fmla="*/ 1162 h 10002"/>
                  <a:gd name="connsiteX8" fmla="*/ 8671 w 10000"/>
                  <a:gd name="connsiteY8" fmla="*/ 1690 h 10002"/>
                  <a:gd name="connsiteX9" fmla="*/ 8913 w 10000"/>
                  <a:gd name="connsiteY9" fmla="*/ 2361 h 10002"/>
                  <a:gd name="connsiteX10" fmla="*/ 9174 w 10000"/>
                  <a:gd name="connsiteY10" fmla="*/ 3115 h 10002"/>
                  <a:gd name="connsiteX11" fmla="*/ 9372 w 10000"/>
                  <a:gd name="connsiteY11" fmla="*/ 4017 h 10002"/>
                  <a:gd name="connsiteX12" fmla="*/ 9578 w 10000"/>
                  <a:gd name="connsiteY12" fmla="*/ 5094 h 10002"/>
                  <a:gd name="connsiteX13" fmla="*/ 9751 w 10000"/>
                  <a:gd name="connsiteY13" fmla="*/ 6273 h 10002"/>
                  <a:gd name="connsiteX14" fmla="*/ 9876 w 10000"/>
                  <a:gd name="connsiteY14" fmla="*/ 7677 h 10002"/>
                  <a:gd name="connsiteX15" fmla="*/ 9981 w 10000"/>
                  <a:gd name="connsiteY15" fmla="*/ 9248 h 10002"/>
                  <a:gd name="connsiteX16" fmla="*/ 10000 w 10000"/>
                  <a:gd name="connsiteY16" fmla="*/ 9912 h 10002"/>
                  <a:gd name="connsiteX17" fmla="*/ 8227 w 10000"/>
                  <a:gd name="connsiteY17" fmla="*/ 9915 h 10002"/>
                  <a:gd name="connsiteX18" fmla="*/ 8192 w 10000"/>
                  <a:gd name="connsiteY18" fmla="*/ 9391 h 10002"/>
                  <a:gd name="connsiteX19" fmla="*/ 8142 w 10000"/>
                  <a:gd name="connsiteY19" fmla="*/ 8430 h 10002"/>
                  <a:gd name="connsiteX20" fmla="*/ 8068 w 10000"/>
                  <a:gd name="connsiteY20" fmla="*/ 7553 h 10002"/>
                  <a:gd name="connsiteX21" fmla="*/ 7969 w 10000"/>
                  <a:gd name="connsiteY21" fmla="*/ 6777 h 10002"/>
                  <a:gd name="connsiteX22" fmla="*/ 7876 w 10000"/>
                  <a:gd name="connsiteY22" fmla="*/ 6137 h 10002"/>
                  <a:gd name="connsiteX23" fmla="*/ 7794 w 10000"/>
                  <a:gd name="connsiteY23" fmla="*/ 5660 h 10002"/>
                  <a:gd name="connsiteX24" fmla="*/ 7756 w 10000"/>
                  <a:gd name="connsiteY24" fmla="*/ 10000 h 10002"/>
                  <a:gd name="connsiteX25" fmla="*/ 2202 w 10000"/>
                  <a:gd name="connsiteY25" fmla="*/ 9943 h 10002"/>
                  <a:gd name="connsiteX26" fmla="*/ 2221 w 10000"/>
                  <a:gd name="connsiteY26" fmla="*/ 5544 h 10002"/>
                  <a:gd name="connsiteX27" fmla="*/ 2146 w 10000"/>
                  <a:gd name="connsiteY27" fmla="*/ 5946 h 10002"/>
                  <a:gd name="connsiteX28" fmla="*/ 2046 w 10000"/>
                  <a:gd name="connsiteY28" fmla="*/ 6763 h 10002"/>
                  <a:gd name="connsiteX29" fmla="*/ 1924 w 10000"/>
                  <a:gd name="connsiteY29" fmla="*/ 7691 h 10002"/>
                  <a:gd name="connsiteX30" fmla="*/ 1848 w 10000"/>
                  <a:gd name="connsiteY30" fmla="*/ 8788 h 10002"/>
                  <a:gd name="connsiteX31" fmla="*/ 1790 w 10000"/>
                  <a:gd name="connsiteY31" fmla="*/ 9957 h 10002"/>
                  <a:gd name="connsiteX32" fmla="*/ 1 w 10000"/>
                  <a:gd name="connsiteY32" fmla="*/ 9953 h 10002"/>
                  <a:gd name="connsiteX33" fmla="*/ 34 w 10000"/>
                  <a:gd name="connsiteY33" fmla="*/ 8843 h 10002"/>
                  <a:gd name="connsiteX34" fmla="*/ 109 w 10000"/>
                  <a:gd name="connsiteY34" fmla="*/ 7677 h 10002"/>
                  <a:gd name="connsiteX35" fmla="*/ 207 w 10000"/>
                  <a:gd name="connsiteY35" fmla="*/ 6600 h 10002"/>
                  <a:gd name="connsiteX36" fmla="*/ 339 w 10000"/>
                  <a:gd name="connsiteY36" fmla="*/ 5660 h 10002"/>
                  <a:gd name="connsiteX37" fmla="*/ 464 w 10000"/>
                  <a:gd name="connsiteY37" fmla="*/ 4816 h 10002"/>
                  <a:gd name="connsiteX38" fmla="*/ 612 w 10000"/>
                  <a:gd name="connsiteY38" fmla="*/ 4017 h 10002"/>
                  <a:gd name="connsiteX39" fmla="*/ 792 w 10000"/>
                  <a:gd name="connsiteY39" fmla="*/ 3343 h 10002"/>
                  <a:gd name="connsiteX40" fmla="*/ 967 w 10000"/>
                  <a:gd name="connsiteY40" fmla="*/ 2758 h 10002"/>
                  <a:gd name="connsiteX41" fmla="*/ 1146 w 10000"/>
                  <a:gd name="connsiteY41" fmla="*/ 2167 h 10002"/>
                  <a:gd name="connsiteX42" fmla="*/ 1351 w 10000"/>
                  <a:gd name="connsiteY42" fmla="*/ 1690 h 10002"/>
                  <a:gd name="connsiteX43" fmla="*/ 1762 w 10000"/>
                  <a:gd name="connsiteY43" fmla="*/ 924 h 10002"/>
                  <a:gd name="connsiteX44" fmla="*/ 2178 w 10000"/>
                  <a:gd name="connsiteY44" fmla="*/ 436 h 10002"/>
                  <a:gd name="connsiteX45" fmla="*/ 2357 w 10000"/>
                  <a:gd name="connsiteY45" fmla="*/ 302 h 10002"/>
                  <a:gd name="connsiteX46" fmla="*/ 2512 w 10000"/>
                  <a:gd name="connsiteY46" fmla="*/ 206 h 10002"/>
                  <a:gd name="connsiteX47" fmla="*/ 2936 w 10000"/>
                  <a:gd name="connsiteY47" fmla="*/ 0 h 10002"/>
                  <a:gd name="connsiteX0" fmla="*/ 2936 w 10000"/>
                  <a:gd name="connsiteY0" fmla="*/ 0 h 9974"/>
                  <a:gd name="connsiteX1" fmla="*/ 7056 w 10000"/>
                  <a:gd name="connsiteY1" fmla="*/ 0 h 9974"/>
                  <a:gd name="connsiteX2" fmla="*/ 7184 w 10000"/>
                  <a:gd name="connsiteY2" fmla="*/ 58 h 9974"/>
                  <a:gd name="connsiteX3" fmla="*/ 7472 w 10000"/>
                  <a:gd name="connsiteY3" fmla="*/ 194 h 9974"/>
                  <a:gd name="connsiteX4" fmla="*/ 7652 w 10000"/>
                  <a:gd name="connsiteY4" fmla="*/ 302 h 9974"/>
                  <a:gd name="connsiteX5" fmla="*/ 7813 w 10000"/>
                  <a:gd name="connsiteY5" fmla="*/ 436 h 9974"/>
                  <a:gd name="connsiteX6" fmla="*/ 8099 w 10000"/>
                  <a:gd name="connsiteY6" fmla="*/ 741 h 9974"/>
                  <a:gd name="connsiteX7" fmla="*/ 8378 w 10000"/>
                  <a:gd name="connsiteY7" fmla="*/ 1162 h 9974"/>
                  <a:gd name="connsiteX8" fmla="*/ 8671 w 10000"/>
                  <a:gd name="connsiteY8" fmla="*/ 1690 h 9974"/>
                  <a:gd name="connsiteX9" fmla="*/ 8913 w 10000"/>
                  <a:gd name="connsiteY9" fmla="*/ 2361 h 9974"/>
                  <a:gd name="connsiteX10" fmla="*/ 9174 w 10000"/>
                  <a:gd name="connsiteY10" fmla="*/ 3115 h 9974"/>
                  <a:gd name="connsiteX11" fmla="*/ 9372 w 10000"/>
                  <a:gd name="connsiteY11" fmla="*/ 4017 h 9974"/>
                  <a:gd name="connsiteX12" fmla="*/ 9578 w 10000"/>
                  <a:gd name="connsiteY12" fmla="*/ 5094 h 9974"/>
                  <a:gd name="connsiteX13" fmla="*/ 9751 w 10000"/>
                  <a:gd name="connsiteY13" fmla="*/ 6273 h 9974"/>
                  <a:gd name="connsiteX14" fmla="*/ 9876 w 10000"/>
                  <a:gd name="connsiteY14" fmla="*/ 7677 h 9974"/>
                  <a:gd name="connsiteX15" fmla="*/ 9981 w 10000"/>
                  <a:gd name="connsiteY15" fmla="*/ 9248 h 9974"/>
                  <a:gd name="connsiteX16" fmla="*/ 10000 w 10000"/>
                  <a:gd name="connsiteY16" fmla="*/ 9912 h 9974"/>
                  <a:gd name="connsiteX17" fmla="*/ 8227 w 10000"/>
                  <a:gd name="connsiteY17" fmla="*/ 9915 h 9974"/>
                  <a:gd name="connsiteX18" fmla="*/ 8192 w 10000"/>
                  <a:gd name="connsiteY18" fmla="*/ 9391 h 9974"/>
                  <a:gd name="connsiteX19" fmla="*/ 8142 w 10000"/>
                  <a:gd name="connsiteY19" fmla="*/ 8430 h 9974"/>
                  <a:gd name="connsiteX20" fmla="*/ 8068 w 10000"/>
                  <a:gd name="connsiteY20" fmla="*/ 7553 h 9974"/>
                  <a:gd name="connsiteX21" fmla="*/ 7969 w 10000"/>
                  <a:gd name="connsiteY21" fmla="*/ 6777 h 9974"/>
                  <a:gd name="connsiteX22" fmla="*/ 7876 w 10000"/>
                  <a:gd name="connsiteY22" fmla="*/ 6137 h 9974"/>
                  <a:gd name="connsiteX23" fmla="*/ 7794 w 10000"/>
                  <a:gd name="connsiteY23" fmla="*/ 5660 h 9974"/>
                  <a:gd name="connsiteX24" fmla="*/ 7787 w 10000"/>
                  <a:gd name="connsiteY24" fmla="*/ 9971 h 9974"/>
                  <a:gd name="connsiteX25" fmla="*/ 2202 w 10000"/>
                  <a:gd name="connsiteY25" fmla="*/ 9943 h 9974"/>
                  <a:gd name="connsiteX26" fmla="*/ 2221 w 10000"/>
                  <a:gd name="connsiteY26" fmla="*/ 5544 h 9974"/>
                  <a:gd name="connsiteX27" fmla="*/ 2146 w 10000"/>
                  <a:gd name="connsiteY27" fmla="*/ 5946 h 9974"/>
                  <a:gd name="connsiteX28" fmla="*/ 2046 w 10000"/>
                  <a:gd name="connsiteY28" fmla="*/ 6763 h 9974"/>
                  <a:gd name="connsiteX29" fmla="*/ 1924 w 10000"/>
                  <a:gd name="connsiteY29" fmla="*/ 7691 h 9974"/>
                  <a:gd name="connsiteX30" fmla="*/ 1848 w 10000"/>
                  <a:gd name="connsiteY30" fmla="*/ 8788 h 9974"/>
                  <a:gd name="connsiteX31" fmla="*/ 1790 w 10000"/>
                  <a:gd name="connsiteY31" fmla="*/ 9957 h 9974"/>
                  <a:gd name="connsiteX32" fmla="*/ 1 w 10000"/>
                  <a:gd name="connsiteY32" fmla="*/ 9953 h 9974"/>
                  <a:gd name="connsiteX33" fmla="*/ 34 w 10000"/>
                  <a:gd name="connsiteY33" fmla="*/ 8843 h 9974"/>
                  <a:gd name="connsiteX34" fmla="*/ 109 w 10000"/>
                  <a:gd name="connsiteY34" fmla="*/ 7677 h 9974"/>
                  <a:gd name="connsiteX35" fmla="*/ 207 w 10000"/>
                  <a:gd name="connsiteY35" fmla="*/ 6600 h 9974"/>
                  <a:gd name="connsiteX36" fmla="*/ 339 w 10000"/>
                  <a:gd name="connsiteY36" fmla="*/ 5660 h 9974"/>
                  <a:gd name="connsiteX37" fmla="*/ 464 w 10000"/>
                  <a:gd name="connsiteY37" fmla="*/ 4816 h 9974"/>
                  <a:gd name="connsiteX38" fmla="*/ 612 w 10000"/>
                  <a:gd name="connsiteY38" fmla="*/ 4017 h 9974"/>
                  <a:gd name="connsiteX39" fmla="*/ 792 w 10000"/>
                  <a:gd name="connsiteY39" fmla="*/ 3343 h 9974"/>
                  <a:gd name="connsiteX40" fmla="*/ 967 w 10000"/>
                  <a:gd name="connsiteY40" fmla="*/ 2758 h 9974"/>
                  <a:gd name="connsiteX41" fmla="*/ 1146 w 10000"/>
                  <a:gd name="connsiteY41" fmla="*/ 2167 h 9974"/>
                  <a:gd name="connsiteX42" fmla="*/ 1351 w 10000"/>
                  <a:gd name="connsiteY42" fmla="*/ 1690 h 9974"/>
                  <a:gd name="connsiteX43" fmla="*/ 1762 w 10000"/>
                  <a:gd name="connsiteY43" fmla="*/ 924 h 9974"/>
                  <a:gd name="connsiteX44" fmla="*/ 2178 w 10000"/>
                  <a:gd name="connsiteY44" fmla="*/ 436 h 9974"/>
                  <a:gd name="connsiteX45" fmla="*/ 2357 w 10000"/>
                  <a:gd name="connsiteY45" fmla="*/ 302 h 9974"/>
                  <a:gd name="connsiteX46" fmla="*/ 2512 w 10000"/>
                  <a:gd name="connsiteY46" fmla="*/ 206 h 9974"/>
                  <a:gd name="connsiteX47" fmla="*/ 2936 w 10000"/>
                  <a:gd name="connsiteY47" fmla="*/ 0 h 9974"/>
                  <a:gd name="connsiteX0" fmla="*/ 2936 w 10000"/>
                  <a:gd name="connsiteY0" fmla="*/ 0 h 10028"/>
                  <a:gd name="connsiteX1" fmla="*/ 7056 w 10000"/>
                  <a:gd name="connsiteY1" fmla="*/ 0 h 10028"/>
                  <a:gd name="connsiteX2" fmla="*/ 7184 w 10000"/>
                  <a:gd name="connsiteY2" fmla="*/ 58 h 10028"/>
                  <a:gd name="connsiteX3" fmla="*/ 7472 w 10000"/>
                  <a:gd name="connsiteY3" fmla="*/ 195 h 10028"/>
                  <a:gd name="connsiteX4" fmla="*/ 7652 w 10000"/>
                  <a:gd name="connsiteY4" fmla="*/ 303 h 10028"/>
                  <a:gd name="connsiteX5" fmla="*/ 7813 w 10000"/>
                  <a:gd name="connsiteY5" fmla="*/ 437 h 10028"/>
                  <a:gd name="connsiteX6" fmla="*/ 8099 w 10000"/>
                  <a:gd name="connsiteY6" fmla="*/ 743 h 10028"/>
                  <a:gd name="connsiteX7" fmla="*/ 8378 w 10000"/>
                  <a:gd name="connsiteY7" fmla="*/ 1165 h 10028"/>
                  <a:gd name="connsiteX8" fmla="*/ 8671 w 10000"/>
                  <a:gd name="connsiteY8" fmla="*/ 1694 h 10028"/>
                  <a:gd name="connsiteX9" fmla="*/ 8913 w 10000"/>
                  <a:gd name="connsiteY9" fmla="*/ 2367 h 10028"/>
                  <a:gd name="connsiteX10" fmla="*/ 9174 w 10000"/>
                  <a:gd name="connsiteY10" fmla="*/ 3123 h 10028"/>
                  <a:gd name="connsiteX11" fmla="*/ 9372 w 10000"/>
                  <a:gd name="connsiteY11" fmla="*/ 4027 h 10028"/>
                  <a:gd name="connsiteX12" fmla="*/ 9578 w 10000"/>
                  <a:gd name="connsiteY12" fmla="*/ 5107 h 10028"/>
                  <a:gd name="connsiteX13" fmla="*/ 9751 w 10000"/>
                  <a:gd name="connsiteY13" fmla="*/ 6289 h 10028"/>
                  <a:gd name="connsiteX14" fmla="*/ 9876 w 10000"/>
                  <a:gd name="connsiteY14" fmla="*/ 7697 h 10028"/>
                  <a:gd name="connsiteX15" fmla="*/ 9981 w 10000"/>
                  <a:gd name="connsiteY15" fmla="*/ 9272 h 10028"/>
                  <a:gd name="connsiteX16" fmla="*/ 10000 w 10000"/>
                  <a:gd name="connsiteY16" fmla="*/ 9938 h 10028"/>
                  <a:gd name="connsiteX17" fmla="*/ 8227 w 10000"/>
                  <a:gd name="connsiteY17" fmla="*/ 9941 h 10028"/>
                  <a:gd name="connsiteX18" fmla="*/ 8192 w 10000"/>
                  <a:gd name="connsiteY18" fmla="*/ 9415 h 10028"/>
                  <a:gd name="connsiteX19" fmla="*/ 8142 w 10000"/>
                  <a:gd name="connsiteY19" fmla="*/ 8452 h 10028"/>
                  <a:gd name="connsiteX20" fmla="*/ 8068 w 10000"/>
                  <a:gd name="connsiteY20" fmla="*/ 7573 h 10028"/>
                  <a:gd name="connsiteX21" fmla="*/ 7969 w 10000"/>
                  <a:gd name="connsiteY21" fmla="*/ 6795 h 10028"/>
                  <a:gd name="connsiteX22" fmla="*/ 7876 w 10000"/>
                  <a:gd name="connsiteY22" fmla="*/ 6153 h 10028"/>
                  <a:gd name="connsiteX23" fmla="*/ 7794 w 10000"/>
                  <a:gd name="connsiteY23" fmla="*/ 5675 h 10028"/>
                  <a:gd name="connsiteX24" fmla="*/ 7771 w 10000"/>
                  <a:gd name="connsiteY24" fmla="*/ 10026 h 10028"/>
                  <a:gd name="connsiteX25" fmla="*/ 2202 w 10000"/>
                  <a:gd name="connsiteY25" fmla="*/ 9969 h 10028"/>
                  <a:gd name="connsiteX26" fmla="*/ 2221 w 10000"/>
                  <a:gd name="connsiteY26" fmla="*/ 5558 h 10028"/>
                  <a:gd name="connsiteX27" fmla="*/ 2146 w 10000"/>
                  <a:gd name="connsiteY27" fmla="*/ 5961 h 10028"/>
                  <a:gd name="connsiteX28" fmla="*/ 2046 w 10000"/>
                  <a:gd name="connsiteY28" fmla="*/ 6781 h 10028"/>
                  <a:gd name="connsiteX29" fmla="*/ 1924 w 10000"/>
                  <a:gd name="connsiteY29" fmla="*/ 7711 h 10028"/>
                  <a:gd name="connsiteX30" fmla="*/ 1848 w 10000"/>
                  <a:gd name="connsiteY30" fmla="*/ 8811 h 10028"/>
                  <a:gd name="connsiteX31" fmla="*/ 1790 w 10000"/>
                  <a:gd name="connsiteY31" fmla="*/ 9983 h 10028"/>
                  <a:gd name="connsiteX32" fmla="*/ 1 w 10000"/>
                  <a:gd name="connsiteY32" fmla="*/ 9979 h 10028"/>
                  <a:gd name="connsiteX33" fmla="*/ 34 w 10000"/>
                  <a:gd name="connsiteY33" fmla="*/ 8866 h 10028"/>
                  <a:gd name="connsiteX34" fmla="*/ 109 w 10000"/>
                  <a:gd name="connsiteY34" fmla="*/ 7697 h 10028"/>
                  <a:gd name="connsiteX35" fmla="*/ 207 w 10000"/>
                  <a:gd name="connsiteY35" fmla="*/ 6617 h 10028"/>
                  <a:gd name="connsiteX36" fmla="*/ 339 w 10000"/>
                  <a:gd name="connsiteY36" fmla="*/ 5675 h 10028"/>
                  <a:gd name="connsiteX37" fmla="*/ 464 w 10000"/>
                  <a:gd name="connsiteY37" fmla="*/ 4829 h 10028"/>
                  <a:gd name="connsiteX38" fmla="*/ 612 w 10000"/>
                  <a:gd name="connsiteY38" fmla="*/ 4027 h 10028"/>
                  <a:gd name="connsiteX39" fmla="*/ 792 w 10000"/>
                  <a:gd name="connsiteY39" fmla="*/ 3352 h 10028"/>
                  <a:gd name="connsiteX40" fmla="*/ 967 w 10000"/>
                  <a:gd name="connsiteY40" fmla="*/ 2765 h 10028"/>
                  <a:gd name="connsiteX41" fmla="*/ 1146 w 10000"/>
                  <a:gd name="connsiteY41" fmla="*/ 2173 h 10028"/>
                  <a:gd name="connsiteX42" fmla="*/ 1351 w 10000"/>
                  <a:gd name="connsiteY42" fmla="*/ 1694 h 10028"/>
                  <a:gd name="connsiteX43" fmla="*/ 1762 w 10000"/>
                  <a:gd name="connsiteY43" fmla="*/ 926 h 10028"/>
                  <a:gd name="connsiteX44" fmla="*/ 2178 w 10000"/>
                  <a:gd name="connsiteY44" fmla="*/ 437 h 10028"/>
                  <a:gd name="connsiteX45" fmla="*/ 2357 w 10000"/>
                  <a:gd name="connsiteY45" fmla="*/ 303 h 10028"/>
                  <a:gd name="connsiteX46" fmla="*/ 2512 w 10000"/>
                  <a:gd name="connsiteY46" fmla="*/ 207 h 10028"/>
                  <a:gd name="connsiteX47" fmla="*/ 2936 w 10000"/>
                  <a:gd name="connsiteY47" fmla="*/ 0 h 10028"/>
                  <a:gd name="connsiteX0" fmla="*/ 2936 w 10000"/>
                  <a:gd name="connsiteY0" fmla="*/ 0 h 10026"/>
                  <a:gd name="connsiteX1" fmla="*/ 7056 w 10000"/>
                  <a:gd name="connsiteY1" fmla="*/ 0 h 10026"/>
                  <a:gd name="connsiteX2" fmla="*/ 7184 w 10000"/>
                  <a:gd name="connsiteY2" fmla="*/ 58 h 10026"/>
                  <a:gd name="connsiteX3" fmla="*/ 7472 w 10000"/>
                  <a:gd name="connsiteY3" fmla="*/ 195 h 10026"/>
                  <a:gd name="connsiteX4" fmla="*/ 7652 w 10000"/>
                  <a:gd name="connsiteY4" fmla="*/ 303 h 10026"/>
                  <a:gd name="connsiteX5" fmla="*/ 7813 w 10000"/>
                  <a:gd name="connsiteY5" fmla="*/ 437 h 10026"/>
                  <a:gd name="connsiteX6" fmla="*/ 8099 w 10000"/>
                  <a:gd name="connsiteY6" fmla="*/ 743 h 10026"/>
                  <a:gd name="connsiteX7" fmla="*/ 8378 w 10000"/>
                  <a:gd name="connsiteY7" fmla="*/ 1165 h 10026"/>
                  <a:gd name="connsiteX8" fmla="*/ 8671 w 10000"/>
                  <a:gd name="connsiteY8" fmla="*/ 1694 h 10026"/>
                  <a:gd name="connsiteX9" fmla="*/ 8913 w 10000"/>
                  <a:gd name="connsiteY9" fmla="*/ 2367 h 10026"/>
                  <a:gd name="connsiteX10" fmla="*/ 9174 w 10000"/>
                  <a:gd name="connsiteY10" fmla="*/ 3123 h 10026"/>
                  <a:gd name="connsiteX11" fmla="*/ 9372 w 10000"/>
                  <a:gd name="connsiteY11" fmla="*/ 4027 h 10026"/>
                  <a:gd name="connsiteX12" fmla="*/ 9578 w 10000"/>
                  <a:gd name="connsiteY12" fmla="*/ 5107 h 10026"/>
                  <a:gd name="connsiteX13" fmla="*/ 9751 w 10000"/>
                  <a:gd name="connsiteY13" fmla="*/ 6289 h 10026"/>
                  <a:gd name="connsiteX14" fmla="*/ 9876 w 10000"/>
                  <a:gd name="connsiteY14" fmla="*/ 7697 h 10026"/>
                  <a:gd name="connsiteX15" fmla="*/ 9981 w 10000"/>
                  <a:gd name="connsiteY15" fmla="*/ 9272 h 10026"/>
                  <a:gd name="connsiteX16" fmla="*/ 10000 w 10000"/>
                  <a:gd name="connsiteY16" fmla="*/ 9938 h 10026"/>
                  <a:gd name="connsiteX17" fmla="*/ 8227 w 10000"/>
                  <a:gd name="connsiteY17" fmla="*/ 9941 h 10026"/>
                  <a:gd name="connsiteX18" fmla="*/ 8192 w 10000"/>
                  <a:gd name="connsiteY18" fmla="*/ 9415 h 10026"/>
                  <a:gd name="connsiteX19" fmla="*/ 8142 w 10000"/>
                  <a:gd name="connsiteY19" fmla="*/ 8452 h 10026"/>
                  <a:gd name="connsiteX20" fmla="*/ 8068 w 10000"/>
                  <a:gd name="connsiteY20" fmla="*/ 7573 h 10026"/>
                  <a:gd name="connsiteX21" fmla="*/ 7969 w 10000"/>
                  <a:gd name="connsiteY21" fmla="*/ 6795 h 10026"/>
                  <a:gd name="connsiteX22" fmla="*/ 7876 w 10000"/>
                  <a:gd name="connsiteY22" fmla="*/ 6153 h 10026"/>
                  <a:gd name="connsiteX23" fmla="*/ 7794 w 10000"/>
                  <a:gd name="connsiteY23" fmla="*/ 5675 h 10026"/>
                  <a:gd name="connsiteX24" fmla="*/ 7771 w 10000"/>
                  <a:gd name="connsiteY24" fmla="*/ 10026 h 10026"/>
                  <a:gd name="connsiteX25" fmla="*/ 2202 w 10000"/>
                  <a:gd name="connsiteY25" fmla="*/ 9969 h 10026"/>
                  <a:gd name="connsiteX26" fmla="*/ 2221 w 10000"/>
                  <a:gd name="connsiteY26" fmla="*/ 5558 h 10026"/>
                  <a:gd name="connsiteX27" fmla="*/ 2146 w 10000"/>
                  <a:gd name="connsiteY27" fmla="*/ 5961 h 10026"/>
                  <a:gd name="connsiteX28" fmla="*/ 2046 w 10000"/>
                  <a:gd name="connsiteY28" fmla="*/ 6781 h 10026"/>
                  <a:gd name="connsiteX29" fmla="*/ 1924 w 10000"/>
                  <a:gd name="connsiteY29" fmla="*/ 7711 h 10026"/>
                  <a:gd name="connsiteX30" fmla="*/ 1848 w 10000"/>
                  <a:gd name="connsiteY30" fmla="*/ 8811 h 10026"/>
                  <a:gd name="connsiteX31" fmla="*/ 1790 w 10000"/>
                  <a:gd name="connsiteY31" fmla="*/ 9983 h 10026"/>
                  <a:gd name="connsiteX32" fmla="*/ 1 w 10000"/>
                  <a:gd name="connsiteY32" fmla="*/ 9979 h 10026"/>
                  <a:gd name="connsiteX33" fmla="*/ 34 w 10000"/>
                  <a:gd name="connsiteY33" fmla="*/ 8866 h 10026"/>
                  <a:gd name="connsiteX34" fmla="*/ 109 w 10000"/>
                  <a:gd name="connsiteY34" fmla="*/ 7697 h 10026"/>
                  <a:gd name="connsiteX35" fmla="*/ 207 w 10000"/>
                  <a:gd name="connsiteY35" fmla="*/ 6617 h 10026"/>
                  <a:gd name="connsiteX36" fmla="*/ 339 w 10000"/>
                  <a:gd name="connsiteY36" fmla="*/ 5675 h 10026"/>
                  <a:gd name="connsiteX37" fmla="*/ 464 w 10000"/>
                  <a:gd name="connsiteY37" fmla="*/ 4829 h 10026"/>
                  <a:gd name="connsiteX38" fmla="*/ 612 w 10000"/>
                  <a:gd name="connsiteY38" fmla="*/ 4027 h 10026"/>
                  <a:gd name="connsiteX39" fmla="*/ 792 w 10000"/>
                  <a:gd name="connsiteY39" fmla="*/ 3352 h 10026"/>
                  <a:gd name="connsiteX40" fmla="*/ 967 w 10000"/>
                  <a:gd name="connsiteY40" fmla="*/ 2765 h 10026"/>
                  <a:gd name="connsiteX41" fmla="*/ 1146 w 10000"/>
                  <a:gd name="connsiteY41" fmla="*/ 2173 h 10026"/>
                  <a:gd name="connsiteX42" fmla="*/ 1351 w 10000"/>
                  <a:gd name="connsiteY42" fmla="*/ 1694 h 10026"/>
                  <a:gd name="connsiteX43" fmla="*/ 1762 w 10000"/>
                  <a:gd name="connsiteY43" fmla="*/ 926 h 10026"/>
                  <a:gd name="connsiteX44" fmla="*/ 2178 w 10000"/>
                  <a:gd name="connsiteY44" fmla="*/ 437 h 10026"/>
                  <a:gd name="connsiteX45" fmla="*/ 2357 w 10000"/>
                  <a:gd name="connsiteY45" fmla="*/ 303 h 10026"/>
                  <a:gd name="connsiteX46" fmla="*/ 2512 w 10000"/>
                  <a:gd name="connsiteY46" fmla="*/ 207 h 10026"/>
                  <a:gd name="connsiteX47" fmla="*/ 2936 w 10000"/>
                  <a:gd name="connsiteY47" fmla="*/ 0 h 10026"/>
                  <a:gd name="connsiteX0" fmla="*/ 2936 w 10000"/>
                  <a:gd name="connsiteY0" fmla="*/ 0 h 9997"/>
                  <a:gd name="connsiteX1" fmla="*/ 7056 w 10000"/>
                  <a:gd name="connsiteY1" fmla="*/ 0 h 9997"/>
                  <a:gd name="connsiteX2" fmla="*/ 7184 w 10000"/>
                  <a:gd name="connsiteY2" fmla="*/ 58 h 9997"/>
                  <a:gd name="connsiteX3" fmla="*/ 7472 w 10000"/>
                  <a:gd name="connsiteY3" fmla="*/ 195 h 9997"/>
                  <a:gd name="connsiteX4" fmla="*/ 7652 w 10000"/>
                  <a:gd name="connsiteY4" fmla="*/ 303 h 9997"/>
                  <a:gd name="connsiteX5" fmla="*/ 7813 w 10000"/>
                  <a:gd name="connsiteY5" fmla="*/ 437 h 9997"/>
                  <a:gd name="connsiteX6" fmla="*/ 8099 w 10000"/>
                  <a:gd name="connsiteY6" fmla="*/ 743 h 9997"/>
                  <a:gd name="connsiteX7" fmla="*/ 8378 w 10000"/>
                  <a:gd name="connsiteY7" fmla="*/ 1165 h 9997"/>
                  <a:gd name="connsiteX8" fmla="*/ 8671 w 10000"/>
                  <a:gd name="connsiteY8" fmla="*/ 1694 h 9997"/>
                  <a:gd name="connsiteX9" fmla="*/ 8913 w 10000"/>
                  <a:gd name="connsiteY9" fmla="*/ 2367 h 9997"/>
                  <a:gd name="connsiteX10" fmla="*/ 9174 w 10000"/>
                  <a:gd name="connsiteY10" fmla="*/ 3123 h 9997"/>
                  <a:gd name="connsiteX11" fmla="*/ 9372 w 10000"/>
                  <a:gd name="connsiteY11" fmla="*/ 4027 h 9997"/>
                  <a:gd name="connsiteX12" fmla="*/ 9578 w 10000"/>
                  <a:gd name="connsiteY12" fmla="*/ 5107 h 9997"/>
                  <a:gd name="connsiteX13" fmla="*/ 9751 w 10000"/>
                  <a:gd name="connsiteY13" fmla="*/ 6289 h 9997"/>
                  <a:gd name="connsiteX14" fmla="*/ 9876 w 10000"/>
                  <a:gd name="connsiteY14" fmla="*/ 7697 h 9997"/>
                  <a:gd name="connsiteX15" fmla="*/ 9981 w 10000"/>
                  <a:gd name="connsiteY15" fmla="*/ 9272 h 9997"/>
                  <a:gd name="connsiteX16" fmla="*/ 10000 w 10000"/>
                  <a:gd name="connsiteY16" fmla="*/ 9938 h 9997"/>
                  <a:gd name="connsiteX17" fmla="*/ 8227 w 10000"/>
                  <a:gd name="connsiteY17" fmla="*/ 9941 h 9997"/>
                  <a:gd name="connsiteX18" fmla="*/ 8192 w 10000"/>
                  <a:gd name="connsiteY18" fmla="*/ 9415 h 9997"/>
                  <a:gd name="connsiteX19" fmla="*/ 8142 w 10000"/>
                  <a:gd name="connsiteY19" fmla="*/ 8452 h 9997"/>
                  <a:gd name="connsiteX20" fmla="*/ 8068 w 10000"/>
                  <a:gd name="connsiteY20" fmla="*/ 7573 h 9997"/>
                  <a:gd name="connsiteX21" fmla="*/ 7969 w 10000"/>
                  <a:gd name="connsiteY21" fmla="*/ 6795 h 9997"/>
                  <a:gd name="connsiteX22" fmla="*/ 7876 w 10000"/>
                  <a:gd name="connsiteY22" fmla="*/ 6153 h 9997"/>
                  <a:gd name="connsiteX23" fmla="*/ 7794 w 10000"/>
                  <a:gd name="connsiteY23" fmla="*/ 5675 h 9997"/>
                  <a:gd name="connsiteX24" fmla="*/ 7771 w 10000"/>
                  <a:gd name="connsiteY24" fmla="*/ 9997 h 9997"/>
                  <a:gd name="connsiteX25" fmla="*/ 2202 w 10000"/>
                  <a:gd name="connsiteY25" fmla="*/ 9969 h 9997"/>
                  <a:gd name="connsiteX26" fmla="*/ 2221 w 10000"/>
                  <a:gd name="connsiteY26" fmla="*/ 5558 h 9997"/>
                  <a:gd name="connsiteX27" fmla="*/ 2146 w 10000"/>
                  <a:gd name="connsiteY27" fmla="*/ 5961 h 9997"/>
                  <a:gd name="connsiteX28" fmla="*/ 2046 w 10000"/>
                  <a:gd name="connsiteY28" fmla="*/ 6781 h 9997"/>
                  <a:gd name="connsiteX29" fmla="*/ 1924 w 10000"/>
                  <a:gd name="connsiteY29" fmla="*/ 7711 h 9997"/>
                  <a:gd name="connsiteX30" fmla="*/ 1848 w 10000"/>
                  <a:gd name="connsiteY30" fmla="*/ 8811 h 9997"/>
                  <a:gd name="connsiteX31" fmla="*/ 1790 w 10000"/>
                  <a:gd name="connsiteY31" fmla="*/ 9983 h 9997"/>
                  <a:gd name="connsiteX32" fmla="*/ 1 w 10000"/>
                  <a:gd name="connsiteY32" fmla="*/ 9979 h 9997"/>
                  <a:gd name="connsiteX33" fmla="*/ 34 w 10000"/>
                  <a:gd name="connsiteY33" fmla="*/ 8866 h 9997"/>
                  <a:gd name="connsiteX34" fmla="*/ 109 w 10000"/>
                  <a:gd name="connsiteY34" fmla="*/ 7697 h 9997"/>
                  <a:gd name="connsiteX35" fmla="*/ 207 w 10000"/>
                  <a:gd name="connsiteY35" fmla="*/ 6617 h 9997"/>
                  <a:gd name="connsiteX36" fmla="*/ 339 w 10000"/>
                  <a:gd name="connsiteY36" fmla="*/ 5675 h 9997"/>
                  <a:gd name="connsiteX37" fmla="*/ 464 w 10000"/>
                  <a:gd name="connsiteY37" fmla="*/ 4829 h 9997"/>
                  <a:gd name="connsiteX38" fmla="*/ 612 w 10000"/>
                  <a:gd name="connsiteY38" fmla="*/ 4027 h 9997"/>
                  <a:gd name="connsiteX39" fmla="*/ 792 w 10000"/>
                  <a:gd name="connsiteY39" fmla="*/ 3352 h 9997"/>
                  <a:gd name="connsiteX40" fmla="*/ 967 w 10000"/>
                  <a:gd name="connsiteY40" fmla="*/ 2765 h 9997"/>
                  <a:gd name="connsiteX41" fmla="*/ 1146 w 10000"/>
                  <a:gd name="connsiteY41" fmla="*/ 2173 h 9997"/>
                  <a:gd name="connsiteX42" fmla="*/ 1351 w 10000"/>
                  <a:gd name="connsiteY42" fmla="*/ 1694 h 9997"/>
                  <a:gd name="connsiteX43" fmla="*/ 1762 w 10000"/>
                  <a:gd name="connsiteY43" fmla="*/ 926 h 9997"/>
                  <a:gd name="connsiteX44" fmla="*/ 2178 w 10000"/>
                  <a:gd name="connsiteY44" fmla="*/ 437 h 9997"/>
                  <a:gd name="connsiteX45" fmla="*/ 2357 w 10000"/>
                  <a:gd name="connsiteY45" fmla="*/ 303 h 9997"/>
                  <a:gd name="connsiteX46" fmla="*/ 2512 w 10000"/>
                  <a:gd name="connsiteY46" fmla="*/ 207 h 9997"/>
                  <a:gd name="connsiteX47" fmla="*/ 2936 w 10000"/>
                  <a:gd name="connsiteY47" fmla="*/ 0 h 9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000" h="9997">
                    <a:moveTo>
                      <a:pt x="2936" y="0"/>
                    </a:moveTo>
                    <a:lnTo>
                      <a:pt x="7056" y="0"/>
                    </a:lnTo>
                    <a:cubicBezTo>
                      <a:pt x="7099" y="19"/>
                      <a:pt x="7141" y="39"/>
                      <a:pt x="7184" y="58"/>
                    </a:cubicBezTo>
                    <a:lnTo>
                      <a:pt x="7472" y="195"/>
                    </a:lnTo>
                    <a:lnTo>
                      <a:pt x="7652" y="303"/>
                    </a:lnTo>
                    <a:cubicBezTo>
                      <a:pt x="7706" y="347"/>
                      <a:pt x="7759" y="393"/>
                      <a:pt x="7813" y="437"/>
                    </a:cubicBezTo>
                    <a:lnTo>
                      <a:pt x="8099" y="743"/>
                    </a:lnTo>
                    <a:lnTo>
                      <a:pt x="8378" y="1165"/>
                    </a:lnTo>
                    <a:lnTo>
                      <a:pt x="8671" y="1694"/>
                    </a:lnTo>
                    <a:cubicBezTo>
                      <a:pt x="8752" y="1918"/>
                      <a:pt x="8832" y="2143"/>
                      <a:pt x="8913" y="2367"/>
                    </a:cubicBezTo>
                    <a:lnTo>
                      <a:pt x="9174" y="3123"/>
                    </a:lnTo>
                    <a:cubicBezTo>
                      <a:pt x="9241" y="3426"/>
                      <a:pt x="9306" y="3728"/>
                      <a:pt x="9372" y="4027"/>
                    </a:cubicBezTo>
                    <a:cubicBezTo>
                      <a:pt x="9440" y="4393"/>
                      <a:pt x="9510" y="4746"/>
                      <a:pt x="9578" y="5107"/>
                    </a:cubicBezTo>
                    <a:cubicBezTo>
                      <a:pt x="9635" y="5505"/>
                      <a:pt x="9693" y="5894"/>
                      <a:pt x="9751" y="6289"/>
                    </a:cubicBezTo>
                    <a:cubicBezTo>
                      <a:pt x="9792" y="6764"/>
                      <a:pt x="9835" y="7225"/>
                      <a:pt x="9876" y="7697"/>
                    </a:cubicBezTo>
                    <a:cubicBezTo>
                      <a:pt x="9912" y="8217"/>
                      <a:pt x="9946" y="8750"/>
                      <a:pt x="9981" y="9272"/>
                    </a:cubicBezTo>
                    <a:cubicBezTo>
                      <a:pt x="10002" y="9656"/>
                      <a:pt x="9987" y="9644"/>
                      <a:pt x="10000" y="9938"/>
                    </a:cubicBezTo>
                    <a:cubicBezTo>
                      <a:pt x="10019" y="9918"/>
                      <a:pt x="8214" y="9915"/>
                      <a:pt x="8227" y="9941"/>
                    </a:cubicBezTo>
                    <a:cubicBezTo>
                      <a:pt x="8220" y="9755"/>
                      <a:pt x="8203" y="9677"/>
                      <a:pt x="8192" y="9415"/>
                    </a:cubicBezTo>
                    <a:cubicBezTo>
                      <a:pt x="8175" y="9090"/>
                      <a:pt x="8158" y="8774"/>
                      <a:pt x="8142" y="8452"/>
                    </a:cubicBezTo>
                    <a:cubicBezTo>
                      <a:pt x="8117" y="8156"/>
                      <a:pt x="8092" y="7863"/>
                      <a:pt x="8068" y="7573"/>
                    </a:cubicBezTo>
                    <a:cubicBezTo>
                      <a:pt x="8035" y="7314"/>
                      <a:pt x="8002" y="7052"/>
                      <a:pt x="7969" y="6795"/>
                    </a:cubicBezTo>
                    <a:cubicBezTo>
                      <a:pt x="7937" y="6576"/>
                      <a:pt x="7907" y="6363"/>
                      <a:pt x="7876" y="6153"/>
                    </a:cubicBezTo>
                    <a:cubicBezTo>
                      <a:pt x="7847" y="5993"/>
                      <a:pt x="7821" y="5833"/>
                      <a:pt x="7794" y="5675"/>
                    </a:cubicBezTo>
                    <a:cubicBezTo>
                      <a:pt x="7787" y="7127"/>
                      <a:pt x="7778" y="8544"/>
                      <a:pt x="7771" y="9997"/>
                    </a:cubicBezTo>
                    <a:cubicBezTo>
                      <a:pt x="7781" y="9982"/>
                      <a:pt x="2201" y="9980"/>
                      <a:pt x="2202" y="9969"/>
                    </a:cubicBezTo>
                    <a:cubicBezTo>
                      <a:pt x="2208" y="8495"/>
                      <a:pt x="2215" y="7029"/>
                      <a:pt x="2221" y="5558"/>
                    </a:cubicBezTo>
                    <a:cubicBezTo>
                      <a:pt x="2196" y="5697"/>
                      <a:pt x="2171" y="5830"/>
                      <a:pt x="2146" y="5961"/>
                    </a:cubicBezTo>
                    <a:cubicBezTo>
                      <a:pt x="2113" y="6234"/>
                      <a:pt x="2081" y="6506"/>
                      <a:pt x="2046" y="6781"/>
                    </a:cubicBezTo>
                    <a:cubicBezTo>
                      <a:pt x="2005" y="7089"/>
                      <a:pt x="1965" y="7402"/>
                      <a:pt x="1924" y="7711"/>
                    </a:cubicBezTo>
                    <a:cubicBezTo>
                      <a:pt x="1898" y="8077"/>
                      <a:pt x="1873" y="8444"/>
                      <a:pt x="1848" y="8811"/>
                    </a:cubicBezTo>
                    <a:cubicBezTo>
                      <a:pt x="1824" y="9229"/>
                      <a:pt x="1814" y="9564"/>
                      <a:pt x="1790" y="9983"/>
                    </a:cubicBezTo>
                    <a:cubicBezTo>
                      <a:pt x="1803" y="9969"/>
                      <a:pt x="-7" y="9972"/>
                      <a:pt x="1" y="9979"/>
                    </a:cubicBezTo>
                    <a:cubicBezTo>
                      <a:pt x="28" y="9609"/>
                      <a:pt x="7" y="9236"/>
                      <a:pt x="34" y="8866"/>
                    </a:cubicBezTo>
                    <a:cubicBezTo>
                      <a:pt x="58" y="8475"/>
                      <a:pt x="83" y="8088"/>
                      <a:pt x="109" y="7697"/>
                    </a:cubicBezTo>
                    <a:cubicBezTo>
                      <a:pt x="142" y="7335"/>
                      <a:pt x="174" y="6977"/>
                      <a:pt x="207" y="6617"/>
                    </a:cubicBezTo>
                    <a:cubicBezTo>
                      <a:pt x="250" y="6298"/>
                      <a:pt x="296" y="5990"/>
                      <a:pt x="339" y="5675"/>
                    </a:cubicBezTo>
                    <a:cubicBezTo>
                      <a:pt x="381" y="5391"/>
                      <a:pt x="422" y="5110"/>
                      <a:pt x="464" y="4829"/>
                    </a:cubicBezTo>
                    <a:cubicBezTo>
                      <a:pt x="513" y="4560"/>
                      <a:pt x="563" y="4292"/>
                      <a:pt x="612" y="4027"/>
                    </a:cubicBezTo>
                    <a:cubicBezTo>
                      <a:pt x="673" y="3803"/>
                      <a:pt x="732" y="3575"/>
                      <a:pt x="792" y="3352"/>
                    </a:cubicBezTo>
                    <a:cubicBezTo>
                      <a:pt x="851" y="3157"/>
                      <a:pt x="908" y="2960"/>
                      <a:pt x="967" y="2765"/>
                    </a:cubicBezTo>
                    <a:cubicBezTo>
                      <a:pt x="1027" y="2568"/>
                      <a:pt x="1086" y="2367"/>
                      <a:pt x="1146" y="2173"/>
                    </a:cubicBezTo>
                    <a:cubicBezTo>
                      <a:pt x="1214" y="2013"/>
                      <a:pt x="1283" y="1854"/>
                      <a:pt x="1351" y="1694"/>
                    </a:cubicBezTo>
                    <a:lnTo>
                      <a:pt x="1762" y="926"/>
                    </a:lnTo>
                    <a:lnTo>
                      <a:pt x="2178" y="437"/>
                    </a:lnTo>
                    <a:lnTo>
                      <a:pt x="2357" y="303"/>
                    </a:lnTo>
                    <a:lnTo>
                      <a:pt x="2512" y="207"/>
                    </a:lnTo>
                    <a:lnTo>
                      <a:pt x="2936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744538" y="2293938"/>
                <a:ext cx="596900" cy="596900"/>
              </a:xfrm>
              <a:custGeom>
                <a:avLst/>
                <a:gdLst>
                  <a:gd name="T0" fmla="*/ 347 w 752"/>
                  <a:gd name="T1" fmla="*/ 0 h 753"/>
                  <a:gd name="T2" fmla="*/ 421 w 752"/>
                  <a:gd name="T3" fmla="*/ 0 h 753"/>
                  <a:gd name="T4" fmla="*/ 460 w 752"/>
                  <a:gd name="T5" fmla="*/ 8 h 753"/>
                  <a:gd name="T6" fmla="*/ 496 w 752"/>
                  <a:gd name="T7" fmla="*/ 21 h 753"/>
                  <a:gd name="T8" fmla="*/ 530 w 752"/>
                  <a:gd name="T9" fmla="*/ 34 h 753"/>
                  <a:gd name="T10" fmla="*/ 563 w 752"/>
                  <a:gd name="T11" fmla="*/ 49 h 753"/>
                  <a:gd name="T12" fmla="*/ 597 w 752"/>
                  <a:gd name="T13" fmla="*/ 71 h 753"/>
                  <a:gd name="T14" fmla="*/ 622 w 752"/>
                  <a:gd name="T15" fmla="*/ 91 h 753"/>
                  <a:gd name="T16" fmla="*/ 651 w 752"/>
                  <a:gd name="T17" fmla="*/ 117 h 753"/>
                  <a:gd name="T18" fmla="*/ 693 w 752"/>
                  <a:gd name="T19" fmla="*/ 176 h 753"/>
                  <a:gd name="T20" fmla="*/ 726 w 752"/>
                  <a:gd name="T21" fmla="*/ 242 h 753"/>
                  <a:gd name="T22" fmla="*/ 739 w 752"/>
                  <a:gd name="T23" fmla="*/ 276 h 753"/>
                  <a:gd name="T24" fmla="*/ 744 w 752"/>
                  <a:gd name="T25" fmla="*/ 310 h 753"/>
                  <a:gd name="T26" fmla="*/ 752 w 752"/>
                  <a:gd name="T27" fmla="*/ 384 h 753"/>
                  <a:gd name="T28" fmla="*/ 747 w 752"/>
                  <a:gd name="T29" fmla="*/ 423 h 753"/>
                  <a:gd name="T30" fmla="*/ 731 w 752"/>
                  <a:gd name="T31" fmla="*/ 498 h 753"/>
                  <a:gd name="T32" fmla="*/ 680 w 752"/>
                  <a:gd name="T33" fmla="*/ 598 h 753"/>
                  <a:gd name="T34" fmla="*/ 655 w 752"/>
                  <a:gd name="T35" fmla="*/ 623 h 753"/>
                  <a:gd name="T36" fmla="*/ 630 w 752"/>
                  <a:gd name="T37" fmla="*/ 653 h 753"/>
                  <a:gd name="T38" fmla="*/ 572 w 752"/>
                  <a:gd name="T39" fmla="*/ 694 h 753"/>
                  <a:gd name="T40" fmla="*/ 543 w 752"/>
                  <a:gd name="T41" fmla="*/ 710 h 753"/>
                  <a:gd name="T42" fmla="*/ 509 w 752"/>
                  <a:gd name="T43" fmla="*/ 728 h 753"/>
                  <a:gd name="T44" fmla="*/ 475 w 752"/>
                  <a:gd name="T45" fmla="*/ 736 h 753"/>
                  <a:gd name="T46" fmla="*/ 439 w 752"/>
                  <a:gd name="T47" fmla="*/ 744 h 753"/>
                  <a:gd name="T48" fmla="*/ 363 w 752"/>
                  <a:gd name="T49" fmla="*/ 753 h 753"/>
                  <a:gd name="T50" fmla="*/ 325 w 752"/>
                  <a:gd name="T51" fmla="*/ 748 h 753"/>
                  <a:gd name="T52" fmla="*/ 250 w 752"/>
                  <a:gd name="T53" fmla="*/ 731 h 753"/>
                  <a:gd name="T54" fmla="*/ 184 w 752"/>
                  <a:gd name="T55" fmla="*/ 699 h 753"/>
                  <a:gd name="T56" fmla="*/ 154 w 752"/>
                  <a:gd name="T57" fmla="*/ 682 h 753"/>
                  <a:gd name="T58" fmla="*/ 125 w 752"/>
                  <a:gd name="T59" fmla="*/ 656 h 753"/>
                  <a:gd name="T60" fmla="*/ 100 w 752"/>
                  <a:gd name="T61" fmla="*/ 632 h 753"/>
                  <a:gd name="T62" fmla="*/ 75 w 752"/>
                  <a:gd name="T63" fmla="*/ 603 h 753"/>
                  <a:gd name="T64" fmla="*/ 54 w 752"/>
                  <a:gd name="T65" fmla="*/ 573 h 753"/>
                  <a:gd name="T66" fmla="*/ 37 w 752"/>
                  <a:gd name="T67" fmla="*/ 544 h 753"/>
                  <a:gd name="T68" fmla="*/ 11 w 752"/>
                  <a:gd name="T69" fmla="*/ 477 h 753"/>
                  <a:gd name="T70" fmla="*/ 3 w 752"/>
                  <a:gd name="T71" fmla="*/ 439 h 753"/>
                  <a:gd name="T72" fmla="*/ 0 w 752"/>
                  <a:gd name="T73" fmla="*/ 401 h 753"/>
                  <a:gd name="T74" fmla="*/ 0 w 752"/>
                  <a:gd name="T75" fmla="*/ 326 h 753"/>
                  <a:gd name="T76" fmla="*/ 8 w 752"/>
                  <a:gd name="T77" fmla="*/ 287 h 753"/>
                  <a:gd name="T78" fmla="*/ 19 w 752"/>
                  <a:gd name="T79" fmla="*/ 251 h 753"/>
                  <a:gd name="T80" fmla="*/ 32 w 752"/>
                  <a:gd name="T81" fmla="*/ 218 h 753"/>
                  <a:gd name="T82" fmla="*/ 50 w 752"/>
                  <a:gd name="T83" fmla="*/ 184 h 753"/>
                  <a:gd name="T84" fmla="*/ 91 w 752"/>
                  <a:gd name="T85" fmla="*/ 125 h 753"/>
                  <a:gd name="T86" fmla="*/ 116 w 752"/>
                  <a:gd name="T87" fmla="*/ 101 h 753"/>
                  <a:gd name="T88" fmla="*/ 145 w 752"/>
                  <a:gd name="T89" fmla="*/ 76 h 753"/>
                  <a:gd name="T90" fmla="*/ 174 w 752"/>
                  <a:gd name="T91" fmla="*/ 54 h 753"/>
                  <a:gd name="T92" fmla="*/ 208 w 752"/>
                  <a:gd name="T93" fmla="*/ 37 h 753"/>
                  <a:gd name="T94" fmla="*/ 274 w 752"/>
                  <a:gd name="T95" fmla="*/ 13 h 753"/>
                  <a:gd name="T96" fmla="*/ 308 w 752"/>
                  <a:gd name="T97" fmla="*/ 4 h 753"/>
                  <a:gd name="T98" fmla="*/ 347 w 752"/>
                  <a:gd name="T99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2" h="753">
                    <a:moveTo>
                      <a:pt x="347" y="0"/>
                    </a:moveTo>
                    <a:lnTo>
                      <a:pt x="421" y="0"/>
                    </a:lnTo>
                    <a:lnTo>
                      <a:pt x="460" y="8"/>
                    </a:lnTo>
                    <a:lnTo>
                      <a:pt x="496" y="21"/>
                    </a:lnTo>
                    <a:lnTo>
                      <a:pt x="530" y="34"/>
                    </a:lnTo>
                    <a:lnTo>
                      <a:pt x="563" y="49"/>
                    </a:lnTo>
                    <a:lnTo>
                      <a:pt x="597" y="71"/>
                    </a:lnTo>
                    <a:lnTo>
                      <a:pt x="622" y="91"/>
                    </a:lnTo>
                    <a:lnTo>
                      <a:pt x="651" y="117"/>
                    </a:lnTo>
                    <a:lnTo>
                      <a:pt x="693" y="176"/>
                    </a:lnTo>
                    <a:lnTo>
                      <a:pt x="726" y="242"/>
                    </a:lnTo>
                    <a:lnTo>
                      <a:pt x="739" y="276"/>
                    </a:lnTo>
                    <a:lnTo>
                      <a:pt x="744" y="310"/>
                    </a:lnTo>
                    <a:lnTo>
                      <a:pt x="752" y="384"/>
                    </a:lnTo>
                    <a:lnTo>
                      <a:pt x="747" y="423"/>
                    </a:lnTo>
                    <a:lnTo>
                      <a:pt x="731" y="498"/>
                    </a:lnTo>
                    <a:lnTo>
                      <a:pt x="680" y="598"/>
                    </a:lnTo>
                    <a:lnTo>
                      <a:pt x="655" y="623"/>
                    </a:lnTo>
                    <a:lnTo>
                      <a:pt x="630" y="653"/>
                    </a:lnTo>
                    <a:lnTo>
                      <a:pt x="572" y="694"/>
                    </a:lnTo>
                    <a:lnTo>
                      <a:pt x="543" y="710"/>
                    </a:lnTo>
                    <a:lnTo>
                      <a:pt x="509" y="728"/>
                    </a:lnTo>
                    <a:lnTo>
                      <a:pt x="475" y="736"/>
                    </a:lnTo>
                    <a:lnTo>
                      <a:pt x="439" y="744"/>
                    </a:lnTo>
                    <a:lnTo>
                      <a:pt x="363" y="753"/>
                    </a:lnTo>
                    <a:lnTo>
                      <a:pt x="325" y="748"/>
                    </a:lnTo>
                    <a:lnTo>
                      <a:pt x="250" y="731"/>
                    </a:lnTo>
                    <a:lnTo>
                      <a:pt x="184" y="699"/>
                    </a:lnTo>
                    <a:lnTo>
                      <a:pt x="154" y="682"/>
                    </a:lnTo>
                    <a:lnTo>
                      <a:pt x="125" y="656"/>
                    </a:lnTo>
                    <a:lnTo>
                      <a:pt x="100" y="632"/>
                    </a:lnTo>
                    <a:lnTo>
                      <a:pt x="75" y="603"/>
                    </a:lnTo>
                    <a:lnTo>
                      <a:pt x="54" y="573"/>
                    </a:lnTo>
                    <a:lnTo>
                      <a:pt x="37" y="544"/>
                    </a:lnTo>
                    <a:lnTo>
                      <a:pt x="11" y="477"/>
                    </a:lnTo>
                    <a:lnTo>
                      <a:pt x="3" y="439"/>
                    </a:lnTo>
                    <a:lnTo>
                      <a:pt x="0" y="401"/>
                    </a:lnTo>
                    <a:lnTo>
                      <a:pt x="0" y="326"/>
                    </a:lnTo>
                    <a:lnTo>
                      <a:pt x="8" y="287"/>
                    </a:lnTo>
                    <a:lnTo>
                      <a:pt x="19" y="251"/>
                    </a:lnTo>
                    <a:lnTo>
                      <a:pt x="32" y="218"/>
                    </a:lnTo>
                    <a:lnTo>
                      <a:pt x="50" y="184"/>
                    </a:lnTo>
                    <a:lnTo>
                      <a:pt x="91" y="125"/>
                    </a:lnTo>
                    <a:lnTo>
                      <a:pt x="116" y="101"/>
                    </a:lnTo>
                    <a:lnTo>
                      <a:pt x="145" y="76"/>
                    </a:lnTo>
                    <a:lnTo>
                      <a:pt x="174" y="54"/>
                    </a:lnTo>
                    <a:lnTo>
                      <a:pt x="208" y="37"/>
                    </a:lnTo>
                    <a:lnTo>
                      <a:pt x="274" y="13"/>
                    </a:lnTo>
                    <a:lnTo>
                      <a:pt x="308" y="4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1081590" y="6165304"/>
              <a:ext cx="322058" cy="322058"/>
              <a:chOff x="8079349" y="3920374"/>
              <a:chExt cx="615309" cy="615309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8079349" y="3920374"/>
                <a:ext cx="615309" cy="6153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8299113" y="3971678"/>
                <a:ext cx="170900" cy="5127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5400000">
                <a:off x="8301553" y="3971678"/>
                <a:ext cx="170900" cy="51270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942659" y="5373217"/>
              <a:ext cx="578152" cy="76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Овал 8"/>
            <p:cNvSpPr/>
            <p:nvPr/>
          </p:nvSpPr>
          <p:spPr>
            <a:xfrm>
              <a:off x="1115616" y="5301208"/>
              <a:ext cx="226041" cy="226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172126" y="5362388"/>
              <a:ext cx="113020" cy="113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угольник 10"/>
            <p:cNvSpPr/>
            <p:nvPr/>
          </p:nvSpPr>
          <p:spPr>
            <a:xfrm rot="5400000">
              <a:off x="961594" y="5926032"/>
              <a:ext cx="183044" cy="56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995515" y="5987485"/>
              <a:ext cx="105812" cy="10581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угольник 12"/>
            <p:cNvSpPr/>
            <p:nvPr/>
          </p:nvSpPr>
          <p:spPr>
            <a:xfrm rot="5400000">
              <a:off x="1377437" y="5880273"/>
              <a:ext cx="91523" cy="56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Арка 13"/>
            <p:cNvSpPr/>
            <p:nvPr/>
          </p:nvSpPr>
          <p:spPr>
            <a:xfrm>
              <a:off x="1310125" y="5925970"/>
              <a:ext cx="237539" cy="373989"/>
            </a:xfrm>
            <a:prstGeom prst="blockArc">
              <a:avLst>
                <a:gd name="adj1" fmla="val 10800000"/>
                <a:gd name="adj2" fmla="val 21380949"/>
                <a:gd name="adj3" fmla="val 197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sp>
        <p:nvSpPr>
          <p:cNvPr id="20" name="Скругленная прямоугольная выноска 23"/>
          <p:cNvSpPr/>
          <p:nvPr/>
        </p:nvSpPr>
        <p:spPr>
          <a:xfrm rot="16200000" flipV="1">
            <a:off x="504784" y="3754272"/>
            <a:ext cx="5544616" cy="573591"/>
          </a:xfrm>
          <a:custGeom>
            <a:avLst/>
            <a:gdLst>
              <a:gd name="connsiteX0" fmla="*/ 0 w 4411797"/>
              <a:gd name="connsiteY0" fmla="*/ 451219 h 2707257"/>
              <a:gd name="connsiteX1" fmla="*/ 451219 w 4411797"/>
              <a:gd name="connsiteY1" fmla="*/ 0 h 2707257"/>
              <a:gd name="connsiteX2" fmla="*/ 735300 w 4411797"/>
              <a:gd name="connsiteY2" fmla="*/ 0 h 2707257"/>
              <a:gd name="connsiteX3" fmla="*/ 735300 w 4411797"/>
              <a:gd name="connsiteY3" fmla="*/ 0 h 2707257"/>
              <a:gd name="connsiteX4" fmla="*/ 1838249 w 4411797"/>
              <a:gd name="connsiteY4" fmla="*/ 0 h 2707257"/>
              <a:gd name="connsiteX5" fmla="*/ 3960578 w 4411797"/>
              <a:gd name="connsiteY5" fmla="*/ 0 h 2707257"/>
              <a:gd name="connsiteX6" fmla="*/ 4411797 w 4411797"/>
              <a:gd name="connsiteY6" fmla="*/ 451219 h 2707257"/>
              <a:gd name="connsiteX7" fmla="*/ 4411797 w 4411797"/>
              <a:gd name="connsiteY7" fmla="*/ 1579233 h 2707257"/>
              <a:gd name="connsiteX8" fmla="*/ 4411797 w 4411797"/>
              <a:gd name="connsiteY8" fmla="*/ 1579233 h 2707257"/>
              <a:gd name="connsiteX9" fmla="*/ 4411797 w 4411797"/>
              <a:gd name="connsiteY9" fmla="*/ 2256048 h 2707257"/>
              <a:gd name="connsiteX10" fmla="*/ 4411797 w 4411797"/>
              <a:gd name="connsiteY10" fmla="*/ 2256038 h 2707257"/>
              <a:gd name="connsiteX11" fmla="*/ 3960578 w 4411797"/>
              <a:gd name="connsiteY11" fmla="*/ 2707257 h 2707257"/>
              <a:gd name="connsiteX12" fmla="*/ 1838249 w 4411797"/>
              <a:gd name="connsiteY12" fmla="*/ 2707257 h 2707257"/>
              <a:gd name="connsiteX13" fmla="*/ 1211832 w 4411797"/>
              <a:gd name="connsiteY13" fmla="*/ 3075633 h 2707257"/>
              <a:gd name="connsiteX14" fmla="*/ 735300 w 4411797"/>
              <a:gd name="connsiteY14" fmla="*/ 2707257 h 2707257"/>
              <a:gd name="connsiteX15" fmla="*/ 451219 w 4411797"/>
              <a:gd name="connsiteY15" fmla="*/ 2707257 h 2707257"/>
              <a:gd name="connsiteX16" fmla="*/ 0 w 4411797"/>
              <a:gd name="connsiteY16" fmla="*/ 2256038 h 2707257"/>
              <a:gd name="connsiteX17" fmla="*/ 0 w 4411797"/>
              <a:gd name="connsiteY17" fmla="*/ 2256048 h 2707257"/>
              <a:gd name="connsiteX18" fmla="*/ 0 w 4411797"/>
              <a:gd name="connsiteY18" fmla="*/ 1579233 h 2707257"/>
              <a:gd name="connsiteX19" fmla="*/ 0 w 4411797"/>
              <a:gd name="connsiteY19" fmla="*/ 1579233 h 2707257"/>
              <a:gd name="connsiteX20" fmla="*/ 0 w 4411797"/>
              <a:gd name="connsiteY20" fmla="*/ 451219 h 2707257"/>
              <a:gd name="connsiteX0" fmla="*/ 1838249 w 4411797"/>
              <a:gd name="connsiteY0" fmla="*/ 0 h 3075633"/>
              <a:gd name="connsiteX1" fmla="*/ 3960578 w 4411797"/>
              <a:gd name="connsiteY1" fmla="*/ 0 h 3075633"/>
              <a:gd name="connsiteX2" fmla="*/ 4411797 w 4411797"/>
              <a:gd name="connsiteY2" fmla="*/ 451219 h 3075633"/>
              <a:gd name="connsiteX3" fmla="*/ 4411797 w 4411797"/>
              <a:gd name="connsiteY3" fmla="*/ 1579233 h 3075633"/>
              <a:gd name="connsiteX4" fmla="*/ 4411797 w 4411797"/>
              <a:gd name="connsiteY4" fmla="*/ 1579233 h 3075633"/>
              <a:gd name="connsiteX5" fmla="*/ 4411797 w 4411797"/>
              <a:gd name="connsiteY5" fmla="*/ 2256048 h 3075633"/>
              <a:gd name="connsiteX6" fmla="*/ 4411797 w 4411797"/>
              <a:gd name="connsiteY6" fmla="*/ 2256038 h 3075633"/>
              <a:gd name="connsiteX7" fmla="*/ 3960578 w 4411797"/>
              <a:gd name="connsiteY7" fmla="*/ 2707257 h 3075633"/>
              <a:gd name="connsiteX8" fmla="*/ 1838249 w 4411797"/>
              <a:gd name="connsiteY8" fmla="*/ 2707257 h 3075633"/>
              <a:gd name="connsiteX9" fmla="*/ 1211832 w 4411797"/>
              <a:gd name="connsiteY9" fmla="*/ 3075633 h 3075633"/>
              <a:gd name="connsiteX10" fmla="*/ 735300 w 4411797"/>
              <a:gd name="connsiteY10" fmla="*/ 2707257 h 3075633"/>
              <a:gd name="connsiteX11" fmla="*/ 451219 w 4411797"/>
              <a:gd name="connsiteY11" fmla="*/ 2707257 h 3075633"/>
              <a:gd name="connsiteX12" fmla="*/ 0 w 4411797"/>
              <a:gd name="connsiteY12" fmla="*/ 2256038 h 3075633"/>
              <a:gd name="connsiteX13" fmla="*/ 0 w 4411797"/>
              <a:gd name="connsiteY13" fmla="*/ 2256048 h 3075633"/>
              <a:gd name="connsiteX14" fmla="*/ 0 w 4411797"/>
              <a:gd name="connsiteY14" fmla="*/ 1579233 h 3075633"/>
              <a:gd name="connsiteX15" fmla="*/ 0 w 4411797"/>
              <a:gd name="connsiteY15" fmla="*/ 1579233 h 3075633"/>
              <a:gd name="connsiteX16" fmla="*/ 0 w 4411797"/>
              <a:gd name="connsiteY16" fmla="*/ 451219 h 3075633"/>
              <a:gd name="connsiteX17" fmla="*/ 451219 w 4411797"/>
              <a:gd name="connsiteY17" fmla="*/ 0 h 3075633"/>
              <a:gd name="connsiteX18" fmla="*/ 735300 w 4411797"/>
              <a:gd name="connsiteY18" fmla="*/ 0 h 3075633"/>
              <a:gd name="connsiteX19" fmla="*/ 735300 w 4411797"/>
              <a:gd name="connsiteY19" fmla="*/ 0 h 3075633"/>
              <a:gd name="connsiteX20" fmla="*/ 1929689 w 4411797"/>
              <a:gd name="connsiteY20" fmla="*/ 91440 h 3075633"/>
              <a:gd name="connsiteX0" fmla="*/ 1838249 w 4411797"/>
              <a:gd name="connsiteY0" fmla="*/ 133412 h 3209045"/>
              <a:gd name="connsiteX1" fmla="*/ 3960578 w 4411797"/>
              <a:gd name="connsiteY1" fmla="*/ 133412 h 3209045"/>
              <a:gd name="connsiteX2" fmla="*/ 4411797 w 4411797"/>
              <a:gd name="connsiteY2" fmla="*/ 584631 h 3209045"/>
              <a:gd name="connsiteX3" fmla="*/ 4411797 w 4411797"/>
              <a:gd name="connsiteY3" fmla="*/ 1712645 h 3209045"/>
              <a:gd name="connsiteX4" fmla="*/ 4411797 w 4411797"/>
              <a:gd name="connsiteY4" fmla="*/ 1712645 h 3209045"/>
              <a:gd name="connsiteX5" fmla="*/ 4411797 w 4411797"/>
              <a:gd name="connsiteY5" fmla="*/ 2389460 h 3209045"/>
              <a:gd name="connsiteX6" fmla="*/ 4411797 w 4411797"/>
              <a:gd name="connsiteY6" fmla="*/ 2389450 h 3209045"/>
              <a:gd name="connsiteX7" fmla="*/ 3960578 w 4411797"/>
              <a:gd name="connsiteY7" fmla="*/ 2840669 h 3209045"/>
              <a:gd name="connsiteX8" fmla="*/ 1838249 w 4411797"/>
              <a:gd name="connsiteY8" fmla="*/ 2840669 h 3209045"/>
              <a:gd name="connsiteX9" fmla="*/ 1211832 w 4411797"/>
              <a:gd name="connsiteY9" fmla="*/ 3209045 h 3209045"/>
              <a:gd name="connsiteX10" fmla="*/ 735300 w 4411797"/>
              <a:gd name="connsiteY10" fmla="*/ 2840669 h 3209045"/>
              <a:gd name="connsiteX11" fmla="*/ 451219 w 4411797"/>
              <a:gd name="connsiteY11" fmla="*/ 2840669 h 3209045"/>
              <a:gd name="connsiteX12" fmla="*/ 0 w 4411797"/>
              <a:gd name="connsiteY12" fmla="*/ 2389450 h 3209045"/>
              <a:gd name="connsiteX13" fmla="*/ 0 w 4411797"/>
              <a:gd name="connsiteY13" fmla="*/ 2389460 h 3209045"/>
              <a:gd name="connsiteX14" fmla="*/ 0 w 4411797"/>
              <a:gd name="connsiteY14" fmla="*/ 1712645 h 3209045"/>
              <a:gd name="connsiteX15" fmla="*/ 0 w 4411797"/>
              <a:gd name="connsiteY15" fmla="*/ 1712645 h 3209045"/>
              <a:gd name="connsiteX16" fmla="*/ 0 w 4411797"/>
              <a:gd name="connsiteY16" fmla="*/ 584631 h 3209045"/>
              <a:gd name="connsiteX17" fmla="*/ 451219 w 4411797"/>
              <a:gd name="connsiteY17" fmla="*/ 133412 h 3209045"/>
              <a:gd name="connsiteX18" fmla="*/ 735300 w 4411797"/>
              <a:gd name="connsiteY18" fmla="*/ 133412 h 3209045"/>
              <a:gd name="connsiteX19" fmla="*/ 735300 w 4411797"/>
              <a:gd name="connsiteY19" fmla="*/ 133412 h 3209045"/>
              <a:gd name="connsiteX20" fmla="*/ 1375053 w 4411797"/>
              <a:gd name="connsiteY20" fmla="*/ 0 h 3209045"/>
              <a:gd name="connsiteX0" fmla="*/ 1838249 w 4411797"/>
              <a:gd name="connsiteY0" fmla="*/ 0 h 3075633"/>
              <a:gd name="connsiteX1" fmla="*/ 3960578 w 4411797"/>
              <a:gd name="connsiteY1" fmla="*/ 0 h 3075633"/>
              <a:gd name="connsiteX2" fmla="*/ 4411797 w 4411797"/>
              <a:gd name="connsiteY2" fmla="*/ 451219 h 3075633"/>
              <a:gd name="connsiteX3" fmla="*/ 4411797 w 4411797"/>
              <a:gd name="connsiteY3" fmla="*/ 1579233 h 3075633"/>
              <a:gd name="connsiteX4" fmla="*/ 4411797 w 4411797"/>
              <a:gd name="connsiteY4" fmla="*/ 1579233 h 3075633"/>
              <a:gd name="connsiteX5" fmla="*/ 4411797 w 4411797"/>
              <a:gd name="connsiteY5" fmla="*/ 2256048 h 3075633"/>
              <a:gd name="connsiteX6" fmla="*/ 4411797 w 4411797"/>
              <a:gd name="connsiteY6" fmla="*/ 2256038 h 3075633"/>
              <a:gd name="connsiteX7" fmla="*/ 3960578 w 4411797"/>
              <a:gd name="connsiteY7" fmla="*/ 2707257 h 3075633"/>
              <a:gd name="connsiteX8" fmla="*/ 1838249 w 4411797"/>
              <a:gd name="connsiteY8" fmla="*/ 2707257 h 3075633"/>
              <a:gd name="connsiteX9" fmla="*/ 1211832 w 4411797"/>
              <a:gd name="connsiteY9" fmla="*/ 3075633 h 3075633"/>
              <a:gd name="connsiteX10" fmla="*/ 735300 w 4411797"/>
              <a:gd name="connsiteY10" fmla="*/ 2707257 h 3075633"/>
              <a:gd name="connsiteX11" fmla="*/ 451219 w 4411797"/>
              <a:gd name="connsiteY11" fmla="*/ 2707257 h 3075633"/>
              <a:gd name="connsiteX12" fmla="*/ 0 w 4411797"/>
              <a:gd name="connsiteY12" fmla="*/ 2256038 h 3075633"/>
              <a:gd name="connsiteX13" fmla="*/ 0 w 4411797"/>
              <a:gd name="connsiteY13" fmla="*/ 2256048 h 3075633"/>
              <a:gd name="connsiteX14" fmla="*/ 0 w 4411797"/>
              <a:gd name="connsiteY14" fmla="*/ 1579233 h 3075633"/>
              <a:gd name="connsiteX15" fmla="*/ 0 w 4411797"/>
              <a:gd name="connsiteY15" fmla="*/ 1579233 h 3075633"/>
              <a:gd name="connsiteX16" fmla="*/ 0 w 4411797"/>
              <a:gd name="connsiteY16" fmla="*/ 451219 h 3075633"/>
              <a:gd name="connsiteX17" fmla="*/ 451219 w 4411797"/>
              <a:gd name="connsiteY17" fmla="*/ 0 h 3075633"/>
              <a:gd name="connsiteX18" fmla="*/ 735300 w 4411797"/>
              <a:gd name="connsiteY18" fmla="*/ 0 h 3075633"/>
              <a:gd name="connsiteX19" fmla="*/ 735300 w 4411797"/>
              <a:gd name="connsiteY19" fmla="*/ 0 h 3075633"/>
              <a:gd name="connsiteX0" fmla="*/ 1838249 w 4411797"/>
              <a:gd name="connsiteY0" fmla="*/ 0 h 3075633"/>
              <a:gd name="connsiteX1" fmla="*/ 3960578 w 4411797"/>
              <a:gd name="connsiteY1" fmla="*/ 0 h 3075633"/>
              <a:gd name="connsiteX2" fmla="*/ 4411797 w 4411797"/>
              <a:gd name="connsiteY2" fmla="*/ 451219 h 3075633"/>
              <a:gd name="connsiteX3" fmla="*/ 4411797 w 4411797"/>
              <a:gd name="connsiteY3" fmla="*/ 1579233 h 3075633"/>
              <a:gd name="connsiteX4" fmla="*/ 4411797 w 4411797"/>
              <a:gd name="connsiteY4" fmla="*/ 1579233 h 3075633"/>
              <a:gd name="connsiteX5" fmla="*/ 4411797 w 4411797"/>
              <a:gd name="connsiteY5" fmla="*/ 2256048 h 3075633"/>
              <a:gd name="connsiteX6" fmla="*/ 4411797 w 4411797"/>
              <a:gd name="connsiteY6" fmla="*/ 2256038 h 3075633"/>
              <a:gd name="connsiteX7" fmla="*/ 3960578 w 4411797"/>
              <a:gd name="connsiteY7" fmla="*/ 2707257 h 3075633"/>
              <a:gd name="connsiteX8" fmla="*/ 1838249 w 4411797"/>
              <a:gd name="connsiteY8" fmla="*/ 2707257 h 3075633"/>
              <a:gd name="connsiteX9" fmla="*/ 1211832 w 4411797"/>
              <a:gd name="connsiteY9" fmla="*/ 3075633 h 3075633"/>
              <a:gd name="connsiteX10" fmla="*/ 735300 w 4411797"/>
              <a:gd name="connsiteY10" fmla="*/ 2707257 h 3075633"/>
              <a:gd name="connsiteX11" fmla="*/ 451219 w 4411797"/>
              <a:gd name="connsiteY11" fmla="*/ 2707257 h 3075633"/>
              <a:gd name="connsiteX12" fmla="*/ 0 w 4411797"/>
              <a:gd name="connsiteY12" fmla="*/ 2256038 h 3075633"/>
              <a:gd name="connsiteX13" fmla="*/ 0 w 4411797"/>
              <a:gd name="connsiteY13" fmla="*/ 2256048 h 3075633"/>
              <a:gd name="connsiteX14" fmla="*/ 0 w 4411797"/>
              <a:gd name="connsiteY14" fmla="*/ 1579233 h 3075633"/>
              <a:gd name="connsiteX15" fmla="*/ 0 w 4411797"/>
              <a:gd name="connsiteY15" fmla="*/ 1579233 h 3075633"/>
              <a:gd name="connsiteX16" fmla="*/ 0 w 4411797"/>
              <a:gd name="connsiteY16" fmla="*/ 451219 h 3075633"/>
              <a:gd name="connsiteX17" fmla="*/ 451219 w 4411797"/>
              <a:gd name="connsiteY17" fmla="*/ 0 h 3075633"/>
              <a:gd name="connsiteX18" fmla="*/ 735300 w 4411797"/>
              <a:gd name="connsiteY18" fmla="*/ 0 h 3075633"/>
              <a:gd name="connsiteX0" fmla="*/ 1838249 w 4411797"/>
              <a:gd name="connsiteY0" fmla="*/ 0 h 3075633"/>
              <a:gd name="connsiteX1" fmla="*/ 3960578 w 4411797"/>
              <a:gd name="connsiteY1" fmla="*/ 0 h 3075633"/>
              <a:gd name="connsiteX2" fmla="*/ 4411797 w 4411797"/>
              <a:gd name="connsiteY2" fmla="*/ 451219 h 3075633"/>
              <a:gd name="connsiteX3" fmla="*/ 4411797 w 4411797"/>
              <a:gd name="connsiteY3" fmla="*/ 1579233 h 3075633"/>
              <a:gd name="connsiteX4" fmla="*/ 4411797 w 4411797"/>
              <a:gd name="connsiteY4" fmla="*/ 1579233 h 3075633"/>
              <a:gd name="connsiteX5" fmla="*/ 4411797 w 4411797"/>
              <a:gd name="connsiteY5" fmla="*/ 2256048 h 3075633"/>
              <a:gd name="connsiteX6" fmla="*/ 4411797 w 4411797"/>
              <a:gd name="connsiteY6" fmla="*/ 2256038 h 3075633"/>
              <a:gd name="connsiteX7" fmla="*/ 3960578 w 4411797"/>
              <a:gd name="connsiteY7" fmla="*/ 2707257 h 3075633"/>
              <a:gd name="connsiteX8" fmla="*/ 1838249 w 4411797"/>
              <a:gd name="connsiteY8" fmla="*/ 2707257 h 3075633"/>
              <a:gd name="connsiteX9" fmla="*/ 1211832 w 4411797"/>
              <a:gd name="connsiteY9" fmla="*/ 3075633 h 3075633"/>
              <a:gd name="connsiteX10" fmla="*/ 735300 w 4411797"/>
              <a:gd name="connsiteY10" fmla="*/ 2707257 h 3075633"/>
              <a:gd name="connsiteX11" fmla="*/ 451219 w 4411797"/>
              <a:gd name="connsiteY11" fmla="*/ 2707257 h 3075633"/>
              <a:gd name="connsiteX12" fmla="*/ 0 w 4411797"/>
              <a:gd name="connsiteY12" fmla="*/ 2256038 h 3075633"/>
              <a:gd name="connsiteX13" fmla="*/ 0 w 4411797"/>
              <a:gd name="connsiteY13" fmla="*/ 2256048 h 3075633"/>
              <a:gd name="connsiteX14" fmla="*/ 0 w 4411797"/>
              <a:gd name="connsiteY14" fmla="*/ 1579233 h 3075633"/>
              <a:gd name="connsiteX15" fmla="*/ 0 w 4411797"/>
              <a:gd name="connsiteY15" fmla="*/ 1579233 h 3075633"/>
              <a:gd name="connsiteX16" fmla="*/ 0 w 4411797"/>
              <a:gd name="connsiteY16" fmla="*/ 451219 h 3075633"/>
              <a:gd name="connsiteX17" fmla="*/ 451219 w 4411797"/>
              <a:gd name="connsiteY17" fmla="*/ 0 h 3075633"/>
              <a:gd name="connsiteX0" fmla="*/ 1838249 w 4411797"/>
              <a:gd name="connsiteY0" fmla="*/ 0 h 3075633"/>
              <a:gd name="connsiteX1" fmla="*/ 3960578 w 4411797"/>
              <a:gd name="connsiteY1" fmla="*/ 0 h 3075633"/>
              <a:gd name="connsiteX2" fmla="*/ 4411797 w 4411797"/>
              <a:gd name="connsiteY2" fmla="*/ 451219 h 3075633"/>
              <a:gd name="connsiteX3" fmla="*/ 4411797 w 4411797"/>
              <a:gd name="connsiteY3" fmla="*/ 1579233 h 3075633"/>
              <a:gd name="connsiteX4" fmla="*/ 4411797 w 4411797"/>
              <a:gd name="connsiteY4" fmla="*/ 1579233 h 3075633"/>
              <a:gd name="connsiteX5" fmla="*/ 4411797 w 4411797"/>
              <a:gd name="connsiteY5" fmla="*/ 2256048 h 3075633"/>
              <a:gd name="connsiteX6" fmla="*/ 4411797 w 4411797"/>
              <a:gd name="connsiteY6" fmla="*/ 2256038 h 3075633"/>
              <a:gd name="connsiteX7" fmla="*/ 3960578 w 4411797"/>
              <a:gd name="connsiteY7" fmla="*/ 2707257 h 3075633"/>
              <a:gd name="connsiteX8" fmla="*/ 1838249 w 4411797"/>
              <a:gd name="connsiteY8" fmla="*/ 2707257 h 3075633"/>
              <a:gd name="connsiteX9" fmla="*/ 1211832 w 4411797"/>
              <a:gd name="connsiteY9" fmla="*/ 3075633 h 3075633"/>
              <a:gd name="connsiteX10" fmla="*/ 735300 w 4411797"/>
              <a:gd name="connsiteY10" fmla="*/ 2707257 h 3075633"/>
              <a:gd name="connsiteX11" fmla="*/ 451219 w 4411797"/>
              <a:gd name="connsiteY11" fmla="*/ 2707257 h 3075633"/>
              <a:gd name="connsiteX12" fmla="*/ 0 w 4411797"/>
              <a:gd name="connsiteY12" fmla="*/ 2256038 h 3075633"/>
              <a:gd name="connsiteX13" fmla="*/ 0 w 4411797"/>
              <a:gd name="connsiteY13" fmla="*/ 2256048 h 3075633"/>
              <a:gd name="connsiteX14" fmla="*/ 0 w 4411797"/>
              <a:gd name="connsiteY14" fmla="*/ 1579233 h 3075633"/>
              <a:gd name="connsiteX15" fmla="*/ 0 w 4411797"/>
              <a:gd name="connsiteY15" fmla="*/ 1579233 h 3075633"/>
              <a:gd name="connsiteX16" fmla="*/ 0 w 4411797"/>
              <a:gd name="connsiteY16" fmla="*/ 451219 h 3075633"/>
              <a:gd name="connsiteX0" fmla="*/ 1838249 w 4411797"/>
              <a:gd name="connsiteY0" fmla="*/ 0 h 3075633"/>
              <a:gd name="connsiteX1" fmla="*/ 3960578 w 4411797"/>
              <a:gd name="connsiteY1" fmla="*/ 0 h 3075633"/>
              <a:gd name="connsiteX2" fmla="*/ 4411797 w 4411797"/>
              <a:gd name="connsiteY2" fmla="*/ 451219 h 3075633"/>
              <a:gd name="connsiteX3" fmla="*/ 4411797 w 4411797"/>
              <a:gd name="connsiteY3" fmla="*/ 1579233 h 3075633"/>
              <a:gd name="connsiteX4" fmla="*/ 4411797 w 4411797"/>
              <a:gd name="connsiteY4" fmla="*/ 1579233 h 3075633"/>
              <a:gd name="connsiteX5" fmla="*/ 4411797 w 4411797"/>
              <a:gd name="connsiteY5" fmla="*/ 2256048 h 3075633"/>
              <a:gd name="connsiteX6" fmla="*/ 4411797 w 4411797"/>
              <a:gd name="connsiteY6" fmla="*/ 2256038 h 3075633"/>
              <a:gd name="connsiteX7" fmla="*/ 3960578 w 4411797"/>
              <a:gd name="connsiteY7" fmla="*/ 2707257 h 3075633"/>
              <a:gd name="connsiteX8" fmla="*/ 1838249 w 4411797"/>
              <a:gd name="connsiteY8" fmla="*/ 2707257 h 3075633"/>
              <a:gd name="connsiteX9" fmla="*/ 1211832 w 4411797"/>
              <a:gd name="connsiteY9" fmla="*/ 3075633 h 3075633"/>
              <a:gd name="connsiteX10" fmla="*/ 735300 w 4411797"/>
              <a:gd name="connsiteY10" fmla="*/ 2707257 h 3075633"/>
              <a:gd name="connsiteX11" fmla="*/ 451219 w 4411797"/>
              <a:gd name="connsiteY11" fmla="*/ 2707257 h 3075633"/>
              <a:gd name="connsiteX12" fmla="*/ 0 w 4411797"/>
              <a:gd name="connsiteY12" fmla="*/ 2256038 h 3075633"/>
              <a:gd name="connsiteX13" fmla="*/ 0 w 4411797"/>
              <a:gd name="connsiteY13" fmla="*/ 2256048 h 3075633"/>
              <a:gd name="connsiteX14" fmla="*/ 0 w 4411797"/>
              <a:gd name="connsiteY14" fmla="*/ 1579233 h 3075633"/>
              <a:gd name="connsiteX15" fmla="*/ 0 w 4411797"/>
              <a:gd name="connsiteY15" fmla="*/ 1579233 h 3075633"/>
              <a:gd name="connsiteX0" fmla="*/ 3960578 w 4411797"/>
              <a:gd name="connsiteY0" fmla="*/ 0 h 3075633"/>
              <a:gd name="connsiteX1" fmla="*/ 4411797 w 4411797"/>
              <a:gd name="connsiteY1" fmla="*/ 451219 h 3075633"/>
              <a:gd name="connsiteX2" fmla="*/ 4411797 w 4411797"/>
              <a:gd name="connsiteY2" fmla="*/ 1579233 h 3075633"/>
              <a:gd name="connsiteX3" fmla="*/ 4411797 w 4411797"/>
              <a:gd name="connsiteY3" fmla="*/ 1579233 h 3075633"/>
              <a:gd name="connsiteX4" fmla="*/ 4411797 w 4411797"/>
              <a:gd name="connsiteY4" fmla="*/ 2256048 h 3075633"/>
              <a:gd name="connsiteX5" fmla="*/ 4411797 w 4411797"/>
              <a:gd name="connsiteY5" fmla="*/ 2256038 h 3075633"/>
              <a:gd name="connsiteX6" fmla="*/ 3960578 w 4411797"/>
              <a:gd name="connsiteY6" fmla="*/ 2707257 h 3075633"/>
              <a:gd name="connsiteX7" fmla="*/ 1838249 w 4411797"/>
              <a:gd name="connsiteY7" fmla="*/ 2707257 h 3075633"/>
              <a:gd name="connsiteX8" fmla="*/ 1211832 w 4411797"/>
              <a:gd name="connsiteY8" fmla="*/ 3075633 h 3075633"/>
              <a:gd name="connsiteX9" fmla="*/ 735300 w 4411797"/>
              <a:gd name="connsiteY9" fmla="*/ 2707257 h 3075633"/>
              <a:gd name="connsiteX10" fmla="*/ 451219 w 4411797"/>
              <a:gd name="connsiteY10" fmla="*/ 2707257 h 3075633"/>
              <a:gd name="connsiteX11" fmla="*/ 0 w 4411797"/>
              <a:gd name="connsiteY11" fmla="*/ 2256038 h 3075633"/>
              <a:gd name="connsiteX12" fmla="*/ 0 w 4411797"/>
              <a:gd name="connsiteY12" fmla="*/ 2256048 h 3075633"/>
              <a:gd name="connsiteX13" fmla="*/ 0 w 4411797"/>
              <a:gd name="connsiteY13" fmla="*/ 1579233 h 3075633"/>
              <a:gd name="connsiteX14" fmla="*/ 0 w 4411797"/>
              <a:gd name="connsiteY14" fmla="*/ 1579233 h 3075633"/>
              <a:gd name="connsiteX0" fmla="*/ 4411797 w 4411797"/>
              <a:gd name="connsiteY0" fmla="*/ 0 h 2624414"/>
              <a:gd name="connsiteX1" fmla="*/ 4411797 w 4411797"/>
              <a:gd name="connsiteY1" fmla="*/ 1128014 h 2624414"/>
              <a:gd name="connsiteX2" fmla="*/ 4411797 w 4411797"/>
              <a:gd name="connsiteY2" fmla="*/ 1128014 h 2624414"/>
              <a:gd name="connsiteX3" fmla="*/ 4411797 w 4411797"/>
              <a:gd name="connsiteY3" fmla="*/ 1804829 h 2624414"/>
              <a:gd name="connsiteX4" fmla="*/ 4411797 w 4411797"/>
              <a:gd name="connsiteY4" fmla="*/ 1804819 h 2624414"/>
              <a:gd name="connsiteX5" fmla="*/ 3960578 w 4411797"/>
              <a:gd name="connsiteY5" fmla="*/ 2256038 h 2624414"/>
              <a:gd name="connsiteX6" fmla="*/ 1838249 w 4411797"/>
              <a:gd name="connsiteY6" fmla="*/ 2256038 h 2624414"/>
              <a:gd name="connsiteX7" fmla="*/ 1211832 w 4411797"/>
              <a:gd name="connsiteY7" fmla="*/ 2624414 h 2624414"/>
              <a:gd name="connsiteX8" fmla="*/ 735300 w 4411797"/>
              <a:gd name="connsiteY8" fmla="*/ 2256038 h 2624414"/>
              <a:gd name="connsiteX9" fmla="*/ 451219 w 4411797"/>
              <a:gd name="connsiteY9" fmla="*/ 2256038 h 2624414"/>
              <a:gd name="connsiteX10" fmla="*/ 0 w 4411797"/>
              <a:gd name="connsiteY10" fmla="*/ 1804819 h 2624414"/>
              <a:gd name="connsiteX11" fmla="*/ 0 w 4411797"/>
              <a:gd name="connsiteY11" fmla="*/ 1804829 h 2624414"/>
              <a:gd name="connsiteX12" fmla="*/ 0 w 4411797"/>
              <a:gd name="connsiteY12" fmla="*/ 1128014 h 2624414"/>
              <a:gd name="connsiteX13" fmla="*/ 0 w 4411797"/>
              <a:gd name="connsiteY13" fmla="*/ 1128014 h 2624414"/>
              <a:gd name="connsiteX0" fmla="*/ 4411797 w 4411797"/>
              <a:gd name="connsiteY0" fmla="*/ 0 h 1496400"/>
              <a:gd name="connsiteX1" fmla="*/ 4411797 w 4411797"/>
              <a:gd name="connsiteY1" fmla="*/ 0 h 1496400"/>
              <a:gd name="connsiteX2" fmla="*/ 4411797 w 4411797"/>
              <a:gd name="connsiteY2" fmla="*/ 676815 h 1496400"/>
              <a:gd name="connsiteX3" fmla="*/ 4411797 w 4411797"/>
              <a:gd name="connsiteY3" fmla="*/ 676805 h 1496400"/>
              <a:gd name="connsiteX4" fmla="*/ 3960578 w 4411797"/>
              <a:gd name="connsiteY4" fmla="*/ 1128024 h 1496400"/>
              <a:gd name="connsiteX5" fmla="*/ 1838249 w 4411797"/>
              <a:gd name="connsiteY5" fmla="*/ 1128024 h 1496400"/>
              <a:gd name="connsiteX6" fmla="*/ 1211832 w 4411797"/>
              <a:gd name="connsiteY6" fmla="*/ 1496400 h 1496400"/>
              <a:gd name="connsiteX7" fmla="*/ 735300 w 4411797"/>
              <a:gd name="connsiteY7" fmla="*/ 1128024 h 1496400"/>
              <a:gd name="connsiteX8" fmla="*/ 451219 w 4411797"/>
              <a:gd name="connsiteY8" fmla="*/ 1128024 h 1496400"/>
              <a:gd name="connsiteX9" fmla="*/ 0 w 4411797"/>
              <a:gd name="connsiteY9" fmla="*/ 676805 h 1496400"/>
              <a:gd name="connsiteX10" fmla="*/ 0 w 4411797"/>
              <a:gd name="connsiteY10" fmla="*/ 676815 h 1496400"/>
              <a:gd name="connsiteX11" fmla="*/ 0 w 4411797"/>
              <a:gd name="connsiteY11" fmla="*/ 0 h 1496400"/>
              <a:gd name="connsiteX12" fmla="*/ 0 w 4411797"/>
              <a:gd name="connsiteY12" fmla="*/ 0 h 1496400"/>
              <a:gd name="connsiteX0" fmla="*/ 4411797 w 4411797"/>
              <a:gd name="connsiteY0" fmla="*/ 0 h 1496400"/>
              <a:gd name="connsiteX1" fmla="*/ 4411797 w 4411797"/>
              <a:gd name="connsiteY1" fmla="*/ 0 h 1496400"/>
              <a:gd name="connsiteX2" fmla="*/ 4411797 w 4411797"/>
              <a:gd name="connsiteY2" fmla="*/ 676815 h 1496400"/>
              <a:gd name="connsiteX3" fmla="*/ 4411797 w 4411797"/>
              <a:gd name="connsiteY3" fmla="*/ 676805 h 1496400"/>
              <a:gd name="connsiteX4" fmla="*/ 3960578 w 4411797"/>
              <a:gd name="connsiteY4" fmla="*/ 1128024 h 1496400"/>
              <a:gd name="connsiteX5" fmla="*/ 1583416 w 4411797"/>
              <a:gd name="connsiteY5" fmla="*/ 1113034 h 1496400"/>
              <a:gd name="connsiteX6" fmla="*/ 1211832 w 4411797"/>
              <a:gd name="connsiteY6" fmla="*/ 1496400 h 1496400"/>
              <a:gd name="connsiteX7" fmla="*/ 735300 w 4411797"/>
              <a:gd name="connsiteY7" fmla="*/ 1128024 h 1496400"/>
              <a:gd name="connsiteX8" fmla="*/ 451219 w 4411797"/>
              <a:gd name="connsiteY8" fmla="*/ 1128024 h 1496400"/>
              <a:gd name="connsiteX9" fmla="*/ 0 w 4411797"/>
              <a:gd name="connsiteY9" fmla="*/ 676805 h 1496400"/>
              <a:gd name="connsiteX10" fmla="*/ 0 w 4411797"/>
              <a:gd name="connsiteY10" fmla="*/ 676815 h 1496400"/>
              <a:gd name="connsiteX11" fmla="*/ 0 w 4411797"/>
              <a:gd name="connsiteY11" fmla="*/ 0 h 1496400"/>
              <a:gd name="connsiteX12" fmla="*/ 0 w 4411797"/>
              <a:gd name="connsiteY12" fmla="*/ 0 h 1496400"/>
              <a:gd name="connsiteX0" fmla="*/ 4411797 w 4411797"/>
              <a:gd name="connsiteY0" fmla="*/ 0 h 1496400"/>
              <a:gd name="connsiteX1" fmla="*/ 4411797 w 4411797"/>
              <a:gd name="connsiteY1" fmla="*/ 0 h 1496400"/>
              <a:gd name="connsiteX2" fmla="*/ 4411797 w 4411797"/>
              <a:gd name="connsiteY2" fmla="*/ 676815 h 1496400"/>
              <a:gd name="connsiteX3" fmla="*/ 4411797 w 4411797"/>
              <a:gd name="connsiteY3" fmla="*/ 676805 h 1496400"/>
              <a:gd name="connsiteX4" fmla="*/ 3960578 w 4411797"/>
              <a:gd name="connsiteY4" fmla="*/ 1128024 h 1496400"/>
              <a:gd name="connsiteX5" fmla="*/ 1583416 w 4411797"/>
              <a:gd name="connsiteY5" fmla="*/ 1113034 h 1496400"/>
              <a:gd name="connsiteX6" fmla="*/ 1211832 w 4411797"/>
              <a:gd name="connsiteY6" fmla="*/ 1496400 h 1496400"/>
              <a:gd name="connsiteX7" fmla="*/ 900192 w 4411797"/>
              <a:gd name="connsiteY7" fmla="*/ 1128024 h 1496400"/>
              <a:gd name="connsiteX8" fmla="*/ 451219 w 4411797"/>
              <a:gd name="connsiteY8" fmla="*/ 1128024 h 1496400"/>
              <a:gd name="connsiteX9" fmla="*/ 0 w 4411797"/>
              <a:gd name="connsiteY9" fmla="*/ 676805 h 1496400"/>
              <a:gd name="connsiteX10" fmla="*/ 0 w 4411797"/>
              <a:gd name="connsiteY10" fmla="*/ 676815 h 1496400"/>
              <a:gd name="connsiteX11" fmla="*/ 0 w 4411797"/>
              <a:gd name="connsiteY11" fmla="*/ 0 h 1496400"/>
              <a:gd name="connsiteX12" fmla="*/ 0 w 4411797"/>
              <a:gd name="connsiteY12" fmla="*/ 0 h 1496400"/>
              <a:gd name="connsiteX0" fmla="*/ 4411797 w 4411797"/>
              <a:gd name="connsiteY0" fmla="*/ 0 h 1496400"/>
              <a:gd name="connsiteX1" fmla="*/ 4411797 w 4411797"/>
              <a:gd name="connsiteY1" fmla="*/ 676815 h 1496400"/>
              <a:gd name="connsiteX2" fmla="*/ 4411797 w 4411797"/>
              <a:gd name="connsiteY2" fmla="*/ 676805 h 1496400"/>
              <a:gd name="connsiteX3" fmla="*/ 3960578 w 4411797"/>
              <a:gd name="connsiteY3" fmla="*/ 1128024 h 1496400"/>
              <a:gd name="connsiteX4" fmla="*/ 1583416 w 4411797"/>
              <a:gd name="connsiteY4" fmla="*/ 1113034 h 1496400"/>
              <a:gd name="connsiteX5" fmla="*/ 1211832 w 4411797"/>
              <a:gd name="connsiteY5" fmla="*/ 1496400 h 1496400"/>
              <a:gd name="connsiteX6" fmla="*/ 900192 w 4411797"/>
              <a:gd name="connsiteY6" fmla="*/ 1128024 h 1496400"/>
              <a:gd name="connsiteX7" fmla="*/ 451219 w 4411797"/>
              <a:gd name="connsiteY7" fmla="*/ 1128024 h 1496400"/>
              <a:gd name="connsiteX8" fmla="*/ 0 w 4411797"/>
              <a:gd name="connsiteY8" fmla="*/ 676805 h 1496400"/>
              <a:gd name="connsiteX9" fmla="*/ 0 w 4411797"/>
              <a:gd name="connsiteY9" fmla="*/ 676815 h 1496400"/>
              <a:gd name="connsiteX10" fmla="*/ 0 w 4411797"/>
              <a:gd name="connsiteY10" fmla="*/ 0 h 1496400"/>
              <a:gd name="connsiteX11" fmla="*/ 0 w 4411797"/>
              <a:gd name="connsiteY11" fmla="*/ 0 h 1496400"/>
              <a:gd name="connsiteX0" fmla="*/ 4411797 w 4411797"/>
              <a:gd name="connsiteY0" fmla="*/ 676815 h 1496400"/>
              <a:gd name="connsiteX1" fmla="*/ 4411797 w 4411797"/>
              <a:gd name="connsiteY1" fmla="*/ 676805 h 1496400"/>
              <a:gd name="connsiteX2" fmla="*/ 3960578 w 4411797"/>
              <a:gd name="connsiteY2" fmla="*/ 1128024 h 1496400"/>
              <a:gd name="connsiteX3" fmla="*/ 1583416 w 4411797"/>
              <a:gd name="connsiteY3" fmla="*/ 1113034 h 1496400"/>
              <a:gd name="connsiteX4" fmla="*/ 1211832 w 4411797"/>
              <a:gd name="connsiteY4" fmla="*/ 1496400 h 1496400"/>
              <a:gd name="connsiteX5" fmla="*/ 900192 w 4411797"/>
              <a:gd name="connsiteY5" fmla="*/ 1128024 h 1496400"/>
              <a:gd name="connsiteX6" fmla="*/ 451219 w 4411797"/>
              <a:gd name="connsiteY6" fmla="*/ 1128024 h 1496400"/>
              <a:gd name="connsiteX7" fmla="*/ 0 w 4411797"/>
              <a:gd name="connsiteY7" fmla="*/ 676805 h 1496400"/>
              <a:gd name="connsiteX8" fmla="*/ 0 w 4411797"/>
              <a:gd name="connsiteY8" fmla="*/ 676815 h 1496400"/>
              <a:gd name="connsiteX9" fmla="*/ 0 w 4411797"/>
              <a:gd name="connsiteY9" fmla="*/ 0 h 1496400"/>
              <a:gd name="connsiteX10" fmla="*/ 0 w 4411797"/>
              <a:gd name="connsiteY10" fmla="*/ 0 h 1496400"/>
              <a:gd name="connsiteX0" fmla="*/ 4411797 w 4411797"/>
              <a:gd name="connsiteY0" fmla="*/ 676815 h 1496400"/>
              <a:gd name="connsiteX1" fmla="*/ 4411797 w 4411797"/>
              <a:gd name="connsiteY1" fmla="*/ 676805 h 1496400"/>
              <a:gd name="connsiteX2" fmla="*/ 3960578 w 4411797"/>
              <a:gd name="connsiteY2" fmla="*/ 1128024 h 1496400"/>
              <a:gd name="connsiteX3" fmla="*/ 1583416 w 4411797"/>
              <a:gd name="connsiteY3" fmla="*/ 1113034 h 1496400"/>
              <a:gd name="connsiteX4" fmla="*/ 1211832 w 4411797"/>
              <a:gd name="connsiteY4" fmla="*/ 1496400 h 1496400"/>
              <a:gd name="connsiteX5" fmla="*/ 900192 w 4411797"/>
              <a:gd name="connsiteY5" fmla="*/ 1128024 h 1496400"/>
              <a:gd name="connsiteX6" fmla="*/ 451219 w 4411797"/>
              <a:gd name="connsiteY6" fmla="*/ 1128024 h 1496400"/>
              <a:gd name="connsiteX7" fmla="*/ 0 w 4411797"/>
              <a:gd name="connsiteY7" fmla="*/ 676805 h 1496400"/>
              <a:gd name="connsiteX8" fmla="*/ 0 w 4411797"/>
              <a:gd name="connsiteY8" fmla="*/ 676815 h 1496400"/>
              <a:gd name="connsiteX9" fmla="*/ 0 w 4411797"/>
              <a:gd name="connsiteY9" fmla="*/ 0 h 1496400"/>
              <a:gd name="connsiteX0" fmla="*/ 4411797 w 4411797"/>
              <a:gd name="connsiteY0" fmla="*/ 10 h 819595"/>
              <a:gd name="connsiteX1" fmla="*/ 4411797 w 4411797"/>
              <a:gd name="connsiteY1" fmla="*/ 0 h 819595"/>
              <a:gd name="connsiteX2" fmla="*/ 3960578 w 4411797"/>
              <a:gd name="connsiteY2" fmla="*/ 451219 h 819595"/>
              <a:gd name="connsiteX3" fmla="*/ 1583416 w 4411797"/>
              <a:gd name="connsiteY3" fmla="*/ 436229 h 819595"/>
              <a:gd name="connsiteX4" fmla="*/ 1211832 w 4411797"/>
              <a:gd name="connsiteY4" fmla="*/ 819595 h 819595"/>
              <a:gd name="connsiteX5" fmla="*/ 900192 w 4411797"/>
              <a:gd name="connsiteY5" fmla="*/ 451219 h 819595"/>
              <a:gd name="connsiteX6" fmla="*/ 451219 w 4411797"/>
              <a:gd name="connsiteY6" fmla="*/ 451219 h 819595"/>
              <a:gd name="connsiteX7" fmla="*/ 0 w 4411797"/>
              <a:gd name="connsiteY7" fmla="*/ 0 h 819595"/>
              <a:gd name="connsiteX8" fmla="*/ 0 w 4411797"/>
              <a:gd name="connsiteY8" fmla="*/ 10 h 819595"/>
              <a:gd name="connsiteX0" fmla="*/ 4411797 w 4411797"/>
              <a:gd name="connsiteY0" fmla="*/ 10 h 819595"/>
              <a:gd name="connsiteX1" fmla="*/ 4411797 w 4411797"/>
              <a:gd name="connsiteY1" fmla="*/ 0 h 819595"/>
              <a:gd name="connsiteX2" fmla="*/ 3960578 w 4411797"/>
              <a:gd name="connsiteY2" fmla="*/ 451219 h 819595"/>
              <a:gd name="connsiteX3" fmla="*/ 1583416 w 4411797"/>
              <a:gd name="connsiteY3" fmla="*/ 436229 h 819595"/>
              <a:gd name="connsiteX4" fmla="*/ 1211832 w 4411797"/>
              <a:gd name="connsiteY4" fmla="*/ 819595 h 819595"/>
              <a:gd name="connsiteX5" fmla="*/ 980950 w 4411797"/>
              <a:gd name="connsiteY5" fmla="*/ 451219 h 819595"/>
              <a:gd name="connsiteX6" fmla="*/ 451219 w 4411797"/>
              <a:gd name="connsiteY6" fmla="*/ 451219 h 819595"/>
              <a:gd name="connsiteX7" fmla="*/ 0 w 4411797"/>
              <a:gd name="connsiteY7" fmla="*/ 0 h 819595"/>
              <a:gd name="connsiteX8" fmla="*/ 0 w 4411797"/>
              <a:gd name="connsiteY8" fmla="*/ 10 h 819595"/>
              <a:gd name="connsiteX0" fmla="*/ 4411797 w 4411797"/>
              <a:gd name="connsiteY0" fmla="*/ 10 h 789615"/>
              <a:gd name="connsiteX1" fmla="*/ 4411797 w 4411797"/>
              <a:gd name="connsiteY1" fmla="*/ 0 h 789615"/>
              <a:gd name="connsiteX2" fmla="*/ 3960578 w 4411797"/>
              <a:gd name="connsiteY2" fmla="*/ 451219 h 789615"/>
              <a:gd name="connsiteX3" fmla="*/ 1583416 w 4411797"/>
              <a:gd name="connsiteY3" fmla="*/ 436229 h 789615"/>
              <a:gd name="connsiteX4" fmla="*/ 1292590 w 4411797"/>
              <a:gd name="connsiteY4" fmla="*/ 789615 h 789615"/>
              <a:gd name="connsiteX5" fmla="*/ 980950 w 4411797"/>
              <a:gd name="connsiteY5" fmla="*/ 451219 h 789615"/>
              <a:gd name="connsiteX6" fmla="*/ 451219 w 4411797"/>
              <a:gd name="connsiteY6" fmla="*/ 451219 h 789615"/>
              <a:gd name="connsiteX7" fmla="*/ 0 w 4411797"/>
              <a:gd name="connsiteY7" fmla="*/ 0 h 789615"/>
              <a:gd name="connsiteX8" fmla="*/ 0 w 4411797"/>
              <a:gd name="connsiteY8" fmla="*/ 10 h 789615"/>
              <a:gd name="connsiteX0" fmla="*/ 4411797 w 4411797"/>
              <a:gd name="connsiteY0" fmla="*/ 10 h 789615"/>
              <a:gd name="connsiteX1" fmla="*/ 4411797 w 4411797"/>
              <a:gd name="connsiteY1" fmla="*/ 0 h 789615"/>
              <a:gd name="connsiteX2" fmla="*/ 3960578 w 4411797"/>
              <a:gd name="connsiteY2" fmla="*/ 451219 h 789615"/>
              <a:gd name="connsiteX3" fmla="*/ 1583416 w 4411797"/>
              <a:gd name="connsiteY3" fmla="*/ 436229 h 789615"/>
              <a:gd name="connsiteX4" fmla="*/ 1225287 w 4411797"/>
              <a:gd name="connsiteY4" fmla="*/ 789615 h 789615"/>
              <a:gd name="connsiteX5" fmla="*/ 980950 w 4411797"/>
              <a:gd name="connsiteY5" fmla="*/ 451219 h 789615"/>
              <a:gd name="connsiteX6" fmla="*/ 451219 w 4411797"/>
              <a:gd name="connsiteY6" fmla="*/ 451219 h 789615"/>
              <a:gd name="connsiteX7" fmla="*/ 0 w 4411797"/>
              <a:gd name="connsiteY7" fmla="*/ 0 h 789615"/>
              <a:gd name="connsiteX8" fmla="*/ 0 w 4411797"/>
              <a:gd name="connsiteY8" fmla="*/ 10 h 789615"/>
              <a:gd name="connsiteX0" fmla="*/ 4411797 w 4411797"/>
              <a:gd name="connsiteY0" fmla="*/ 10 h 789615"/>
              <a:gd name="connsiteX1" fmla="*/ 4411797 w 4411797"/>
              <a:gd name="connsiteY1" fmla="*/ 0 h 789615"/>
              <a:gd name="connsiteX2" fmla="*/ 3960578 w 4411797"/>
              <a:gd name="connsiteY2" fmla="*/ 451219 h 789615"/>
              <a:gd name="connsiteX3" fmla="*/ 1583416 w 4411797"/>
              <a:gd name="connsiteY3" fmla="*/ 436229 h 789615"/>
              <a:gd name="connsiteX4" fmla="*/ 1292584 w 4411797"/>
              <a:gd name="connsiteY4" fmla="*/ 789615 h 789615"/>
              <a:gd name="connsiteX5" fmla="*/ 980950 w 4411797"/>
              <a:gd name="connsiteY5" fmla="*/ 451219 h 789615"/>
              <a:gd name="connsiteX6" fmla="*/ 451219 w 4411797"/>
              <a:gd name="connsiteY6" fmla="*/ 451219 h 789615"/>
              <a:gd name="connsiteX7" fmla="*/ 0 w 4411797"/>
              <a:gd name="connsiteY7" fmla="*/ 0 h 789615"/>
              <a:gd name="connsiteX8" fmla="*/ 0 w 4411797"/>
              <a:gd name="connsiteY8" fmla="*/ 10 h 789615"/>
              <a:gd name="connsiteX0" fmla="*/ 4411797 w 4411797"/>
              <a:gd name="connsiteY0" fmla="*/ 10 h 789615"/>
              <a:gd name="connsiteX1" fmla="*/ 4411797 w 4411797"/>
              <a:gd name="connsiteY1" fmla="*/ 0 h 789615"/>
              <a:gd name="connsiteX2" fmla="*/ 3960578 w 4411797"/>
              <a:gd name="connsiteY2" fmla="*/ 451219 h 789615"/>
              <a:gd name="connsiteX3" fmla="*/ 1583416 w 4411797"/>
              <a:gd name="connsiteY3" fmla="*/ 436229 h 789615"/>
              <a:gd name="connsiteX4" fmla="*/ 1292584 w 4411797"/>
              <a:gd name="connsiteY4" fmla="*/ 789615 h 789615"/>
              <a:gd name="connsiteX5" fmla="*/ 1075168 w 4411797"/>
              <a:gd name="connsiteY5" fmla="*/ 451219 h 789615"/>
              <a:gd name="connsiteX6" fmla="*/ 451219 w 4411797"/>
              <a:gd name="connsiteY6" fmla="*/ 451219 h 789615"/>
              <a:gd name="connsiteX7" fmla="*/ 0 w 4411797"/>
              <a:gd name="connsiteY7" fmla="*/ 0 h 789615"/>
              <a:gd name="connsiteX8" fmla="*/ 0 w 4411797"/>
              <a:gd name="connsiteY8" fmla="*/ 10 h 78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1797" h="789615">
                <a:moveTo>
                  <a:pt x="4411797" y="10"/>
                </a:moveTo>
                <a:lnTo>
                  <a:pt x="4411797" y="0"/>
                </a:lnTo>
                <a:cubicBezTo>
                  <a:pt x="4411797" y="249201"/>
                  <a:pt x="4209779" y="451219"/>
                  <a:pt x="3960578" y="451219"/>
                </a:cubicBezTo>
                <a:lnTo>
                  <a:pt x="1583416" y="436229"/>
                </a:lnTo>
                <a:lnTo>
                  <a:pt x="1292584" y="789615"/>
                </a:lnTo>
                <a:lnTo>
                  <a:pt x="1075168" y="451219"/>
                </a:lnTo>
                <a:lnTo>
                  <a:pt x="451219" y="451219"/>
                </a:lnTo>
                <a:cubicBezTo>
                  <a:pt x="202018" y="451219"/>
                  <a:pt x="0" y="249201"/>
                  <a:pt x="0" y="0"/>
                </a:cubicBezTo>
                <a:lnTo>
                  <a:pt x="0" y="10"/>
                </a:lnTo>
              </a:path>
            </a:pathLst>
          </a:cu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TextBox 12"/>
          <p:cNvSpPr txBox="1"/>
          <p:nvPr/>
        </p:nvSpPr>
        <p:spPr>
          <a:xfrm>
            <a:off x="4932040" y="3356992"/>
            <a:ext cx="200276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</a:rPr>
              <a:t>ДО</a:t>
            </a:r>
            <a:r>
              <a:rPr lang="ru-RU" sz="2000" dirty="0" smtClean="0"/>
              <a:t> проекту</a:t>
            </a:r>
          </a:p>
        </p:txBody>
      </p:sp>
      <p:sp>
        <p:nvSpPr>
          <p:cNvPr id="29" name="TextBox 12"/>
          <p:cNvSpPr txBox="1"/>
          <p:nvPr/>
        </p:nvSpPr>
        <p:spPr>
          <a:xfrm>
            <a:off x="6804248" y="3356992"/>
            <a:ext cx="21467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2"/>
                </a:solidFill>
              </a:rPr>
              <a:t>П</a:t>
            </a:r>
            <a:r>
              <a:rPr lang="uk-UA" sz="2800" b="1" dirty="0" smtClean="0">
                <a:solidFill>
                  <a:schemeClr val="accent2"/>
                </a:solidFill>
              </a:rPr>
              <a:t>ІСЛЯ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/>
              <a:t>проекту</a:t>
            </a: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883174431"/>
              </p:ext>
            </p:extLst>
          </p:nvPr>
        </p:nvGraphicFramePr>
        <p:xfrm>
          <a:off x="6269160" y="3891963"/>
          <a:ext cx="2874839" cy="279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4816398" y="3560781"/>
            <a:ext cx="115642" cy="115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6688606" y="3560781"/>
            <a:ext cx="115642" cy="115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3349100" y="1361180"/>
            <a:ext cx="5794900" cy="30777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i="1" dirty="0" smtClean="0"/>
              <a:t>Чи згодні Ви з такими твердженнями? («Повністю згоден» / «</a:t>
            </a:r>
            <a:r>
              <a:rPr lang="uk-UA" sz="1400" i="1" dirty="0" err="1" smtClean="0"/>
              <a:t>Згоден</a:t>
            </a:r>
            <a:r>
              <a:rPr lang="uk-UA" sz="1400" i="1" dirty="0" smtClean="0"/>
              <a:t>»)</a:t>
            </a:r>
            <a:endParaRPr lang="uk-UA" sz="1400" i="1" dirty="0"/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956649356"/>
              </p:ext>
            </p:extLst>
          </p:nvPr>
        </p:nvGraphicFramePr>
        <p:xfrm>
          <a:off x="5839888" y="1700808"/>
          <a:ext cx="1756448" cy="172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12"/>
          <p:cNvSpPr txBox="1"/>
          <p:nvPr/>
        </p:nvSpPr>
        <p:spPr>
          <a:xfrm>
            <a:off x="6269161" y="2276872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8</a:t>
            </a:r>
            <a:r>
              <a:rPr lang="uk-UA" sz="3200" dirty="0" smtClean="0"/>
              <a:t>9</a:t>
            </a:r>
            <a:r>
              <a:rPr lang="en-US" sz="3200" dirty="0" smtClean="0"/>
              <a:t>%</a:t>
            </a:r>
            <a:endParaRPr lang="uk-UA" sz="3200" dirty="0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4248296364"/>
              </p:ext>
            </p:extLst>
          </p:nvPr>
        </p:nvGraphicFramePr>
        <p:xfrm>
          <a:off x="7447787" y="1700808"/>
          <a:ext cx="1756448" cy="172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12"/>
          <p:cNvSpPr txBox="1"/>
          <p:nvPr/>
        </p:nvSpPr>
        <p:spPr>
          <a:xfrm>
            <a:off x="7884698" y="2272365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/>
              <a:t>9</a:t>
            </a:r>
            <a:r>
              <a:rPr lang="en-US" sz="3200" dirty="0" smtClean="0"/>
              <a:t>4%</a:t>
            </a:r>
            <a:endParaRPr lang="uk-UA" sz="3200" dirty="0"/>
          </a:p>
        </p:txBody>
      </p:sp>
      <p:sp>
        <p:nvSpPr>
          <p:cNvPr id="3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65578" y="6546826"/>
            <a:ext cx="865478" cy="304333"/>
          </a:xfrm>
        </p:spPr>
        <p:txBody>
          <a:bodyPr/>
          <a:lstStyle/>
          <a:p>
            <a:fld id="{06942FB0-8F81-4E4C-B0AD-40D1629B45FF}" type="slidenum">
              <a:rPr lang="uk-UA" smtClean="0"/>
              <a:pPr/>
              <a:t>11</a:t>
            </a:fld>
            <a:endParaRPr lang="uk-UA" dirty="0"/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3324585" y="2132856"/>
            <a:ext cx="2687575" cy="898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dirty="0" smtClean="0"/>
              <a:t>Ставлення до ВІЛ-позитивних пацієнтів та інших пацієнтів має бути однаковим</a:t>
            </a:r>
            <a:endParaRPr lang="uk-UA" sz="1500" dirty="0"/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322532"/>
              </p:ext>
            </p:extLst>
          </p:nvPr>
        </p:nvGraphicFramePr>
        <p:xfrm>
          <a:off x="3436716" y="4019228"/>
          <a:ext cx="2935484" cy="265013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935484"/>
              </a:tblGrid>
              <a:tr h="856208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ВІЛ-інфікованих осіб потрібно лікувати окремо від інших людей, щоб захистити загальне населення від інфікування</a:t>
                      </a:r>
                      <a:endParaRPr lang="uk-UA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208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Якщо медичний працівник боїться інфікуватися ВІЛ від пацієнта, він може відмовитися приймати такого пацієнта</a:t>
                      </a:r>
                      <a:endParaRPr lang="uk-UA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716">
                <a:tc>
                  <a:txBody>
                    <a:bodyPr/>
                    <a:lstStyle/>
                    <a:p>
                      <a:pPr algn="l" fontAlgn="b"/>
                      <a:r>
                        <a:rPr lang="uk-UA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Надання медичної допомоги ВІЛ-інфікованим хворим – це марнування ресурсів, адже вони все одно скоро помруть</a:t>
                      </a:r>
                      <a:endParaRPr lang="uk-UA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Объект 2"/>
          <p:cNvSpPr txBox="1">
            <a:spLocks/>
          </p:cNvSpPr>
          <p:nvPr/>
        </p:nvSpPr>
        <p:spPr>
          <a:xfrm>
            <a:off x="179512" y="1268758"/>
            <a:ext cx="2896096" cy="3477875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500" dirty="0" smtClean="0"/>
              <a:t>До впровадження проекту, незважаючи на те, що більшість медичних працівників зазначали, що </a:t>
            </a:r>
            <a:r>
              <a:rPr lang="uk-UA" sz="1500" b="1" dirty="0" smtClean="0"/>
              <a:t>до всіх пацієнтів потрібно відноситись однаково</a:t>
            </a:r>
            <a:r>
              <a:rPr lang="uk-UA" sz="1500" dirty="0" smtClean="0"/>
              <a:t>, більше половини з опитаних водночас вважали, що </a:t>
            </a:r>
            <a:r>
              <a:rPr lang="uk-UA" sz="1500" b="1" dirty="0" smtClean="0"/>
              <a:t>ЛЖВ потрібно лікувати окремо</a:t>
            </a:r>
            <a:r>
              <a:rPr lang="uk-UA" sz="15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uk-UA" sz="1500" dirty="0" smtClean="0"/>
              <a:t>В результаті проектної діяльності ставлення до ВІЛ-позитивних пацієнтів значно покращилося – так, відсоток тих, хто вважав нормальною ізоляцію ЛЖВ зменшився в два рази.</a:t>
            </a: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5177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Сегрегація ЛЖВ від інших пацієнтів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FB0-8F81-4E4C-B0AD-40D1629B45FF}" type="slidenum">
              <a:rPr lang="uk-UA" smtClean="0"/>
              <a:pPr/>
              <a:t>12</a:t>
            </a:fld>
            <a:endParaRPr lang="uk-UA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69477"/>
              </p:ext>
            </p:extLst>
          </p:nvPr>
        </p:nvGraphicFramePr>
        <p:xfrm>
          <a:off x="4716016" y="2060849"/>
          <a:ext cx="1944216" cy="424847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44216"/>
              </a:tblGrid>
              <a:tr h="141615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Пацієнти з ВІЛ-позитивним статусом у медичному закладі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перебувають окремо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від інших пацієнтів.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15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медичному закладі робляться спеціальні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маркування на ліжках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щоб позначити ВІЛ-позитивних пацієнтів.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157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</a:t>
                      </a:r>
                      <a:r>
                        <a:rPr lang="uk-UA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закладі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є </a:t>
                      </a:r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маркування на медичних картах </a:t>
                      </a: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пацієнтів, що позначають їх ВІЛ-позитивний статус.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2907076" y="3717032"/>
            <a:ext cx="1518351" cy="968477"/>
            <a:chOff x="513853" y="3649565"/>
            <a:chExt cx="1080668" cy="689302"/>
          </a:xfrm>
        </p:grpSpPr>
        <p:grpSp>
          <p:nvGrpSpPr>
            <p:cNvPr id="37" name="Group 11"/>
            <p:cNvGrpSpPr>
              <a:grpSpLocks noChangeAspect="1"/>
            </p:cNvGrpSpPr>
            <p:nvPr/>
          </p:nvGrpSpPr>
          <p:grpSpPr bwMode="auto">
            <a:xfrm>
              <a:off x="604068" y="3649565"/>
              <a:ext cx="990453" cy="689302"/>
              <a:chOff x="3765" y="1382"/>
              <a:chExt cx="592" cy="412"/>
            </a:xfrm>
            <a:solidFill>
              <a:schemeClr val="accent1"/>
            </a:solidFill>
          </p:grpSpPr>
          <p:sp>
            <p:nvSpPr>
              <p:cNvPr id="42" name="Freeform 13"/>
              <p:cNvSpPr>
                <a:spLocks/>
              </p:cNvSpPr>
              <p:nvPr/>
            </p:nvSpPr>
            <p:spPr bwMode="auto">
              <a:xfrm>
                <a:off x="3765" y="1382"/>
                <a:ext cx="592" cy="412"/>
              </a:xfrm>
              <a:custGeom>
                <a:avLst/>
                <a:gdLst>
                  <a:gd name="T0" fmla="*/ 0 w 3553"/>
                  <a:gd name="T1" fmla="*/ 0 h 2471"/>
                  <a:gd name="T2" fmla="*/ 411 w 3553"/>
                  <a:gd name="T3" fmla="*/ 0 h 2471"/>
                  <a:gd name="T4" fmla="*/ 411 w 3553"/>
                  <a:gd name="T5" fmla="*/ 1648 h 2471"/>
                  <a:gd name="T6" fmla="*/ 3142 w 3553"/>
                  <a:gd name="T7" fmla="*/ 1648 h 2471"/>
                  <a:gd name="T8" fmla="*/ 3142 w 3553"/>
                  <a:gd name="T9" fmla="*/ 1236 h 2471"/>
                  <a:gd name="T10" fmla="*/ 3553 w 3553"/>
                  <a:gd name="T11" fmla="*/ 1236 h 2471"/>
                  <a:gd name="T12" fmla="*/ 3553 w 3553"/>
                  <a:gd name="T13" fmla="*/ 2471 h 2471"/>
                  <a:gd name="T14" fmla="*/ 3142 w 3553"/>
                  <a:gd name="T15" fmla="*/ 2471 h 2471"/>
                  <a:gd name="T16" fmla="*/ 3142 w 3553"/>
                  <a:gd name="T17" fmla="*/ 2058 h 2471"/>
                  <a:gd name="T18" fmla="*/ 411 w 3553"/>
                  <a:gd name="T19" fmla="*/ 2058 h 2471"/>
                  <a:gd name="T20" fmla="*/ 411 w 3553"/>
                  <a:gd name="T21" fmla="*/ 2471 h 2471"/>
                  <a:gd name="T22" fmla="*/ 0 w 3553"/>
                  <a:gd name="T23" fmla="*/ 2471 h 2471"/>
                  <a:gd name="T24" fmla="*/ 0 w 3553"/>
                  <a:gd name="T25" fmla="*/ 0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53" h="2471">
                    <a:moveTo>
                      <a:pt x="0" y="0"/>
                    </a:moveTo>
                    <a:lnTo>
                      <a:pt x="411" y="0"/>
                    </a:lnTo>
                    <a:lnTo>
                      <a:pt x="411" y="1648"/>
                    </a:lnTo>
                    <a:lnTo>
                      <a:pt x="3142" y="1648"/>
                    </a:lnTo>
                    <a:lnTo>
                      <a:pt x="3142" y="1236"/>
                    </a:lnTo>
                    <a:lnTo>
                      <a:pt x="3553" y="1236"/>
                    </a:lnTo>
                    <a:lnTo>
                      <a:pt x="3553" y="2471"/>
                    </a:lnTo>
                    <a:lnTo>
                      <a:pt x="3142" y="2471"/>
                    </a:lnTo>
                    <a:lnTo>
                      <a:pt x="3142" y="2058"/>
                    </a:lnTo>
                    <a:lnTo>
                      <a:pt x="411" y="2058"/>
                    </a:lnTo>
                    <a:lnTo>
                      <a:pt x="411" y="2471"/>
                    </a:lnTo>
                    <a:lnTo>
                      <a:pt x="0" y="24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3851" y="1568"/>
                <a:ext cx="109" cy="58"/>
              </a:xfrm>
              <a:custGeom>
                <a:avLst/>
                <a:gdLst>
                  <a:gd name="T0" fmla="*/ 173 w 653"/>
                  <a:gd name="T1" fmla="*/ 0 h 348"/>
                  <a:gd name="T2" fmla="*/ 480 w 653"/>
                  <a:gd name="T3" fmla="*/ 0 h 348"/>
                  <a:gd name="T4" fmla="*/ 511 w 653"/>
                  <a:gd name="T5" fmla="*/ 3 h 348"/>
                  <a:gd name="T6" fmla="*/ 540 w 653"/>
                  <a:gd name="T7" fmla="*/ 11 h 348"/>
                  <a:gd name="T8" fmla="*/ 567 w 653"/>
                  <a:gd name="T9" fmla="*/ 24 h 348"/>
                  <a:gd name="T10" fmla="*/ 592 w 653"/>
                  <a:gd name="T11" fmla="*/ 41 h 348"/>
                  <a:gd name="T12" fmla="*/ 612 w 653"/>
                  <a:gd name="T13" fmla="*/ 62 h 348"/>
                  <a:gd name="T14" fmla="*/ 630 w 653"/>
                  <a:gd name="T15" fmla="*/ 86 h 348"/>
                  <a:gd name="T16" fmla="*/ 642 w 653"/>
                  <a:gd name="T17" fmla="*/ 113 h 348"/>
                  <a:gd name="T18" fmla="*/ 651 w 653"/>
                  <a:gd name="T19" fmla="*/ 142 h 348"/>
                  <a:gd name="T20" fmla="*/ 653 w 653"/>
                  <a:gd name="T21" fmla="*/ 173 h 348"/>
                  <a:gd name="T22" fmla="*/ 651 w 653"/>
                  <a:gd name="T23" fmla="*/ 205 h 348"/>
                  <a:gd name="T24" fmla="*/ 642 w 653"/>
                  <a:gd name="T25" fmla="*/ 235 h 348"/>
                  <a:gd name="T26" fmla="*/ 630 w 653"/>
                  <a:gd name="T27" fmla="*/ 262 h 348"/>
                  <a:gd name="T28" fmla="*/ 612 w 653"/>
                  <a:gd name="T29" fmla="*/ 285 h 348"/>
                  <a:gd name="T30" fmla="*/ 592 w 653"/>
                  <a:gd name="T31" fmla="*/ 307 h 348"/>
                  <a:gd name="T32" fmla="*/ 567 w 653"/>
                  <a:gd name="T33" fmla="*/ 324 h 348"/>
                  <a:gd name="T34" fmla="*/ 540 w 653"/>
                  <a:gd name="T35" fmla="*/ 337 h 348"/>
                  <a:gd name="T36" fmla="*/ 511 w 653"/>
                  <a:gd name="T37" fmla="*/ 344 h 348"/>
                  <a:gd name="T38" fmla="*/ 480 w 653"/>
                  <a:gd name="T39" fmla="*/ 348 h 348"/>
                  <a:gd name="T40" fmla="*/ 173 w 653"/>
                  <a:gd name="T41" fmla="*/ 348 h 348"/>
                  <a:gd name="T42" fmla="*/ 142 w 653"/>
                  <a:gd name="T43" fmla="*/ 344 h 348"/>
                  <a:gd name="T44" fmla="*/ 113 w 653"/>
                  <a:gd name="T45" fmla="*/ 337 h 348"/>
                  <a:gd name="T46" fmla="*/ 86 w 653"/>
                  <a:gd name="T47" fmla="*/ 324 h 348"/>
                  <a:gd name="T48" fmla="*/ 61 w 653"/>
                  <a:gd name="T49" fmla="*/ 307 h 348"/>
                  <a:gd name="T50" fmla="*/ 41 w 653"/>
                  <a:gd name="T51" fmla="*/ 285 h 348"/>
                  <a:gd name="T52" fmla="*/ 23 w 653"/>
                  <a:gd name="T53" fmla="*/ 262 h 348"/>
                  <a:gd name="T54" fmla="*/ 10 w 653"/>
                  <a:gd name="T55" fmla="*/ 235 h 348"/>
                  <a:gd name="T56" fmla="*/ 2 w 653"/>
                  <a:gd name="T57" fmla="*/ 205 h 348"/>
                  <a:gd name="T58" fmla="*/ 0 w 653"/>
                  <a:gd name="T59" fmla="*/ 173 h 348"/>
                  <a:gd name="T60" fmla="*/ 2 w 653"/>
                  <a:gd name="T61" fmla="*/ 142 h 348"/>
                  <a:gd name="T62" fmla="*/ 10 w 653"/>
                  <a:gd name="T63" fmla="*/ 113 h 348"/>
                  <a:gd name="T64" fmla="*/ 23 w 653"/>
                  <a:gd name="T65" fmla="*/ 86 h 348"/>
                  <a:gd name="T66" fmla="*/ 41 w 653"/>
                  <a:gd name="T67" fmla="*/ 62 h 348"/>
                  <a:gd name="T68" fmla="*/ 61 w 653"/>
                  <a:gd name="T69" fmla="*/ 41 h 348"/>
                  <a:gd name="T70" fmla="*/ 86 w 653"/>
                  <a:gd name="T71" fmla="*/ 24 h 348"/>
                  <a:gd name="T72" fmla="*/ 113 w 653"/>
                  <a:gd name="T73" fmla="*/ 11 h 348"/>
                  <a:gd name="T74" fmla="*/ 142 w 653"/>
                  <a:gd name="T75" fmla="*/ 3 h 348"/>
                  <a:gd name="T76" fmla="*/ 173 w 653"/>
                  <a:gd name="T77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53" h="348">
                    <a:moveTo>
                      <a:pt x="173" y="0"/>
                    </a:moveTo>
                    <a:lnTo>
                      <a:pt x="480" y="0"/>
                    </a:lnTo>
                    <a:lnTo>
                      <a:pt x="511" y="3"/>
                    </a:lnTo>
                    <a:lnTo>
                      <a:pt x="540" y="11"/>
                    </a:lnTo>
                    <a:lnTo>
                      <a:pt x="567" y="24"/>
                    </a:lnTo>
                    <a:lnTo>
                      <a:pt x="592" y="41"/>
                    </a:lnTo>
                    <a:lnTo>
                      <a:pt x="612" y="62"/>
                    </a:lnTo>
                    <a:lnTo>
                      <a:pt x="630" y="86"/>
                    </a:lnTo>
                    <a:lnTo>
                      <a:pt x="642" y="113"/>
                    </a:lnTo>
                    <a:lnTo>
                      <a:pt x="651" y="142"/>
                    </a:lnTo>
                    <a:lnTo>
                      <a:pt x="653" y="173"/>
                    </a:lnTo>
                    <a:lnTo>
                      <a:pt x="651" y="205"/>
                    </a:lnTo>
                    <a:lnTo>
                      <a:pt x="642" y="235"/>
                    </a:lnTo>
                    <a:lnTo>
                      <a:pt x="630" y="262"/>
                    </a:lnTo>
                    <a:lnTo>
                      <a:pt x="612" y="285"/>
                    </a:lnTo>
                    <a:lnTo>
                      <a:pt x="592" y="307"/>
                    </a:lnTo>
                    <a:lnTo>
                      <a:pt x="567" y="324"/>
                    </a:lnTo>
                    <a:lnTo>
                      <a:pt x="540" y="337"/>
                    </a:lnTo>
                    <a:lnTo>
                      <a:pt x="511" y="344"/>
                    </a:lnTo>
                    <a:lnTo>
                      <a:pt x="480" y="348"/>
                    </a:lnTo>
                    <a:lnTo>
                      <a:pt x="173" y="348"/>
                    </a:lnTo>
                    <a:lnTo>
                      <a:pt x="142" y="344"/>
                    </a:lnTo>
                    <a:lnTo>
                      <a:pt x="113" y="337"/>
                    </a:lnTo>
                    <a:lnTo>
                      <a:pt x="86" y="324"/>
                    </a:lnTo>
                    <a:lnTo>
                      <a:pt x="61" y="307"/>
                    </a:lnTo>
                    <a:lnTo>
                      <a:pt x="41" y="285"/>
                    </a:lnTo>
                    <a:lnTo>
                      <a:pt x="23" y="262"/>
                    </a:lnTo>
                    <a:lnTo>
                      <a:pt x="10" y="235"/>
                    </a:lnTo>
                    <a:lnTo>
                      <a:pt x="2" y="205"/>
                    </a:lnTo>
                    <a:lnTo>
                      <a:pt x="0" y="173"/>
                    </a:lnTo>
                    <a:lnTo>
                      <a:pt x="2" y="142"/>
                    </a:lnTo>
                    <a:lnTo>
                      <a:pt x="10" y="113"/>
                    </a:lnTo>
                    <a:lnTo>
                      <a:pt x="23" y="86"/>
                    </a:lnTo>
                    <a:lnTo>
                      <a:pt x="41" y="62"/>
                    </a:lnTo>
                    <a:lnTo>
                      <a:pt x="61" y="41"/>
                    </a:lnTo>
                    <a:lnTo>
                      <a:pt x="86" y="24"/>
                    </a:lnTo>
                    <a:lnTo>
                      <a:pt x="113" y="11"/>
                    </a:lnTo>
                    <a:lnTo>
                      <a:pt x="142" y="3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3887" y="1459"/>
                <a:ext cx="94" cy="93"/>
              </a:xfrm>
              <a:custGeom>
                <a:avLst/>
                <a:gdLst>
                  <a:gd name="T0" fmla="*/ 281 w 561"/>
                  <a:gd name="T1" fmla="*/ 0 h 562"/>
                  <a:gd name="T2" fmla="*/ 322 w 561"/>
                  <a:gd name="T3" fmla="*/ 4 h 562"/>
                  <a:gd name="T4" fmla="*/ 362 w 561"/>
                  <a:gd name="T5" fmla="*/ 12 h 562"/>
                  <a:gd name="T6" fmla="*/ 400 w 561"/>
                  <a:gd name="T7" fmla="*/ 26 h 562"/>
                  <a:gd name="T8" fmla="*/ 434 w 561"/>
                  <a:gd name="T9" fmla="*/ 46 h 562"/>
                  <a:gd name="T10" fmla="*/ 465 w 561"/>
                  <a:gd name="T11" fmla="*/ 69 h 562"/>
                  <a:gd name="T12" fmla="*/ 492 w 561"/>
                  <a:gd name="T13" fmla="*/ 97 h 562"/>
                  <a:gd name="T14" fmla="*/ 516 w 561"/>
                  <a:gd name="T15" fmla="*/ 129 h 562"/>
                  <a:gd name="T16" fmla="*/ 535 w 561"/>
                  <a:gd name="T17" fmla="*/ 163 h 562"/>
                  <a:gd name="T18" fmla="*/ 549 w 561"/>
                  <a:gd name="T19" fmla="*/ 201 h 562"/>
                  <a:gd name="T20" fmla="*/ 559 w 561"/>
                  <a:gd name="T21" fmla="*/ 239 h 562"/>
                  <a:gd name="T22" fmla="*/ 561 w 561"/>
                  <a:gd name="T23" fmla="*/ 281 h 562"/>
                  <a:gd name="T24" fmla="*/ 559 w 561"/>
                  <a:gd name="T25" fmla="*/ 322 h 562"/>
                  <a:gd name="T26" fmla="*/ 549 w 561"/>
                  <a:gd name="T27" fmla="*/ 362 h 562"/>
                  <a:gd name="T28" fmla="*/ 535 w 561"/>
                  <a:gd name="T29" fmla="*/ 400 h 562"/>
                  <a:gd name="T30" fmla="*/ 516 w 561"/>
                  <a:gd name="T31" fmla="*/ 434 h 562"/>
                  <a:gd name="T32" fmla="*/ 492 w 561"/>
                  <a:gd name="T33" fmla="*/ 465 h 562"/>
                  <a:gd name="T34" fmla="*/ 465 w 561"/>
                  <a:gd name="T35" fmla="*/ 493 h 562"/>
                  <a:gd name="T36" fmla="*/ 434 w 561"/>
                  <a:gd name="T37" fmla="*/ 517 h 562"/>
                  <a:gd name="T38" fmla="*/ 400 w 561"/>
                  <a:gd name="T39" fmla="*/ 535 h 562"/>
                  <a:gd name="T40" fmla="*/ 362 w 561"/>
                  <a:gd name="T41" fmla="*/ 551 h 562"/>
                  <a:gd name="T42" fmla="*/ 322 w 561"/>
                  <a:gd name="T43" fmla="*/ 559 h 562"/>
                  <a:gd name="T44" fmla="*/ 281 w 561"/>
                  <a:gd name="T45" fmla="*/ 562 h 562"/>
                  <a:gd name="T46" fmla="*/ 239 w 561"/>
                  <a:gd name="T47" fmla="*/ 559 h 562"/>
                  <a:gd name="T48" fmla="*/ 199 w 561"/>
                  <a:gd name="T49" fmla="*/ 551 h 562"/>
                  <a:gd name="T50" fmla="*/ 163 w 561"/>
                  <a:gd name="T51" fmla="*/ 535 h 562"/>
                  <a:gd name="T52" fmla="*/ 128 w 561"/>
                  <a:gd name="T53" fmla="*/ 517 h 562"/>
                  <a:gd name="T54" fmla="*/ 96 w 561"/>
                  <a:gd name="T55" fmla="*/ 493 h 562"/>
                  <a:gd name="T56" fmla="*/ 69 w 561"/>
                  <a:gd name="T57" fmla="*/ 465 h 562"/>
                  <a:gd name="T58" fmla="*/ 46 w 561"/>
                  <a:gd name="T59" fmla="*/ 434 h 562"/>
                  <a:gd name="T60" fmla="*/ 26 w 561"/>
                  <a:gd name="T61" fmla="*/ 400 h 562"/>
                  <a:gd name="T62" fmla="*/ 12 w 561"/>
                  <a:gd name="T63" fmla="*/ 362 h 562"/>
                  <a:gd name="T64" fmla="*/ 4 w 561"/>
                  <a:gd name="T65" fmla="*/ 322 h 562"/>
                  <a:gd name="T66" fmla="*/ 0 w 561"/>
                  <a:gd name="T67" fmla="*/ 281 h 562"/>
                  <a:gd name="T68" fmla="*/ 4 w 561"/>
                  <a:gd name="T69" fmla="*/ 239 h 562"/>
                  <a:gd name="T70" fmla="*/ 12 w 561"/>
                  <a:gd name="T71" fmla="*/ 201 h 562"/>
                  <a:gd name="T72" fmla="*/ 26 w 561"/>
                  <a:gd name="T73" fmla="*/ 163 h 562"/>
                  <a:gd name="T74" fmla="*/ 46 w 561"/>
                  <a:gd name="T75" fmla="*/ 129 h 562"/>
                  <a:gd name="T76" fmla="*/ 69 w 561"/>
                  <a:gd name="T77" fmla="*/ 97 h 562"/>
                  <a:gd name="T78" fmla="*/ 96 w 561"/>
                  <a:gd name="T79" fmla="*/ 69 h 562"/>
                  <a:gd name="T80" fmla="*/ 128 w 561"/>
                  <a:gd name="T81" fmla="*/ 46 h 562"/>
                  <a:gd name="T82" fmla="*/ 163 w 561"/>
                  <a:gd name="T83" fmla="*/ 26 h 562"/>
                  <a:gd name="T84" fmla="*/ 199 w 561"/>
                  <a:gd name="T85" fmla="*/ 12 h 562"/>
                  <a:gd name="T86" fmla="*/ 239 w 561"/>
                  <a:gd name="T87" fmla="*/ 4 h 562"/>
                  <a:gd name="T88" fmla="*/ 281 w 561"/>
                  <a:gd name="T89" fmla="*/ 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61" h="562">
                    <a:moveTo>
                      <a:pt x="281" y="0"/>
                    </a:moveTo>
                    <a:lnTo>
                      <a:pt x="322" y="4"/>
                    </a:lnTo>
                    <a:lnTo>
                      <a:pt x="362" y="12"/>
                    </a:lnTo>
                    <a:lnTo>
                      <a:pt x="400" y="26"/>
                    </a:lnTo>
                    <a:lnTo>
                      <a:pt x="434" y="46"/>
                    </a:lnTo>
                    <a:lnTo>
                      <a:pt x="465" y="69"/>
                    </a:lnTo>
                    <a:lnTo>
                      <a:pt x="492" y="97"/>
                    </a:lnTo>
                    <a:lnTo>
                      <a:pt x="516" y="129"/>
                    </a:lnTo>
                    <a:lnTo>
                      <a:pt x="535" y="163"/>
                    </a:lnTo>
                    <a:lnTo>
                      <a:pt x="549" y="201"/>
                    </a:lnTo>
                    <a:lnTo>
                      <a:pt x="559" y="239"/>
                    </a:lnTo>
                    <a:lnTo>
                      <a:pt x="561" y="281"/>
                    </a:lnTo>
                    <a:lnTo>
                      <a:pt x="559" y="322"/>
                    </a:lnTo>
                    <a:lnTo>
                      <a:pt x="549" y="362"/>
                    </a:lnTo>
                    <a:lnTo>
                      <a:pt x="535" y="400"/>
                    </a:lnTo>
                    <a:lnTo>
                      <a:pt x="516" y="434"/>
                    </a:lnTo>
                    <a:lnTo>
                      <a:pt x="492" y="465"/>
                    </a:lnTo>
                    <a:lnTo>
                      <a:pt x="465" y="493"/>
                    </a:lnTo>
                    <a:lnTo>
                      <a:pt x="434" y="517"/>
                    </a:lnTo>
                    <a:lnTo>
                      <a:pt x="400" y="535"/>
                    </a:lnTo>
                    <a:lnTo>
                      <a:pt x="362" y="551"/>
                    </a:lnTo>
                    <a:lnTo>
                      <a:pt x="322" y="559"/>
                    </a:lnTo>
                    <a:lnTo>
                      <a:pt x="281" y="562"/>
                    </a:lnTo>
                    <a:lnTo>
                      <a:pt x="239" y="559"/>
                    </a:lnTo>
                    <a:lnTo>
                      <a:pt x="199" y="551"/>
                    </a:lnTo>
                    <a:lnTo>
                      <a:pt x="163" y="535"/>
                    </a:lnTo>
                    <a:lnTo>
                      <a:pt x="128" y="517"/>
                    </a:lnTo>
                    <a:lnTo>
                      <a:pt x="96" y="493"/>
                    </a:lnTo>
                    <a:lnTo>
                      <a:pt x="69" y="465"/>
                    </a:lnTo>
                    <a:lnTo>
                      <a:pt x="46" y="434"/>
                    </a:lnTo>
                    <a:lnTo>
                      <a:pt x="26" y="400"/>
                    </a:lnTo>
                    <a:lnTo>
                      <a:pt x="12" y="362"/>
                    </a:lnTo>
                    <a:lnTo>
                      <a:pt x="4" y="322"/>
                    </a:lnTo>
                    <a:lnTo>
                      <a:pt x="0" y="281"/>
                    </a:lnTo>
                    <a:lnTo>
                      <a:pt x="4" y="239"/>
                    </a:lnTo>
                    <a:lnTo>
                      <a:pt x="12" y="201"/>
                    </a:lnTo>
                    <a:lnTo>
                      <a:pt x="26" y="163"/>
                    </a:lnTo>
                    <a:lnTo>
                      <a:pt x="46" y="129"/>
                    </a:lnTo>
                    <a:lnTo>
                      <a:pt x="69" y="97"/>
                    </a:lnTo>
                    <a:lnTo>
                      <a:pt x="96" y="69"/>
                    </a:lnTo>
                    <a:lnTo>
                      <a:pt x="128" y="46"/>
                    </a:lnTo>
                    <a:lnTo>
                      <a:pt x="163" y="26"/>
                    </a:lnTo>
                    <a:lnTo>
                      <a:pt x="199" y="12"/>
                    </a:lnTo>
                    <a:lnTo>
                      <a:pt x="239" y="4"/>
                    </a:lnTo>
                    <a:lnTo>
                      <a:pt x="2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3981" y="1516"/>
                <a:ext cx="284" cy="110"/>
              </a:xfrm>
              <a:custGeom>
                <a:avLst/>
                <a:gdLst>
                  <a:gd name="T0" fmla="*/ 188 w 1708"/>
                  <a:gd name="T1" fmla="*/ 0 h 656"/>
                  <a:gd name="T2" fmla="*/ 1521 w 1708"/>
                  <a:gd name="T3" fmla="*/ 281 h 656"/>
                  <a:gd name="T4" fmla="*/ 1557 w 1708"/>
                  <a:gd name="T5" fmla="*/ 290 h 656"/>
                  <a:gd name="T6" fmla="*/ 1591 w 1708"/>
                  <a:gd name="T7" fmla="*/ 300 h 656"/>
                  <a:gd name="T8" fmla="*/ 1620 w 1708"/>
                  <a:gd name="T9" fmla="*/ 315 h 656"/>
                  <a:gd name="T10" fmla="*/ 1645 w 1708"/>
                  <a:gd name="T11" fmla="*/ 333 h 656"/>
                  <a:gd name="T12" fmla="*/ 1667 w 1708"/>
                  <a:gd name="T13" fmla="*/ 354 h 656"/>
                  <a:gd name="T14" fmla="*/ 1684 w 1708"/>
                  <a:gd name="T15" fmla="*/ 378 h 656"/>
                  <a:gd name="T16" fmla="*/ 1697 w 1708"/>
                  <a:gd name="T17" fmla="*/ 405 h 656"/>
                  <a:gd name="T18" fmla="*/ 1705 w 1708"/>
                  <a:gd name="T19" fmla="*/ 435 h 656"/>
                  <a:gd name="T20" fmla="*/ 1708 w 1708"/>
                  <a:gd name="T21" fmla="*/ 468 h 656"/>
                  <a:gd name="T22" fmla="*/ 1705 w 1708"/>
                  <a:gd name="T23" fmla="*/ 502 h 656"/>
                  <a:gd name="T24" fmla="*/ 1696 w 1708"/>
                  <a:gd name="T25" fmla="*/ 534 h 656"/>
                  <a:gd name="T26" fmla="*/ 1682 w 1708"/>
                  <a:gd name="T27" fmla="*/ 563 h 656"/>
                  <a:gd name="T28" fmla="*/ 1664 w 1708"/>
                  <a:gd name="T29" fmla="*/ 589 h 656"/>
                  <a:gd name="T30" fmla="*/ 1641 w 1708"/>
                  <a:gd name="T31" fmla="*/ 612 h 656"/>
                  <a:gd name="T32" fmla="*/ 1615 w 1708"/>
                  <a:gd name="T33" fmla="*/ 630 h 656"/>
                  <a:gd name="T34" fmla="*/ 1585 w 1708"/>
                  <a:gd name="T35" fmla="*/ 644 h 656"/>
                  <a:gd name="T36" fmla="*/ 1554 w 1708"/>
                  <a:gd name="T37" fmla="*/ 652 h 656"/>
                  <a:gd name="T38" fmla="*/ 1521 w 1708"/>
                  <a:gd name="T39" fmla="*/ 656 h 656"/>
                  <a:gd name="T40" fmla="*/ 188 w 1708"/>
                  <a:gd name="T41" fmla="*/ 656 h 656"/>
                  <a:gd name="T42" fmla="*/ 154 w 1708"/>
                  <a:gd name="T43" fmla="*/ 652 h 656"/>
                  <a:gd name="T44" fmla="*/ 123 w 1708"/>
                  <a:gd name="T45" fmla="*/ 644 h 656"/>
                  <a:gd name="T46" fmla="*/ 93 w 1708"/>
                  <a:gd name="T47" fmla="*/ 630 h 656"/>
                  <a:gd name="T48" fmla="*/ 67 w 1708"/>
                  <a:gd name="T49" fmla="*/ 612 h 656"/>
                  <a:gd name="T50" fmla="*/ 44 w 1708"/>
                  <a:gd name="T51" fmla="*/ 589 h 656"/>
                  <a:gd name="T52" fmla="*/ 26 w 1708"/>
                  <a:gd name="T53" fmla="*/ 563 h 656"/>
                  <a:gd name="T54" fmla="*/ 12 w 1708"/>
                  <a:gd name="T55" fmla="*/ 534 h 656"/>
                  <a:gd name="T56" fmla="*/ 3 w 1708"/>
                  <a:gd name="T57" fmla="*/ 502 h 656"/>
                  <a:gd name="T58" fmla="*/ 0 w 1708"/>
                  <a:gd name="T59" fmla="*/ 468 h 656"/>
                  <a:gd name="T60" fmla="*/ 1 w 1708"/>
                  <a:gd name="T61" fmla="*/ 449 h 656"/>
                  <a:gd name="T62" fmla="*/ 3 w 1708"/>
                  <a:gd name="T63" fmla="*/ 424 h 656"/>
                  <a:gd name="T64" fmla="*/ 7 w 1708"/>
                  <a:gd name="T65" fmla="*/ 397 h 656"/>
                  <a:gd name="T66" fmla="*/ 12 w 1708"/>
                  <a:gd name="T67" fmla="*/ 366 h 656"/>
                  <a:gd name="T68" fmla="*/ 19 w 1708"/>
                  <a:gd name="T69" fmla="*/ 333 h 656"/>
                  <a:gd name="T70" fmla="*/ 25 w 1708"/>
                  <a:gd name="T71" fmla="*/ 298 h 656"/>
                  <a:gd name="T72" fmla="*/ 34 w 1708"/>
                  <a:gd name="T73" fmla="*/ 263 h 656"/>
                  <a:gd name="T74" fmla="*/ 43 w 1708"/>
                  <a:gd name="T75" fmla="*/ 226 h 656"/>
                  <a:gd name="T76" fmla="*/ 54 w 1708"/>
                  <a:gd name="T77" fmla="*/ 191 h 656"/>
                  <a:gd name="T78" fmla="*/ 66 w 1708"/>
                  <a:gd name="T79" fmla="*/ 156 h 656"/>
                  <a:gd name="T80" fmla="*/ 79 w 1708"/>
                  <a:gd name="T81" fmla="*/ 124 h 656"/>
                  <a:gd name="T82" fmla="*/ 92 w 1708"/>
                  <a:gd name="T83" fmla="*/ 94 h 656"/>
                  <a:gd name="T84" fmla="*/ 106 w 1708"/>
                  <a:gd name="T85" fmla="*/ 66 h 656"/>
                  <a:gd name="T86" fmla="*/ 121 w 1708"/>
                  <a:gd name="T87" fmla="*/ 42 h 656"/>
                  <a:gd name="T88" fmla="*/ 137 w 1708"/>
                  <a:gd name="T89" fmla="*/ 24 h 656"/>
                  <a:gd name="T90" fmla="*/ 153 w 1708"/>
                  <a:gd name="T91" fmla="*/ 10 h 656"/>
                  <a:gd name="T92" fmla="*/ 170 w 1708"/>
                  <a:gd name="T93" fmla="*/ 2 h 656"/>
                  <a:gd name="T94" fmla="*/ 188 w 1708"/>
                  <a:gd name="T95" fmla="*/ 0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08" h="656">
                    <a:moveTo>
                      <a:pt x="188" y="0"/>
                    </a:moveTo>
                    <a:lnTo>
                      <a:pt x="1521" y="281"/>
                    </a:lnTo>
                    <a:lnTo>
                      <a:pt x="1557" y="290"/>
                    </a:lnTo>
                    <a:lnTo>
                      <a:pt x="1591" y="300"/>
                    </a:lnTo>
                    <a:lnTo>
                      <a:pt x="1620" y="315"/>
                    </a:lnTo>
                    <a:lnTo>
                      <a:pt x="1645" y="333"/>
                    </a:lnTo>
                    <a:lnTo>
                      <a:pt x="1667" y="354"/>
                    </a:lnTo>
                    <a:lnTo>
                      <a:pt x="1684" y="378"/>
                    </a:lnTo>
                    <a:lnTo>
                      <a:pt x="1697" y="405"/>
                    </a:lnTo>
                    <a:lnTo>
                      <a:pt x="1705" y="435"/>
                    </a:lnTo>
                    <a:lnTo>
                      <a:pt x="1708" y="468"/>
                    </a:lnTo>
                    <a:lnTo>
                      <a:pt x="1705" y="502"/>
                    </a:lnTo>
                    <a:lnTo>
                      <a:pt x="1696" y="534"/>
                    </a:lnTo>
                    <a:lnTo>
                      <a:pt x="1682" y="563"/>
                    </a:lnTo>
                    <a:lnTo>
                      <a:pt x="1664" y="589"/>
                    </a:lnTo>
                    <a:lnTo>
                      <a:pt x="1641" y="612"/>
                    </a:lnTo>
                    <a:lnTo>
                      <a:pt x="1615" y="630"/>
                    </a:lnTo>
                    <a:lnTo>
                      <a:pt x="1585" y="644"/>
                    </a:lnTo>
                    <a:lnTo>
                      <a:pt x="1554" y="652"/>
                    </a:lnTo>
                    <a:lnTo>
                      <a:pt x="1521" y="656"/>
                    </a:lnTo>
                    <a:lnTo>
                      <a:pt x="188" y="656"/>
                    </a:lnTo>
                    <a:lnTo>
                      <a:pt x="154" y="652"/>
                    </a:lnTo>
                    <a:lnTo>
                      <a:pt x="123" y="644"/>
                    </a:lnTo>
                    <a:lnTo>
                      <a:pt x="93" y="630"/>
                    </a:lnTo>
                    <a:lnTo>
                      <a:pt x="67" y="612"/>
                    </a:lnTo>
                    <a:lnTo>
                      <a:pt x="44" y="589"/>
                    </a:lnTo>
                    <a:lnTo>
                      <a:pt x="26" y="563"/>
                    </a:lnTo>
                    <a:lnTo>
                      <a:pt x="12" y="534"/>
                    </a:lnTo>
                    <a:lnTo>
                      <a:pt x="3" y="502"/>
                    </a:lnTo>
                    <a:lnTo>
                      <a:pt x="0" y="468"/>
                    </a:lnTo>
                    <a:lnTo>
                      <a:pt x="1" y="449"/>
                    </a:lnTo>
                    <a:lnTo>
                      <a:pt x="3" y="424"/>
                    </a:lnTo>
                    <a:lnTo>
                      <a:pt x="7" y="397"/>
                    </a:lnTo>
                    <a:lnTo>
                      <a:pt x="12" y="366"/>
                    </a:lnTo>
                    <a:lnTo>
                      <a:pt x="19" y="333"/>
                    </a:lnTo>
                    <a:lnTo>
                      <a:pt x="25" y="298"/>
                    </a:lnTo>
                    <a:lnTo>
                      <a:pt x="34" y="263"/>
                    </a:lnTo>
                    <a:lnTo>
                      <a:pt x="43" y="226"/>
                    </a:lnTo>
                    <a:lnTo>
                      <a:pt x="54" y="191"/>
                    </a:lnTo>
                    <a:lnTo>
                      <a:pt x="66" y="156"/>
                    </a:lnTo>
                    <a:lnTo>
                      <a:pt x="79" y="124"/>
                    </a:lnTo>
                    <a:lnTo>
                      <a:pt x="92" y="94"/>
                    </a:lnTo>
                    <a:lnTo>
                      <a:pt x="106" y="66"/>
                    </a:lnTo>
                    <a:lnTo>
                      <a:pt x="121" y="42"/>
                    </a:lnTo>
                    <a:lnTo>
                      <a:pt x="137" y="24"/>
                    </a:lnTo>
                    <a:lnTo>
                      <a:pt x="153" y="10"/>
                    </a:lnTo>
                    <a:lnTo>
                      <a:pt x="170" y="2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513853" y="3703758"/>
              <a:ext cx="298491" cy="491687"/>
              <a:chOff x="2772733" y="4497265"/>
              <a:chExt cx="517524" cy="852486"/>
            </a:xfrm>
          </p:grpSpPr>
          <p:sp>
            <p:nvSpPr>
              <p:cNvPr id="39" name="Freeform 16"/>
              <p:cNvSpPr>
                <a:spLocks noEditPoints="1"/>
              </p:cNvSpPr>
              <p:nvPr/>
            </p:nvSpPr>
            <p:spPr bwMode="auto">
              <a:xfrm>
                <a:off x="2899732" y="4648078"/>
                <a:ext cx="390525" cy="701673"/>
              </a:xfrm>
              <a:custGeom>
                <a:avLst/>
                <a:gdLst>
                  <a:gd name="T0" fmla="*/ 461 w 1716"/>
                  <a:gd name="T1" fmla="*/ 8 h 3090"/>
                  <a:gd name="T2" fmla="*/ 461 w 1716"/>
                  <a:gd name="T3" fmla="*/ 51 h 3090"/>
                  <a:gd name="T4" fmla="*/ 487 w 1716"/>
                  <a:gd name="T5" fmla="*/ 153 h 3090"/>
                  <a:gd name="T6" fmla="*/ 589 w 1716"/>
                  <a:gd name="T7" fmla="*/ 358 h 3090"/>
                  <a:gd name="T8" fmla="*/ 1716 w 1716"/>
                  <a:gd name="T9" fmla="*/ 2323 h 3090"/>
                  <a:gd name="T10" fmla="*/ 1408 w 1716"/>
                  <a:gd name="T11" fmla="*/ 3090 h 3090"/>
                  <a:gd name="T12" fmla="*/ 718 w 1716"/>
                  <a:gd name="T13" fmla="*/ 1915 h 3090"/>
                  <a:gd name="T14" fmla="*/ 27 w 1716"/>
                  <a:gd name="T15" fmla="*/ 715 h 3090"/>
                  <a:gd name="T16" fmla="*/ 0 w 1716"/>
                  <a:gd name="T17" fmla="*/ 638 h 3090"/>
                  <a:gd name="T18" fmla="*/ 0 w 1716"/>
                  <a:gd name="T19" fmla="*/ 434 h 3090"/>
                  <a:gd name="T20" fmla="*/ 78 w 1716"/>
                  <a:gd name="T21" fmla="*/ 281 h 3090"/>
                  <a:gd name="T22" fmla="*/ 129 w 1716"/>
                  <a:gd name="T23" fmla="*/ 204 h 3090"/>
                  <a:gd name="T24" fmla="*/ 180 w 1716"/>
                  <a:gd name="T25" fmla="*/ 153 h 3090"/>
                  <a:gd name="T26" fmla="*/ 334 w 1716"/>
                  <a:gd name="T27" fmla="*/ 51 h 3090"/>
                  <a:gd name="T28" fmla="*/ 461 w 1716"/>
                  <a:gd name="T29" fmla="*/ 8 h 3090"/>
                  <a:gd name="T30" fmla="*/ 461 w 1716"/>
                  <a:gd name="T31" fmla="*/ 0 h 3090"/>
                  <a:gd name="T32" fmla="*/ 487 w 1716"/>
                  <a:gd name="T33" fmla="*/ 0 h 3090"/>
                  <a:gd name="T34" fmla="*/ 461 w 1716"/>
                  <a:gd name="T35" fmla="*/ 8 h 3090"/>
                  <a:gd name="T36" fmla="*/ 461 w 1716"/>
                  <a:gd name="T37" fmla="*/ 0 h 3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16" h="3090">
                    <a:moveTo>
                      <a:pt x="461" y="8"/>
                    </a:moveTo>
                    <a:lnTo>
                      <a:pt x="461" y="51"/>
                    </a:lnTo>
                    <a:lnTo>
                      <a:pt x="487" y="153"/>
                    </a:lnTo>
                    <a:lnTo>
                      <a:pt x="589" y="358"/>
                    </a:lnTo>
                    <a:lnTo>
                      <a:pt x="1716" y="2323"/>
                    </a:lnTo>
                    <a:lnTo>
                      <a:pt x="1408" y="3090"/>
                    </a:lnTo>
                    <a:lnTo>
                      <a:pt x="718" y="1915"/>
                    </a:lnTo>
                    <a:lnTo>
                      <a:pt x="27" y="715"/>
                    </a:lnTo>
                    <a:lnTo>
                      <a:pt x="0" y="638"/>
                    </a:lnTo>
                    <a:lnTo>
                      <a:pt x="0" y="434"/>
                    </a:lnTo>
                    <a:lnTo>
                      <a:pt x="78" y="281"/>
                    </a:lnTo>
                    <a:lnTo>
                      <a:pt x="129" y="204"/>
                    </a:lnTo>
                    <a:lnTo>
                      <a:pt x="180" y="153"/>
                    </a:lnTo>
                    <a:lnTo>
                      <a:pt x="334" y="51"/>
                    </a:lnTo>
                    <a:lnTo>
                      <a:pt x="461" y="8"/>
                    </a:lnTo>
                    <a:close/>
                    <a:moveTo>
                      <a:pt x="461" y="0"/>
                    </a:moveTo>
                    <a:lnTo>
                      <a:pt x="487" y="0"/>
                    </a:lnTo>
                    <a:lnTo>
                      <a:pt x="461" y="8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D300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" name="Freeform 32"/>
              <p:cNvSpPr>
                <a:spLocks noEditPoints="1"/>
              </p:cNvSpPr>
              <p:nvPr/>
            </p:nvSpPr>
            <p:spPr bwMode="auto">
              <a:xfrm>
                <a:off x="2772733" y="4641726"/>
                <a:ext cx="406400" cy="708025"/>
              </a:xfrm>
              <a:custGeom>
                <a:avLst/>
                <a:gdLst>
                  <a:gd name="T0" fmla="*/ 666 w 1791"/>
                  <a:gd name="T1" fmla="*/ 1022 h 3116"/>
                  <a:gd name="T2" fmla="*/ 691 w 1791"/>
                  <a:gd name="T3" fmla="*/ 1099 h 3116"/>
                  <a:gd name="T4" fmla="*/ 742 w 1791"/>
                  <a:gd name="T5" fmla="*/ 1175 h 3116"/>
                  <a:gd name="T6" fmla="*/ 793 w 1791"/>
                  <a:gd name="T7" fmla="*/ 1252 h 3116"/>
                  <a:gd name="T8" fmla="*/ 844 w 1791"/>
                  <a:gd name="T9" fmla="*/ 1354 h 3116"/>
                  <a:gd name="T10" fmla="*/ 896 w 1791"/>
                  <a:gd name="T11" fmla="*/ 1456 h 3116"/>
                  <a:gd name="T12" fmla="*/ 972 w 1791"/>
                  <a:gd name="T13" fmla="*/ 1557 h 3116"/>
                  <a:gd name="T14" fmla="*/ 1023 w 1791"/>
                  <a:gd name="T15" fmla="*/ 1659 h 3116"/>
                  <a:gd name="T16" fmla="*/ 1049 w 1791"/>
                  <a:gd name="T17" fmla="*/ 1712 h 3116"/>
                  <a:gd name="T18" fmla="*/ 358 w 1791"/>
                  <a:gd name="T19" fmla="*/ 3116 h 3116"/>
                  <a:gd name="T20" fmla="*/ 0 w 1791"/>
                  <a:gd name="T21" fmla="*/ 2452 h 3116"/>
                  <a:gd name="T22" fmla="*/ 666 w 1791"/>
                  <a:gd name="T23" fmla="*/ 1022 h 3116"/>
                  <a:gd name="T24" fmla="*/ 1125 w 1791"/>
                  <a:gd name="T25" fmla="*/ 0 h 3116"/>
                  <a:gd name="T26" fmla="*/ 1357 w 1791"/>
                  <a:gd name="T27" fmla="*/ 26 h 3116"/>
                  <a:gd name="T28" fmla="*/ 1638 w 1791"/>
                  <a:gd name="T29" fmla="*/ 77 h 3116"/>
                  <a:gd name="T30" fmla="*/ 1714 w 1791"/>
                  <a:gd name="T31" fmla="*/ 102 h 3116"/>
                  <a:gd name="T32" fmla="*/ 1765 w 1791"/>
                  <a:gd name="T33" fmla="*/ 128 h 3116"/>
                  <a:gd name="T34" fmla="*/ 1791 w 1791"/>
                  <a:gd name="T35" fmla="*/ 204 h 3116"/>
                  <a:gd name="T36" fmla="*/ 1765 w 1791"/>
                  <a:gd name="T37" fmla="*/ 307 h 3116"/>
                  <a:gd name="T38" fmla="*/ 1484 w 1791"/>
                  <a:gd name="T39" fmla="*/ 843 h 3116"/>
                  <a:gd name="T40" fmla="*/ 1484 w 1791"/>
                  <a:gd name="T41" fmla="*/ 817 h 3116"/>
                  <a:gd name="T42" fmla="*/ 1433 w 1791"/>
                  <a:gd name="T43" fmla="*/ 741 h 3116"/>
                  <a:gd name="T44" fmla="*/ 1382 w 1791"/>
                  <a:gd name="T45" fmla="*/ 664 h 3116"/>
                  <a:gd name="T46" fmla="*/ 1357 w 1791"/>
                  <a:gd name="T47" fmla="*/ 613 h 3116"/>
                  <a:gd name="T48" fmla="*/ 1331 w 1791"/>
                  <a:gd name="T49" fmla="*/ 537 h 3116"/>
                  <a:gd name="T50" fmla="*/ 1280 w 1791"/>
                  <a:gd name="T51" fmla="*/ 486 h 3116"/>
                  <a:gd name="T52" fmla="*/ 1253 w 1791"/>
                  <a:gd name="T53" fmla="*/ 435 h 3116"/>
                  <a:gd name="T54" fmla="*/ 1228 w 1791"/>
                  <a:gd name="T55" fmla="*/ 384 h 3116"/>
                  <a:gd name="T56" fmla="*/ 1228 w 1791"/>
                  <a:gd name="T57" fmla="*/ 358 h 3116"/>
                  <a:gd name="T58" fmla="*/ 1202 w 1791"/>
                  <a:gd name="T59" fmla="*/ 333 h 3116"/>
                  <a:gd name="T60" fmla="*/ 1177 w 1791"/>
                  <a:gd name="T61" fmla="*/ 281 h 3116"/>
                  <a:gd name="T62" fmla="*/ 1177 w 1791"/>
                  <a:gd name="T63" fmla="*/ 255 h 3116"/>
                  <a:gd name="T64" fmla="*/ 1151 w 1791"/>
                  <a:gd name="T65" fmla="*/ 230 h 3116"/>
                  <a:gd name="T66" fmla="*/ 1151 w 1791"/>
                  <a:gd name="T67" fmla="*/ 204 h 3116"/>
                  <a:gd name="T68" fmla="*/ 1125 w 1791"/>
                  <a:gd name="T69" fmla="*/ 179 h 3116"/>
                  <a:gd name="T70" fmla="*/ 1125 w 1791"/>
                  <a:gd name="T71" fmla="*/ 153 h 3116"/>
                  <a:gd name="T72" fmla="*/ 1151 w 1791"/>
                  <a:gd name="T73" fmla="*/ 51 h 3116"/>
                  <a:gd name="T74" fmla="*/ 1125 w 1791"/>
                  <a:gd name="T75" fmla="*/ 0 h 3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91" h="3116">
                    <a:moveTo>
                      <a:pt x="666" y="1022"/>
                    </a:moveTo>
                    <a:lnTo>
                      <a:pt x="691" y="1099"/>
                    </a:lnTo>
                    <a:lnTo>
                      <a:pt x="742" y="1175"/>
                    </a:lnTo>
                    <a:lnTo>
                      <a:pt x="793" y="1252"/>
                    </a:lnTo>
                    <a:lnTo>
                      <a:pt x="844" y="1354"/>
                    </a:lnTo>
                    <a:lnTo>
                      <a:pt x="896" y="1456"/>
                    </a:lnTo>
                    <a:lnTo>
                      <a:pt x="972" y="1557"/>
                    </a:lnTo>
                    <a:lnTo>
                      <a:pt x="1023" y="1659"/>
                    </a:lnTo>
                    <a:lnTo>
                      <a:pt x="1049" y="1712"/>
                    </a:lnTo>
                    <a:lnTo>
                      <a:pt x="358" y="3116"/>
                    </a:lnTo>
                    <a:lnTo>
                      <a:pt x="0" y="2452"/>
                    </a:lnTo>
                    <a:lnTo>
                      <a:pt x="666" y="1022"/>
                    </a:lnTo>
                    <a:close/>
                    <a:moveTo>
                      <a:pt x="1125" y="0"/>
                    </a:moveTo>
                    <a:lnTo>
                      <a:pt x="1357" y="26"/>
                    </a:lnTo>
                    <a:lnTo>
                      <a:pt x="1638" y="77"/>
                    </a:lnTo>
                    <a:lnTo>
                      <a:pt x="1714" y="102"/>
                    </a:lnTo>
                    <a:lnTo>
                      <a:pt x="1765" y="128"/>
                    </a:lnTo>
                    <a:lnTo>
                      <a:pt x="1791" y="204"/>
                    </a:lnTo>
                    <a:lnTo>
                      <a:pt x="1765" y="307"/>
                    </a:lnTo>
                    <a:lnTo>
                      <a:pt x="1484" y="843"/>
                    </a:lnTo>
                    <a:lnTo>
                      <a:pt x="1484" y="817"/>
                    </a:lnTo>
                    <a:lnTo>
                      <a:pt x="1433" y="741"/>
                    </a:lnTo>
                    <a:lnTo>
                      <a:pt x="1382" y="664"/>
                    </a:lnTo>
                    <a:lnTo>
                      <a:pt x="1357" y="613"/>
                    </a:lnTo>
                    <a:lnTo>
                      <a:pt x="1331" y="537"/>
                    </a:lnTo>
                    <a:lnTo>
                      <a:pt x="1280" y="486"/>
                    </a:lnTo>
                    <a:lnTo>
                      <a:pt x="1253" y="435"/>
                    </a:lnTo>
                    <a:lnTo>
                      <a:pt x="1228" y="384"/>
                    </a:lnTo>
                    <a:lnTo>
                      <a:pt x="1228" y="358"/>
                    </a:lnTo>
                    <a:lnTo>
                      <a:pt x="1202" y="333"/>
                    </a:lnTo>
                    <a:lnTo>
                      <a:pt x="1177" y="281"/>
                    </a:lnTo>
                    <a:lnTo>
                      <a:pt x="1177" y="255"/>
                    </a:lnTo>
                    <a:lnTo>
                      <a:pt x="1151" y="230"/>
                    </a:lnTo>
                    <a:lnTo>
                      <a:pt x="1151" y="204"/>
                    </a:lnTo>
                    <a:lnTo>
                      <a:pt x="1125" y="179"/>
                    </a:lnTo>
                    <a:lnTo>
                      <a:pt x="1125" y="153"/>
                    </a:lnTo>
                    <a:lnTo>
                      <a:pt x="1151" y="5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D300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" name="Freeform 69"/>
              <p:cNvSpPr>
                <a:spLocks/>
              </p:cNvSpPr>
              <p:nvPr/>
            </p:nvSpPr>
            <p:spPr bwMode="auto">
              <a:xfrm>
                <a:off x="2918782" y="4497265"/>
                <a:ext cx="242888" cy="179389"/>
              </a:xfrm>
              <a:custGeom>
                <a:avLst/>
                <a:gdLst>
                  <a:gd name="T0" fmla="*/ 383 w 1074"/>
                  <a:gd name="T1" fmla="*/ 0 h 791"/>
                  <a:gd name="T2" fmla="*/ 460 w 1074"/>
                  <a:gd name="T3" fmla="*/ 0 h 791"/>
                  <a:gd name="T4" fmla="*/ 588 w 1074"/>
                  <a:gd name="T5" fmla="*/ 26 h 791"/>
                  <a:gd name="T6" fmla="*/ 691 w 1074"/>
                  <a:gd name="T7" fmla="*/ 51 h 791"/>
                  <a:gd name="T8" fmla="*/ 793 w 1074"/>
                  <a:gd name="T9" fmla="*/ 102 h 791"/>
                  <a:gd name="T10" fmla="*/ 844 w 1074"/>
                  <a:gd name="T11" fmla="*/ 178 h 791"/>
                  <a:gd name="T12" fmla="*/ 895 w 1074"/>
                  <a:gd name="T13" fmla="*/ 282 h 791"/>
                  <a:gd name="T14" fmla="*/ 998 w 1074"/>
                  <a:gd name="T15" fmla="*/ 460 h 791"/>
                  <a:gd name="T16" fmla="*/ 1074 w 1074"/>
                  <a:gd name="T17" fmla="*/ 638 h 791"/>
                  <a:gd name="T18" fmla="*/ 947 w 1074"/>
                  <a:gd name="T19" fmla="*/ 613 h 791"/>
                  <a:gd name="T20" fmla="*/ 742 w 1074"/>
                  <a:gd name="T21" fmla="*/ 587 h 791"/>
                  <a:gd name="T22" fmla="*/ 434 w 1074"/>
                  <a:gd name="T23" fmla="*/ 587 h 791"/>
                  <a:gd name="T24" fmla="*/ 281 w 1074"/>
                  <a:gd name="T25" fmla="*/ 613 h 791"/>
                  <a:gd name="T26" fmla="*/ 153 w 1074"/>
                  <a:gd name="T27" fmla="*/ 664 h 791"/>
                  <a:gd name="T28" fmla="*/ 77 w 1074"/>
                  <a:gd name="T29" fmla="*/ 740 h 791"/>
                  <a:gd name="T30" fmla="*/ 0 w 1074"/>
                  <a:gd name="T31" fmla="*/ 791 h 791"/>
                  <a:gd name="T32" fmla="*/ 102 w 1074"/>
                  <a:gd name="T33" fmla="*/ 409 h 791"/>
                  <a:gd name="T34" fmla="*/ 153 w 1074"/>
                  <a:gd name="T35" fmla="*/ 256 h 791"/>
                  <a:gd name="T36" fmla="*/ 179 w 1074"/>
                  <a:gd name="T37" fmla="*/ 153 h 791"/>
                  <a:gd name="T38" fmla="*/ 281 w 1074"/>
                  <a:gd name="T39" fmla="*/ 51 h 791"/>
                  <a:gd name="T40" fmla="*/ 383 w 1074"/>
                  <a:gd name="T41" fmla="*/ 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4" h="791">
                    <a:moveTo>
                      <a:pt x="383" y="0"/>
                    </a:moveTo>
                    <a:lnTo>
                      <a:pt x="460" y="0"/>
                    </a:lnTo>
                    <a:lnTo>
                      <a:pt x="588" y="26"/>
                    </a:lnTo>
                    <a:lnTo>
                      <a:pt x="691" y="51"/>
                    </a:lnTo>
                    <a:lnTo>
                      <a:pt x="793" y="102"/>
                    </a:lnTo>
                    <a:lnTo>
                      <a:pt x="844" y="178"/>
                    </a:lnTo>
                    <a:lnTo>
                      <a:pt x="895" y="282"/>
                    </a:lnTo>
                    <a:lnTo>
                      <a:pt x="998" y="460"/>
                    </a:lnTo>
                    <a:lnTo>
                      <a:pt x="1074" y="638"/>
                    </a:lnTo>
                    <a:lnTo>
                      <a:pt x="947" y="613"/>
                    </a:lnTo>
                    <a:lnTo>
                      <a:pt x="742" y="587"/>
                    </a:lnTo>
                    <a:lnTo>
                      <a:pt x="434" y="587"/>
                    </a:lnTo>
                    <a:lnTo>
                      <a:pt x="281" y="613"/>
                    </a:lnTo>
                    <a:lnTo>
                      <a:pt x="153" y="664"/>
                    </a:lnTo>
                    <a:lnTo>
                      <a:pt x="77" y="740"/>
                    </a:lnTo>
                    <a:lnTo>
                      <a:pt x="0" y="791"/>
                    </a:lnTo>
                    <a:lnTo>
                      <a:pt x="102" y="409"/>
                    </a:lnTo>
                    <a:lnTo>
                      <a:pt x="153" y="256"/>
                    </a:lnTo>
                    <a:lnTo>
                      <a:pt x="179" y="153"/>
                    </a:lnTo>
                    <a:lnTo>
                      <a:pt x="281" y="51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D300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2905995" y="2132856"/>
            <a:ext cx="1666005" cy="1155705"/>
            <a:chOff x="170982" y="1577392"/>
            <a:chExt cx="1330004" cy="922623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1122239" y="1721408"/>
              <a:ext cx="320378" cy="751476"/>
              <a:chOff x="107504" y="2502375"/>
              <a:chExt cx="1229911" cy="2884865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107504" y="2502375"/>
                <a:ext cx="1229911" cy="2884865"/>
                <a:chOff x="395288" y="2293938"/>
                <a:chExt cx="1295400" cy="3038475"/>
              </a:xfrm>
              <a:solidFill>
                <a:schemeClr val="accent1"/>
              </a:solidFill>
            </p:grpSpPr>
            <p:sp>
              <p:nvSpPr>
                <p:cNvPr id="71" name="Freeform 8"/>
                <p:cNvSpPr>
                  <a:spLocks/>
                </p:cNvSpPr>
                <p:nvPr/>
              </p:nvSpPr>
              <p:spPr bwMode="auto">
                <a:xfrm>
                  <a:off x="395288" y="2938463"/>
                  <a:ext cx="1295400" cy="2393950"/>
                </a:xfrm>
                <a:custGeom>
                  <a:avLst/>
                  <a:gdLst>
                    <a:gd name="T0" fmla="*/ 1146 w 1633"/>
                    <a:gd name="T1" fmla="*/ 0 h 3016"/>
                    <a:gd name="T2" fmla="*/ 1213 w 1633"/>
                    <a:gd name="T3" fmla="*/ 17 h 3016"/>
                    <a:gd name="T4" fmla="*/ 1268 w 1633"/>
                    <a:gd name="T5" fmla="*/ 38 h 3016"/>
                    <a:gd name="T6" fmla="*/ 1359 w 1633"/>
                    <a:gd name="T7" fmla="*/ 100 h 3016"/>
                    <a:gd name="T8" fmla="*/ 1445 w 1633"/>
                    <a:gd name="T9" fmla="*/ 204 h 3016"/>
                    <a:gd name="T10" fmla="*/ 1519 w 1633"/>
                    <a:gd name="T11" fmla="*/ 347 h 3016"/>
                    <a:gd name="T12" fmla="*/ 1580 w 1633"/>
                    <a:gd name="T13" fmla="*/ 542 h 3016"/>
                    <a:gd name="T14" fmla="*/ 1617 w 1633"/>
                    <a:gd name="T15" fmla="*/ 799 h 3016"/>
                    <a:gd name="T16" fmla="*/ 1633 w 1633"/>
                    <a:gd name="T17" fmla="*/ 1126 h 3016"/>
                    <a:gd name="T18" fmla="*/ 1620 w 1633"/>
                    <a:gd name="T19" fmla="*/ 1432 h 3016"/>
                    <a:gd name="T20" fmla="*/ 1607 w 1633"/>
                    <a:gd name="T21" fmla="*/ 1485 h 3016"/>
                    <a:gd name="T22" fmla="*/ 1576 w 1633"/>
                    <a:gd name="T23" fmla="*/ 1530 h 3016"/>
                    <a:gd name="T24" fmla="*/ 1532 w 1633"/>
                    <a:gd name="T25" fmla="*/ 1557 h 3016"/>
                    <a:gd name="T26" fmla="*/ 1471 w 1633"/>
                    <a:gd name="T27" fmla="*/ 1566 h 3016"/>
                    <a:gd name="T28" fmla="*/ 1414 w 1633"/>
                    <a:gd name="T29" fmla="*/ 1553 h 3016"/>
                    <a:gd name="T30" fmla="*/ 1373 w 1633"/>
                    <a:gd name="T31" fmla="*/ 1522 h 3016"/>
                    <a:gd name="T32" fmla="*/ 1341 w 1633"/>
                    <a:gd name="T33" fmla="*/ 1471 h 3016"/>
                    <a:gd name="T34" fmla="*/ 1333 w 1633"/>
                    <a:gd name="T35" fmla="*/ 1415 h 3016"/>
                    <a:gd name="T36" fmla="*/ 1344 w 1633"/>
                    <a:gd name="T37" fmla="*/ 1126 h 3016"/>
                    <a:gd name="T38" fmla="*/ 1336 w 1633"/>
                    <a:gd name="T39" fmla="*/ 906 h 3016"/>
                    <a:gd name="T40" fmla="*/ 1321 w 1633"/>
                    <a:gd name="T41" fmla="*/ 728 h 3016"/>
                    <a:gd name="T42" fmla="*/ 1293 w 1633"/>
                    <a:gd name="T43" fmla="*/ 585 h 3016"/>
                    <a:gd name="T44" fmla="*/ 1265 w 1633"/>
                    <a:gd name="T45" fmla="*/ 489 h 3016"/>
                    <a:gd name="T46" fmla="*/ 1260 w 1633"/>
                    <a:gd name="T47" fmla="*/ 2848 h 3016"/>
                    <a:gd name="T48" fmla="*/ 1226 w 1633"/>
                    <a:gd name="T49" fmla="*/ 2925 h 3016"/>
                    <a:gd name="T50" fmla="*/ 1170 w 1633"/>
                    <a:gd name="T51" fmla="*/ 2980 h 3016"/>
                    <a:gd name="T52" fmla="*/ 1092 w 1633"/>
                    <a:gd name="T53" fmla="*/ 3012 h 3016"/>
                    <a:gd name="T54" fmla="*/ 1006 w 1633"/>
                    <a:gd name="T55" fmla="*/ 3012 h 3016"/>
                    <a:gd name="T56" fmla="*/ 932 w 1633"/>
                    <a:gd name="T57" fmla="*/ 2981 h 3016"/>
                    <a:gd name="T58" fmla="*/ 870 w 1633"/>
                    <a:gd name="T59" fmla="*/ 2924 h 3016"/>
                    <a:gd name="T60" fmla="*/ 841 w 1633"/>
                    <a:gd name="T61" fmla="*/ 2848 h 3016"/>
                    <a:gd name="T62" fmla="*/ 836 w 1633"/>
                    <a:gd name="T63" fmla="*/ 1375 h 3016"/>
                    <a:gd name="T64" fmla="*/ 793 w 1633"/>
                    <a:gd name="T65" fmla="*/ 2804 h 3016"/>
                    <a:gd name="T66" fmla="*/ 780 w 1633"/>
                    <a:gd name="T67" fmla="*/ 2885 h 3016"/>
                    <a:gd name="T68" fmla="*/ 732 w 1633"/>
                    <a:gd name="T69" fmla="*/ 2956 h 3016"/>
                    <a:gd name="T70" fmla="*/ 662 w 1633"/>
                    <a:gd name="T71" fmla="*/ 3003 h 3016"/>
                    <a:gd name="T72" fmla="*/ 580 w 1633"/>
                    <a:gd name="T73" fmla="*/ 3016 h 3016"/>
                    <a:gd name="T74" fmla="*/ 498 w 1633"/>
                    <a:gd name="T75" fmla="*/ 3003 h 3016"/>
                    <a:gd name="T76" fmla="*/ 429 w 1633"/>
                    <a:gd name="T77" fmla="*/ 2956 h 3016"/>
                    <a:gd name="T78" fmla="*/ 381 w 1633"/>
                    <a:gd name="T79" fmla="*/ 2885 h 3016"/>
                    <a:gd name="T80" fmla="*/ 368 w 1633"/>
                    <a:gd name="T81" fmla="*/ 2805 h 3016"/>
                    <a:gd name="T82" fmla="*/ 356 w 1633"/>
                    <a:gd name="T83" fmla="*/ 514 h 3016"/>
                    <a:gd name="T84" fmla="*/ 320 w 1633"/>
                    <a:gd name="T85" fmla="*/ 664 h 3016"/>
                    <a:gd name="T86" fmla="*/ 296 w 1633"/>
                    <a:gd name="T87" fmla="*/ 867 h 3016"/>
                    <a:gd name="T88" fmla="*/ 288 w 1633"/>
                    <a:gd name="T89" fmla="*/ 1262 h 3016"/>
                    <a:gd name="T90" fmla="*/ 296 w 1633"/>
                    <a:gd name="T91" fmla="*/ 1445 h 3016"/>
                    <a:gd name="T92" fmla="*/ 260 w 1633"/>
                    <a:gd name="T93" fmla="*/ 1522 h 3016"/>
                    <a:gd name="T94" fmla="*/ 215 w 1633"/>
                    <a:gd name="T95" fmla="*/ 1553 h 3016"/>
                    <a:gd name="T96" fmla="*/ 161 w 1633"/>
                    <a:gd name="T97" fmla="*/ 1566 h 3016"/>
                    <a:gd name="T98" fmla="*/ 98 w 1633"/>
                    <a:gd name="T99" fmla="*/ 1557 h 3016"/>
                    <a:gd name="T100" fmla="*/ 34 w 1633"/>
                    <a:gd name="T101" fmla="*/ 1507 h 3016"/>
                    <a:gd name="T102" fmla="*/ 12 w 1633"/>
                    <a:gd name="T103" fmla="*/ 1458 h 3016"/>
                    <a:gd name="T104" fmla="*/ 0 w 1633"/>
                    <a:gd name="T105" fmla="*/ 1271 h 3016"/>
                    <a:gd name="T106" fmla="*/ 8 w 1633"/>
                    <a:gd name="T107" fmla="*/ 872 h 3016"/>
                    <a:gd name="T108" fmla="*/ 28 w 1633"/>
                    <a:gd name="T109" fmla="*/ 663 h 3016"/>
                    <a:gd name="T110" fmla="*/ 65 w 1633"/>
                    <a:gd name="T111" fmla="*/ 489 h 3016"/>
                    <a:gd name="T112" fmla="*/ 109 w 1633"/>
                    <a:gd name="T113" fmla="*/ 347 h 3016"/>
                    <a:gd name="T114" fmla="*/ 166 w 1633"/>
                    <a:gd name="T115" fmla="*/ 238 h 3016"/>
                    <a:gd name="T116" fmla="*/ 228 w 1633"/>
                    <a:gd name="T117" fmla="*/ 146 h 3016"/>
                    <a:gd name="T118" fmla="*/ 361 w 1633"/>
                    <a:gd name="T119" fmla="*/ 38 h 3016"/>
                    <a:gd name="T120" fmla="*/ 415 w 1633"/>
                    <a:gd name="T121" fmla="*/ 18 h 3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33" h="3016">
                      <a:moveTo>
                        <a:pt x="483" y="0"/>
                      </a:moveTo>
                      <a:lnTo>
                        <a:pt x="1146" y="0"/>
                      </a:lnTo>
                      <a:lnTo>
                        <a:pt x="1167" y="5"/>
                      </a:lnTo>
                      <a:lnTo>
                        <a:pt x="1213" y="17"/>
                      </a:lnTo>
                      <a:lnTo>
                        <a:pt x="1242" y="26"/>
                      </a:lnTo>
                      <a:lnTo>
                        <a:pt x="1268" y="38"/>
                      </a:lnTo>
                      <a:lnTo>
                        <a:pt x="1314" y="64"/>
                      </a:lnTo>
                      <a:lnTo>
                        <a:pt x="1359" y="100"/>
                      </a:lnTo>
                      <a:lnTo>
                        <a:pt x="1406" y="146"/>
                      </a:lnTo>
                      <a:lnTo>
                        <a:pt x="1445" y="204"/>
                      </a:lnTo>
                      <a:lnTo>
                        <a:pt x="1487" y="269"/>
                      </a:lnTo>
                      <a:lnTo>
                        <a:pt x="1519" y="347"/>
                      </a:lnTo>
                      <a:lnTo>
                        <a:pt x="1552" y="440"/>
                      </a:lnTo>
                      <a:lnTo>
                        <a:pt x="1580" y="542"/>
                      </a:lnTo>
                      <a:lnTo>
                        <a:pt x="1600" y="663"/>
                      </a:lnTo>
                      <a:lnTo>
                        <a:pt x="1617" y="799"/>
                      </a:lnTo>
                      <a:lnTo>
                        <a:pt x="1629" y="952"/>
                      </a:lnTo>
                      <a:lnTo>
                        <a:pt x="1633" y="1126"/>
                      </a:lnTo>
                      <a:lnTo>
                        <a:pt x="1629" y="1270"/>
                      </a:lnTo>
                      <a:lnTo>
                        <a:pt x="1620" y="1432"/>
                      </a:lnTo>
                      <a:lnTo>
                        <a:pt x="1617" y="1458"/>
                      </a:lnTo>
                      <a:lnTo>
                        <a:pt x="1607" y="1485"/>
                      </a:lnTo>
                      <a:lnTo>
                        <a:pt x="1595" y="1507"/>
                      </a:lnTo>
                      <a:lnTo>
                        <a:pt x="1576" y="1530"/>
                      </a:lnTo>
                      <a:lnTo>
                        <a:pt x="1557" y="1544"/>
                      </a:lnTo>
                      <a:lnTo>
                        <a:pt x="1532" y="1557"/>
                      </a:lnTo>
                      <a:lnTo>
                        <a:pt x="1508" y="1566"/>
                      </a:lnTo>
                      <a:lnTo>
                        <a:pt x="1471" y="1566"/>
                      </a:lnTo>
                      <a:lnTo>
                        <a:pt x="1441" y="1561"/>
                      </a:lnTo>
                      <a:lnTo>
                        <a:pt x="1414" y="1553"/>
                      </a:lnTo>
                      <a:lnTo>
                        <a:pt x="1390" y="1539"/>
                      </a:lnTo>
                      <a:lnTo>
                        <a:pt x="1373" y="1522"/>
                      </a:lnTo>
                      <a:lnTo>
                        <a:pt x="1355" y="1499"/>
                      </a:lnTo>
                      <a:lnTo>
                        <a:pt x="1341" y="1471"/>
                      </a:lnTo>
                      <a:lnTo>
                        <a:pt x="1337" y="1445"/>
                      </a:lnTo>
                      <a:lnTo>
                        <a:pt x="1333" y="1415"/>
                      </a:lnTo>
                      <a:lnTo>
                        <a:pt x="1341" y="1261"/>
                      </a:lnTo>
                      <a:lnTo>
                        <a:pt x="1344" y="1126"/>
                      </a:lnTo>
                      <a:lnTo>
                        <a:pt x="1341" y="1011"/>
                      </a:lnTo>
                      <a:lnTo>
                        <a:pt x="1336" y="906"/>
                      </a:lnTo>
                      <a:lnTo>
                        <a:pt x="1329" y="811"/>
                      </a:lnTo>
                      <a:lnTo>
                        <a:pt x="1321" y="728"/>
                      </a:lnTo>
                      <a:lnTo>
                        <a:pt x="1309" y="652"/>
                      </a:lnTo>
                      <a:lnTo>
                        <a:pt x="1293" y="585"/>
                      </a:lnTo>
                      <a:lnTo>
                        <a:pt x="1278" y="530"/>
                      </a:lnTo>
                      <a:lnTo>
                        <a:pt x="1265" y="489"/>
                      </a:lnTo>
                      <a:lnTo>
                        <a:pt x="1265" y="2804"/>
                      </a:lnTo>
                      <a:lnTo>
                        <a:pt x="1260" y="2848"/>
                      </a:lnTo>
                      <a:lnTo>
                        <a:pt x="1247" y="2886"/>
                      </a:lnTo>
                      <a:lnTo>
                        <a:pt x="1226" y="2925"/>
                      </a:lnTo>
                      <a:lnTo>
                        <a:pt x="1200" y="2956"/>
                      </a:lnTo>
                      <a:lnTo>
                        <a:pt x="1170" y="2980"/>
                      </a:lnTo>
                      <a:lnTo>
                        <a:pt x="1134" y="3003"/>
                      </a:lnTo>
                      <a:lnTo>
                        <a:pt x="1092" y="3012"/>
                      </a:lnTo>
                      <a:lnTo>
                        <a:pt x="1049" y="3016"/>
                      </a:lnTo>
                      <a:lnTo>
                        <a:pt x="1006" y="3012"/>
                      </a:lnTo>
                      <a:lnTo>
                        <a:pt x="966" y="3003"/>
                      </a:lnTo>
                      <a:lnTo>
                        <a:pt x="932" y="2981"/>
                      </a:lnTo>
                      <a:lnTo>
                        <a:pt x="897" y="2956"/>
                      </a:lnTo>
                      <a:lnTo>
                        <a:pt x="870" y="2924"/>
                      </a:lnTo>
                      <a:lnTo>
                        <a:pt x="854" y="2886"/>
                      </a:lnTo>
                      <a:lnTo>
                        <a:pt x="841" y="2848"/>
                      </a:lnTo>
                      <a:lnTo>
                        <a:pt x="836" y="2805"/>
                      </a:lnTo>
                      <a:lnTo>
                        <a:pt x="836" y="1375"/>
                      </a:lnTo>
                      <a:lnTo>
                        <a:pt x="793" y="1375"/>
                      </a:lnTo>
                      <a:lnTo>
                        <a:pt x="793" y="2804"/>
                      </a:lnTo>
                      <a:lnTo>
                        <a:pt x="788" y="2846"/>
                      </a:lnTo>
                      <a:lnTo>
                        <a:pt x="780" y="2885"/>
                      </a:lnTo>
                      <a:lnTo>
                        <a:pt x="757" y="2925"/>
                      </a:lnTo>
                      <a:lnTo>
                        <a:pt x="732" y="2956"/>
                      </a:lnTo>
                      <a:lnTo>
                        <a:pt x="701" y="2981"/>
                      </a:lnTo>
                      <a:lnTo>
                        <a:pt x="662" y="3003"/>
                      </a:lnTo>
                      <a:lnTo>
                        <a:pt x="622" y="3012"/>
                      </a:lnTo>
                      <a:lnTo>
                        <a:pt x="580" y="3016"/>
                      </a:lnTo>
                      <a:lnTo>
                        <a:pt x="538" y="3012"/>
                      </a:lnTo>
                      <a:lnTo>
                        <a:pt x="498" y="3003"/>
                      </a:lnTo>
                      <a:lnTo>
                        <a:pt x="459" y="2981"/>
                      </a:lnTo>
                      <a:lnTo>
                        <a:pt x="429" y="2956"/>
                      </a:lnTo>
                      <a:lnTo>
                        <a:pt x="403" y="2925"/>
                      </a:lnTo>
                      <a:lnTo>
                        <a:pt x="381" y="2885"/>
                      </a:lnTo>
                      <a:lnTo>
                        <a:pt x="372" y="2846"/>
                      </a:lnTo>
                      <a:lnTo>
                        <a:pt x="368" y="2805"/>
                      </a:lnTo>
                      <a:lnTo>
                        <a:pt x="368" y="479"/>
                      </a:lnTo>
                      <a:lnTo>
                        <a:pt x="356" y="514"/>
                      </a:lnTo>
                      <a:lnTo>
                        <a:pt x="340" y="584"/>
                      </a:lnTo>
                      <a:lnTo>
                        <a:pt x="320" y="664"/>
                      </a:lnTo>
                      <a:lnTo>
                        <a:pt x="308" y="759"/>
                      </a:lnTo>
                      <a:lnTo>
                        <a:pt x="296" y="867"/>
                      </a:lnTo>
                      <a:lnTo>
                        <a:pt x="288" y="987"/>
                      </a:lnTo>
                      <a:lnTo>
                        <a:pt x="288" y="1262"/>
                      </a:lnTo>
                      <a:lnTo>
                        <a:pt x="296" y="1413"/>
                      </a:lnTo>
                      <a:lnTo>
                        <a:pt x="296" y="1445"/>
                      </a:lnTo>
                      <a:lnTo>
                        <a:pt x="279" y="1498"/>
                      </a:lnTo>
                      <a:lnTo>
                        <a:pt x="260" y="1522"/>
                      </a:lnTo>
                      <a:lnTo>
                        <a:pt x="237" y="1539"/>
                      </a:lnTo>
                      <a:lnTo>
                        <a:pt x="215" y="1553"/>
                      </a:lnTo>
                      <a:lnTo>
                        <a:pt x="188" y="1561"/>
                      </a:lnTo>
                      <a:lnTo>
                        <a:pt x="161" y="1566"/>
                      </a:lnTo>
                      <a:lnTo>
                        <a:pt x="126" y="1566"/>
                      </a:lnTo>
                      <a:lnTo>
                        <a:pt x="98" y="1557"/>
                      </a:lnTo>
                      <a:lnTo>
                        <a:pt x="53" y="1531"/>
                      </a:lnTo>
                      <a:lnTo>
                        <a:pt x="34" y="1507"/>
                      </a:lnTo>
                      <a:lnTo>
                        <a:pt x="21" y="1485"/>
                      </a:lnTo>
                      <a:lnTo>
                        <a:pt x="12" y="1458"/>
                      </a:lnTo>
                      <a:lnTo>
                        <a:pt x="8" y="1432"/>
                      </a:lnTo>
                      <a:lnTo>
                        <a:pt x="0" y="1271"/>
                      </a:lnTo>
                      <a:lnTo>
                        <a:pt x="0" y="994"/>
                      </a:lnTo>
                      <a:lnTo>
                        <a:pt x="8" y="872"/>
                      </a:lnTo>
                      <a:lnTo>
                        <a:pt x="16" y="764"/>
                      </a:lnTo>
                      <a:lnTo>
                        <a:pt x="28" y="663"/>
                      </a:lnTo>
                      <a:lnTo>
                        <a:pt x="44" y="570"/>
                      </a:lnTo>
                      <a:lnTo>
                        <a:pt x="65" y="489"/>
                      </a:lnTo>
                      <a:lnTo>
                        <a:pt x="85" y="416"/>
                      </a:lnTo>
                      <a:lnTo>
                        <a:pt x="109" y="347"/>
                      </a:lnTo>
                      <a:lnTo>
                        <a:pt x="138" y="289"/>
                      </a:lnTo>
                      <a:lnTo>
                        <a:pt x="166" y="238"/>
                      </a:lnTo>
                      <a:lnTo>
                        <a:pt x="195" y="187"/>
                      </a:lnTo>
                      <a:lnTo>
                        <a:pt x="228" y="146"/>
                      </a:lnTo>
                      <a:lnTo>
                        <a:pt x="294" y="80"/>
                      </a:lnTo>
                      <a:lnTo>
                        <a:pt x="361" y="38"/>
                      </a:lnTo>
                      <a:lnTo>
                        <a:pt x="390" y="26"/>
                      </a:lnTo>
                      <a:lnTo>
                        <a:pt x="415" y="18"/>
                      </a:lnTo>
                      <a:lnTo>
                        <a:pt x="483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72" name="Freeform 10"/>
                <p:cNvSpPr>
                  <a:spLocks/>
                </p:cNvSpPr>
                <p:nvPr/>
              </p:nvSpPr>
              <p:spPr bwMode="auto">
                <a:xfrm>
                  <a:off x="744538" y="2293938"/>
                  <a:ext cx="596900" cy="596900"/>
                </a:xfrm>
                <a:custGeom>
                  <a:avLst/>
                  <a:gdLst>
                    <a:gd name="T0" fmla="*/ 347 w 752"/>
                    <a:gd name="T1" fmla="*/ 0 h 753"/>
                    <a:gd name="T2" fmla="*/ 421 w 752"/>
                    <a:gd name="T3" fmla="*/ 0 h 753"/>
                    <a:gd name="T4" fmla="*/ 460 w 752"/>
                    <a:gd name="T5" fmla="*/ 8 h 753"/>
                    <a:gd name="T6" fmla="*/ 496 w 752"/>
                    <a:gd name="T7" fmla="*/ 21 h 753"/>
                    <a:gd name="T8" fmla="*/ 530 w 752"/>
                    <a:gd name="T9" fmla="*/ 34 h 753"/>
                    <a:gd name="T10" fmla="*/ 563 w 752"/>
                    <a:gd name="T11" fmla="*/ 49 h 753"/>
                    <a:gd name="T12" fmla="*/ 597 w 752"/>
                    <a:gd name="T13" fmla="*/ 71 h 753"/>
                    <a:gd name="T14" fmla="*/ 622 w 752"/>
                    <a:gd name="T15" fmla="*/ 91 h 753"/>
                    <a:gd name="T16" fmla="*/ 651 w 752"/>
                    <a:gd name="T17" fmla="*/ 117 h 753"/>
                    <a:gd name="T18" fmla="*/ 693 w 752"/>
                    <a:gd name="T19" fmla="*/ 176 h 753"/>
                    <a:gd name="T20" fmla="*/ 726 w 752"/>
                    <a:gd name="T21" fmla="*/ 242 h 753"/>
                    <a:gd name="T22" fmla="*/ 739 w 752"/>
                    <a:gd name="T23" fmla="*/ 276 h 753"/>
                    <a:gd name="T24" fmla="*/ 744 w 752"/>
                    <a:gd name="T25" fmla="*/ 310 h 753"/>
                    <a:gd name="T26" fmla="*/ 752 w 752"/>
                    <a:gd name="T27" fmla="*/ 384 h 753"/>
                    <a:gd name="T28" fmla="*/ 747 w 752"/>
                    <a:gd name="T29" fmla="*/ 423 h 753"/>
                    <a:gd name="T30" fmla="*/ 731 w 752"/>
                    <a:gd name="T31" fmla="*/ 498 h 753"/>
                    <a:gd name="T32" fmla="*/ 680 w 752"/>
                    <a:gd name="T33" fmla="*/ 598 h 753"/>
                    <a:gd name="T34" fmla="*/ 655 w 752"/>
                    <a:gd name="T35" fmla="*/ 623 h 753"/>
                    <a:gd name="T36" fmla="*/ 630 w 752"/>
                    <a:gd name="T37" fmla="*/ 653 h 753"/>
                    <a:gd name="T38" fmla="*/ 572 w 752"/>
                    <a:gd name="T39" fmla="*/ 694 h 753"/>
                    <a:gd name="T40" fmla="*/ 543 w 752"/>
                    <a:gd name="T41" fmla="*/ 710 h 753"/>
                    <a:gd name="T42" fmla="*/ 509 w 752"/>
                    <a:gd name="T43" fmla="*/ 728 h 753"/>
                    <a:gd name="T44" fmla="*/ 475 w 752"/>
                    <a:gd name="T45" fmla="*/ 736 h 753"/>
                    <a:gd name="T46" fmla="*/ 439 w 752"/>
                    <a:gd name="T47" fmla="*/ 744 h 753"/>
                    <a:gd name="T48" fmla="*/ 363 w 752"/>
                    <a:gd name="T49" fmla="*/ 753 h 753"/>
                    <a:gd name="T50" fmla="*/ 325 w 752"/>
                    <a:gd name="T51" fmla="*/ 748 h 753"/>
                    <a:gd name="T52" fmla="*/ 250 w 752"/>
                    <a:gd name="T53" fmla="*/ 731 h 753"/>
                    <a:gd name="T54" fmla="*/ 184 w 752"/>
                    <a:gd name="T55" fmla="*/ 699 h 753"/>
                    <a:gd name="T56" fmla="*/ 154 w 752"/>
                    <a:gd name="T57" fmla="*/ 682 h 753"/>
                    <a:gd name="T58" fmla="*/ 125 w 752"/>
                    <a:gd name="T59" fmla="*/ 656 h 753"/>
                    <a:gd name="T60" fmla="*/ 100 w 752"/>
                    <a:gd name="T61" fmla="*/ 632 h 753"/>
                    <a:gd name="T62" fmla="*/ 75 w 752"/>
                    <a:gd name="T63" fmla="*/ 603 h 753"/>
                    <a:gd name="T64" fmla="*/ 54 w 752"/>
                    <a:gd name="T65" fmla="*/ 573 h 753"/>
                    <a:gd name="T66" fmla="*/ 37 w 752"/>
                    <a:gd name="T67" fmla="*/ 544 h 753"/>
                    <a:gd name="T68" fmla="*/ 11 w 752"/>
                    <a:gd name="T69" fmla="*/ 477 h 753"/>
                    <a:gd name="T70" fmla="*/ 3 w 752"/>
                    <a:gd name="T71" fmla="*/ 439 h 753"/>
                    <a:gd name="T72" fmla="*/ 0 w 752"/>
                    <a:gd name="T73" fmla="*/ 401 h 753"/>
                    <a:gd name="T74" fmla="*/ 0 w 752"/>
                    <a:gd name="T75" fmla="*/ 326 h 753"/>
                    <a:gd name="T76" fmla="*/ 8 w 752"/>
                    <a:gd name="T77" fmla="*/ 287 h 753"/>
                    <a:gd name="T78" fmla="*/ 19 w 752"/>
                    <a:gd name="T79" fmla="*/ 251 h 753"/>
                    <a:gd name="T80" fmla="*/ 32 w 752"/>
                    <a:gd name="T81" fmla="*/ 218 h 753"/>
                    <a:gd name="T82" fmla="*/ 50 w 752"/>
                    <a:gd name="T83" fmla="*/ 184 h 753"/>
                    <a:gd name="T84" fmla="*/ 91 w 752"/>
                    <a:gd name="T85" fmla="*/ 125 h 753"/>
                    <a:gd name="T86" fmla="*/ 116 w 752"/>
                    <a:gd name="T87" fmla="*/ 101 h 753"/>
                    <a:gd name="T88" fmla="*/ 145 w 752"/>
                    <a:gd name="T89" fmla="*/ 76 h 753"/>
                    <a:gd name="T90" fmla="*/ 174 w 752"/>
                    <a:gd name="T91" fmla="*/ 54 h 753"/>
                    <a:gd name="T92" fmla="*/ 208 w 752"/>
                    <a:gd name="T93" fmla="*/ 37 h 753"/>
                    <a:gd name="T94" fmla="*/ 274 w 752"/>
                    <a:gd name="T95" fmla="*/ 13 h 753"/>
                    <a:gd name="T96" fmla="*/ 308 w 752"/>
                    <a:gd name="T97" fmla="*/ 4 h 753"/>
                    <a:gd name="T98" fmla="*/ 347 w 752"/>
                    <a:gd name="T9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52" h="753">
                      <a:moveTo>
                        <a:pt x="347" y="0"/>
                      </a:moveTo>
                      <a:lnTo>
                        <a:pt x="421" y="0"/>
                      </a:lnTo>
                      <a:lnTo>
                        <a:pt x="460" y="8"/>
                      </a:lnTo>
                      <a:lnTo>
                        <a:pt x="496" y="21"/>
                      </a:lnTo>
                      <a:lnTo>
                        <a:pt x="530" y="34"/>
                      </a:lnTo>
                      <a:lnTo>
                        <a:pt x="563" y="49"/>
                      </a:lnTo>
                      <a:lnTo>
                        <a:pt x="597" y="71"/>
                      </a:lnTo>
                      <a:lnTo>
                        <a:pt x="622" y="91"/>
                      </a:lnTo>
                      <a:lnTo>
                        <a:pt x="651" y="117"/>
                      </a:lnTo>
                      <a:lnTo>
                        <a:pt x="693" y="176"/>
                      </a:lnTo>
                      <a:lnTo>
                        <a:pt x="726" y="242"/>
                      </a:lnTo>
                      <a:lnTo>
                        <a:pt x="739" y="276"/>
                      </a:lnTo>
                      <a:lnTo>
                        <a:pt x="744" y="310"/>
                      </a:lnTo>
                      <a:lnTo>
                        <a:pt x="752" y="384"/>
                      </a:lnTo>
                      <a:lnTo>
                        <a:pt x="747" y="423"/>
                      </a:lnTo>
                      <a:lnTo>
                        <a:pt x="731" y="498"/>
                      </a:lnTo>
                      <a:lnTo>
                        <a:pt x="680" y="598"/>
                      </a:lnTo>
                      <a:lnTo>
                        <a:pt x="655" y="623"/>
                      </a:lnTo>
                      <a:lnTo>
                        <a:pt x="630" y="653"/>
                      </a:lnTo>
                      <a:lnTo>
                        <a:pt x="572" y="694"/>
                      </a:lnTo>
                      <a:lnTo>
                        <a:pt x="543" y="710"/>
                      </a:lnTo>
                      <a:lnTo>
                        <a:pt x="509" y="728"/>
                      </a:lnTo>
                      <a:lnTo>
                        <a:pt x="475" y="736"/>
                      </a:lnTo>
                      <a:lnTo>
                        <a:pt x="439" y="744"/>
                      </a:lnTo>
                      <a:lnTo>
                        <a:pt x="363" y="753"/>
                      </a:lnTo>
                      <a:lnTo>
                        <a:pt x="325" y="748"/>
                      </a:lnTo>
                      <a:lnTo>
                        <a:pt x="250" y="731"/>
                      </a:lnTo>
                      <a:lnTo>
                        <a:pt x="184" y="699"/>
                      </a:lnTo>
                      <a:lnTo>
                        <a:pt x="154" y="682"/>
                      </a:lnTo>
                      <a:lnTo>
                        <a:pt x="125" y="656"/>
                      </a:lnTo>
                      <a:lnTo>
                        <a:pt x="100" y="632"/>
                      </a:lnTo>
                      <a:lnTo>
                        <a:pt x="75" y="603"/>
                      </a:lnTo>
                      <a:lnTo>
                        <a:pt x="54" y="573"/>
                      </a:lnTo>
                      <a:lnTo>
                        <a:pt x="37" y="544"/>
                      </a:lnTo>
                      <a:lnTo>
                        <a:pt x="11" y="477"/>
                      </a:lnTo>
                      <a:lnTo>
                        <a:pt x="3" y="439"/>
                      </a:lnTo>
                      <a:lnTo>
                        <a:pt x="0" y="401"/>
                      </a:lnTo>
                      <a:lnTo>
                        <a:pt x="0" y="326"/>
                      </a:lnTo>
                      <a:lnTo>
                        <a:pt x="8" y="287"/>
                      </a:lnTo>
                      <a:lnTo>
                        <a:pt x="19" y="251"/>
                      </a:lnTo>
                      <a:lnTo>
                        <a:pt x="32" y="218"/>
                      </a:lnTo>
                      <a:lnTo>
                        <a:pt x="50" y="184"/>
                      </a:lnTo>
                      <a:lnTo>
                        <a:pt x="91" y="125"/>
                      </a:lnTo>
                      <a:lnTo>
                        <a:pt x="116" y="101"/>
                      </a:lnTo>
                      <a:lnTo>
                        <a:pt x="145" y="76"/>
                      </a:lnTo>
                      <a:lnTo>
                        <a:pt x="174" y="54"/>
                      </a:lnTo>
                      <a:lnTo>
                        <a:pt x="208" y="37"/>
                      </a:lnTo>
                      <a:lnTo>
                        <a:pt x="274" y="13"/>
                      </a:lnTo>
                      <a:lnTo>
                        <a:pt x="308" y="4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  <p:grpSp>
            <p:nvGrpSpPr>
              <p:cNvPr id="67" name="Группа 66"/>
              <p:cNvGrpSpPr/>
              <p:nvPr/>
            </p:nvGrpSpPr>
            <p:grpSpPr>
              <a:xfrm>
                <a:off x="683568" y="3164293"/>
                <a:ext cx="291840" cy="480731"/>
                <a:chOff x="2716808" y="4430316"/>
                <a:chExt cx="517525" cy="852487"/>
              </a:xfrm>
            </p:grpSpPr>
            <p:sp>
              <p:nvSpPr>
                <p:cNvPr id="68" name="Freeform 16"/>
                <p:cNvSpPr>
                  <a:spLocks noEditPoints="1"/>
                </p:cNvSpPr>
                <p:nvPr/>
              </p:nvSpPr>
              <p:spPr bwMode="auto">
                <a:xfrm>
                  <a:off x="2843808" y="4581128"/>
                  <a:ext cx="390525" cy="701675"/>
                </a:xfrm>
                <a:custGeom>
                  <a:avLst/>
                  <a:gdLst>
                    <a:gd name="T0" fmla="*/ 461 w 1716"/>
                    <a:gd name="T1" fmla="*/ 8 h 3090"/>
                    <a:gd name="T2" fmla="*/ 461 w 1716"/>
                    <a:gd name="T3" fmla="*/ 51 h 3090"/>
                    <a:gd name="T4" fmla="*/ 487 w 1716"/>
                    <a:gd name="T5" fmla="*/ 153 h 3090"/>
                    <a:gd name="T6" fmla="*/ 589 w 1716"/>
                    <a:gd name="T7" fmla="*/ 358 h 3090"/>
                    <a:gd name="T8" fmla="*/ 1716 w 1716"/>
                    <a:gd name="T9" fmla="*/ 2323 h 3090"/>
                    <a:gd name="T10" fmla="*/ 1408 w 1716"/>
                    <a:gd name="T11" fmla="*/ 3090 h 3090"/>
                    <a:gd name="T12" fmla="*/ 718 w 1716"/>
                    <a:gd name="T13" fmla="*/ 1915 h 3090"/>
                    <a:gd name="T14" fmla="*/ 27 w 1716"/>
                    <a:gd name="T15" fmla="*/ 715 h 3090"/>
                    <a:gd name="T16" fmla="*/ 0 w 1716"/>
                    <a:gd name="T17" fmla="*/ 638 h 3090"/>
                    <a:gd name="T18" fmla="*/ 0 w 1716"/>
                    <a:gd name="T19" fmla="*/ 434 h 3090"/>
                    <a:gd name="T20" fmla="*/ 78 w 1716"/>
                    <a:gd name="T21" fmla="*/ 281 h 3090"/>
                    <a:gd name="T22" fmla="*/ 129 w 1716"/>
                    <a:gd name="T23" fmla="*/ 204 h 3090"/>
                    <a:gd name="T24" fmla="*/ 180 w 1716"/>
                    <a:gd name="T25" fmla="*/ 153 h 3090"/>
                    <a:gd name="T26" fmla="*/ 334 w 1716"/>
                    <a:gd name="T27" fmla="*/ 51 h 3090"/>
                    <a:gd name="T28" fmla="*/ 461 w 1716"/>
                    <a:gd name="T29" fmla="*/ 8 h 3090"/>
                    <a:gd name="T30" fmla="*/ 461 w 1716"/>
                    <a:gd name="T31" fmla="*/ 0 h 3090"/>
                    <a:gd name="T32" fmla="*/ 487 w 1716"/>
                    <a:gd name="T33" fmla="*/ 0 h 3090"/>
                    <a:gd name="T34" fmla="*/ 461 w 1716"/>
                    <a:gd name="T35" fmla="*/ 8 h 3090"/>
                    <a:gd name="T36" fmla="*/ 461 w 1716"/>
                    <a:gd name="T37" fmla="*/ 0 h 3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16" h="3090">
                      <a:moveTo>
                        <a:pt x="461" y="8"/>
                      </a:moveTo>
                      <a:lnTo>
                        <a:pt x="461" y="51"/>
                      </a:lnTo>
                      <a:lnTo>
                        <a:pt x="487" y="153"/>
                      </a:lnTo>
                      <a:lnTo>
                        <a:pt x="589" y="358"/>
                      </a:lnTo>
                      <a:lnTo>
                        <a:pt x="1716" y="2323"/>
                      </a:lnTo>
                      <a:lnTo>
                        <a:pt x="1408" y="3090"/>
                      </a:lnTo>
                      <a:lnTo>
                        <a:pt x="718" y="1915"/>
                      </a:lnTo>
                      <a:lnTo>
                        <a:pt x="27" y="715"/>
                      </a:lnTo>
                      <a:lnTo>
                        <a:pt x="0" y="638"/>
                      </a:lnTo>
                      <a:lnTo>
                        <a:pt x="0" y="434"/>
                      </a:lnTo>
                      <a:lnTo>
                        <a:pt x="78" y="281"/>
                      </a:lnTo>
                      <a:lnTo>
                        <a:pt x="129" y="204"/>
                      </a:lnTo>
                      <a:lnTo>
                        <a:pt x="180" y="153"/>
                      </a:lnTo>
                      <a:lnTo>
                        <a:pt x="334" y="51"/>
                      </a:lnTo>
                      <a:lnTo>
                        <a:pt x="461" y="8"/>
                      </a:lnTo>
                      <a:close/>
                      <a:moveTo>
                        <a:pt x="461" y="0"/>
                      </a:moveTo>
                      <a:lnTo>
                        <a:pt x="487" y="0"/>
                      </a:lnTo>
                      <a:lnTo>
                        <a:pt x="461" y="8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9" name="Freeform 32"/>
                <p:cNvSpPr>
                  <a:spLocks noEditPoints="1"/>
                </p:cNvSpPr>
                <p:nvPr/>
              </p:nvSpPr>
              <p:spPr bwMode="auto">
                <a:xfrm>
                  <a:off x="2716808" y="4574778"/>
                  <a:ext cx="406400" cy="708025"/>
                </a:xfrm>
                <a:custGeom>
                  <a:avLst/>
                  <a:gdLst>
                    <a:gd name="T0" fmla="*/ 666 w 1791"/>
                    <a:gd name="T1" fmla="*/ 1022 h 3116"/>
                    <a:gd name="T2" fmla="*/ 691 w 1791"/>
                    <a:gd name="T3" fmla="*/ 1099 h 3116"/>
                    <a:gd name="T4" fmla="*/ 742 w 1791"/>
                    <a:gd name="T5" fmla="*/ 1175 h 3116"/>
                    <a:gd name="T6" fmla="*/ 793 w 1791"/>
                    <a:gd name="T7" fmla="*/ 1252 h 3116"/>
                    <a:gd name="T8" fmla="*/ 844 w 1791"/>
                    <a:gd name="T9" fmla="*/ 1354 h 3116"/>
                    <a:gd name="T10" fmla="*/ 896 w 1791"/>
                    <a:gd name="T11" fmla="*/ 1456 h 3116"/>
                    <a:gd name="T12" fmla="*/ 972 w 1791"/>
                    <a:gd name="T13" fmla="*/ 1557 h 3116"/>
                    <a:gd name="T14" fmla="*/ 1023 w 1791"/>
                    <a:gd name="T15" fmla="*/ 1659 h 3116"/>
                    <a:gd name="T16" fmla="*/ 1049 w 1791"/>
                    <a:gd name="T17" fmla="*/ 1712 h 3116"/>
                    <a:gd name="T18" fmla="*/ 358 w 1791"/>
                    <a:gd name="T19" fmla="*/ 3116 h 3116"/>
                    <a:gd name="T20" fmla="*/ 0 w 1791"/>
                    <a:gd name="T21" fmla="*/ 2452 h 3116"/>
                    <a:gd name="T22" fmla="*/ 666 w 1791"/>
                    <a:gd name="T23" fmla="*/ 1022 h 3116"/>
                    <a:gd name="T24" fmla="*/ 1125 w 1791"/>
                    <a:gd name="T25" fmla="*/ 0 h 3116"/>
                    <a:gd name="T26" fmla="*/ 1357 w 1791"/>
                    <a:gd name="T27" fmla="*/ 26 h 3116"/>
                    <a:gd name="T28" fmla="*/ 1638 w 1791"/>
                    <a:gd name="T29" fmla="*/ 77 h 3116"/>
                    <a:gd name="T30" fmla="*/ 1714 w 1791"/>
                    <a:gd name="T31" fmla="*/ 102 h 3116"/>
                    <a:gd name="T32" fmla="*/ 1765 w 1791"/>
                    <a:gd name="T33" fmla="*/ 128 h 3116"/>
                    <a:gd name="T34" fmla="*/ 1791 w 1791"/>
                    <a:gd name="T35" fmla="*/ 204 h 3116"/>
                    <a:gd name="T36" fmla="*/ 1765 w 1791"/>
                    <a:gd name="T37" fmla="*/ 307 h 3116"/>
                    <a:gd name="T38" fmla="*/ 1484 w 1791"/>
                    <a:gd name="T39" fmla="*/ 843 h 3116"/>
                    <a:gd name="T40" fmla="*/ 1484 w 1791"/>
                    <a:gd name="T41" fmla="*/ 817 h 3116"/>
                    <a:gd name="T42" fmla="*/ 1433 w 1791"/>
                    <a:gd name="T43" fmla="*/ 741 h 3116"/>
                    <a:gd name="T44" fmla="*/ 1382 w 1791"/>
                    <a:gd name="T45" fmla="*/ 664 h 3116"/>
                    <a:gd name="T46" fmla="*/ 1357 w 1791"/>
                    <a:gd name="T47" fmla="*/ 613 h 3116"/>
                    <a:gd name="T48" fmla="*/ 1331 w 1791"/>
                    <a:gd name="T49" fmla="*/ 537 h 3116"/>
                    <a:gd name="T50" fmla="*/ 1280 w 1791"/>
                    <a:gd name="T51" fmla="*/ 486 h 3116"/>
                    <a:gd name="T52" fmla="*/ 1253 w 1791"/>
                    <a:gd name="T53" fmla="*/ 435 h 3116"/>
                    <a:gd name="T54" fmla="*/ 1228 w 1791"/>
                    <a:gd name="T55" fmla="*/ 384 h 3116"/>
                    <a:gd name="T56" fmla="*/ 1228 w 1791"/>
                    <a:gd name="T57" fmla="*/ 358 h 3116"/>
                    <a:gd name="T58" fmla="*/ 1202 w 1791"/>
                    <a:gd name="T59" fmla="*/ 333 h 3116"/>
                    <a:gd name="T60" fmla="*/ 1177 w 1791"/>
                    <a:gd name="T61" fmla="*/ 281 h 3116"/>
                    <a:gd name="T62" fmla="*/ 1177 w 1791"/>
                    <a:gd name="T63" fmla="*/ 255 h 3116"/>
                    <a:gd name="T64" fmla="*/ 1151 w 1791"/>
                    <a:gd name="T65" fmla="*/ 230 h 3116"/>
                    <a:gd name="T66" fmla="*/ 1151 w 1791"/>
                    <a:gd name="T67" fmla="*/ 204 h 3116"/>
                    <a:gd name="T68" fmla="*/ 1125 w 1791"/>
                    <a:gd name="T69" fmla="*/ 179 h 3116"/>
                    <a:gd name="T70" fmla="*/ 1125 w 1791"/>
                    <a:gd name="T71" fmla="*/ 153 h 3116"/>
                    <a:gd name="T72" fmla="*/ 1151 w 1791"/>
                    <a:gd name="T73" fmla="*/ 51 h 3116"/>
                    <a:gd name="T74" fmla="*/ 1125 w 1791"/>
                    <a:gd name="T75" fmla="*/ 0 h 3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91" h="3116">
                      <a:moveTo>
                        <a:pt x="666" y="1022"/>
                      </a:moveTo>
                      <a:lnTo>
                        <a:pt x="691" y="1099"/>
                      </a:lnTo>
                      <a:lnTo>
                        <a:pt x="742" y="1175"/>
                      </a:lnTo>
                      <a:lnTo>
                        <a:pt x="793" y="1252"/>
                      </a:lnTo>
                      <a:lnTo>
                        <a:pt x="844" y="1354"/>
                      </a:lnTo>
                      <a:lnTo>
                        <a:pt x="896" y="1456"/>
                      </a:lnTo>
                      <a:lnTo>
                        <a:pt x="972" y="1557"/>
                      </a:lnTo>
                      <a:lnTo>
                        <a:pt x="1023" y="1659"/>
                      </a:lnTo>
                      <a:lnTo>
                        <a:pt x="1049" y="1712"/>
                      </a:lnTo>
                      <a:lnTo>
                        <a:pt x="358" y="3116"/>
                      </a:lnTo>
                      <a:lnTo>
                        <a:pt x="0" y="2452"/>
                      </a:lnTo>
                      <a:lnTo>
                        <a:pt x="666" y="1022"/>
                      </a:lnTo>
                      <a:close/>
                      <a:moveTo>
                        <a:pt x="1125" y="0"/>
                      </a:moveTo>
                      <a:lnTo>
                        <a:pt x="1357" y="26"/>
                      </a:lnTo>
                      <a:lnTo>
                        <a:pt x="1638" y="77"/>
                      </a:lnTo>
                      <a:lnTo>
                        <a:pt x="1714" y="102"/>
                      </a:lnTo>
                      <a:lnTo>
                        <a:pt x="1765" y="128"/>
                      </a:lnTo>
                      <a:lnTo>
                        <a:pt x="1791" y="204"/>
                      </a:lnTo>
                      <a:lnTo>
                        <a:pt x="1765" y="307"/>
                      </a:lnTo>
                      <a:lnTo>
                        <a:pt x="1484" y="843"/>
                      </a:lnTo>
                      <a:lnTo>
                        <a:pt x="1484" y="817"/>
                      </a:lnTo>
                      <a:lnTo>
                        <a:pt x="1433" y="741"/>
                      </a:lnTo>
                      <a:lnTo>
                        <a:pt x="1382" y="664"/>
                      </a:lnTo>
                      <a:lnTo>
                        <a:pt x="1357" y="613"/>
                      </a:lnTo>
                      <a:lnTo>
                        <a:pt x="1331" y="537"/>
                      </a:lnTo>
                      <a:lnTo>
                        <a:pt x="1280" y="486"/>
                      </a:lnTo>
                      <a:lnTo>
                        <a:pt x="1253" y="435"/>
                      </a:lnTo>
                      <a:lnTo>
                        <a:pt x="1228" y="384"/>
                      </a:lnTo>
                      <a:lnTo>
                        <a:pt x="1228" y="358"/>
                      </a:lnTo>
                      <a:lnTo>
                        <a:pt x="1202" y="333"/>
                      </a:lnTo>
                      <a:lnTo>
                        <a:pt x="1177" y="281"/>
                      </a:lnTo>
                      <a:lnTo>
                        <a:pt x="1177" y="255"/>
                      </a:lnTo>
                      <a:lnTo>
                        <a:pt x="1151" y="230"/>
                      </a:lnTo>
                      <a:lnTo>
                        <a:pt x="1151" y="204"/>
                      </a:lnTo>
                      <a:lnTo>
                        <a:pt x="1125" y="179"/>
                      </a:lnTo>
                      <a:lnTo>
                        <a:pt x="1125" y="153"/>
                      </a:lnTo>
                      <a:lnTo>
                        <a:pt x="1151" y="51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70" name="Freeform 69"/>
                <p:cNvSpPr>
                  <a:spLocks/>
                </p:cNvSpPr>
                <p:nvPr/>
              </p:nvSpPr>
              <p:spPr bwMode="auto">
                <a:xfrm>
                  <a:off x="2862858" y="4430316"/>
                  <a:ext cx="242888" cy="179388"/>
                </a:xfrm>
                <a:custGeom>
                  <a:avLst/>
                  <a:gdLst>
                    <a:gd name="T0" fmla="*/ 383 w 1074"/>
                    <a:gd name="T1" fmla="*/ 0 h 791"/>
                    <a:gd name="T2" fmla="*/ 460 w 1074"/>
                    <a:gd name="T3" fmla="*/ 0 h 791"/>
                    <a:gd name="T4" fmla="*/ 588 w 1074"/>
                    <a:gd name="T5" fmla="*/ 26 h 791"/>
                    <a:gd name="T6" fmla="*/ 691 w 1074"/>
                    <a:gd name="T7" fmla="*/ 51 h 791"/>
                    <a:gd name="T8" fmla="*/ 793 w 1074"/>
                    <a:gd name="T9" fmla="*/ 102 h 791"/>
                    <a:gd name="T10" fmla="*/ 844 w 1074"/>
                    <a:gd name="T11" fmla="*/ 178 h 791"/>
                    <a:gd name="T12" fmla="*/ 895 w 1074"/>
                    <a:gd name="T13" fmla="*/ 282 h 791"/>
                    <a:gd name="T14" fmla="*/ 998 w 1074"/>
                    <a:gd name="T15" fmla="*/ 460 h 791"/>
                    <a:gd name="T16" fmla="*/ 1074 w 1074"/>
                    <a:gd name="T17" fmla="*/ 638 h 791"/>
                    <a:gd name="T18" fmla="*/ 947 w 1074"/>
                    <a:gd name="T19" fmla="*/ 613 h 791"/>
                    <a:gd name="T20" fmla="*/ 742 w 1074"/>
                    <a:gd name="T21" fmla="*/ 587 h 791"/>
                    <a:gd name="T22" fmla="*/ 434 w 1074"/>
                    <a:gd name="T23" fmla="*/ 587 h 791"/>
                    <a:gd name="T24" fmla="*/ 281 w 1074"/>
                    <a:gd name="T25" fmla="*/ 613 h 791"/>
                    <a:gd name="T26" fmla="*/ 153 w 1074"/>
                    <a:gd name="T27" fmla="*/ 664 h 791"/>
                    <a:gd name="T28" fmla="*/ 77 w 1074"/>
                    <a:gd name="T29" fmla="*/ 740 h 791"/>
                    <a:gd name="T30" fmla="*/ 0 w 1074"/>
                    <a:gd name="T31" fmla="*/ 791 h 791"/>
                    <a:gd name="T32" fmla="*/ 102 w 1074"/>
                    <a:gd name="T33" fmla="*/ 409 h 791"/>
                    <a:gd name="T34" fmla="*/ 153 w 1074"/>
                    <a:gd name="T35" fmla="*/ 256 h 791"/>
                    <a:gd name="T36" fmla="*/ 179 w 1074"/>
                    <a:gd name="T37" fmla="*/ 153 h 791"/>
                    <a:gd name="T38" fmla="*/ 281 w 1074"/>
                    <a:gd name="T39" fmla="*/ 51 h 791"/>
                    <a:gd name="T40" fmla="*/ 383 w 1074"/>
                    <a:gd name="T41" fmla="*/ 0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74" h="791">
                      <a:moveTo>
                        <a:pt x="383" y="0"/>
                      </a:moveTo>
                      <a:lnTo>
                        <a:pt x="460" y="0"/>
                      </a:lnTo>
                      <a:lnTo>
                        <a:pt x="588" y="26"/>
                      </a:lnTo>
                      <a:lnTo>
                        <a:pt x="691" y="51"/>
                      </a:lnTo>
                      <a:lnTo>
                        <a:pt x="793" y="102"/>
                      </a:lnTo>
                      <a:lnTo>
                        <a:pt x="844" y="178"/>
                      </a:lnTo>
                      <a:lnTo>
                        <a:pt x="895" y="282"/>
                      </a:lnTo>
                      <a:lnTo>
                        <a:pt x="998" y="460"/>
                      </a:lnTo>
                      <a:lnTo>
                        <a:pt x="1074" y="638"/>
                      </a:lnTo>
                      <a:lnTo>
                        <a:pt x="947" y="613"/>
                      </a:lnTo>
                      <a:lnTo>
                        <a:pt x="742" y="587"/>
                      </a:lnTo>
                      <a:lnTo>
                        <a:pt x="434" y="587"/>
                      </a:lnTo>
                      <a:lnTo>
                        <a:pt x="281" y="613"/>
                      </a:lnTo>
                      <a:lnTo>
                        <a:pt x="153" y="664"/>
                      </a:lnTo>
                      <a:lnTo>
                        <a:pt x="77" y="740"/>
                      </a:lnTo>
                      <a:lnTo>
                        <a:pt x="0" y="791"/>
                      </a:lnTo>
                      <a:lnTo>
                        <a:pt x="102" y="409"/>
                      </a:lnTo>
                      <a:lnTo>
                        <a:pt x="153" y="256"/>
                      </a:lnTo>
                      <a:lnTo>
                        <a:pt x="179" y="153"/>
                      </a:lnTo>
                      <a:lnTo>
                        <a:pt x="281" y="51"/>
                      </a:lnTo>
                      <a:lnTo>
                        <a:pt x="383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</p:grpSp>
        <p:grpSp>
          <p:nvGrpSpPr>
            <p:cNvPr id="73" name="Группа 72"/>
            <p:cNvGrpSpPr/>
            <p:nvPr/>
          </p:nvGrpSpPr>
          <p:grpSpPr>
            <a:xfrm>
              <a:off x="1043608" y="2141907"/>
              <a:ext cx="457378" cy="353657"/>
              <a:chOff x="2692400" y="4799013"/>
              <a:chExt cx="1008063" cy="779462"/>
            </a:xfrm>
          </p:grpSpPr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2740025" y="5140325"/>
                <a:ext cx="168275" cy="438150"/>
              </a:xfrm>
              <a:custGeom>
                <a:avLst/>
                <a:gdLst>
                  <a:gd name="T0" fmla="*/ 142 w 636"/>
                  <a:gd name="T1" fmla="*/ 0 h 1658"/>
                  <a:gd name="T2" fmla="*/ 494 w 636"/>
                  <a:gd name="T3" fmla="*/ 0 h 1658"/>
                  <a:gd name="T4" fmla="*/ 494 w 636"/>
                  <a:gd name="T5" fmla="*/ 1432 h 1658"/>
                  <a:gd name="T6" fmla="*/ 553 w 636"/>
                  <a:gd name="T7" fmla="*/ 1432 h 1658"/>
                  <a:gd name="T8" fmla="*/ 575 w 636"/>
                  <a:gd name="T9" fmla="*/ 1435 h 1658"/>
                  <a:gd name="T10" fmla="*/ 595 w 636"/>
                  <a:gd name="T11" fmla="*/ 1443 h 1658"/>
                  <a:gd name="T12" fmla="*/ 612 w 636"/>
                  <a:gd name="T13" fmla="*/ 1457 h 1658"/>
                  <a:gd name="T14" fmla="*/ 625 w 636"/>
                  <a:gd name="T15" fmla="*/ 1473 h 1658"/>
                  <a:gd name="T16" fmla="*/ 634 w 636"/>
                  <a:gd name="T17" fmla="*/ 1494 h 1658"/>
                  <a:gd name="T18" fmla="*/ 636 w 636"/>
                  <a:gd name="T19" fmla="*/ 1516 h 1658"/>
                  <a:gd name="T20" fmla="*/ 636 w 636"/>
                  <a:gd name="T21" fmla="*/ 1574 h 1658"/>
                  <a:gd name="T22" fmla="*/ 634 w 636"/>
                  <a:gd name="T23" fmla="*/ 1597 h 1658"/>
                  <a:gd name="T24" fmla="*/ 625 w 636"/>
                  <a:gd name="T25" fmla="*/ 1617 h 1658"/>
                  <a:gd name="T26" fmla="*/ 612 w 636"/>
                  <a:gd name="T27" fmla="*/ 1634 h 1658"/>
                  <a:gd name="T28" fmla="*/ 595 w 636"/>
                  <a:gd name="T29" fmla="*/ 1647 h 1658"/>
                  <a:gd name="T30" fmla="*/ 575 w 636"/>
                  <a:gd name="T31" fmla="*/ 1655 h 1658"/>
                  <a:gd name="T32" fmla="*/ 553 w 636"/>
                  <a:gd name="T33" fmla="*/ 1658 h 1658"/>
                  <a:gd name="T34" fmla="*/ 83 w 636"/>
                  <a:gd name="T35" fmla="*/ 1658 h 1658"/>
                  <a:gd name="T36" fmla="*/ 61 w 636"/>
                  <a:gd name="T37" fmla="*/ 1655 h 1658"/>
                  <a:gd name="T38" fmla="*/ 42 w 636"/>
                  <a:gd name="T39" fmla="*/ 1647 h 1658"/>
                  <a:gd name="T40" fmla="*/ 24 w 636"/>
                  <a:gd name="T41" fmla="*/ 1634 h 1658"/>
                  <a:gd name="T42" fmla="*/ 12 w 636"/>
                  <a:gd name="T43" fmla="*/ 1617 h 1658"/>
                  <a:gd name="T44" fmla="*/ 4 w 636"/>
                  <a:gd name="T45" fmla="*/ 1597 h 1658"/>
                  <a:gd name="T46" fmla="*/ 0 w 636"/>
                  <a:gd name="T47" fmla="*/ 1574 h 1658"/>
                  <a:gd name="T48" fmla="*/ 0 w 636"/>
                  <a:gd name="T49" fmla="*/ 1516 h 1658"/>
                  <a:gd name="T50" fmla="*/ 4 w 636"/>
                  <a:gd name="T51" fmla="*/ 1494 h 1658"/>
                  <a:gd name="T52" fmla="*/ 12 w 636"/>
                  <a:gd name="T53" fmla="*/ 1473 h 1658"/>
                  <a:gd name="T54" fmla="*/ 24 w 636"/>
                  <a:gd name="T55" fmla="*/ 1457 h 1658"/>
                  <a:gd name="T56" fmla="*/ 42 w 636"/>
                  <a:gd name="T57" fmla="*/ 1443 h 1658"/>
                  <a:gd name="T58" fmla="*/ 61 w 636"/>
                  <a:gd name="T59" fmla="*/ 1435 h 1658"/>
                  <a:gd name="T60" fmla="*/ 83 w 636"/>
                  <a:gd name="T61" fmla="*/ 1432 h 1658"/>
                  <a:gd name="T62" fmla="*/ 142 w 636"/>
                  <a:gd name="T63" fmla="*/ 1432 h 1658"/>
                  <a:gd name="T64" fmla="*/ 142 w 636"/>
                  <a:gd name="T65" fmla="*/ 0 h 1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6" h="1658">
                    <a:moveTo>
                      <a:pt x="142" y="0"/>
                    </a:moveTo>
                    <a:lnTo>
                      <a:pt x="494" y="0"/>
                    </a:lnTo>
                    <a:lnTo>
                      <a:pt x="494" y="1432"/>
                    </a:lnTo>
                    <a:lnTo>
                      <a:pt x="553" y="1432"/>
                    </a:lnTo>
                    <a:lnTo>
                      <a:pt x="575" y="1435"/>
                    </a:lnTo>
                    <a:lnTo>
                      <a:pt x="595" y="1443"/>
                    </a:lnTo>
                    <a:lnTo>
                      <a:pt x="612" y="1457"/>
                    </a:lnTo>
                    <a:lnTo>
                      <a:pt x="625" y="1473"/>
                    </a:lnTo>
                    <a:lnTo>
                      <a:pt x="634" y="1494"/>
                    </a:lnTo>
                    <a:lnTo>
                      <a:pt x="636" y="1516"/>
                    </a:lnTo>
                    <a:lnTo>
                      <a:pt x="636" y="1574"/>
                    </a:lnTo>
                    <a:lnTo>
                      <a:pt x="634" y="1597"/>
                    </a:lnTo>
                    <a:lnTo>
                      <a:pt x="625" y="1617"/>
                    </a:lnTo>
                    <a:lnTo>
                      <a:pt x="612" y="1634"/>
                    </a:lnTo>
                    <a:lnTo>
                      <a:pt x="595" y="1647"/>
                    </a:lnTo>
                    <a:lnTo>
                      <a:pt x="575" y="1655"/>
                    </a:lnTo>
                    <a:lnTo>
                      <a:pt x="553" y="1658"/>
                    </a:lnTo>
                    <a:lnTo>
                      <a:pt x="83" y="1658"/>
                    </a:lnTo>
                    <a:lnTo>
                      <a:pt x="61" y="1655"/>
                    </a:lnTo>
                    <a:lnTo>
                      <a:pt x="42" y="1647"/>
                    </a:lnTo>
                    <a:lnTo>
                      <a:pt x="24" y="1634"/>
                    </a:lnTo>
                    <a:lnTo>
                      <a:pt x="12" y="1617"/>
                    </a:lnTo>
                    <a:lnTo>
                      <a:pt x="4" y="1597"/>
                    </a:lnTo>
                    <a:lnTo>
                      <a:pt x="0" y="1574"/>
                    </a:lnTo>
                    <a:lnTo>
                      <a:pt x="0" y="1516"/>
                    </a:lnTo>
                    <a:lnTo>
                      <a:pt x="4" y="1494"/>
                    </a:lnTo>
                    <a:lnTo>
                      <a:pt x="12" y="1473"/>
                    </a:lnTo>
                    <a:lnTo>
                      <a:pt x="24" y="1457"/>
                    </a:lnTo>
                    <a:lnTo>
                      <a:pt x="42" y="1443"/>
                    </a:lnTo>
                    <a:lnTo>
                      <a:pt x="61" y="1435"/>
                    </a:lnTo>
                    <a:lnTo>
                      <a:pt x="83" y="1432"/>
                    </a:lnTo>
                    <a:lnTo>
                      <a:pt x="142" y="1432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5" name="Freeform 8"/>
              <p:cNvSpPr>
                <a:spLocks/>
              </p:cNvSpPr>
              <p:nvPr/>
            </p:nvSpPr>
            <p:spPr bwMode="auto">
              <a:xfrm>
                <a:off x="3492500" y="5140325"/>
                <a:ext cx="168275" cy="438150"/>
              </a:xfrm>
              <a:custGeom>
                <a:avLst/>
                <a:gdLst>
                  <a:gd name="T0" fmla="*/ 143 w 636"/>
                  <a:gd name="T1" fmla="*/ 0 h 1658"/>
                  <a:gd name="T2" fmla="*/ 494 w 636"/>
                  <a:gd name="T3" fmla="*/ 0 h 1658"/>
                  <a:gd name="T4" fmla="*/ 494 w 636"/>
                  <a:gd name="T5" fmla="*/ 1432 h 1658"/>
                  <a:gd name="T6" fmla="*/ 553 w 636"/>
                  <a:gd name="T7" fmla="*/ 1432 h 1658"/>
                  <a:gd name="T8" fmla="*/ 575 w 636"/>
                  <a:gd name="T9" fmla="*/ 1435 h 1658"/>
                  <a:gd name="T10" fmla="*/ 594 w 636"/>
                  <a:gd name="T11" fmla="*/ 1443 h 1658"/>
                  <a:gd name="T12" fmla="*/ 612 w 636"/>
                  <a:gd name="T13" fmla="*/ 1457 h 1658"/>
                  <a:gd name="T14" fmla="*/ 625 w 636"/>
                  <a:gd name="T15" fmla="*/ 1473 h 1658"/>
                  <a:gd name="T16" fmla="*/ 633 w 636"/>
                  <a:gd name="T17" fmla="*/ 1494 h 1658"/>
                  <a:gd name="T18" fmla="*/ 636 w 636"/>
                  <a:gd name="T19" fmla="*/ 1516 h 1658"/>
                  <a:gd name="T20" fmla="*/ 636 w 636"/>
                  <a:gd name="T21" fmla="*/ 1574 h 1658"/>
                  <a:gd name="T22" fmla="*/ 633 w 636"/>
                  <a:gd name="T23" fmla="*/ 1597 h 1658"/>
                  <a:gd name="T24" fmla="*/ 625 w 636"/>
                  <a:gd name="T25" fmla="*/ 1617 h 1658"/>
                  <a:gd name="T26" fmla="*/ 612 w 636"/>
                  <a:gd name="T27" fmla="*/ 1634 h 1658"/>
                  <a:gd name="T28" fmla="*/ 594 w 636"/>
                  <a:gd name="T29" fmla="*/ 1647 h 1658"/>
                  <a:gd name="T30" fmla="*/ 575 w 636"/>
                  <a:gd name="T31" fmla="*/ 1655 h 1658"/>
                  <a:gd name="T32" fmla="*/ 553 w 636"/>
                  <a:gd name="T33" fmla="*/ 1658 h 1658"/>
                  <a:gd name="T34" fmla="*/ 84 w 636"/>
                  <a:gd name="T35" fmla="*/ 1658 h 1658"/>
                  <a:gd name="T36" fmla="*/ 62 w 636"/>
                  <a:gd name="T37" fmla="*/ 1655 h 1658"/>
                  <a:gd name="T38" fmla="*/ 41 w 636"/>
                  <a:gd name="T39" fmla="*/ 1647 h 1658"/>
                  <a:gd name="T40" fmla="*/ 25 w 636"/>
                  <a:gd name="T41" fmla="*/ 1634 h 1658"/>
                  <a:gd name="T42" fmla="*/ 11 w 636"/>
                  <a:gd name="T43" fmla="*/ 1617 h 1658"/>
                  <a:gd name="T44" fmla="*/ 3 w 636"/>
                  <a:gd name="T45" fmla="*/ 1597 h 1658"/>
                  <a:gd name="T46" fmla="*/ 0 w 636"/>
                  <a:gd name="T47" fmla="*/ 1574 h 1658"/>
                  <a:gd name="T48" fmla="*/ 0 w 636"/>
                  <a:gd name="T49" fmla="*/ 1516 h 1658"/>
                  <a:gd name="T50" fmla="*/ 3 w 636"/>
                  <a:gd name="T51" fmla="*/ 1494 h 1658"/>
                  <a:gd name="T52" fmla="*/ 11 w 636"/>
                  <a:gd name="T53" fmla="*/ 1473 h 1658"/>
                  <a:gd name="T54" fmla="*/ 25 w 636"/>
                  <a:gd name="T55" fmla="*/ 1457 h 1658"/>
                  <a:gd name="T56" fmla="*/ 41 w 636"/>
                  <a:gd name="T57" fmla="*/ 1443 h 1658"/>
                  <a:gd name="T58" fmla="*/ 62 w 636"/>
                  <a:gd name="T59" fmla="*/ 1435 h 1658"/>
                  <a:gd name="T60" fmla="*/ 84 w 636"/>
                  <a:gd name="T61" fmla="*/ 1432 h 1658"/>
                  <a:gd name="T62" fmla="*/ 143 w 636"/>
                  <a:gd name="T63" fmla="*/ 1432 h 1658"/>
                  <a:gd name="T64" fmla="*/ 143 w 636"/>
                  <a:gd name="T65" fmla="*/ 0 h 1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6" h="1658">
                    <a:moveTo>
                      <a:pt x="143" y="0"/>
                    </a:moveTo>
                    <a:lnTo>
                      <a:pt x="494" y="0"/>
                    </a:lnTo>
                    <a:lnTo>
                      <a:pt x="494" y="1432"/>
                    </a:lnTo>
                    <a:lnTo>
                      <a:pt x="553" y="1432"/>
                    </a:lnTo>
                    <a:lnTo>
                      <a:pt x="575" y="1435"/>
                    </a:lnTo>
                    <a:lnTo>
                      <a:pt x="594" y="1443"/>
                    </a:lnTo>
                    <a:lnTo>
                      <a:pt x="612" y="1457"/>
                    </a:lnTo>
                    <a:lnTo>
                      <a:pt x="625" y="1473"/>
                    </a:lnTo>
                    <a:lnTo>
                      <a:pt x="633" y="1494"/>
                    </a:lnTo>
                    <a:lnTo>
                      <a:pt x="636" y="1516"/>
                    </a:lnTo>
                    <a:lnTo>
                      <a:pt x="636" y="1574"/>
                    </a:lnTo>
                    <a:lnTo>
                      <a:pt x="633" y="1597"/>
                    </a:lnTo>
                    <a:lnTo>
                      <a:pt x="625" y="1617"/>
                    </a:lnTo>
                    <a:lnTo>
                      <a:pt x="612" y="1634"/>
                    </a:lnTo>
                    <a:lnTo>
                      <a:pt x="594" y="1647"/>
                    </a:lnTo>
                    <a:lnTo>
                      <a:pt x="575" y="1655"/>
                    </a:lnTo>
                    <a:lnTo>
                      <a:pt x="553" y="1658"/>
                    </a:lnTo>
                    <a:lnTo>
                      <a:pt x="84" y="1658"/>
                    </a:lnTo>
                    <a:lnTo>
                      <a:pt x="62" y="1655"/>
                    </a:lnTo>
                    <a:lnTo>
                      <a:pt x="41" y="1647"/>
                    </a:lnTo>
                    <a:lnTo>
                      <a:pt x="25" y="1634"/>
                    </a:lnTo>
                    <a:lnTo>
                      <a:pt x="11" y="1617"/>
                    </a:lnTo>
                    <a:lnTo>
                      <a:pt x="3" y="1597"/>
                    </a:lnTo>
                    <a:lnTo>
                      <a:pt x="0" y="1574"/>
                    </a:lnTo>
                    <a:lnTo>
                      <a:pt x="0" y="1516"/>
                    </a:lnTo>
                    <a:lnTo>
                      <a:pt x="3" y="1494"/>
                    </a:lnTo>
                    <a:lnTo>
                      <a:pt x="11" y="1473"/>
                    </a:lnTo>
                    <a:lnTo>
                      <a:pt x="25" y="1457"/>
                    </a:lnTo>
                    <a:lnTo>
                      <a:pt x="41" y="1443"/>
                    </a:lnTo>
                    <a:lnTo>
                      <a:pt x="62" y="1435"/>
                    </a:lnTo>
                    <a:lnTo>
                      <a:pt x="84" y="1432"/>
                    </a:lnTo>
                    <a:lnTo>
                      <a:pt x="143" y="143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2925763" y="4799013"/>
                <a:ext cx="261938" cy="293688"/>
              </a:xfrm>
              <a:custGeom>
                <a:avLst/>
                <a:gdLst>
                  <a:gd name="T0" fmla="*/ 0 w 987"/>
                  <a:gd name="T1" fmla="*/ 0 h 1110"/>
                  <a:gd name="T2" fmla="*/ 543 w 987"/>
                  <a:gd name="T3" fmla="*/ 0 h 1110"/>
                  <a:gd name="T4" fmla="*/ 543 w 987"/>
                  <a:gd name="T5" fmla="*/ 2 h 1110"/>
                  <a:gd name="T6" fmla="*/ 987 w 987"/>
                  <a:gd name="T7" fmla="*/ 1110 h 1110"/>
                  <a:gd name="T8" fmla="*/ 447 w 987"/>
                  <a:gd name="T9" fmla="*/ 1110 h 1110"/>
                  <a:gd name="T10" fmla="*/ 0 w 987"/>
                  <a:gd name="T11" fmla="*/ 2 h 1110"/>
                  <a:gd name="T12" fmla="*/ 0 w 987"/>
                  <a:gd name="T13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7" h="1110">
                    <a:moveTo>
                      <a:pt x="0" y="0"/>
                    </a:moveTo>
                    <a:lnTo>
                      <a:pt x="543" y="0"/>
                    </a:lnTo>
                    <a:lnTo>
                      <a:pt x="543" y="2"/>
                    </a:lnTo>
                    <a:lnTo>
                      <a:pt x="987" y="1110"/>
                    </a:lnTo>
                    <a:lnTo>
                      <a:pt x="447" y="11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7" name="Freeform 10"/>
              <p:cNvSpPr>
                <a:spLocks/>
              </p:cNvSpPr>
              <p:nvPr/>
            </p:nvSpPr>
            <p:spPr bwMode="auto">
              <a:xfrm>
                <a:off x="3205163" y="4799013"/>
                <a:ext cx="261938" cy="293688"/>
              </a:xfrm>
              <a:custGeom>
                <a:avLst/>
                <a:gdLst>
                  <a:gd name="T0" fmla="*/ 0 w 986"/>
                  <a:gd name="T1" fmla="*/ 0 h 1110"/>
                  <a:gd name="T2" fmla="*/ 541 w 986"/>
                  <a:gd name="T3" fmla="*/ 0 h 1110"/>
                  <a:gd name="T4" fmla="*/ 541 w 986"/>
                  <a:gd name="T5" fmla="*/ 2 h 1110"/>
                  <a:gd name="T6" fmla="*/ 986 w 986"/>
                  <a:gd name="T7" fmla="*/ 1110 h 1110"/>
                  <a:gd name="T8" fmla="*/ 446 w 986"/>
                  <a:gd name="T9" fmla="*/ 1110 h 1110"/>
                  <a:gd name="T10" fmla="*/ 0 w 986"/>
                  <a:gd name="T11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6" h="1110">
                    <a:moveTo>
                      <a:pt x="0" y="0"/>
                    </a:moveTo>
                    <a:lnTo>
                      <a:pt x="541" y="0"/>
                    </a:lnTo>
                    <a:lnTo>
                      <a:pt x="541" y="2"/>
                    </a:lnTo>
                    <a:lnTo>
                      <a:pt x="986" y="1110"/>
                    </a:lnTo>
                    <a:lnTo>
                      <a:pt x="446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8" name="Freeform 11"/>
              <p:cNvSpPr>
                <a:spLocks/>
              </p:cNvSpPr>
              <p:nvPr/>
            </p:nvSpPr>
            <p:spPr bwMode="auto">
              <a:xfrm>
                <a:off x="2692400" y="4799013"/>
                <a:ext cx="214313" cy="293688"/>
              </a:xfrm>
              <a:custGeom>
                <a:avLst/>
                <a:gdLst>
                  <a:gd name="T0" fmla="*/ 85 w 812"/>
                  <a:gd name="T1" fmla="*/ 0 h 1110"/>
                  <a:gd name="T2" fmla="*/ 367 w 812"/>
                  <a:gd name="T3" fmla="*/ 0 h 1110"/>
                  <a:gd name="T4" fmla="*/ 812 w 812"/>
                  <a:gd name="T5" fmla="*/ 1110 h 1110"/>
                  <a:gd name="T6" fmla="*/ 48 w 812"/>
                  <a:gd name="T7" fmla="*/ 1110 h 1110"/>
                  <a:gd name="T8" fmla="*/ 32 w 812"/>
                  <a:gd name="T9" fmla="*/ 1101 h 1110"/>
                  <a:gd name="T10" fmla="*/ 20 w 812"/>
                  <a:gd name="T11" fmla="*/ 1088 h 1110"/>
                  <a:gd name="T12" fmla="*/ 9 w 812"/>
                  <a:gd name="T13" fmla="*/ 1072 h 1110"/>
                  <a:gd name="T14" fmla="*/ 2 w 812"/>
                  <a:gd name="T15" fmla="*/ 1054 h 1110"/>
                  <a:gd name="T16" fmla="*/ 0 w 812"/>
                  <a:gd name="T17" fmla="*/ 1034 h 1110"/>
                  <a:gd name="T18" fmla="*/ 0 w 812"/>
                  <a:gd name="T19" fmla="*/ 82 h 1110"/>
                  <a:gd name="T20" fmla="*/ 3 w 812"/>
                  <a:gd name="T21" fmla="*/ 61 h 1110"/>
                  <a:gd name="T22" fmla="*/ 12 w 812"/>
                  <a:gd name="T23" fmla="*/ 41 h 1110"/>
                  <a:gd name="T24" fmla="*/ 25 w 812"/>
                  <a:gd name="T25" fmla="*/ 24 h 1110"/>
                  <a:gd name="T26" fmla="*/ 43 w 812"/>
                  <a:gd name="T27" fmla="*/ 12 h 1110"/>
                  <a:gd name="T28" fmla="*/ 62 w 812"/>
                  <a:gd name="T29" fmla="*/ 4 h 1110"/>
                  <a:gd name="T30" fmla="*/ 85 w 812"/>
                  <a:gd name="T31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2" h="1110">
                    <a:moveTo>
                      <a:pt x="85" y="0"/>
                    </a:moveTo>
                    <a:lnTo>
                      <a:pt x="367" y="0"/>
                    </a:lnTo>
                    <a:lnTo>
                      <a:pt x="812" y="1110"/>
                    </a:lnTo>
                    <a:lnTo>
                      <a:pt x="48" y="1110"/>
                    </a:lnTo>
                    <a:lnTo>
                      <a:pt x="32" y="1101"/>
                    </a:lnTo>
                    <a:lnTo>
                      <a:pt x="20" y="1088"/>
                    </a:lnTo>
                    <a:lnTo>
                      <a:pt x="9" y="1072"/>
                    </a:lnTo>
                    <a:lnTo>
                      <a:pt x="2" y="1054"/>
                    </a:lnTo>
                    <a:lnTo>
                      <a:pt x="0" y="1034"/>
                    </a:lnTo>
                    <a:lnTo>
                      <a:pt x="0" y="82"/>
                    </a:lnTo>
                    <a:lnTo>
                      <a:pt x="3" y="61"/>
                    </a:lnTo>
                    <a:lnTo>
                      <a:pt x="12" y="41"/>
                    </a:lnTo>
                    <a:lnTo>
                      <a:pt x="25" y="24"/>
                    </a:lnTo>
                    <a:lnTo>
                      <a:pt x="43" y="12"/>
                    </a:lnTo>
                    <a:lnTo>
                      <a:pt x="62" y="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79" name="Freeform 12"/>
              <p:cNvSpPr>
                <a:spLocks/>
              </p:cNvSpPr>
              <p:nvPr/>
            </p:nvSpPr>
            <p:spPr bwMode="auto">
              <a:xfrm>
                <a:off x="3486150" y="4799013"/>
                <a:ext cx="214313" cy="293688"/>
              </a:xfrm>
              <a:custGeom>
                <a:avLst/>
                <a:gdLst>
                  <a:gd name="T0" fmla="*/ 0 w 813"/>
                  <a:gd name="T1" fmla="*/ 0 h 1110"/>
                  <a:gd name="T2" fmla="*/ 731 w 813"/>
                  <a:gd name="T3" fmla="*/ 0 h 1110"/>
                  <a:gd name="T4" fmla="*/ 753 w 813"/>
                  <a:gd name="T5" fmla="*/ 4 h 1110"/>
                  <a:gd name="T6" fmla="*/ 773 w 813"/>
                  <a:gd name="T7" fmla="*/ 12 h 1110"/>
                  <a:gd name="T8" fmla="*/ 789 w 813"/>
                  <a:gd name="T9" fmla="*/ 24 h 1110"/>
                  <a:gd name="T10" fmla="*/ 801 w 813"/>
                  <a:gd name="T11" fmla="*/ 41 h 1110"/>
                  <a:gd name="T12" fmla="*/ 811 w 813"/>
                  <a:gd name="T13" fmla="*/ 61 h 1110"/>
                  <a:gd name="T14" fmla="*/ 813 w 813"/>
                  <a:gd name="T15" fmla="*/ 82 h 1110"/>
                  <a:gd name="T16" fmla="*/ 813 w 813"/>
                  <a:gd name="T17" fmla="*/ 1034 h 1110"/>
                  <a:gd name="T18" fmla="*/ 811 w 813"/>
                  <a:gd name="T19" fmla="*/ 1054 h 1110"/>
                  <a:gd name="T20" fmla="*/ 805 w 813"/>
                  <a:gd name="T21" fmla="*/ 1072 h 1110"/>
                  <a:gd name="T22" fmla="*/ 796 w 813"/>
                  <a:gd name="T23" fmla="*/ 1088 h 1110"/>
                  <a:gd name="T24" fmla="*/ 783 w 813"/>
                  <a:gd name="T25" fmla="*/ 1101 h 1110"/>
                  <a:gd name="T26" fmla="*/ 768 w 813"/>
                  <a:gd name="T27" fmla="*/ 1110 h 1110"/>
                  <a:gd name="T28" fmla="*/ 446 w 813"/>
                  <a:gd name="T29" fmla="*/ 1110 h 1110"/>
                  <a:gd name="T30" fmla="*/ 0 w 813"/>
                  <a:gd name="T31" fmla="*/ 0 h 1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3" h="1110">
                    <a:moveTo>
                      <a:pt x="0" y="0"/>
                    </a:moveTo>
                    <a:lnTo>
                      <a:pt x="731" y="0"/>
                    </a:lnTo>
                    <a:lnTo>
                      <a:pt x="753" y="4"/>
                    </a:lnTo>
                    <a:lnTo>
                      <a:pt x="773" y="12"/>
                    </a:lnTo>
                    <a:lnTo>
                      <a:pt x="789" y="24"/>
                    </a:lnTo>
                    <a:lnTo>
                      <a:pt x="801" y="41"/>
                    </a:lnTo>
                    <a:lnTo>
                      <a:pt x="811" y="61"/>
                    </a:lnTo>
                    <a:lnTo>
                      <a:pt x="813" y="82"/>
                    </a:lnTo>
                    <a:lnTo>
                      <a:pt x="813" y="1034"/>
                    </a:lnTo>
                    <a:lnTo>
                      <a:pt x="811" y="1054"/>
                    </a:lnTo>
                    <a:lnTo>
                      <a:pt x="805" y="1072"/>
                    </a:lnTo>
                    <a:lnTo>
                      <a:pt x="796" y="1088"/>
                    </a:lnTo>
                    <a:lnTo>
                      <a:pt x="783" y="1101"/>
                    </a:lnTo>
                    <a:lnTo>
                      <a:pt x="768" y="1110"/>
                    </a:lnTo>
                    <a:lnTo>
                      <a:pt x="446" y="1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101" name="Группа 100"/>
            <p:cNvGrpSpPr/>
            <p:nvPr/>
          </p:nvGrpSpPr>
          <p:grpSpPr>
            <a:xfrm>
              <a:off x="348106" y="1577392"/>
              <a:ext cx="326397" cy="765594"/>
              <a:chOff x="77441" y="3143390"/>
              <a:chExt cx="607411" cy="1424738"/>
            </a:xfrm>
          </p:grpSpPr>
          <p:sp>
            <p:nvSpPr>
              <p:cNvPr id="102" name="Freeform 8"/>
              <p:cNvSpPr>
                <a:spLocks/>
              </p:cNvSpPr>
              <p:nvPr/>
            </p:nvSpPr>
            <p:spPr bwMode="auto">
              <a:xfrm>
                <a:off x="77441" y="3445607"/>
                <a:ext cx="607411" cy="1122521"/>
              </a:xfrm>
              <a:custGeom>
                <a:avLst/>
                <a:gdLst>
                  <a:gd name="T0" fmla="*/ 1146 w 1633"/>
                  <a:gd name="T1" fmla="*/ 0 h 3016"/>
                  <a:gd name="T2" fmla="*/ 1213 w 1633"/>
                  <a:gd name="T3" fmla="*/ 17 h 3016"/>
                  <a:gd name="T4" fmla="*/ 1268 w 1633"/>
                  <a:gd name="T5" fmla="*/ 38 h 3016"/>
                  <a:gd name="T6" fmla="*/ 1359 w 1633"/>
                  <a:gd name="T7" fmla="*/ 100 h 3016"/>
                  <a:gd name="T8" fmla="*/ 1445 w 1633"/>
                  <a:gd name="T9" fmla="*/ 204 h 3016"/>
                  <a:gd name="T10" fmla="*/ 1519 w 1633"/>
                  <a:gd name="T11" fmla="*/ 347 h 3016"/>
                  <a:gd name="T12" fmla="*/ 1580 w 1633"/>
                  <a:gd name="T13" fmla="*/ 542 h 3016"/>
                  <a:gd name="T14" fmla="*/ 1617 w 1633"/>
                  <a:gd name="T15" fmla="*/ 799 h 3016"/>
                  <a:gd name="T16" fmla="*/ 1633 w 1633"/>
                  <a:gd name="T17" fmla="*/ 1126 h 3016"/>
                  <a:gd name="T18" fmla="*/ 1620 w 1633"/>
                  <a:gd name="T19" fmla="*/ 1432 h 3016"/>
                  <a:gd name="T20" fmla="*/ 1607 w 1633"/>
                  <a:gd name="T21" fmla="*/ 1485 h 3016"/>
                  <a:gd name="T22" fmla="*/ 1576 w 1633"/>
                  <a:gd name="T23" fmla="*/ 1530 h 3016"/>
                  <a:gd name="T24" fmla="*/ 1532 w 1633"/>
                  <a:gd name="T25" fmla="*/ 1557 h 3016"/>
                  <a:gd name="T26" fmla="*/ 1471 w 1633"/>
                  <a:gd name="T27" fmla="*/ 1566 h 3016"/>
                  <a:gd name="T28" fmla="*/ 1414 w 1633"/>
                  <a:gd name="T29" fmla="*/ 1553 h 3016"/>
                  <a:gd name="T30" fmla="*/ 1373 w 1633"/>
                  <a:gd name="T31" fmla="*/ 1522 h 3016"/>
                  <a:gd name="T32" fmla="*/ 1341 w 1633"/>
                  <a:gd name="T33" fmla="*/ 1471 h 3016"/>
                  <a:gd name="T34" fmla="*/ 1333 w 1633"/>
                  <a:gd name="T35" fmla="*/ 1415 h 3016"/>
                  <a:gd name="T36" fmla="*/ 1344 w 1633"/>
                  <a:gd name="T37" fmla="*/ 1126 h 3016"/>
                  <a:gd name="T38" fmla="*/ 1336 w 1633"/>
                  <a:gd name="T39" fmla="*/ 906 h 3016"/>
                  <a:gd name="T40" fmla="*/ 1321 w 1633"/>
                  <a:gd name="T41" fmla="*/ 728 h 3016"/>
                  <a:gd name="T42" fmla="*/ 1293 w 1633"/>
                  <a:gd name="T43" fmla="*/ 585 h 3016"/>
                  <a:gd name="T44" fmla="*/ 1265 w 1633"/>
                  <a:gd name="T45" fmla="*/ 489 h 3016"/>
                  <a:gd name="T46" fmla="*/ 1260 w 1633"/>
                  <a:gd name="T47" fmla="*/ 2848 h 3016"/>
                  <a:gd name="T48" fmla="*/ 1226 w 1633"/>
                  <a:gd name="T49" fmla="*/ 2925 h 3016"/>
                  <a:gd name="T50" fmla="*/ 1170 w 1633"/>
                  <a:gd name="T51" fmla="*/ 2980 h 3016"/>
                  <a:gd name="T52" fmla="*/ 1092 w 1633"/>
                  <a:gd name="T53" fmla="*/ 3012 h 3016"/>
                  <a:gd name="T54" fmla="*/ 1006 w 1633"/>
                  <a:gd name="T55" fmla="*/ 3012 h 3016"/>
                  <a:gd name="T56" fmla="*/ 932 w 1633"/>
                  <a:gd name="T57" fmla="*/ 2981 h 3016"/>
                  <a:gd name="T58" fmla="*/ 870 w 1633"/>
                  <a:gd name="T59" fmla="*/ 2924 h 3016"/>
                  <a:gd name="T60" fmla="*/ 841 w 1633"/>
                  <a:gd name="T61" fmla="*/ 2848 h 3016"/>
                  <a:gd name="T62" fmla="*/ 836 w 1633"/>
                  <a:gd name="T63" fmla="*/ 1375 h 3016"/>
                  <a:gd name="T64" fmla="*/ 793 w 1633"/>
                  <a:gd name="T65" fmla="*/ 2804 h 3016"/>
                  <a:gd name="T66" fmla="*/ 780 w 1633"/>
                  <a:gd name="T67" fmla="*/ 2885 h 3016"/>
                  <a:gd name="T68" fmla="*/ 732 w 1633"/>
                  <a:gd name="T69" fmla="*/ 2956 h 3016"/>
                  <a:gd name="T70" fmla="*/ 662 w 1633"/>
                  <a:gd name="T71" fmla="*/ 3003 h 3016"/>
                  <a:gd name="T72" fmla="*/ 580 w 1633"/>
                  <a:gd name="T73" fmla="*/ 3016 h 3016"/>
                  <a:gd name="T74" fmla="*/ 498 w 1633"/>
                  <a:gd name="T75" fmla="*/ 3003 h 3016"/>
                  <a:gd name="T76" fmla="*/ 429 w 1633"/>
                  <a:gd name="T77" fmla="*/ 2956 h 3016"/>
                  <a:gd name="T78" fmla="*/ 381 w 1633"/>
                  <a:gd name="T79" fmla="*/ 2885 h 3016"/>
                  <a:gd name="T80" fmla="*/ 368 w 1633"/>
                  <a:gd name="T81" fmla="*/ 2805 h 3016"/>
                  <a:gd name="T82" fmla="*/ 356 w 1633"/>
                  <a:gd name="T83" fmla="*/ 514 h 3016"/>
                  <a:gd name="T84" fmla="*/ 320 w 1633"/>
                  <a:gd name="T85" fmla="*/ 664 h 3016"/>
                  <a:gd name="T86" fmla="*/ 296 w 1633"/>
                  <a:gd name="T87" fmla="*/ 867 h 3016"/>
                  <a:gd name="T88" fmla="*/ 288 w 1633"/>
                  <a:gd name="T89" fmla="*/ 1262 h 3016"/>
                  <a:gd name="T90" fmla="*/ 296 w 1633"/>
                  <a:gd name="T91" fmla="*/ 1445 h 3016"/>
                  <a:gd name="T92" fmla="*/ 260 w 1633"/>
                  <a:gd name="T93" fmla="*/ 1522 h 3016"/>
                  <a:gd name="T94" fmla="*/ 215 w 1633"/>
                  <a:gd name="T95" fmla="*/ 1553 h 3016"/>
                  <a:gd name="T96" fmla="*/ 161 w 1633"/>
                  <a:gd name="T97" fmla="*/ 1566 h 3016"/>
                  <a:gd name="T98" fmla="*/ 98 w 1633"/>
                  <a:gd name="T99" fmla="*/ 1557 h 3016"/>
                  <a:gd name="T100" fmla="*/ 34 w 1633"/>
                  <a:gd name="T101" fmla="*/ 1507 h 3016"/>
                  <a:gd name="T102" fmla="*/ 12 w 1633"/>
                  <a:gd name="T103" fmla="*/ 1458 h 3016"/>
                  <a:gd name="T104" fmla="*/ 0 w 1633"/>
                  <a:gd name="T105" fmla="*/ 1271 h 3016"/>
                  <a:gd name="T106" fmla="*/ 8 w 1633"/>
                  <a:gd name="T107" fmla="*/ 872 h 3016"/>
                  <a:gd name="T108" fmla="*/ 28 w 1633"/>
                  <a:gd name="T109" fmla="*/ 663 h 3016"/>
                  <a:gd name="T110" fmla="*/ 65 w 1633"/>
                  <a:gd name="T111" fmla="*/ 489 h 3016"/>
                  <a:gd name="T112" fmla="*/ 109 w 1633"/>
                  <a:gd name="T113" fmla="*/ 347 h 3016"/>
                  <a:gd name="T114" fmla="*/ 166 w 1633"/>
                  <a:gd name="T115" fmla="*/ 238 h 3016"/>
                  <a:gd name="T116" fmla="*/ 228 w 1633"/>
                  <a:gd name="T117" fmla="*/ 146 h 3016"/>
                  <a:gd name="T118" fmla="*/ 361 w 1633"/>
                  <a:gd name="T119" fmla="*/ 38 h 3016"/>
                  <a:gd name="T120" fmla="*/ 415 w 1633"/>
                  <a:gd name="T121" fmla="*/ 18 h 3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3" h="3016">
                    <a:moveTo>
                      <a:pt x="483" y="0"/>
                    </a:moveTo>
                    <a:lnTo>
                      <a:pt x="1146" y="0"/>
                    </a:lnTo>
                    <a:lnTo>
                      <a:pt x="1167" y="5"/>
                    </a:lnTo>
                    <a:lnTo>
                      <a:pt x="1213" y="17"/>
                    </a:lnTo>
                    <a:lnTo>
                      <a:pt x="1242" y="26"/>
                    </a:lnTo>
                    <a:lnTo>
                      <a:pt x="1268" y="38"/>
                    </a:lnTo>
                    <a:lnTo>
                      <a:pt x="1314" y="64"/>
                    </a:lnTo>
                    <a:lnTo>
                      <a:pt x="1359" y="100"/>
                    </a:lnTo>
                    <a:lnTo>
                      <a:pt x="1406" y="146"/>
                    </a:lnTo>
                    <a:lnTo>
                      <a:pt x="1445" y="204"/>
                    </a:lnTo>
                    <a:lnTo>
                      <a:pt x="1487" y="269"/>
                    </a:lnTo>
                    <a:lnTo>
                      <a:pt x="1519" y="347"/>
                    </a:lnTo>
                    <a:lnTo>
                      <a:pt x="1552" y="440"/>
                    </a:lnTo>
                    <a:lnTo>
                      <a:pt x="1580" y="542"/>
                    </a:lnTo>
                    <a:lnTo>
                      <a:pt x="1600" y="663"/>
                    </a:lnTo>
                    <a:lnTo>
                      <a:pt x="1617" y="799"/>
                    </a:lnTo>
                    <a:lnTo>
                      <a:pt x="1629" y="952"/>
                    </a:lnTo>
                    <a:lnTo>
                      <a:pt x="1633" y="1126"/>
                    </a:lnTo>
                    <a:lnTo>
                      <a:pt x="1629" y="1270"/>
                    </a:lnTo>
                    <a:lnTo>
                      <a:pt x="1620" y="1432"/>
                    </a:lnTo>
                    <a:lnTo>
                      <a:pt x="1617" y="1458"/>
                    </a:lnTo>
                    <a:lnTo>
                      <a:pt x="1607" y="1485"/>
                    </a:lnTo>
                    <a:lnTo>
                      <a:pt x="1595" y="1507"/>
                    </a:lnTo>
                    <a:lnTo>
                      <a:pt x="1576" y="1530"/>
                    </a:lnTo>
                    <a:lnTo>
                      <a:pt x="1557" y="1544"/>
                    </a:lnTo>
                    <a:lnTo>
                      <a:pt x="1532" y="1557"/>
                    </a:lnTo>
                    <a:lnTo>
                      <a:pt x="1508" y="1566"/>
                    </a:lnTo>
                    <a:lnTo>
                      <a:pt x="1471" y="1566"/>
                    </a:lnTo>
                    <a:lnTo>
                      <a:pt x="1441" y="1561"/>
                    </a:lnTo>
                    <a:lnTo>
                      <a:pt x="1414" y="1553"/>
                    </a:lnTo>
                    <a:lnTo>
                      <a:pt x="1390" y="1539"/>
                    </a:lnTo>
                    <a:lnTo>
                      <a:pt x="1373" y="1522"/>
                    </a:lnTo>
                    <a:lnTo>
                      <a:pt x="1355" y="1499"/>
                    </a:lnTo>
                    <a:lnTo>
                      <a:pt x="1341" y="1471"/>
                    </a:lnTo>
                    <a:lnTo>
                      <a:pt x="1337" y="1445"/>
                    </a:lnTo>
                    <a:lnTo>
                      <a:pt x="1333" y="1415"/>
                    </a:lnTo>
                    <a:lnTo>
                      <a:pt x="1341" y="1261"/>
                    </a:lnTo>
                    <a:lnTo>
                      <a:pt x="1344" y="1126"/>
                    </a:lnTo>
                    <a:lnTo>
                      <a:pt x="1341" y="1011"/>
                    </a:lnTo>
                    <a:lnTo>
                      <a:pt x="1336" y="906"/>
                    </a:lnTo>
                    <a:lnTo>
                      <a:pt x="1329" y="811"/>
                    </a:lnTo>
                    <a:lnTo>
                      <a:pt x="1321" y="728"/>
                    </a:lnTo>
                    <a:lnTo>
                      <a:pt x="1309" y="652"/>
                    </a:lnTo>
                    <a:lnTo>
                      <a:pt x="1293" y="585"/>
                    </a:lnTo>
                    <a:lnTo>
                      <a:pt x="1278" y="530"/>
                    </a:lnTo>
                    <a:lnTo>
                      <a:pt x="1265" y="489"/>
                    </a:lnTo>
                    <a:lnTo>
                      <a:pt x="1265" y="2804"/>
                    </a:lnTo>
                    <a:lnTo>
                      <a:pt x="1260" y="2848"/>
                    </a:lnTo>
                    <a:lnTo>
                      <a:pt x="1247" y="2886"/>
                    </a:lnTo>
                    <a:lnTo>
                      <a:pt x="1226" y="2925"/>
                    </a:lnTo>
                    <a:lnTo>
                      <a:pt x="1200" y="2956"/>
                    </a:lnTo>
                    <a:lnTo>
                      <a:pt x="1170" y="2980"/>
                    </a:lnTo>
                    <a:lnTo>
                      <a:pt x="1134" y="3003"/>
                    </a:lnTo>
                    <a:lnTo>
                      <a:pt x="1092" y="3012"/>
                    </a:lnTo>
                    <a:lnTo>
                      <a:pt x="1049" y="3016"/>
                    </a:lnTo>
                    <a:lnTo>
                      <a:pt x="1006" y="3012"/>
                    </a:lnTo>
                    <a:lnTo>
                      <a:pt x="966" y="3003"/>
                    </a:lnTo>
                    <a:lnTo>
                      <a:pt x="932" y="2981"/>
                    </a:lnTo>
                    <a:lnTo>
                      <a:pt x="897" y="2956"/>
                    </a:lnTo>
                    <a:lnTo>
                      <a:pt x="870" y="2924"/>
                    </a:lnTo>
                    <a:lnTo>
                      <a:pt x="854" y="2886"/>
                    </a:lnTo>
                    <a:lnTo>
                      <a:pt x="841" y="2848"/>
                    </a:lnTo>
                    <a:lnTo>
                      <a:pt x="836" y="2805"/>
                    </a:lnTo>
                    <a:lnTo>
                      <a:pt x="836" y="1375"/>
                    </a:lnTo>
                    <a:lnTo>
                      <a:pt x="793" y="1375"/>
                    </a:lnTo>
                    <a:lnTo>
                      <a:pt x="793" y="2804"/>
                    </a:lnTo>
                    <a:lnTo>
                      <a:pt x="788" y="2846"/>
                    </a:lnTo>
                    <a:lnTo>
                      <a:pt x="780" y="2885"/>
                    </a:lnTo>
                    <a:lnTo>
                      <a:pt x="757" y="2925"/>
                    </a:lnTo>
                    <a:lnTo>
                      <a:pt x="732" y="2956"/>
                    </a:lnTo>
                    <a:lnTo>
                      <a:pt x="701" y="2981"/>
                    </a:lnTo>
                    <a:lnTo>
                      <a:pt x="662" y="3003"/>
                    </a:lnTo>
                    <a:lnTo>
                      <a:pt x="622" y="3012"/>
                    </a:lnTo>
                    <a:lnTo>
                      <a:pt x="580" y="3016"/>
                    </a:lnTo>
                    <a:lnTo>
                      <a:pt x="538" y="3012"/>
                    </a:lnTo>
                    <a:lnTo>
                      <a:pt x="498" y="3003"/>
                    </a:lnTo>
                    <a:lnTo>
                      <a:pt x="459" y="2981"/>
                    </a:lnTo>
                    <a:lnTo>
                      <a:pt x="429" y="2956"/>
                    </a:lnTo>
                    <a:lnTo>
                      <a:pt x="403" y="2925"/>
                    </a:lnTo>
                    <a:lnTo>
                      <a:pt x="381" y="2885"/>
                    </a:lnTo>
                    <a:lnTo>
                      <a:pt x="372" y="2846"/>
                    </a:lnTo>
                    <a:lnTo>
                      <a:pt x="368" y="2805"/>
                    </a:lnTo>
                    <a:lnTo>
                      <a:pt x="368" y="479"/>
                    </a:lnTo>
                    <a:lnTo>
                      <a:pt x="356" y="514"/>
                    </a:lnTo>
                    <a:lnTo>
                      <a:pt x="340" y="584"/>
                    </a:lnTo>
                    <a:lnTo>
                      <a:pt x="320" y="664"/>
                    </a:lnTo>
                    <a:lnTo>
                      <a:pt x="308" y="759"/>
                    </a:lnTo>
                    <a:lnTo>
                      <a:pt x="296" y="867"/>
                    </a:lnTo>
                    <a:lnTo>
                      <a:pt x="288" y="987"/>
                    </a:lnTo>
                    <a:lnTo>
                      <a:pt x="288" y="1262"/>
                    </a:lnTo>
                    <a:lnTo>
                      <a:pt x="296" y="1413"/>
                    </a:lnTo>
                    <a:lnTo>
                      <a:pt x="296" y="1445"/>
                    </a:lnTo>
                    <a:lnTo>
                      <a:pt x="279" y="1498"/>
                    </a:lnTo>
                    <a:lnTo>
                      <a:pt x="260" y="1522"/>
                    </a:lnTo>
                    <a:lnTo>
                      <a:pt x="237" y="1539"/>
                    </a:lnTo>
                    <a:lnTo>
                      <a:pt x="215" y="1553"/>
                    </a:lnTo>
                    <a:lnTo>
                      <a:pt x="188" y="1561"/>
                    </a:lnTo>
                    <a:lnTo>
                      <a:pt x="161" y="1566"/>
                    </a:lnTo>
                    <a:lnTo>
                      <a:pt x="126" y="1566"/>
                    </a:lnTo>
                    <a:lnTo>
                      <a:pt x="98" y="1557"/>
                    </a:lnTo>
                    <a:lnTo>
                      <a:pt x="53" y="1531"/>
                    </a:lnTo>
                    <a:lnTo>
                      <a:pt x="34" y="1507"/>
                    </a:lnTo>
                    <a:lnTo>
                      <a:pt x="21" y="1485"/>
                    </a:lnTo>
                    <a:lnTo>
                      <a:pt x="12" y="1458"/>
                    </a:lnTo>
                    <a:lnTo>
                      <a:pt x="8" y="1432"/>
                    </a:lnTo>
                    <a:lnTo>
                      <a:pt x="0" y="1271"/>
                    </a:lnTo>
                    <a:lnTo>
                      <a:pt x="0" y="994"/>
                    </a:lnTo>
                    <a:lnTo>
                      <a:pt x="8" y="872"/>
                    </a:lnTo>
                    <a:lnTo>
                      <a:pt x="16" y="764"/>
                    </a:lnTo>
                    <a:lnTo>
                      <a:pt x="28" y="663"/>
                    </a:lnTo>
                    <a:lnTo>
                      <a:pt x="44" y="570"/>
                    </a:lnTo>
                    <a:lnTo>
                      <a:pt x="65" y="489"/>
                    </a:lnTo>
                    <a:lnTo>
                      <a:pt x="85" y="416"/>
                    </a:lnTo>
                    <a:lnTo>
                      <a:pt x="109" y="347"/>
                    </a:lnTo>
                    <a:lnTo>
                      <a:pt x="138" y="289"/>
                    </a:lnTo>
                    <a:lnTo>
                      <a:pt x="166" y="238"/>
                    </a:lnTo>
                    <a:lnTo>
                      <a:pt x="195" y="187"/>
                    </a:lnTo>
                    <a:lnTo>
                      <a:pt x="228" y="146"/>
                    </a:lnTo>
                    <a:lnTo>
                      <a:pt x="294" y="80"/>
                    </a:lnTo>
                    <a:lnTo>
                      <a:pt x="361" y="38"/>
                    </a:lnTo>
                    <a:lnTo>
                      <a:pt x="390" y="26"/>
                    </a:lnTo>
                    <a:lnTo>
                      <a:pt x="415" y="18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3" name="Freeform 10"/>
              <p:cNvSpPr>
                <a:spLocks/>
              </p:cNvSpPr>
              <p:nvPr/>
            </p:nvSpPr>
            <p:spPr bwMode="auto">
              <a:xfrm>
                <a:off x="241204" y="3143390"/>
                <a:ext cx="279885" cy="279886"/>
              </a:xfrm>
              <a:custGeom>
                <a:avLst/>
                <a:gdLst>
                  <a:gd name="T0" fmla="*/ 347 w 752"/>
                  <a:gd name="T1" fmla="*/ 0 h 753"/>
                  <a:gd name="T2" fmla="*/ 421 w 752"/>
                  <a:gd name="T3" fmla="*/ 0 h 753"/>
                  <a:gd name="T4" fmla="*/ 460 w 752"/>
                  <a:gd name="T5" fmla="*/ 8 h 753"/>
                  <a:gd name="T6" fmla="*/ 496 w 752"/>
                  <a:gd name="T7" fmla="*/ 21 h 753"/>
                  <a:gd name="T8" fmla="*/ 530 w 752"/>
                  <a:gd name="T9" fmla="*/ 34 h 753"/>
                  <a:gd name="T10" fmla="*/ 563 w 752"/>
                  <a:gd name="T11" fmla="*/ 49 h 753"/>
                  <a:gd name="T12" fmla="*/ 597 w 752"/>
                  <a:gd name="T13" fmla="*/ 71 h 753"/>
                  <a:gd name="T14" fmla="*/ 622 w 752"/>
                  <a:gd name="T15" fmla="*/ 91 h 753"/>
                  <a:gd name="T16" fmla="*/ 651 w 752"/>
                  <a:gd name="T17" fmla="*/ 117 h 753"/>
                  <a:gd name="T18" fmla="*/ 693 w 752"/>
                  <a:gd name="T19" fmla="*/ 176 h 753"/>
                  <a:gd name="T20" fmla="*/ 726 w 752"/>
                  <a:gd name="T21" fmla="*/ 242 h 753"/>
                  <a:gd name="T22" fmla="*/ 739 w 752"/>
                  <a:gd name="T23" fmla="*/ 276 h 753"/>
                  <a:gd name="T24" fmla="*/ 744 w 752"/>
                  <a:gd name="T25" fmla="*/ 310 h 753"/>
                  <a:gd name="T26" fmla="*/ 752 w 752"/>
                  <a:gd name="T27" fmla="*/ 384 h 753"/>
                  <a:gd name="T28" fmla="*/ 747 w 752"/>
                  <a:gd name="T29" fmla="*/ 423 h 753"/>
                  <a:gd name="T30" fmla="*/ 731 w 752"/>
                  <a:gd name="T31" fmla="*/ 498 h 753"/>
                  <a:gd name="T32" fmla="*/ 680 w 752"/>
                  <a:gd name="T33" fmla="*/ 598 h 753"/>
                  <a:gd name="T34" fmla="*/ 655 w 752"/>
                  <a:gd name="T35" fmla="*/ 623 h 753"/>
                  <a:gd name="T36" fmla="*/ 630 w 752"/>
                  <a:gd name="T37" fmla="*/ 653 h 753"/>
                  <a:gd name="T38" fmla="*/ 572 w 752"/>
                  <a:gd name="T39" fmla="*/ 694 h 753"/>
                  <a:gd name="T40" fmla="*/ 543 w 752"/>
                  <a:gd name="T41" fmla="*/ 710 h 753"/>
                  <a:gd name="T42" fmla="*/ 509 w 752"/>
                  <a:gd name="T43" fmla="*/ 728 h 753"/>
                  <a:gd name="T44" fmla="*/ 475 w 752"/>
                  <a:gd name="T45" fmla="*/ 736 h 753"/>
                  <a:gd name="T46" fmla="*/ 439 w 752"/>
                  <a:gd name="T47" fmla="*/ 744 h 753"/>
                  <a:gd name="T48" fmla="*/ 363 w 752"/>
                  <a:gd name="T49" fmla="*/ 753 h 753"/>
                  <a:gd name="T50" fmla="*/ 325 w 752"/>
                  <a:gd name="T51" fmla="*/ 748 h 753"/>
                  <a:gd name="T52" fmla="*/ 250 w 752"/>
                  <a:gd name="T53" fmla="*/ 731 h 753"/>
                  <a:gd name="T54" fmla="*/ 184 w 752"/>
                  <a:gd name="T55" fmla="*/ 699 h 753"/>
                  <a:gd name="T56" fmla="*/ 154 w 752"/>
                  <a:gd name="T57" fmla="*/ 682 h 753"/>
                  <a:gd name="T58" fmla="*/ 125 w 752"/>
                  <a:gd name="T59" fmla="*/ 656 h 753"/>
                  <a:gd name="T60" fmla="*/ 100 w 752"/>
                  <a:gd name="T61" fmla="*/ 632 h 753"/>
                  <a:gd name="T62" fmla="*/ 75 w 752"/>
                  <a:gd name="T63" fmla="*/ 603 h 753"/>
                  <a:gd name="T64" fmla="*/ 54 w 752"/>
                  <a:gd name="T65" fmla="*/ 573 h 753"/>
                  <a:gd name="T66" fmla="*/ 37 w 752"/>
                  <a:gd name="T67" fmla="*/ 544 h 753"/>
                  <a:gd name="T68" fmla="*/ 11 w 752"/>
                  <a:gd name="T69" fmla="*/ 477 h 753"/>
                  <a:gd name="T70" fmla="*/ 3 w 752"/>
                  <a:gd name="T71" fmla="*/ 439 h 753"/>
                  <a:gd name="T72" fmla="*/ 0 w 752"/>
                  <a:gd name="T73" fmla="*/ 401 h 753"/>
                  <a:gd name="T74" fmla="*/ 0 w 752"/>
                  <a:gd name="T75" fmla="*/ 326 h 753"/>
                  <a:gd name="T76" fmla="*/ 8 w 752"/>
                  <a:gd name="T77" fmla="*/ 287 h 753"/>
                  <a:gd name="T78" fmla="*/ 19 w 752"/>
                  <a:gd name="T79" fmla="*/ 251 h 753"/>
                  <a:gd name="T80" fmla="*/ 32 w 752"/>
                  <a:gd name="T81" fmla="*/ 218 h 753"/>
                  <a:gd name="T82" fmla="*/ 50 w 752"/>
                  <a:gd name="T83" fmla="*/ 184 h 753"/>
                  <a:gd name="T84" fmla="*/ 91 w 752"/>
                  <a:gd name="T85" fmla="*/ 125 h 753"/>
                  <a:gd name="T86" fmla="*/ 116 w 752"/>
                  <a:gd name="T87" fmla="*/ 101 h 753"/>
                  <a:gd name="T88" fmla="*/ 145 w 752"/>
                  <a:gd name="T89" fmla="*/ 76 h 753"/>
                  <a:gd name="T90" fmla="*/ 174 w 752"/>
                  <a:gd name="T91" fmla="*/ 54 h 753"/>
                  <a:gd name="T92" fmla="*/ 208 w 752"/>
                  <a:gd name="T93" fmla="*/ 37 h 753"/>
                  <a:gd name="T94" fmla="*/ 274 w 752"/>
                  <a:gd name="T95" fmla="*/ 13 h 753"/>
                  <a:gd name="T96" fmla="*/ 308 w 752"/>
                  <a:gd name="T97" fmla="*/ 4 h 753"/>
                  <a:gd name="T98" fmla="*/ 347 w 752"/>
                  <a:gd name="T99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2" h="753">
                    <a:moveTo>
                      <a:pt x="347" y="0"/>
                    </a:moveTo>
                    <a:lnTo>
                      <a:pt x="421" y="0"/>
                    </a:lnTo>
                    <a:lnTo>
                      <a:pt x="460" y="8"/>
                    </a:lnTo>
                    <a:lnTo>
                      <a:pt x="496" y="21"/>
                    </a:lnTo>
                    <a:lnTo>
                      <a:pt x="530" y="34"/>
                    </a:lnTo>
                    <a:lnTo>
                      <a:pt x="563" y="49"/>
                    </a:lnTo>
                    <a:lnTo>
                      <a:pt x="597" y="71"/>
                    </a:lnTo>
                    <a:lnTo>
                      <a:pt x="622" y="91"/>
                    </a:lnTo>
                    <a:lnTo>
                      <a:pt x="651" y="117"/>
                    </a:lnTo>
                    <a:lnTo>
                      <a:pt x="693" y="176"/>
                    </a:lnTo>
                    <a:lnTo>
                      <a:pt x="726" y="242"/>
                    </a:lnTo>
                    <a:lnTo>
                      <a:pt x="739" y="276"/>
                    </a:lnTo>
                    <a:lnTo>
                      <a:pt x="744" y="310"/>
                    </a:lnTo>
                    <a:lnTo>
                      <a:pt x="752" y="384"/>
                    </a:lnTo>
                    <a:lnTo>
                      <a:pt x="747" y="423"/>
                    </a:lnTo>
                    <a:lnTo>
                      <a:pt x="731" y="498"/>
                    </a:lnTo>
                    <a:lnTo>
                      <a:pt x="680" y="598"/>
                    </a:lnTo>
                    <a:lnTo>
                      <a:pt x="655" y="623"/>
                    </a:lnTo>
                    <a:lnTo>
                      <a:pt x="630" y="653"/>
                    </a:lnTo>
                    <a:lnTo>
                      <a:pt x="572" y="694"/>
                    </a:lnTo>
                    <a:lnTo>
                      <a:pt x="543" y="710"/>
                    </a:lnTo>
                    <a:lnTo>
                      <a:pt x="509" y="728"/>
                    </a:lnTo>
                    <a:lnTo>
                      <a:pt x="475" y="736"/>
                    </a:lnTo>
                    <a:lnTo>
                      <a:pt x="439" y="744"/>
                    </a:lnTo>
                    <a:lnTo>
                      <a:pt x="363" y="753"/>
                    </a:lnTo>
                    <a:lnTo>
                      <a:pt x="325" y="748"/>
                    </a:lnTo>
                    <a:lnTo>
                      <a:pt x="250" y="731"/>
                    </a:lnTo>
                    <a:lnTo>
                      <a:pt x="184" y="699"/>
                    </a:lnTo>
                    <a:lnTo>
                      <a:pt x="154" y="682"/>
                    </a:lnTo>
                    <a:lnTo>
                      <a:pt x="125" y="656"/>
                    </a:lnTo>
                    <a:lnTo>
                      <a:pt x="100" y="632"/>
                    </a:lnTo>
                    <a:lnTo>
                      <a:pt x="75" y="603"/>
                    </a:lnTo>
                    <a:lnTo>
                      <a:pt x="54" y="573"/>
                    </a:lnTo>
                    <a:lnTo>
                      <a:pt x="37" y="544"/>
                    </a:lnTo>
                    <a:lnTo>
                      <a:pt x="11" y="477"/>
                    </a:lnTo>
                    <a:lnTo>
                      <a:pt x="3" y="439"/>
                    </a:lnTo>
                    <a:lnTo>
                      <a:pt x="0" y="401"/>
                    </a:lnTo>
                    <a:lnTo>
                      <a:pt x="0" y="326"/>
                    </a:lnTo>
                    <a:lnTo>
                      <a:pt x="8" y="287"/>
                    </a:lnTo>
                    <a:lnTo>
                      <a:pt x="19" y="251"/>
                    </a:lnTo>
                    <a:lnTo>
                      <a:pt x="32" y="218"/>
                    </a:lnTo>
                    <a:lnTo>
                      <a:pt x="50" y="184"/>
                    </a:lnTo>
                    <a:lnTo>
                      <a:pt x="91" y="125"/>
                    </a:lnTo>
                    <a:lnTo>
                      <a:pt x="116" y="101"/>
                    </a:lnTo>
                    <a:lnTo>
                      <a:pt x="145" y="76"/>
                    </a:lnTo>
                    <a:lnTo>
                      <a:pt x="174" y="54"/>
                    </a:lnTo>
                    <a:lnTo>
                      <a:pt x="208" y="37"/>
                    </a:lnTo>
                    <a:lnTo>
                      <a:pt x="274" y="13"/>
                    </a:lnTo>
                    <a:lnTo>
                      <a:pt x="308" y="4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170982" y="1734421"/>
              <a:ext cx="326397" cy="765594"/>
              <a:chOff x="77441" y="3143390"/>
              <a:chExt cx="607411" cy="1424738"/>
            </a:xfrm>
          </p:grpSpPr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77441" y="3445607"/>
                <a:ext cx="607411" cy="1122521"/>
              </a:xfrm>
              <a:custGeom>
                <a:avLst/>
                <a:gdLst>
                  <a:gd name="T0" fmla="*/ 1146 w 1633"/>
                  <a:gd name="T1" fmla="*/ 0 h 3016"/>
                  <a:gd name="T2" fmla="*/ 1213 w 1633"/>
                  <a:gd name="T3" fmla="*/ 17 h 3016"/>
                  <a:gd name="T4" fmla="*/ 1268 w 1633"/>
                  <a:gd name="T5" fmla="*/ 38 h 3016"/>
                  <a:gd name="T6" fmla="*/ 1359 w 1633"/>
                  <a:gd name="T7" fmla="*/ 100 h 3016"/>
                  <a:gd name="T8" fmla="*/ 1445 w 1633"/>
                  <a:gd name="T9" fmla="*/ 204 h 3016"/>
                  <a:gd name="T10" fmla="*/ 1519 w 1633"/>
                  <a:gd name="T11" fmla="*/ 347 h 3016"/>
                  <a:gd name="T12" fmla="*/ 1580 w 1633"/>
                  <a:gd name="T13" fmla="*/ 542 h 3016"/>
                  <a:gd name="T14" fmla="*/ 1617 w 1633"/>
                  <a:gd name="T15" fmla="*/ 799 h 3016"/>
                  <a:gd name="T16" fmla="*/ 1633 w 1633"/>
                  <a:gd name="T17" fmla="*/ 1126 h 3016"/>
                  <a:gd name="T18" fmla="*/ 1620 w 1633"/>
                  <a:gd name="T19" fmla="*/ 1432 h 3016"/>
                  <a:gd name="T20" fmla="*/ 1607 w 1633"/>
                  <a:gd name="T21" fmla="*/ 1485 h 3016"/>
                  <a:gd name="T22" fmla="*/ 1576 w 1633"/>
                  <a:gd name="T23" fmla="*/ 1530 h 3016"/>
                  <a:gd name="T24" fmla="*/ 1532 w 1633"/>
                  <a:gd name="T25" fmla="*/ 1557 h 3016"/>
                  <a:gd name="T26" fmla="*/ 1471 w 1633"/>
                  <a:gd name="T27" fmla="*/ 1566 h 3016"/>
                  <a:gd name="T28" fmla="*/ 1414 w 1633"/>
                  <a:gd name="T29" fmla="*/ 1553 h 3016"/>
                  <a:gd name="T30" fmla="*/ 1373 w 1633"/>
                  <a:gd name="T31" fmla="*/ 1522 h 3016"/>
                  <a:gd name="T32" fmla="*/ 1341 w 1633"/>
                  <a:gd name="T33" fmla="*/ 1471 h 3016"/>
                  <a:gd name="T34" fmla="*/ 1333 w 1633"/>
                  <a:gd name="T35" fmla="*/ 1415 h 3016"/>
                  <a:gd name="T36" fmla="*/ 1344 w 1633"/>
                  <a:gd name="T37" fmla="*/ 1126 h 3016"/>
                  <a:gd name="T38" fmla="*/ 1336 w 1633"/>
                  <a:gd name="T39" fmla="*/ 906 h 3016"/>
                  <a:gd name="T40" fmla="*/ 1321 w 1633"/>
                  <a:gd name="T41" fmla="*/ 728 h 3016"/>
                  <a:gd name="T42" fmla="*/ 1293 w 1633"/>
                  <a:gd name="T43" fmla="*/ 585 h 3016"/>
                  <a:gd name="T44" fmla="*/ 1265 w 1633"/>
                  <a:gd name="T45" fmla="*/ 489 h 3016"/>
                  <a:gd name="T46" fmla="*/ 1260 w 1633"/>
                  <a:gd name="T47" fmla="*/ 2848 h 3016"/>
                  <a:gd name="T48" fmla="*/ 1226 w 1633"/>
                  <a:gd name="T49" fmla="*/ 2925 h 3016"/>
                  <a:gd name="T50" fmla="*/ 1170 w 1633"/>
                  <a:gd name="T51" fmla="*/ 2980 h 3016"/>
                  <a:gd name="T52" fmla="*/ 1092 w 1633"/>
                  <a:gd name="T53" fmla="*/ 3012 h 3016"/>
                  <a:gd name="T54" fmla="*/ 1006 w 1633"/>
                  <a:gd name="T55" fmla="*/ 3012 h 3016"/>
                  <a:gd name="T56" fmla="*/ 932 w 1633"/>
                  <a:gd name="T57" fmla="*/ 2981 h 3016"/>
                  <a:gd name="T58" fmla="*/ 870 w 1633"/>
                  <a:gd name="T59" fmla="*/ 2924 h 3016"/>
                  <a:gd name="T60" fmla="*/ 841 w 1633"/>
                  <a:gd name="T61" fmla="*/ 2848 h 3016"/>
                  <a:gd name="T62" fmla="*/ 836 w 1633"/>
                  <a:gd name="T63" fmla="*/ 1375 h 3016"/>
                  <a:gd name="T64" fmla="*/ 793 w 1633"/>
                  <a:gd name="T65" fmla="*/ 2804 h 3016"/>
                  <a:gd name="T66" fmla="*/ 780 w 1633"/>
                  <a:gd name="T67" fmla="*/ 2885 h 3016"/>
                  <a:gd name="T68" fmla="*/ 732 w 1633"/>
                  <a:gd name="T69" fmla="*/ 2956 h 3016"/>
                  <a:gd name="T70" fmla="*/ 662 w 1633"/>
                  <a:gd name="T71" fmla="*/ 3003 h 3016"/>
                  <a:gd name="T72" fmla="*/ 580 w 1633"/>
                  <a:gd name="T73" fmla="*/ 3016 h 3016"/>
                  <a:gd name="T74" fmla="*/ 498 w 1633"/>
                  <a:gd name="T75" fmla="*/ 3003 h 3016"/>
                  <a:gd name="T76" fmla="*/ 429 w 1633"/>
                  <a:gd name="T77" fmla="*/ 2956 h 3016"/>
                  <a:gd name="T78" fmla="*/ 381 w 1633"/>
                  <a:gd name="T79" fmla="*/ 2885 h 3016"/>
                  <a:gd name="T80" fmla="*/ 368 w 1633"/>
                  <a:gd name="T81" fmla="*/ 2805 h 3016"/>
                  <a:gd name="T82" fmla="*/ 356 w 1633"/>
                  <a:gd name="T83" fmla="*/ 514 h 3016"/>
                  <a:gd name="T84" fmla="*/ 320 w 1633"/>
                  <a:gd name="T85" fmla="*/ 664 h 3016"/>
                  <a:gd name="T86" fmla="*/ 296 w 1633"/>
                  <a:gd name="T87" fmla="*/ 867 h 3016"/>
                  <a:gd name="T88" fmla="*/ 288 w 1633"/>
                  <a:gd name="T89" fmla="*/ 1262 h 3016"/>
                  <a:gd name="T90" fmla="*/ 296 w 1633"/>
                  <a:gd name="T91" fmla="*/ 1445 h 3016"/>
                  <a:gd name="T92" fmla="*/ 260 w 1633"/>
                  <a:gd name="T93" fmla="*/ 1522 h 3016"/>
                  <a:gd name="T94" fmla="*/ 215 w 1633"/>
                  <a:gd name="T95" fmla="*/ 1553 h 3016"/>
                  <a:gd name="T96" fmla="*/ 161 w 1633"/>
                  <a:gd name="T97" fmla="*/ 1566 h 3016"/>
                  <a:gd name="T98" fmla="*/ 98 w 1633"/>
                  <a:gd name="T99" fmla="*/ 1557 h 3016"/>
                  <a:gd name="T100" fmla="*/ 34 w 1633"/>
                  <a:gd name="T101" fmla="*/ 1507 h 3016"/>
                  <a:gd name="T102" fmla="*/ 12 w 1633"/>
                  <a:gd name="T103" fmla="*/ 1458 h 3016"/>
                  <a:gd name="T104" fmla="*/ 0 w 1633"/>
                  <a:gd name="T105" fmla="*/ 1271 h 3016"/>
                  <a:gd name="T106" fmla="*/ 8 w 1633"/>
                  <a:gd name="T107" fmla="*/ 872 h 3016"/>
                  <a:gd name="T108" fmla="*/ 28 w 1633"/>
                  <a:gd name="T109" fmla="*/ 663 h 3016"/>
                  <a:gd name="T110" fmla="*/ 65 w 1633"/>
                  <a:gd name="T111" fmla="*/ 489 h 3016"/>
                  <a:gd name="T112" fmla="*/ 109 w 1633"/>
                  <a:gd name="T113" fmla="*/ 347 h 3016"/>
                  <a:gd name="T114" fmla="*/ 166 w 1633"/>
                  <a:gd name="T115" fmla="*/ 238 h 3016"/>
                  <a:gd name="T116" fmla="*/ 228 w 1633"/>
                  <a:gd name="T117" fmla="*/ 146 h 3016"/>
                  <a:gd name="T118" fmla="*/ 361 w 1633"/>
                  <a:gd name="T119" fmla="*/ 38 h 3016"/>
                  <a:gd name="T120" fmla="*/ 415 w 1633"/>
                  <a:gd name="T121" fmla="*/ 18 h 3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3" h="3016">
                    <a:moveTo>
                      <a:pt x="483" y="0"/>
                    </a:moveTo>
                    <a:lnTo>
                      <a:pt x="1146" y="0"/>
                    </a:lnTo>
                    <a:lnTo>
                      <a:pt x="1167" y="5"/>
                    </a:lnTo>
                    <a:lnTo>
                      <a:pt x="1213" y="17"/>
                    </a:lnTo>
                    <a:lnTo>
                      <a:pt x="1242" y="26"/>
                    </a:lnTo>
                    <a:lnTo>
                      <a:pt x="1268" y="38"/>
                    </a:lnTo>
                    <a:lnTo>
                      <a:pt x="1314" y="64"/>
                    </a:lnTo>
                    <a:lnTo>
                      <a:pt x="1359" y="100"/>
                    </a:lnTo>
                    <a:lnTo>
                      <a:pt x="1406" y="146"/>
                    </a:lnTo>
                    <a:lnTo>
                      <a:pt x="1445" y="204"/>
                    </a:lnTo>
                    <a:lnTo>
                      <a:pt x="1487" y="269"/>
                    </a:lnTo>
                    <a:lnTo>
                      <a:pt x="1519" y="347"/>
                    </a:lnTo>
                    <a:lnTo>
                      <a:pt x="1552" y="440"/>
                    </a:lnTo>
                    <a:lnTo>
                      <a:pt x="1580" y="542"/>
                    </a:lnTo>
                    <a:lnTo>
                      <a:pt x="1600" y="663"/>
                    </a:lnTo>
                    <a:lnTo>
                      <a:pt x="1617" y="799"/>
                    </a:lnTo>
                    <a:lnTo>
                      <a:pt x="1629" y="952"/>
                    </a:lnTo>
                    <a:lnTo>
                      <a:pt x="1633" y="1126"/>
                    </a:lnTo>
                    <a:lnTo>
                      <a:pt x="1629" y="1270"/>
                    </a:lnTo>
                    <a:lnTo>
                      <a:pt x="1620" y="1432"/>
                    </a:lnTo>
                    <a:lnTo>
                      <a:pt x="1617" y="1458"/>
                    </a:lnTo>
                    <a:lnTo>
                      <a:pt x="1607" y="1485"/>
                    </a:lnTo>
                    <a:lnTo>
                      <a:pt x="1595" y="1507"/>
                    </a:lnTo>
                    <a:lnTo>
                      <a:pt x="1576" y="1530"/>
                    </a:lnTo>
                    <a:lnTo>
                      <a:pt x="1557" y="1544"/>
                    </a:lnTo>
                    <a:lnTo>
                      <a:pt x="1532" y="1557"/>
                    </a:lnTo>
                    <a:lnTo>
                      <a:pt x="1508" y="1566"/>
                    </a:lnTo>
                    <a:lnTo>
                      <a:pt x="1471" y="1566"/>
                    </a:lnTo>
                    <a:lnTo>
                      <a:pt x="1441" y="1561"/>
                    </a:lnTo>
                    <a:lnTo>
                      <a:pt x="1414" y="1553"/>
                    </a:lnTo>
                    <a:lnTo>
                      <a:pt x="1390" y="1539"/>
                    </a:lnTo>
                    <a:lnTo>
                      <a:pt x="1373" y="1522"/>
                    </a:lnTo>
                    <a:lnTo>
                      <a:pt x="1355" y="1499"/>
                    </a:lnTo>
                    <a:lnTo>
                      <a:pt x="1341" y="1471"/>
                    </a:lnTo>
                    <a:lnTo>
                      <a:pt x="1337" y="1445"/>
                    </a:lnTo>
                    <a:lnTo>
                      <a:pt x="1333" y="1415"/>
                    </a:lnTo>
                    <a:lnTo>
                      <a:pt x="1341" y="1261"/>
                    </a:lnTo>
                    <a:lnTo>
                      <a:pt x="1344" y="1126"/>
                    </a:lnTo>
                    <a:lnTo>
                      <a:pt x="1341" y="1011"/>
                    </a:lnTo>
                    <a:lnTo>
                      <a:pt x="1336" y="906"/>
                    </a:lnTo>
                    <a:lnTo>
                      <a:pt x="1329" y="811"/>
                    </a:lnTo>
                    <a:lnTo>
                      <a:pt x="1321" y="728"/>
                    </a:lnTo>
                    <a:lnTo>
                      <a:pt x="1309" y="652"/>
                    </a:lnTo>
                    <a:lnTo>
                      <a:pt x="1293" y="585"/>
                    </a:lnTo>
                    <a:lnTo>
                      <a:pt x="1278" y="530"/>
                    </a:lnTo>
                    <a:lnTo>
                      <a:pt x="1265" y="489"/>
                    </a:lnTo>
                    <a:lnTo>
                      <a:pt x="1265" y="2804"/>
                    </a:lnTo>
                    <a:lnTo>
                      <a:pt x="1260" y="2848"/>
                    </a:lnTo>
                    <a:lnTo>
                      <a:pt x="1247" y="2886"/>
                    </a:lnTo>
                    <a:lnTo>
                      <a:pt x="1226" y="2925"/>
                    </a:lnTo>
                    <a:lnTo>
                      <a:pt x="1200" y="2956"/>
                    </a:lnTo>
                    <a:lnTo>
                      <a:pt x="1170" y="2980"/>
                    </a:lnTo>
                    <a:lnTo>
                      <a:pt x="1134" y="3003"/>
                    </a:lnTo>
                    <a:lnTo>
                      <a:pt x="1092" y="3012"/>
                    </a:lnTo>
                    <a:lnTo>
                      <a:pt x="1049" y="3016"/>
                    </a:lnTo>
                    <a:lnTo>
                      <a:pt x="1006" y="3012"/>
                    </a:lnTo>
                    <a:lnTo>
                      <a:pt x="966" y="3003"/>
                    </a:lnTo>
                    <a:lnTo>
                      <a:pt x="932" y="2981"/>
                    </a:lnTo>
                    <a:lnTo>
                      <a:pt x="897" y="2956"/>
                    </a:lnTo>
                    <a:lnTo>
                      <a:pt x="870" y="2924"/>
                    </a:lnTo>
                    <a:lnTo>
                      <a:pt x="854" y="2886"/>
                    </a:lnTo>
                    <a:lnTo>
                      <a:pt x="841" y="2848"/>
                    </a:lnTo>
                    <a:lnTo>
                      <a:pt x="836" y="2805"/>
                    </a:lnTo>
                    <a:lnTo>
                      <a:pt x="836" y="1375"/>
                    </a:lnTo>
                    <a:lnTo>
                      <a:pt x="793" y="1375"/>
                    </a:lnTo>
                    <a:lnTo>
                      <a:pt x="793" y="2804"/>
                    </a:lnTo>
                    <a:lnTo>
                      <a:pt x="788" y="2846"/>
                    </a:lnTo>
                    <a:lnTo>
                      <a:pt x="780" y="2885"/>
                    </a:lnTo>
                    <a:lnTo>
                      <a:pt x="757" y="2925"/>
                    </a:lnTo>
                    <a:lnTo>
                      <a:pt x="732" y="2956"/>
                    </a:lnTo>
                    <a:lnTo>
                      <a:pt x="701" y="2981"/>
                    </a:lnTo>
                    <a:lnTo>
                      <a:pt x="662" y="3003"/>
                    </a:lnTo>
                    <a:lnTo>
                      <a:pt x="622" y="3012"/>
                    </a:lnTo>
                    <a:lnTo>
                      <a:pt x="580" y="3016"/>
                    </a:lnTo>
                    <a:lnTo>
                      <a:pt x="538" y="3012"/>
                    </a:lnTo>
                    <a:lnTo>
                      <a:pt x="498" y="3003"/>
                    </a:lnTo>
                    <a:lnTo>
                      <a:pt x="459" y="2981"/>
                    </a:lnTo>
                    <a:lnTo>
                      <a:pt x="429" y="2956"/>
                    </a:lnTo>
                    <a:lnTo>
                      <a:pt x="403" y="2925"/>
                    </a:lnTo>
                    <a:lnTo>
                      <a:pt x="381" y="2885"/>
                    </a:lnTo>
                    <a:lnTo>
                      <a:pt x="372" y="2846"/>
                    </a:lnTo>
                    <a:lnTo>
                      <a:pt x="368" y="2805"/>
                    </a:lnTo>
                    <a:lnTo>
                      <a:pt x="368" y="479"/>
                    </a:lnTo>
                    <a:lnTo>
                      <a:pt x="356" y="514"/>
                    </a:lnTo>
                    <a:lnTo>
                      <a:pt x="340" y="584"/>
                    </a:lnTo>
                    <a:lnTo>
                      <a:pt x="320" y="664"/>
                    </a:lnTo>
                    <a:lnTo>
                      <a:pt x="308" y="759"/>
                    </a:lnTo>
                    <a:lnTo>
                      <a:pt x="296" y="867"/>
                    </a:lnTo>
                    <a:lnTo>
                      <a:pt x="288" y="987"/>
                    </a:lnTo>
                    <a:lnTo>
                      <a:pt x="288" y="1262"/>
                    </a:lnTo>
                    <a:lnTo>
                      <a:pt x="296" y="1413"/>
                    </a:lnTo>
                    <a:lnTo>
                      <a:pt x="296" y="1445"/>
                    </a:lnTo>
                    <a:lnTo>
                      <a:pt x="279" y="1498"/>
                    </a:lnTo>
                    <a:lnTo>
                      <a:pt x="260" y="1522"/>
                    </a:lnTo>
                    <a:lnTo>
                      <a:pt x="237" y="1539"/>
                    </a:lnTo>
                    <a:lnTo>
                      <a:pt x="215" y="1553"/>
                    </a:lnTo>
                    <a:lnTo>
                      <a:pt x="188" y="1561"/>
                    </a:lnTo>
                    <a:lnTo>
                      <a:pt x="161" y="1566"/>
                    </a:lnTo>
                    <a:lnTo>
                      <a:pt x="126" y="1566"/>
                    </a:lnTo>
                    <a:lnTo>
                      <a:pt x="98" y="1557"/>
                    </a:lnTo>
                    <a:lnTo>
                      <a:pt x="53" y="1531"/>
                    </a:lnTo>
                    <a:lnTo>
                      <a:pt x="34" y="1507"/>
                    </a:lnTo>
                    <a:lnTo>
                      <a:pt x="21" y="1485"/>
                    </a:lnTo>
                    <a:lnTo>
                      <a:pt x="12" y="1458"/>
                    </a:lnTo>
                    <a:lnTo>
                      <a:pt x="8" y="1432"/>
                    </a:lnTo>
                    <a:lnTo>
                      <a:pt x="0" y="1271"/>
                    </a:lnTo>
                    <a:lnTo>
                      <a:pt x="0" y="994"/>
                    </a:lnTo>
                    <a:lnTo>
                      <a:pt x="8" y="872"/>
                    </a:lnTo>
                    <a:lnTo>
                      <a:pt x="16" y="764"/>
                    </a:lnTo>
                    <a:lnTo>
                      <a:pt x="28" y="663"/>
                    </a:lnTo>
                    <a:lnTo>
                      <a:pt x="44" y="570"/>
                    </a:lnTo>
                    <a:lnTo>
                      <a:pt x="65" y="489"/>
                    </a:lnTo>
                    <a:lnTo>
                      <a:pt x="85" y="416"/>
                    </a:lnTo>
                    <a:lnTo>
                      <a:pt x="109" y="347"/>
                    </a:lnTo>
                    <a:lnTo>
                      <a:pt x="138" y="289"/>
                    </a:lnTo>
                    <a:lnTo>
                      <a:pt x="166" y="238"/>
                    </a:lnTo>
                    <a:lnTo>
                      <a:pt x="195" y="187"/>
                    </a:lnTo>
                    <a:lnTo>
                      <a:pt x="228" y="146"/>
                    </a:lnTo>
                    <a:lnTo>
                      <a:pt x="294" y="80"/>
                    </a:lnTo>
                    <a:lnTo>
                      <a:pt x="361" y="38"/>
                    </a:lnTo>
                    <a:lnTo>
                      <a:pt x="390" y="26"/>
                    </a:lnTo>
                    <a:lnTo>
                      <a:pt x="415" y="18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96" name="Freeform 10"/>
              <p:cNvSpPr>
                <a:spLocks/>
              </p:cNvSpPr>
              <p:nvPr/>
            </p:nvSpPr>
            <p:spPr bwMode="auto">
              <a:xfrm>
                <a:off x="241204" y="3143390"/>
                <a:ext cx="279885" cy="279886"/>
              </a:xfrm>
              <a:custGeom>
                <a:avLst/>
                <a:gdLst>
                  <a:gd name="T0" fmla="*/ 347 w 752"/>
                  <a:gd name="T1" fmla="*/ 0 h 753"/>
                  <a:gd name="T2" fmla="*/ 421 w 752"/>
                  <a:gd name="T3" fmla="*/ 0 h 753"/>
                  <a:gd name="T4" fmla="*/ 460 w 752"/>
                  <a:gd name="T5" fmla="*/ 8 h 753"/>
                  <a:gd name="T6" fmla="*/ 496 w 752"/>
                  <a:gd name="T7" fmla="*/ 21 h 753"/>
                  <a:gd name="T8" fmla="*/ 530 w 752"/>
                  <a:gd name="T9" fmla="*/ 34 h 753"/>
                  <a:gd name="T10" fmla="*/ 563 w 752"/>
                  <a:gd name="T11" fmla="*/ 49 h 753"/>
                  <a:gd name="T12" fmla="*/ 597 w 752"/>
                  <a:gd name="T13" fmla="*/ 71 h 753"/>
                  <a:gd name="T14" fmla="*/ 622 w 752"/>
                  <a:gd name="T15" fmla="*/ 91 h 753"/>
                  <a:gd name="T16" fmla="*/ 651 w 752"/>
                  <a:gd name="T17" fmla="*/ 117 h 753"/>
                  <a:gd name="T18" fmla="*/ 693 w 752"/>
                  <a:gd name="T19" fmla="*/ 176 h 753"/>
                  <a:gd name="T20" fmla="*/ 726 w 752"/>
                  <a:gd name="T21" fmla="*/ 242 h 753"/>
                  <a:gd name="T22" fmla="*/ 739 w 752"/>
                  <a:gd name="T23" fmla="*/ 276 h 753"/>
                  <a:gd name="T24" fmla="*/ 744 w 752"/>
                  <a:gd name="T25" fmla="*/ 310 h 753"/>
                  <a:gd name="T26" fmla="*/ 752 w 752"/>
                  <a:gd name="T27" fmla="*/ 384 h 753"/>
                  <a:gd name="T28" fmla="*/ 747 w 752"/>
                  <a:gd name="T29" fmla="*/ 423 h 753"/>
                  <a:gd name="T30" fmla="*/ 731 w 752"/>
                  <a:gd name="T31" fmla="*/ 498 h 753"/>
                  <a:gd name="T32" fmla="*/ 680 w 752"/>
                  <a:gd name="T33" fmla="*/ 598 h 753"/>
                  <a:gd name="T34" fmla="*/ 655 w 752"/>
                  <a:gd name="T35" fmla="*/ 623 h 753"/>
                  <a:gd name="T36" fmla="*/ 630 w 752"/>
                  <a:gd name="T37" fmla="*/ 653 h 753"/>
                  <a:gd name="T38" fmla="*/ 572 w 752"/>
                  <a:gd name="T39" fmla="*/ 694 h 753"/>
                  <a:gd name="T40" fmla="*/ 543 w 752"/>
                  <a:gd name="T41" fmla="*/ 710 h 753"/>
                  <a:gd name="T42" fmla="*/ 509 w 752"/>
                  <a:gd name="T43" fmla="*/ 728 h 753"/>
                  <a:gd name="T44" fmla="*/ 475 w 752"/>
                  <a:gd name="T45" fmla="*/ 736 h 753"/>
                  <a:gd name="T46" fmla="*/ 439 w 752"/>
                  <a:gd name="T47" fmla="*/ 744 h 753"/>
                  <a:gd name="T48" fmla="*/ 363 w 752"/>
                  <a:gd name="T49" fmla="*/ 753 h 753"/>
                  <a:gd name="T50" fmla="*/ 325 w 752"/>
                  <a:gd name="T51" fmla="*/ 748 h 753"/>
                  <a:gd name="T52" fmla="*/ 250 w 752"/>
                  <a:gd name="T53" fmla="*/ 731 h 753"/>
                  <a:gd name="T54" fmla="*/ 184 w 752"/>
                  <a:gd name="T55" fmla="*/ 699 h 753"/>
                  <a:gd name="T56" fmla="*/ 154 w 752"/>
                  <a:gd name="T57" fmla="*/ 682 h 753"/>
                  <a:gd name="T58" fmla="*/ 125 w 752"/>
                  <a:gd name="T59" fmla="*/ 656 h 753"/>
                  <a:gd name="T60" fmla="*/ 100 w 752"/>
                  <a:gd name="T61" fmla="*/ 632 h 753"/>
                  <a:gd name="T62" fmla="*/ 75 w 752"/>
                  <a:gd name="T63" fmla="*/ 603 h 753"/>
                  <a:gd name="T64" fmla="*/ 54 w 752"/>
                  <a:gd name="T65" fmla="*/ 573 h 753"/>
                  <a:gd name="T66" fmla="*/ 37 w 752"/>
                  <a:gd name="T67" fmla="*/ 544 h 753"/>
                  <a:gd name="T68" fmla="*/ 11 w 752"/>
                  <a:gd name="T69" fmla="*/ 477 h 753"/>
                  <a:gd name="T70" fmla="*/ 3 w 752"/>
                  <a:gd name="T71" fmla="*/ 439 h 753"/>
                  <a:gd name="T72" fmla="*/ 0 w 752"/>
                  <a:gd name="T73" fmla="*/ 401 h 753"/>
                  <a:gd name="T74" fmla="*/ 0 w 752"/>
                  <a:gd name="T75" fmla="*/ 326 h 753"/>
                  <a:gd name="T76" fmla="*/ 8 w 752"/>
                  <a:gd name="T77" fmla="*/ 287 h 753"/>
                  <a:gd name="T78" fmla="*/ 19 w 752"/>
                  <a:gd name="T79" fmla="*/ 251 h 753"/>
                  <a:gd name="T80" fmla="*/ 32 w 752"/>
                  <a:gd name="T81" fmla="*/ 218 h 753"/>
                  <a:gd name="T82" fmla="*/ 50 w 752"/>
                  <a:gd name="T83" fmla="*/ 184 h 753"/>
                  <a:gd name="T84" fmla="*/ 91 w 752"/>
                  <a:gd name="T85" fmla="*/ 125 h 753"/>
                  <a:gd name="T86" fmla="*/ 116 w 752"/>
                  <a:gd name="T87" fmla="*/ 101 h 753"/>
                  <a:gd name="T88" fmla="*/ 145 w 752"/>
                  <a:gd name="T89" fmla="*/ 76 h 753"/>
                  <a:gd name="T90" fmla="*/ 174 w 752"/>
                  <a:gd name="T91" fmla="*/ 54 h 753"/>
                  <a:gd name="T92" fmla="*/ 208 w 752"/>
                  <a:gd name="T93" fmla="*/ 37 h 753"/>
                  <a:gd name="T94" fmla="*/ 274 w 752"/>
                  <a:gd name="T95" fmla="*/ 13 h 753"/>
                  <a:gd name="T96" fmla="*/ 308 w 752"/>
                  <a:gd name="T97" fmla="*/ 4 h 753"/>
                  <a:gd name="T98" fmla="*/ 347 w 752"/>
                  <a:gd name="T99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2" h="753">
                    <a:moveTo>
                      <a:pt x="347" y="0"/>
                    </a:moveTo>
                    <a:lnTo>
                      <a:pt x="421" y="0"/>
                    </a:lnTo>
                    <a:lnTo>
                      <a:pt x="460" y="8"/>
                    </a:lnTo>
                    <a:lnTo>
                      <a:pt x="496" y="21"/>
                    </a:lnTo>
                    <a:lnTo>
                      <a:pt x="530" y="34"/>
                    </a:lnTo>
                    <a:lnTo>
                      <a:pt x="563" y="49"/>
                    </a:lnTo>
                    <a:lnTo>
                      <a:pt x="597" y="71"/>
                    </a:lnTo>
                    <a:lnTo>
                      <a:pt x="622" y="91"/>
                    </a:lnTo>
                    <a:lnTo>
                      <a:pt x="651" y="117"/>
                    </a:lnTo>
                    <a:lnTo>
                      <a:pt x="693" y="176"/>
                    </a:lnTo>
                    <a:lnTo>
                      <a:pt x="726" y="242"/>
                    </a:lnTo>
                    <a:lnTo>
                      <a:pt x="739" y="276"/>
                    </a:lnTo>
                    <a:lnTo>
                      <a:pt x="744" y="310"/>
                    </a:lnTo>
                    <a:lnTo>
                      <a:pt x="752" y="384"/>
                    </a:lnTo>
                    <a:lnTo>
                      <a:pt x="747" y="423"/>
                    </a:lnTo>
                    <a:lnTo>
                      <a:pt x="731" y="498"/>
                    </a:lnTo>
                    <a:lnTo>
                      <a:pt x="680" y="598"/>
                    </a:lnTo>
                    <a:lnTo>
                      <a:pt x="655" y="623"/>
                    </a:lnTo>
                    <a:lnTo>
                      <a:pt x="630" y="653"/>
                    </a:lnTo>
                    <a:lnTo>
                      <a:pt x="572" y="694"/>
                    </a:lnTo>
                    <a:lnTo>
                      <a:pt x="543" y="710"/>
                    </a:lnTo>
                    <a:lnTo>
                      <a:pt x="509" y="728"/>
                    </a:lnTo>
                    <a:lnTo>
                      <a:pt x="475" y="736"/>
                    </a:lnTo>
                    <a:lnTo>
                      <a:pt x="439" y="744"/>
                    </a:lnTo>
                    <a:lnTo>
                      <a:pt x="363" y="753"/>
                    </a:lnTo>
                    <a:lnTo>
                      <a:pt x="325" y="748"/>
                    </a:lnTo>
                    <a:lnTo>
                      <a:pt x="250" y="731"/>
                    </a:lnTo>
                    <a:lnTo>
                      <a:pt x="184" y="699"/>
                    </a:lnTo>
                    <a:lnTo>
                      <a:pt x="154" y="682"/>
                    </a:lnTo>
                    <a:lnTo>
                      <a:pt x="125" y="656"/>
                    </a:lnTo>
                    <a:lnTo>
                      <a:pt x="100" y="632"/>
                    </a:lnTo>
                    <a:lnTo>
                      <a:pt x="75" y="603"/>
                    </a:lnTo>
                    <a:lnTo>
                      <a:pt x="54" y="573"/>
                    </a:lnTo>
                    <a:lnTo>
                      <a:pt x="37" y="544"/>
                    </a:lnTo>
                    <a:lnTo>
                      <a:pt x="11" y="477"/>
                    </a:lnTo>
                    <a:lnTo>
                      <a:pt x="3" y="439"/>
                    </a:lnTo>
                    <a:lnTo>
                      <a:pt x="0" y="401"/>
                    </a:lnTo>
                    <a:lnTo>
                      <a:pt x="0" y="326"/>
                    </a:lnTo>
                    <a:lnTo>
                      <a:pt x="8" y="287"/>
                    </a:lnTo>
                    <a:lnTo>
                      <a:pt x="19" y="251"/>
                    </a:lnTo>
                    <a:lnTo>
                      <a:pt x="32" y="218"/>
                    </a:lnTo>
                    <a:lnTo>
                      <a:pt x="50" y="184"/>
                    </a:lnTo>
                    <a:lnTo>
                      <a:pt x="91" y="125"/>
                    </a:lnTo>
                    <a:lnTo>
                      <a:pt x="116" y="101"/>
                    </a:lnTo>
                    <a:lnTo>
                      <a:pt x="145" y="76"/>
                    </a:lnTo>
                    <a:lnTo>
                      <a:pt x="174" y="54"/>
                    </a:lnTo>
                    <a:lnTo>
                      <a:pt x="208" y="37"/>
                    </a:lnTo>
                    <a:lnTo>
                      <a:pt x="274" y="13"/>
                    </a:lnTo>
                    <a:lnTo>
                      <a:pt x="308" y="4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501187" y="1734421"/>
              <a:ext cx="326397" cy="765594"/>
              <a:chOff x="77441" y="3143390"/>
              <a:chExt cx="607411" cy="1424738"/>
            </a:xfrm>
          </p:grpSpPr>
          <p:sp>
            <p:nvSpPr>
              <p:cNvPr id="99" name="Freeform 8"/>
              <p:cNvSpPr>
                <a:spLocks/>
              </p:cNvSpPr>
              <p:nvPr/>
            </p:nvSpPr>
            <p:spPr bwMode="auto">
              <a:xfrm>
                <a:off x="77441" y="3445607"/>
                <a:ext cx="607411" cy="1122521"/>
              </a:xfrm>
              <a:custGeom>
                <a:avLst/>
                <a:gdLst>
                  <a:gd name="T0" fmla="*/ 1146 w 1633"/>
                  <a:gd name="T1" fmla="*/ 0 h 3016"/>
                  <a:gd name="T2" fmla="*/ 1213 w 1633"/>
                  <a:gd name="T3" fmla="*/ 17 h 3016"/>
                  <a:gd name="T4" fmla="*/ 1268 w 1633"/>
                  <a:gd name="T5" fmla="*/ 38 h 3016"/>
                  <a:gd name="T6" fmla="*/ 1359 w 1633"/>
                  <a:gd name="T7" fmla="*/ 100 h 3016"/>
                  <a:gd name="T8" fmla="*/ 1445 w 1633"/>
                  <a:gd name="T9" fmla="*/ 204 h 3016"/>
                  <a:gd name="T10" fmla="*/ 1519 w 1633"/>
                  <a:gd name="T11" fmla="*/ 347 h 3016"/>
                  <a:gd name="T12" fmla="*/ 1580 w 1633"/>
                  <a:gd name="T13" fmla="*/ 542 h 3016"/>
                  <a:gd name="T14" fmla="*/ 1617 w 1633"/>
                  <a:gd name="T15" fmla="*/ 799 h 3016"/>
                  <a:gd name="T16" fmla="*/ 1633 w 1633"/>
                  <a:gd name="T17" fmla="*/ 1126 h 3016"/>
                  <a:gd name="T18" fmla="*/ 1620 w 1633"/>
                  <a:gd name="T19" fmla="*/ 1432 h 3016"/>
                  <a:gd name="T20" fmla="*/ 1607 w 1633"/>
                  <a:gd name="T21" fmla="*/ 1485 h 3016"/>
                  <a:gd name="T22" fmla="*/ 1576 w 1633"/>
                  <a:gd name="T23" fmla="*/ 1530 h 3016"/>
                  <a:gd name="T24" fmla="*/ 1532 w 1633"/>
                  <a:gd name="T25" fmla="*/ 1557 h 3016"/>
                  <a:gd name="T26" fmla="*/ 1471 w 1633"/>
                  <a:gd name="T27" fmla="*/ 1566 h 3016"/>
                  <a:gd name="T28" fmla="*/ 1414 w 1633"/>
                  <a:gd name="T29" fmla="*/ 1553 h 3016"/>
                  <a:gd name="T30" fmla="*/ 1373 w 1633"/>
                  <a:gd name="T31" fmla="*/ 1522 h 3016"/>
                  <a:gd name="T32" fmla="*/ 1341 w 1633"/>
                  <a:gd name="T33" fmla="*/ 1471 h 3016"/>
                  <a:gd name="T34" fmla="*/ 1333 w 1633"/>
                  <a:gd name="T35" fmla="*/ 1415 h 3016"/>
                  <a:gd name="T36" fmla="*/ 1344 w 1633"/>
                  <a:gd name="T37" fmla="*/ 1126 h 3016"/>
                  <a:gd name="T38" fmla="*/ 1336 w 1633"/>
                  <a:gd name="T39" fmla="*/ 906 h 3016"/>
                  <a:gd name="T40" fmla="*/ 1321 w 1633"/>
                  <a:gd name="T41" fmla="*/ 728 h 3016"/>
                  <a:gd name="T42" fmla="*/ 1293 w 1633"/>
                  <a:gd name="T43" fmla="*/ 585 h 3016"/>
                  <a:gd name="T44" fmla="*/ 1265 w 1633"/>
                  <a:gd name="T45" fmla="*/ 489 h 3016"/>
                  <a:gd name="T46" fmla="*/ 1260 w 1633"/>
                  <a:gd name="T47" fmla="*/ 2848 h 3016"/>
                  <a:gd name="T48" fmla="*/ 1226 w 1633"/>
                  <a:gd name="T49" fmla="*/ 2925 h 3016"/>
                  <a:gd name="T50" fmla="*/ 1170 w 1633"/>
                  <a:gd name="T51" fmla="*/ 2980 h 3016"/>
                  <a:gd name="T52" fmla="*/ 1092 w 1633"/>
                  <a:gd name="T53" fmla="*/ 3012 h 3016"/>
                  <a:gd name="T54" fmla="*/ 1006 w 1633"/>
                  <a:gd name="T55" fmla="*/ 3012 h 3016"/>
                  <a:gd name="T56" fmla="*/ 932 w 1633"/>
                  <a:gd name="T57" fmla="*/ 2981 h 3016"/>
                  <a:gd name="T58" fmla="*/ 870 w 1633"/>
                  <a:gd name="T59" fmla="*/ 2924 h 3016"/>
                  <a:gd name="T60" fmla="*/ 841 w 1633"/>
                  <a:gd name="T61" fmla="*/ 2848 h 3016"/>
                  <a:gd name="T62" fmla="*/ 836 w 1633"/>
                  <a:gd name="T63" fmla="*/ 1375 h 3016"/>
                  <a:gd name="T64" fmla="*/ 793 w 1633"/>
                  <a:gd name="T65" fmla="*/ 2804 h 3016"/>
                  <a:gd name="T66" fmla="*/ 780 w 1633"/>
                  <a:gd name="T67" fmla="*/ 2885 h 3016"/>
                  <a:gd name="T68" fmla="*/ 732 w 1633"/>
                  <a:gd name="T69" fmla="*/ 2956 h 3016"/>
                  <a:gd name="T70" fmla="*/ 662 w 1633"/>
                  <a:gd name="T71" fmla="*/ 3003 h 3016"/>
                  <a:gd name="T72" fmla="*/ 580 w 1633"/>
                  <a:gd name="T73" fmla="*/ 3016 h 3016"/>
                  <a:gd name="T74" fmla="*/ 498 w 1633"/>
                  <a:gd name="T75" fmla="*/ 3003 h 3016"/>
                  <a:gd name="T76" fmla="*/ 429 w 1633"/>
                  <a:gd name="T77" fmla="*/ 2956 h 3016"/>
                  <a:gd name="T78" fmla="*/ 381 w 1633"/>
                  <a:gd name="T79" fmla="*/ 2885 h 3016"/>
                  <a:gd name="T80" fmla="*/ 368 w 1633"/>
                  <a:gd name="T81" fmla="*/ 2805 h 3016"/>
                  <a:gd name="T82" fmla="*/ 356 w 1633"/>
                  <a:gd name="T83" fmla="*/ 514 h 3016"/>
                  <a:gd name="T84" fmla="*/ 320 w 1633"/>
                  <a:gd name="T85" fmla="*/ 664 h 3016"/>
                  <a:gd name="T86" fmla="*/ 296 w 1633"/>
                  <a:gd name="T87" fmla="*/ 867 h 3016"/>
                  <a:gd name="T88" fmla="*/ 288 w 1633"/>
                  <a:gd name="T89" fmla="*/ 1262 h 3016"/>
                  <a:gd name="T90" fmla="*/ 296 w 1633"/>
                  <a:gd name="T91" fmla="*/ 1445 h 3016"/>
                  <a:gd name="T92" fmla="*/ 260 w 1633"/>
                  <a:gd name="T93" fmla="*/ 1522 h 3016"/>
                  <a:gd name="T94" fmla="*/ 215 w 1633"/>
                  <a:gd name="T95" fmla="*/ 1553 h 3016"/>
                  <a:gd name="T96" fmla="*/ 161 w 1633"/>
                  <a:gd name="T97" fmla="*/ 1566 h 3016"/>
                  <a:gd name="T98" fmla="*/ 98 w 1633"/>
                  <a:gd name="T99" fmla="*/ 1557 h 3016"/>
                  <a:gd name="T100" fmla="*/ 34 w 1633"/>
                  <a:gd name="T101" fmla="*/ 1507 h 3016"/>
                  <a:gd name="T102" fmla="*/ 12 w 1633"/>
                  <a:gd name="T103" fmla="*/ 1458 h 3016"/>
                  <a:gd name="T104" fmla="*/ 0 w 1633"/>
                  <a:gd name="T105" fmla="*/ 1271 h 3016"/>
                  <a:gd name="T106" fmla="*/ 8 w 1633"/>
                  <a:gd name="T107" fmla="*/ 872 h 3016"/>
                  <a:gd name="T108" fmla="*/ 28 w 1633"/>
                  <a:gd name="T109" fmla="*/ 663 h 3016"/>
                  <a:gd name="T110" fmla="*/ 65 w 1633"/>
                  <a:gd name="T111" fmla="*/ 489 h 3016"/>
                  <a:gd name="T112" fmla="*/ 109 w 1633"/>
                  <a:gd name="T113" fmla="*/ 347 h 3016"/>
                  <a:gd name="T114" fmla="*/ 166 w 1633"/>
                  <a:gd name="T115" fmla="*/ 238 h 3016"/>
                  <a:gd name="T116" fmla="*/ 228 w 1633"/>
                  <a:gd name="T117" fmla="*/ 146 h 3016"/>
                  <a:gd name="T118" fmla="*/ 361 w 1633"/>
                  <a:gd name="T119" fmla="*/ 38 h 3016"/>
                  <a:gd name="T120" fmla="*/ 415 w 1633"/>
                  <a:gd name="T121" fmla="*/ 18 h 3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3" h="3016">
                    <a:moveTo>
                      <a:pt x="483" y="0"/>
                    </a:moveTo>
                    <a:lnTo>
                      <a:pt x="1146" y="0"/>
                    </a:lnTo>
                    <a:lnTo>
                      <a:pt x="1167" y="5"/>
                    </a:lnTo>
                    <a:lnTo>
                      <a:pt x="1213" y="17"/>
                    </a:lnTo>
                    <a:lnTo>
                      <a:pt x="1242" y="26"/>
                    </a:lnTo>
                    <a:lnTo>
                      <a:pt x="1268" y="38"/>
                    </a:lnTo>
                    <a:lnTo>
                      <a:pt x="1314" y="64"/>
                    </a:lnTo>
                    <a:lnTo>
                      <a:pt x="1359" y="100"/>
                    </a:lnTo>
                    <a:lnTo>
                      <a:pt x="1406" y="146"/>
                    </a:lnTo>
                    <a:lnTo>
                      <a:pt x="1445" y="204"/>
                    </a:lnTo>
                    <a:lnTo>
                      <a:pt x="1487" y="269"/>
                    </a:lnTo>
                    <a:lnTo>
                      <a:pt x="1519" y="347"/>
                    </a:lnTo>
                    <a:lnTo>
                      <a:pt x="1552" y="440"/>
                    </a:lnTo>
                    <a:lnTo>
                      <a:pt x="1580" y="542"/>
                    </a:lnTo>
                    <a:lnTo>
                      <a:pt x="1600" y="663"/>
                    </a:lnTo>
                    <a:lnTo>
                      <a:pt x="1617" y="799"/>
                    </a:lnTo>
                    <a:lnTo>
                      <a:pt x="1629" y="952"/>
                    </a:lnTo>
                    <a:lnTo>
                      <a:pt x="1633" y="1126"/>
                    </a:lnTo>
                    <a:lnTo>
                      <a:pt x="1629" y="1270"/>
                    </a:lnTo>
                    <a:lnTo>
                      <a:pt x="1620" y="1432"/>
                    </a:lnTo>
                    <a:lnTo>
                      <a:pt x="1617" y="1458"/>
                    </a:lnTo>
                    <a:lnTo>
                      <a:pt x="1607" y="1485"/>
                    </a:lnTo>
                    <a:lnTo>
                      <a:pt x="1595" y="1507"/>
                    </a:lnTo>
                    <a:lnTo>
                      <a:pt x="1576" y="1530"/>
                    </a:lnTo>
                    <a:lnTo>
                      <a:pt x="1557" y="1544"/>
                    </a:lnTo>
                    <a:lnTo>
                      <a:pt x="1532" y="1557"/>
                    </a:lnTo>
                    <a:lnTo>
                      <a:pt x="1508" y="1566"/>
                    </a:lnTo>
                    <a:lnTo>
                      <a:pt x="1471" y="1566"/>
                    </a:lnTo>
                    <a:lnTo>
                      <a:pt x="1441" y="1561"/>
                    </a:lnTo>
                    <a:lnTo>
                      <a:pt x="1414" y="1553"/>
                    </a:lnTo>
                    <a:lnTo>
                      <a:pt x="1390" y="1539"/>
                    </a:lnTo>
                    <a:lnTo>
                      <a:pt x="1373" y="1522"/>
                    </a:lnTo>
                    <a:lnTo>
                      <a:pt x="1355" y="1499"/>
                    </a:lnTo>
                    <a:lnTo>
                      <a:pt x="1341" y="1471"/>
                    </a:lnTo>
                    <a:lnTo>
                      <a:pt x="1337" y="1445"/>
                    </a:lnTo>
                    <a:lnTo>
                      <a:pt x="1333" y="1415"/>
                    </a:lnTo>
                    <a:lnTo>
                      <a:pt x="1341" y="1261"/>
                    </a:lnTo>
                    <a:lnTo>
                      <a:pt x="1344" y="1126"/>
                    </a:lnTo>
                    <a:lnTo>
                      <a:pt x="1341" y="1011"/>
                    </a:lnTo>
                    <a:lnTo>
                      <a:pt x="1336" y="906"/>
                    </a:lnTo>
                    <a:lnTo>
                      <a:pt x="1329" y="811"/>
                    </a:lnTo>
                    <a:lnTo>
                      <a:pt x="1321" y="728"/>
                    </a:lnTo>
                    <a:lnTo>
                      <a:pt x="1309" y="652"/>
                    </a:lnTo>
                    <a:lnTo>
                      <a:pt x="1293" y="585"/>
                    </a:lnTo>
                    <a:lnTo>
                      <a:pt x="1278" y="530"/>
                    </a:lnTo>
                    <a:lnTo>
                      <a:pt x="1265" y="489"/>
                    </a:lnTo>
                    <a:lnTo>
                      <a:pt x="1265" y="2804"/>
                    </a:lnTo>
                    <a:lnTo>
                      <a:pt x="1260" y="2848"/>
                    </a:lnTo>
                    <a:lnTo>
                      <a:pt x="1247" y="2886"/>
                    </a:lnTo>
                    <a:lnTo>
                      <a:pt x="1226" y="2925"/>
                    </a:lnTo>
                    <a:lnTo>
                      <a:pt x="1200" y="2956"/>
                    </a:lnTo>
                    <a:lnTo>
                      <a:pt x="1170" y="2980"/>
                    </a:lnTo>
                    <a:lnTo>
                      <a:pt x="1134" y="3003"/>
                    </a:lnTo>
                    <a:lnTo>
                      <a:pt x="1092" y="3012"/>
                    </a:lnTo>
                    <a:lnTo>
                      <a:pt x="1049" y="3016"/>
                    </a:lnTo>
                    <a:lnTo>
                      <a:pt x="1006" y="3012"/>
                    </a:lnTo>
                    <a:lnTo>
                      <a:pt x="966" y="3003"/>
                    </a:lnTo>
                    <a:lnTo>
                      <a:pt x="932" y="2981"/>
                    </a:lnTo>
                    <a:lnTo>
                      <a:pt x="897" y="2956"/>
                    </a:lnTo>
                    <a:lnTo>
                      <a:pt x="870" y="2924"/>
                    </a:lnTo>
                    <a:lnTo>
                      <a:pt x="854" y="2886"/>
                    </a:lnTo>
                    <a:lnTo>
                      <a:pt x="841" y="2848"/>
                    </a:lnTo>
                    <a:lnTo>
                      <a:pt x="836" y="2805"/>
                    </a:lnTo>
                    <a:lnTo>
                      <a:pt x="836" y="1375"/>
                    </a:lnTo>
                    <a:lnTo>
                      <a:pt x="793" y="1375"/>
                    </a:lnTo>
                    <a:lnTo>
                      <a:pt x="793" y="2804"/>
                    </a:lnTo>
                    <a:lnTo>
                      <a:pt x="788" y="2846"/>
                    </a:lnTo>
                    <a:lnTo>
                      <a:pt x="780" y="2885"/>
                    </a:lnTo>
                    <a:lnTo>
                      <a:pt x="757" y="2925"/>
                    </a:lnTo>
                    <a:lnTo>
                      <a:pt x="732" y="2956"/>
                    </a:lnTo>
                    <a:lnTo>
                      <a:pt x="701" y="2981"/>
                    </a:lnTo>
                    <a:lnTo>
                      <a:pt x="662" y="3003"/>
                    </a:lnTo>
                    <a:lnTo>
                      <a:pt x="622" y="3012"/>
                    </a:lnTo>
                    <a:lnTo>
                      <a:pt x="580" y="3016"/>
                    </a:lnTo>
                    <a:lnTo>
                      <a:pt x="538" y="3012"/>
                    </a:lnTo>
                    <a:lnTo>
                      <a:pt x="498" y="3003"/>
                    </a:lnTo>
                    <a:lnTo>
                      <a:pt x="459" y="2981"/>
                    </a:lnTo>
                    <a:lnTo>
                      <a:pt x="429" y="2956"/>
                    </a:lnTo>
                    <a:lnTo>
                      <a:pt x="403" y="2925"/>
                    </a:lnTo>
                    <a:lnTo>
                      <a:pt x="381" y="2885"/>
                    </a:lnTo>
                    <a:lnTo>
                      <a:pt x="372" y="2846"/>
                    </a:lnTo>
                    <a:lnTo>
                      <a:pt x="368" y="2805"/>
                    </a:lnTo>
                    <a:lnTo>
                      <a:pt x="368" y="479"/>
                    </a:lnTo>
                    <a:lnTo>
                      <a:pt x="356" y="514"/>
                    </a:lnTo>
                    <a:lnTo>
                      <a:pt x="340" y="584"/>
                    </a:lnTo>
                    <a:lnTo>
                      <a:pt x="320" y="664"/>
                    </a:lnTo>
                    <a:lnTo>
                      <a:pt x="308" y="759"/>
                    </a:lnTo>
                    <a:lnTo>
                      <a:pt x="296" y="867"/>
                    </a:lnTo>
                    <a:lnTo>
                      <a:pt x="288" y="987"/>
                    </a:lnTo>
                    <a:lnTo>
                      <a:pt x="288" y="1262"/>
                    </a:lnTo>
                    <a:lnTo>
                      <a:pt x="296" y="1413"/>
                    </a:lnTo>
                    <a:lnTo>
                      <a:pt x="296" y="1445"/>
                    </a:lnTo>
                    <a:lnTo>
                      <a:pt x="279" y="1498"/>
                    </a:lnTo>
                    <a:lnTo>
                      <a:pt x="260" y="1522"/>
                    </a:lnTo>
                    <a:lnTo>
                      <a:pt x="237" y="1539"/>
                    </a:lnTo>
                    <a:lnTo>
                      <a:pt x="215" y="1553"/>
                    </a:lnTo>
                    <a:lnTo>
                      <a:pt x="188" y="1561"/>
                    </a:lnTo>
                    <a:lnTo>
                      <a:pt x="161" y="1566"/>
                    </a:lnTo>
                    <a:lnTo>
                      <a:pt x="126" y="1566"/>
                    </a:lnTo>
                    <a:lnTo>
                      <a:pt x="98" y="1557"/>
                    </a:lnTo>
                    <a:lnTo>
                      <a:pt x="53" y="1531"/>
                    </a:lnTo>
                    <a:lnTo>
                      <a:pt x="34" y="1507"/>
                    </a:lnTo>
                    <a:lnTo>
                      <a:pt x="21" y="1485"/>
                    </a:lnTo>
                    <a:lnTo>
                      <a:pt x="12" y="1458"/>
                    </a:lnTo>
                    <a:lnTo>
                      <a:pt x="8" y="1432"/>
                    </a:lnTo>
                    <a:lnTo>
                      <a:pt x="0" y="1271"/>
                    </a:lnTo>
                    <a:lnTo>
                      <a:pt x="0" y="994"/>
                    </a:lnTo>
                    <a:lnTo>
                      <a:pt x="8" y="872"/>
                    </a:lnTo>
                    <a:lnTo>
                      <a:pt x="16" y="764"/>
                    </a:lnTo>
                    <a:lnTo>
                      <a:pt x="28" y="663"/>
                    </a:lnTo>
                    <a:lnTo>
                      <a:pt x="44" y="570"/>
                    </a:lnTo>
                    <a:lnTo>
                      <a:pt x="65" y="489"/>
                    </a:lnTo>
                    <a:lnTo>
                      <a:pt x="85" y="416"/>
                    </a:lnTo>
                    <a:lnTo>
                      <a:pt x="109" y="347"/>
                    </a:lnTo>
                    <a:lnTo>
                      <a:pt x="138" y="289"/>
                    </a:lnTo>
                    <a:lnTo>
                      <a:pt x="166" y="238"/>
                    </a:lnTo>
                    <a:lnTo>
                      <a:pt x="195" y="187"/>
                    </a:lnTo>
                    <a:lnTo>
                      <a:pt x="228" y="146"/>
                    </a:lnTo>
                    <a:lnTo>
                      <a:pt x="294" y="80"/>
                    </a:lnTo>
                    <a:lnTo>
                      <a:pt x="361" y="38"/>
                    </a:lnTo>
                    <a:lnTo>
                      <a:pt x="390" y="26"/>
                    </a:lnTo>
                    <a:lnTo>
                      <a:pt x="415" y="18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00" name="Freeform 10"/>
              <p:cNvSpPr>
                <a:spLocks/>
              </p:cNvSpPr>
              <p:nvPr/>
            </p:nvSpPr>
            <p:spPr bwMode="auto">
              <a:xfrm>
                <a:off x="241204" y="3143390"/>
                <a:ext cx="279885" cy="279886"/>
              </a:xfrm>
              <a:custGeom>
                <a:avLst/>
                <a:gdLst>
                  <a:gd name="T0" fmla="*/ 347 w 752"/>
                  <a:gd name="T1" fmla="*/ 0 h 753"/>
                  <a:gd name="T2" fmla="*/ 421 w 752"/>
                  <a:gd name="T3" fmla="*/ 0 h 753"/>
                  <a:gd name="T4" fmla="*/ 460 w 752"/>
                  <a:gd name="T5" fmla="*/ 8 h 753"/>
                  <a:gd name="T6" fmla="*/ 496 w 752"/>
                  <a:gd name="T7" fmla="*/ 21 h 753"/>
                  <a:gd name="T8" fmla="*/ 530 w 752"/>
                  <a:gd name="T9" fmla="*/ 34 h 753"/>
                  <a:gd name="T10" fmla="*/ 563 w 752"/>
                  <a:gd name="T11" fmla="*/ 49 h 753"/>
                  <a:gd name="T12" fmla="*/ 597 w 752"/>
                  <a:gd name="T13" fmla="*/ 71 h 753"/>
                  <a:gd name="T14" fmla="*/ 622 w 752"/>
                  <a:gd name="T15" fmla="*/ 91 h 753"/>
                  <a:gd name="T16" fmla="*/ 651 w 752"/>
                  <a:gd name="T17" fmla="*/ 117 h 753"/>
                  <a:gd name="T18" fmla="*/ 693 w 752"/>
                  <a:gd name="T19" fmla="*/ 176 h 753"/>
                  <a:gd name="T20" fmla="*/ 726 w 752"/>
                  <a:gd name="T21" fmla="*/ 242 h 753"/>
                  <a:gd name="T22" fmla="*/ 739 w 752"/>
                  <a:gd name="T23" fmla="*/ 276 h 753"/>
                  <a:gd name="T24" fmla="*/ 744 w 752"/>
                  <a:gd name="T25" fmla="*/ 310 h 753"/>
                  <a:gd name="T26" fmla="*/ 752 w 752"/>
                  <a:gd name="T27" fmla="*/ 384 h 753"/>
                  <a:gd name="T28" fmla="*/ 747 w 752"/>
                  <a:gd name="T29" fmla="*/ 423 h 753"/>
                  <a:gd name="T30" fmla="*/ 731 w 752"/>
                  <a:gd name="T31" fmla="*/ 498 h 753"/>
                  <a:gd name="T32" fmla="*/ 680 w 752"/>
                  <a:gd name="T33" fmla="*/ 598 h 753"/>
                  <a:gd name="T34" fmla="*/ 655 w 752"/>
                  <a:gd name="T35" fmla="*/ 623 h 753"/>
                  <a:gd name="T36" fmla="*/ 630 w 752"/>
                  <a:gd name="T37" fmla="*/ 653 h 753"/>
                  <a:gd name="T38" fmla="*/ 572 w 752"/>
                  <a:gd name="T39" fmla="*/ 694 h 753"/>
                  <a:gd name="T40" fmla="*/ 543 w 752"/>
                  <a:gd name="T41" fmla="*/ 710 h 753"/>
                  <a:gd name="T42" fmla="*/ 509 w 752"/>
                  <a:gd name="T43" fmla="*/ 728 h 753"/>
                  <a:gd name="T44" fmla="*/ 475 w 752"/>
                  <a:gd name="T45" fmla="*/ 736 h 753"/>
                  <a:gd name="T46" fmla="*/ 439 w 752"/>
                  <a:gd name="T47" fmla="*/ 744 h 753"/>
                  <a:gd name="T48" fmla="*/ 363 w 752"/>
                  <a:gd name="T49" fmla="*/ 753 h 753"/>
                  <a:gd name="T50" fmla="*/ 325 w 752"/>
                  <a:gd name="T51" fmla="*/ 748 h 753"/>
                  <a:gd name="T52" fmla="*/ 250 w 752"/>
                  <a:gd name="T53" fmla="*/ 731 h 753"/>
                  <a:gd name="T54" fmla="*/ 184 w 752"/>
                  <a:gd name="T55" fmla="*/ 699 h 753"/>
                  <a:gd name="T56" fmla="*/ 154 w 752"/>
                  <a:gd name="T57" fmla="*/ 682 h 753"/>
                  <a:gd name="T58" fmla="*/ 125 w 752"/>
                  <a:gd name="T59" fmla="*/ 656 h 753"/>
                  <a:gd name="T60" fmla="*/ 100 w 752"/>
                  <a:gd name="T61" fmla="*/ 632 h 753"/>
                  <a:gd name="T62" fmla="*/ 75 w 752"/>
                  <a:gd name="T63" fmla="*/ 603 h 753"/>
                  <a:gd name="T64" fmla="*/ 54 w 752"/>
                  <a:gd name="T65" fmla="*/ 573 h 753"/>
                  <a:gd name="T66" fmla="*/ 37 w 752"/>
                  <a:gd name="T67" fmla="*/ 544 h 753"/>
                  <a:gd name="T68" fmla="*/ 11 w 752"/>
                  <a:gd name="T69" fmla="*/ 477 h 753"/>
                  <a:gd name="T70" fmla="*/ 3 w 752"/>
                  <a:gd name="T71" fmla="*/ 439 h 753"/>
                  <a:gd name="T72" fmla="*/ 0 w 752"/>
                  <a:gd name="T73" fmla="*/ 401 h 753"/>
                  <a:gd name="T74" fmla="*/ 0 w 752"/>
                  <a:gd name="T75" fmla="*/ 326 h 753"/>
                  <a:gd name="T76" fmla="*/ 8 w 752"/>
                  <a:gd name="T77" fmla="*/ 287 h 753"/>
                  <a:gd name="T78" fmla="*/ 19 w 752"/>
                  <a:gd name="T79" fmla="*/ 251 h 753"/>
                  <a:gd name="T80" fmla="*/ 32 w 752"/>
                  <a:gd name="T81" fmla="*/ 218 h 753"/>
                  <a:gd name="T82" fmla="*/ 50 w 752"/>
                  <a:gd name="T83" fmla="*/ 184 h 753"/>
                  <a:gd name="T84" fmla="*/ 91 w 752"/>
                  <a:gd name="T85" fmla="*/ 125 h 753"/>
                  <a:gd name="T86" fmla="*/ 116 w 752"/>
                  <a:gd name="T87" fmla="*/ 101 h 753"/>
                  <a:gd name="T88" fmla="*/ 145 w 752"/>
                  <a:gd name="T89" fmla="*/ 76 h 753"/>
                  <a:gd name="T90" fmla="*/ 174 w 752"/>
                  <a:gd name="T91" fmla="*/ 54 h 753"/>
                  <a:gd name="T92" fmla="*/ 208 w 752"/>
                  <a:gd name="T93" fmla="*/ 37 h 753"/>
                  <a:gd name="T94" fmla="*/ 274 w 752"/>
                  <a:gd name="T95" fmla="*/ 13 h 753"/>
                  <a:gd name="T96" fmla="*/ 308 w 752"/>
                  <a:gd name="T97" fmla="*/ 4 h 753"/>
                  <a:gd name="T98" fmla="*/ 347 w 752"/>
                  <a:gd name="T99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2" h="753">
                    <a:moveTo>
                      <a:pt x="347" y="0"/>
                    </a:moveTo>
                    <a:lnTo>
                      <a:pt x="421" y="0"/>
                    </a:lnTo>
                    <a:lnTo>
                      <a:pt x="460" y="8"/>
                    </a:lnTo>
                    <a:lnTo>
                      <a:pt x="496" y="21"/>
                    </a:lnTo>
                    <a:lnTo>
                      <a:pt x="530" y="34"/>
                    </a:lnTo>
                    <a:lnTo>
                      <a:pt x="563" y="49"/>
                    </a:lnTo>
                    <a:lnTo>
                      <a:pt x="597" y="71"/>
                    </a:lnTo>
                    <a:lnTo>
                      <a:pt x="622" y="91"/>
                    </a:lnTo>
                    <a:lnTo>
                      <a:pt x="651" y="117"/>
                    </a:lnTo>
                    <a:lnTo>
                      <a:pt x="693" y="176"/>
                    </a:lnTo>
                    <a:lnTo>
                      <a:pt x="726" y="242"/>
                    </a:lnTo>
                    <a:lnTo>
                      <a:pt x="739" y="276"/>
                    </a:lnTo>
                    <a:lnTo>
                      <a:pt x="744" y="310"/>
                    </a:lnTo>
                    <a:lnTo>
                      <a:pt x="752" y="384"/>
                    </a:lnTo>
                    <a:lnTo>
                      <a:pt x="747" y="423"/>
                    </a:lnTo>
                    <a:lnTo>
                      <a:pt x="731" y="498"/>
                    </a:lnTo>
                    <a:lnTo>
                      <a:pt x="680" y="598"/>
                    </a:lnTo>
                    <a:lnTo>
                      <a:pt x="655" y="623"/>
                    </a:lnTo>
                    <a:lnTo>
                      <a:pt x="630" y="653"/>
                    </a:lnTo>
                    <a:lnTo>
                      <a:pt x="572" y="694"/>
                    </a:lnTo>
                    <a:lnTo>
                      <a:pt x="543" y="710"/>
                    </a:lnTo>
                    <a:lnTo>
                      <a:pt x="509" y="728"/>
                    </a:lnTo>
                    <a:lnTo>
                      <a:pt x="475" y="736"/>
                    </a:lnTo>
                    <a:lnTo>
                      <a:pt x="439" y="744"/>
                    </a:lnTo>
                    <a:lnTo>
                      <a:pt x="363" y="753"/>
                    </a:lnTo>
                    <a:lnTo>
                      <a:pt x="325" y="748"/>
                    </a:lnTo>
                    <a:lnTo>
                      <a:pt x="250" y="731"/>
                    </a:lnTo>
                    <a:lnTo>
                      <a:pt x="184" y="699"/>
                    </a:lnTo>
                    <a:lnTo>
                      <a:pt x="154" y="682"/>
                    </a:lnTo>
                    <a:lnTo>
                      <a:pt x="125" y="656"/>
                    </a:lnTo>
                    <a:lnTo>
                      <a:pt x="100" y="632"/>
                    </a:lnTo>
                    <a:lnTo>
                      <a:pt x="75" y="603"/>
                    </a:lnTo>
                    <a:lnTo>
                      <a:pt x="54" y="573"/>
                    </a:lnTo>
                    <a:lnTo>
                      <a:pt x="37" y="544"/>
                    </a:lnTo>
                    <a:lnTo>
                      <a:pt x="11" y="477"/>
                    </a:lnTo>
                    <a:lnTo>
                      <a:pt x="3" y="439"/>
                    </a:lnTo>
                    <a:lnTo>
                      <a:pt x="0" y="401"/>
                    </a:lnTo>
                    <a:lnTo>
                      <a:pt x="0" y="326"/>
                    </a:lnTo>
                    <a:lnTo>
                      <a:pt x="8" y="287"/>
                    </a:lnTo>
                    <a:lnTo>
                      <a:pt x="19" y="251"/>
                    </a:lnTo>
                    <a:lnTo>
                      <a:pt x="32" y="218"/>
                    </a:lnTo>
                    <a:lnTo>
                      <a:pt x="50" y="184"/>
                    </a:lnTo>
                    <a:lnTo>
                      <a:pt x="91" y="125"/>
                    </a:lnTo>
                    <a:lnTo>
                      <a:pt x="116" y="101"/>
                    </a:lnTo>
                    <a:lnTo>
                      <a:pt x="145" y="76"/>
                    </a:lnTo>
                    <a:lnTo>
                      <a:pt x="174" y="54"/>
                    </a:lnTo>
                    <a:lnTo>
                      <a:pt x="208" y="37"/>
                    </a:lnTo>
                    <a:lnTo>
                      <a:pt x="274" y="13"/>
                    </a:lnTo>
                    <a:lnTo>
                      <a:pt x="308" y="4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</p:grpSp>
      <p:grpSp>
        <p:nvGrpSpPr>
          <p:cNvPr id="109" name="Группа 108"/>
          <p:cNvGrpSpPr/>
          <p:nvPr/>
        </p:nvGrpSpPr>
        <p:grpSpPr>
          <a:xfrm>
            <a:off x="3105183" y="5027088"/>
            <a:ext cx="1281899" cy="994200"/>
            <a:chOff x="323528" y="5589240"/>
            <a:chExt cx="903440" cy="700679"/>
          </a:xfrm>
        </p:grpSpPr>
        <p:sp>
          <p:nvSpPr>
            <p:cNvPr id="107" name="Freeform 7"/>
            <p:cNvSpPr>
              <a:spLocks noEditPoints="1"/>
            </p:cNvSpPr>
            <p:nvPr/>
          </p:nvSpPr>
          <p:spPr bwMode="auto">
            <a:xfrm>
              <a:off x="323528" y="5589240"/>
              <a:ext cx="903440" cy="700679"/>
            </a:xfrm>
            <a:custGeom>
              <a:avLst/>
              <a:gdLst>
                <a:gd name="T0" fmla="*/ 1540 w 3520"/>
                <a:gd name="T1" fmla="*/ 2330 h 2730"/>
                <a:gd name="T2" fmla="*/ 2874 w 3520"/>
                <a:gd name="T3" fmla="*/ 1931 h 2730"/>
                <a:gd name="T4" fmla="*/ 1946 w 3520"/>
                <a:gd name="T5" fmla="*/ 2184 h 2730"/>
                <a:gd name="T6" fmla="*/ 1550 w 3520"/>
                <a:gd name="T7" fmla="*/ 1896 h 2730"/>
                <a:gd name="T8" fmla="*/ 400 w 3520"/>
                <a:gd name="T9" fmla="*/ 1896 h 2730"/>
                <a:gd name="T10" fmla="*/ 1987 w 3520"/>
                <a:gd name="T11" fmla="*/ 1982 h 2730"/>
                <a:gd name="T12" fmla="*/ 411 w 3520"/>
                <a:gd name="T13" fmla="*/ 1589 h 2730"/>
                <a:gd name="T14" fmla="*/ 411 w 3520"/>
                <a:gd name="T15" fmla="*/ 1706 h 2730"/>
                <a:gd name="T16" fmla="*/ 2905 w 3520"/>
                <a:gd name="T17" fmla="*/ 1421 h 2730"/>
                <a:gd name="T18" fmla="*/ 2874 w 3520"/>
                <a:gd name="T19" fmla="*/ 1308 h 2730"/>
                <a:gd name="T20" fmla="*/ 1540 w 3520"/>
                <a:gd name="T21" fmla="*/ 1406 h 2730"/>
                <a:gd name="T22" fmla="*/ 2874 w 3520"/>
                <a:gd name="T23" fmla="*/ 1008 h 2730"/>
                <a:gd name="T24" fmla="*/ 1966 w 3520"/>
                <a:gd name="T25" fmla="*/ 1261 h 2730"/>
                <a:gd name="T26" fmla="*/ 918 w 3520"/>
                <a:gd name="T27" fmla="*/ 1035 h 2730"/>
                <a:gd name="T28" fmla="*/ 1031 w 3520"/>
                <a:gd name="T29" fmla="*/ 1026 h 2730"/>
                <a:gd name="T30" fmla="*/ 1073 w 3520"/>
                <a:gd name="T31" fmla="*/ 983 h 2730"/>
                <a:gd name="T32" fmla="*/ 1087 w 3520"/>
                <a:gd name="T33" fmla="*/ 900 h 2730"/>
                <a:gd name="T34" fmla="*/ 1074 w 3520"/>
                <a:gd name="T35" fmla="*/ 826 h 2730"/>
                <a:gd name="T36" fmla="*/ 1035 w 3520"/>
                <a:gd name="T37" fmla="*/ 785 h 2730"/>
                <a:gd name="T38" fmla="*/ 918 w 3520"/>
                <a:gd name="T39" fmla="*/ 778 h 2730"/>
                <a:gd name="T40" fmla="*/ 622 w 3520"/>
                <a:gd name="T41" fmla="*/ 895 h 2730"/>
                <a:gd name="T42" fmla="*/ 674 w 3520"/>
                <a:gd name="T43" fmla="*/ 880 h 2730"/>
                <a:gd name="T44" fmla="*/ 691 w 3520"/>
                <a:gd name="T45" fmla="*/ 834 h 2730"/>
                <a:gd name="T46" fmla="*/ 674 w 3520"/>
                <a:gd name="T47" fmla="*/ 793 h 2730"/>
                <a:gd name="T48" fmla="*/ 622 w 3520"/>
                <a:gd name="T49" fmla="*/ 778 h 2730"/>
                <a:gd name="T50" fmla="*/ 636 w 3520"/>
                <a:gd name="T51" fmla="*/ 711 h 2730"/>
                <a:gd name="T52" fmla="*/ 718 w 3520"/>
                <a:gd name="T53" fmla="*/ 729 h 2730"/>
                <a:gd name="T54" fmla="*/ 764 w 3520"/>
                <a:gd name="T55" fmla="*/ 781 h 2730"/>
                <a:gd name="T56" fmla="*/ 771 w 3520"/>
                <a:gd name="T57" fmla="*/ 858 h 2730"/>
                <a:gd name="T58" fmla="*/ 751 w 3520"/>
                <a:gd name="T59" fmla="*/ 915 h 2730"/>
                <a:gd name="T60" fmla="*/ 694 w 3520"/>
                <a:gd name="T61" fmla="*/ 955 h 2730"/>
                <a:gd name="T62" fmla="*/ 592 w 3520"/>
                <a:gd name="T63" fmla="*/ 963 h 2730"/>
                <a:gd name="T64" fmla="*/ 473 w 3520"/>
                <a:gd name="T65" fmla="*/ 1103 h 2730"/>
                <a:gd name="T66" fmla="*/ 1510 w 3520"/>
                <a:gd name="T67" fmla="*/ 711 h 2730"/>
                <a:gd name="T68" fmla="*/ 1313 w 3520"/>
                <a:gd name="T69" fmla="*/ 870 h 2730"/>
                <a:gd name="T70" fmla="*/ 1313 w 3520"/>
                <a:gd name="T71" fmla="*/ 937 h 2730"/>
                <a:gd name="T72" fmla="*/ 1231 w 3520"/>
                <a:gd name="T73" fmla="*/ 711 h 2730"/>
                <a:gd name="T74" fmla="*/ 1035 w 3520"/>
                <a:gd name="T75" fmla="*/ 713 h 2730"/>
                <a:gd name="T76" fmla="*/ 1109 w 3520"/>
                <a:gd name="T77" fmla="*/ 740 h 2730"/>
                <a:gd name="T78" fmla="*/ 1154 w 3520"/>
                <a:gd name="T79" fmla="*/ 803 h 2730"/>
                <a:gd name="T80" fmla="*/ 1169 w 3520"/>
                <a:gd name="T81" fmla="*/ 897 h 2730"/>
                <a:gd name="T82" fmla="*/ 1153 w 3520"/>
                <a:gd name="T83" fmla="*/ 1001 h 2730"/>
                <a:gd name="T84" fmla="*/ 1106 w 3520"/>
                <a:gd name="T85" fmla="*/ 1069 h 2730"/>
                <a:gd name="T86" fmla="*/ 1029 w 3520"/>
                <a:gd name="T87" fmla="*/ 1101 h 2730"/>
                <a:gd name="T88" fmla="*/ 836 w 3520"/>
                <a:gd name="T89" fmla="*/ 711 h 2730"/>
                <a:gd name="T90" fmla="*/ 2000 w 3520"/>
                <a:gd name="T91" fmla="*/ 1074 h 2730"/>
                <a:gd name="T92" fmla="*/ 2873 w 3520"/>
                <a:gd name="T93" fmla="*/ 410 h 2730"/>
                <a:gd name="T94" fmla="*/ 2000 w 3520"/>
                <a:gd name="T95" fmla="*/ 776 h 2730"/>
                <a:gd name="T96" fmla="*/ 2873 w 3520"/>
                <a:gd name="T97" fmla="*/ 410 h 2730"/>
                <a:gd name="T98" fmla="*/ 2398 w 3520"/>
                <a:gd name="T99" fmla="*/ 2524 h 2730"/>
                <a:gd name="T100" fmla="*/ 3178 w 3520"/>
                <a:gd name="T101" fmla="*/ 381 h 2730"/>
                <a:gd name="T102" fmla="*/ 1701 w 3520"/>
                <a:gd name="T103" fmla="*/ 2524 h 2730"/>
                <a:gd name="T104" fmla="*/ 3060 w 3520"/>
                <a:gd name="T105" fmla="*/ 141 h 2730"/>
                <a:gd name="T106" fmla="*/ 1819 w 3520"/>
                <a:gd name="T107" fmla="*/ 371 h 2730"/>
                <a:gd name="T108" fmla="*/ 3060 w 3520"/>
                <a:gd name="T109" fmla="*/ 141 h 2730"/>
                <a:gd name="T110" fmla="*/ 3399 w 3520"/>
                <a:gd name="T111" fmla="*/ 263 h 2730"/>
                <a:gd name="T112" fmla="*/ 3520 w 3520"/>
                <a:gd name="T113" fmla="*/ 2730 h 2730"/>
                <a:gd name="T114" fmla="*/ 121 w 3520"/>
                <a:gd name="T115" fmla="*/ 474 h 2730"/>
                <a:gd name="T116" fmla="*/ 3178 w 3520"/>
                <a:gd name="T117" fmla="*/ 0 h 2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20" h="2730">
                  <a:moveTo>
                    <a:pt x="389" y="2213"/>
                  </a:moveTo>
                  <a:lnTo>
                    <a:pt x="1540" y="2213"/>
                  </a:lnTo>
                  <a:lnTo>
                    <a:pt x="1540" y="2330"/>
                  </a:lnTo>
                  <a:lnTo>
                    <a:pt x="389" y="2330"/>
                  </a:lnTo>
                  <a:lnTo>
                    <a:pt x="389" y="2213"/>
                  </a:lnTo>
                  <a:close/>
                  <a:moveTo>
                    <a:pt x="2874" y="1931"/>
                  </a:moveTo>
                  <a:lnTo>
                    <a:pt x="2905" y="2046"/>
                  </a:lnTo>
                  <a:lnTo>
                    <a:pt x="1977" y="2298"/>
                  </a:lnTo>
                  <a:lnTo>
                    <a:pt x="1946" y="2184"/>
                  </a:lnTo>
                  <a:lnTo>
                    <a:pt x="2874" y="1931"/>
                  </a:lnTo>
                  <a:close/>
                  <a:moveTo>
                    <a:pt x="400" y="1896"/>
                  </a:moveTo>
                  <a:lnTo>
                    <a:pt x="1550" y="1896"/>
                  </a:lnTo>
                  <a:lnTo>
                    <a:pt x="1550" y="2014"/>
                  </a:lnTo>
                  <a:lnTo>
                    <a:pt x="400" y="2014"/>
                  </a:lnTo>
                  <a:lnTo>
                    <a:pt x="400" y="1896"/>
                  </a:lnTo>
                  <a:close/>
                  <a:moveTo>
                    <a:pt x="2884" y="1616"/>
                  </a:moveTo>
                  <a:lnTo>
                    <a:pt x="2915" y="1729"/>
                  </a:lnTo>
                  <a:lnTo>
                    <a:pt x="1987" y="1982"/>
                  </a:lnTo>
                  <a:lnTo>
                    <a:pt x="1956" y="1867"/>
                  </a:lnTo>
                  <a:lnTo>
                    <a:pt x="2884" y="1616"/>
                  </a:lnTo>
                  <a:close/>
                  <a:moveTo>
                    <a:pt x="411" y="1589"/>
                  </a:moveTo>
                  <a:lnTo>
                    <a:pt x="1540" y="1589"/>
                  </a:lnTo>
                  <a:lnTo>
                    <a:pt x="1540" y="1706"/>
                  </a:lnTo>
                  <a:lnTo>
                    <a:pt x="411" y="1706"/>
                  </a:lnTo>
                  <a:lnTo>
                    <a:pt x="411" y="1589"/>
                  </a:lnTo>
                  <a:close/>
                  <a:moveTo>
                    <a:pt x="2874" y="1308"/>
                  </a:moveTo>
                  <a:lnTo>
                    <a:pt x="2905" y="1421"/>
                  </a:lnTo>
                  <a:lnTo>
                    <a:pt x="1998" y="1674"/>
                  </a:lnTo>
                  <a:lnTo>
                    <a:pt x="1966" y="1560"/>
                  </a:lnTo>
                  <a:lnTo>
                    <a:pt x="2874" y="1308"/>
                  </a:lnTo>
                  <a:close/>
                  <a:moveTo>
                    <a:pt x="411" y="1289"/>
                  </a:moveTo>
                  <a:lnTo>
                    <a:pt x="1540" y="1289"/>
                  </a:lnTo>
                  <a:lnTo>
                    <a:pt x="1540" y="1406"/>
                  </a:lnTo>
                  <a:lnTo>
                    <a:pt x="411" y="1406"/>
                  </a:lnTo>
                  <a:lnTo>
                    <a:pt x="411" y="1289"/>
                  </a:lnTo>
                  <a:close/>
                  <a:moveTo>
                    <a:pt x="2874" y="1008"/>
                  </a:moveTo>
                  <a:lnTo>
                    <a:pt x="2905" y="1121"/>
                  </a:lnTo>
                  <a:lnTo>
                    <a:pt x="1998" y="1374"/>
                  </a:lnTo>
                  <a:lnTo>
                    <a:pt x="1966" y="1261"/>
                  </a:lnTo>
                  <a:lnTo>
                    <a:pt x="2874" y="1008"/>
                  </a:lnTo>
                  <a:close/>
                  <a:moveTo>
                    <a:pt x="918" y="778"/>
                  </a:moveTo>
                  <a:lnTo>
                    <a:pt x="918" y="1035"/>
                  </a:lnTo>
                  <a:lnTo>
                    <a:pt x="988" y="1035"/>
                  </a:lnTo>
                  <a:lnTo>
                    <a:pt x="1011" y="1033"/>
                  </a:lnTo>
                  <a:lnTo>
                    <a:pt x="1031" y="1026"/>
                  </a:lnTo>
                  <a:lnTo>
                    <a:pt x="1049" y="1016"/>
                  </a:lnTo>
                  <a:lnTo>
                    <a:pt x="1062" y="1002"/>
                  </a:lnTo>
                  <a:lnTo>
                    <a:pt x="1073" y="983"/>
                  </a:lnTo>
                  <a:lnTo>
                    <a:pt x="1081" y="959"/>
                  </a:lnTo>
                  <a:lnTo>
                    <a:pt x="1086" y="932"/>
                  </a:lnTo>
                  <a:lnTo>
                    <a:pt x="1087" y="900"/>
                  </a:lnTo>
                  <a:lnTo>
                    <a:pt x="1086" y="872"/>
                  </a:lnTo>
                  <a:lnTo>
                    <a:pt x="1082" y="847"/>
                  </a:lnTo>
                  <a:lnTo>
                    <a:pt x="1074" y="826"/>
                  </a:lnTo>
                  <a:lnTo>
                    <a:pt x="1063" y="809"/>
                  </a:lnTo>
                  <a:lnTo>
                    <a:pt x="1051" y="795"/>
                  </a:lnTo>
                  <a:lnTo>
                    <a:pt x="1035" y="785"/>
                  </a:lnTo>
                  <a:lnTo>
                    <a:pt x="1015" y="780"/>
                  </a:lnTo>
                  <a:lnTo>
                    <a:pt x="994" y="778"/>
                  </a:lnTo>
                  <a:lnTo>
                    <a:pt x="918" y="778"/>
                  </a:lnTo>
                  <a:close/>
                  <a:moveTo>
                    <a:pt x="554" y="778"/>
                  </a:moveTo>
                  <a:lnTo>
                    <a:pt x="554" y="895"/>
                  </a:lnTo>
                  <a:lnTo>
                    <a:pt x="622" y="895"/>
                  </a:lnTo>
                  <a:lnTo>
                    <a:pt x="643" y="894"/>
                  </a:lnTo>
                  <a:lnTo>
                    <a:pt x="660" y="889"/>
                  </a:lnTo>
                  <a:lnTo>
                    <a:pt x="674" y="880"/>
                  </a:lnTo>
                  <a:lnTo>
                    <a:pt x="684" y="868"/>
                  </a:lnTo>
                  <a:lnTo>
                    <a:pt x="689" y="852"/>
                  </a:lnTo>
                  <a:lnTo>
                    <a:pt x="691" y="834"/>
                  </a:lnTo>
                  <a:lnTo>
                    <a:pt x="689" y="817"/>
                  </a:lnTo>
                  <a:lnTo>
                    <a:pt x="684" y="803"/>
                  </a:lnTo>
                  <a:lnTo>
                    <a:pt x="674" y="793"/>
                  </a:lnTo>
                  <a:lnTo>
                    <a:pt x="660" y="784"/>
                  </a:lnTo>
                  <a:lnTo>
                    <a:pt x="643" y="780"/>
                  </a:lnTo>
                  <a:lnTo>
                    <a:pt x="622" y="778"/>
                  </a:lnTo>
                  <a:lnTo>
                    <a:pt x="554" y="778"/>
                  </a:lnTo>
                  <a:close/>
                  <a:moveTo>
                    <a:pt x="473" y="711"/>
                  </a:moveTo>
                  <a:lnTo>
                    <a:pt x="636" y="711"/>
                  </a:lnTo>
                  <a:lnTo>
                    <a:pt x="668" y="713"/>
                  </a:lnTo>
                  <a:lnTo>
                    <a:pt x="694" y="719"/>
                  </a:lnTo>
                  <a:lnTo>
                    <a:pt x="718" y="729"/>
                  </a:lnTo>
                  <a:lnTo>
                    <a:pt x="738" y="741"/>
                  </a:lnTo>
                  <a:lnTo>
                    <a:pt x="753" y="760"/>
                  </a:lnTo>
                  <a:lnTo>
                    <a:pt x="764" y="781"/>
                  </a:lnTo>
                  <a:lnTo>
                    <a:pt x="771" y="805"/>
                  </a:lnTo>
                  <a:lnTo>
                    <a:pt x="773" y="833"/>
                  </a:lnTo>
                  <a:lnTo>
                    <a:pt x="771" y="858"/>
                  </a:lnTo>
                  <a:lnTo>
                    <a:pt x="767" y="879"/>
                  </a:lnTo>
                  <a:lnTo>
                    <a:pt x="761" y="898"/>
                  </a:lnTo>
                  <a:lnTo>
                    <a:pt x="751" y="915"/>
                  </a:lnTo>
                  <a:lnTo>
                    <a:pt x="738" y="929"/>
                  </a:lnTo>
                  <a:lnTo>
                    <a:pt x="718" y="944"/>
                  </a:lnTo>
                  <a:lnTo>
                    <a:pt x="694" y="955"/>
                  </a:lnTo>
                  <a:lnTo>
                    <a:pt x="668" y="961"/>
                  </a:lnTo>
                  <a:lnTo>
                    <a:pt x="636" y="963"/>
                  </a:lnTo>
                  <a:lnTo>
                    <a:pt x="592" y="963"/>
                  </a:lnTo>
                  <a:lnTo>
                    <a:pt x="554" y="963"/>
                  </a:lnTo>
                  <a:lnTo>
                    <a:pt x="554" y="1103"/>
                  </a:lnTo>
                  <a:lnTo>
                    <a:pt x="473" y="1103"/>
                  </a:lnTo>
                  <a:lnTo>
                    <a:pt x="473" y="711"/>
                  </a:lnTo>
                  <a:close/>
                  <a:moveTo>
                    <a:pt x="1231" y="711"/>
                  </a:moveTo>
                  <a:lnTo>
                    <a:pt x="1510" y="711"/>
                  </a:lnTo>
                  <a:lnTo>
                    <a:pt x="1510" y="780"/>
                  </a:lnTo>
                  <a:lnTo>
                    <a:pt x="1313" y="780"/>
                  </a:lnTo>
                  <a:lnTo>
                    <a:pt x="1313" y="870"/>
                  </a:lnTo>
                  <a:lnTo>
                    <a:pt x="1485" y="870"/>
                  </a:lnTo>
                  <a:lnTo>
                    <a:pt x="1485" y="937"/>
                  </a:lnTo>
                  <a:lnTo>
                    <a:pt x="1313" y="937"/>
                  </a:lnTo>
                  <a:lnTo>
                    <a:pt x="1313" y="1103"/>
                  </a:lnTo>
                  <a:lnTo>
                    <a:pt x="1231" y="1103"/>
                  </a:lnTo>
                  <a:lnTo>
                    <a:pt x="1231" y="711"/>
                  </a:lnTo>
                  <a:close/>
                  <a:moveTo>
                    <a:pt x="836" y="711"/>
                  </a:moveTo>
                  <a:lnTo>
                    <a:pt x="1005" y="711"/>
                  </a:lnTo>
                  <a:lnTo>
                    <a:pt x="1035" y="713"/>
                  </a:lnTo>
                  <a:lnTo>
                    <a:pt x="1062" y="718"/>
                  </a:lnTo>
                  <a:lnTo>
                    <a:pt x="1088" y="728"/>
                  </a:lnTo>
                  <a:lnTo>
                    <a:pt x="1109" y="740"/>
                  </a:lnTo>
                  <a:lnTo>
                    <a:pt x="1127" y="757"/>
                  </a:lnTo>
                  <a:lnTo>
                    <a:pt x="1142" y="779"/>
                  </a:lnTo>
                  <a:lnTo>
                    <a:pt x="1154" y="803"/>
                  </a:lnTo>
                  <a:lnTo>
                    <a:pt x="1163" y="831"/>
                  </a:lnTo>
                  <a:lnTo>
                    <a:pt x="1168" y="862"/>
                  </a:lnTo>
                  <a:lnTo>
                    <a:pt x="1169" y="897"/>
                  </a:lnTo>
                  <a:lnTo>
                    <a:pt x="1168" y="936"/>
                  </a:lnTo>
                  <a:lnTo>
                    <a:pt x="1163" y="970"/>
                  </a:lnTo>
                  <a:lnTo>
                    <a:pt x="1153" y="1001"/>
                  </a:lnTo>
                  <a:lnTo>
                    <a:pt x="1141" y="1027"/>
                  </a:lnTo>
                  <a:lnTo>
                    <a:pt x="1125" y="1051"/>
                  </a:lnTo>
                  <a:lnTo>
                    <a:pt x="1106" y="1069"/>
                  </a:lnTo>
                  <a:lnTo>
                    <a:pt x="1084" y="1084"/>
                  </a:lnTo>
                  <a:lnTo>
                    <a:pt x="1058" y="1095"/>
                  </a:lnTo>
                  <a:lnTo>
                    <a:pt x="1029" y="1101"/>
                  </a:lnTo>
                  <a:lnTo>
                    <a:pt x="997" y="1103"/>
                  </a:lnTo>
                  <a:lnTo>
                    <a:pt x="836" y="1103"/>
                  </a:lnTo>
                  <a:lnTo>
                    <a:pt x="836" y="711"/>
                  </a:lnTo>
                  <a:close/>
                  <a:moveTo>
                    <a:pt x="2873" y="709"/>
                  </a:moveTo>
                  <a:lnTo>
                    <a:pt x="2905" y="823"/>
                  </a:lnTo>
                  <a:lnTo>
                    <a:pt x="2000" y="1074"/>
                  </a:lnTo>
                  <a:lnTo>
                    <a:pt x="1968" y="961"/>
                  </a:lnTo>
                  <a:lnTo>
                    <a:pt x="2873" y="709"/>
                  </a:lnTo>
                  <a:close/>
                  <a:moveTo>
                    <a:pt x="2873" y="410"/>
                  </a:moveTo>
                  <a:lnTo>
                    <a:pt x="2891" y="474"/>
                  </a:lnTo>
                  <a:lnTo>
                    <a:pt x="2905" y="523"/>
                  </a:lnTo>
                  <a:lnTo>
                    <a:pt x="2000" y="776"/>
                  </a:lnTo>
                  <a:lnTo>
                    <a:pt x="1968" y="661"/>
                  </a:lnTo>
                  <a:lnTo>
                    <a:pt x="2643" y="474"/>
                  </a:lnTo>
                  <a:lnTo>
                    <a:pt x="2873" y="410"/>
                  </a:lnTo>
                  <a:close/>
                  <a:moveTo>
                    <a:pt x="3178" y="381"/>
                  </a:moveTo>
                  <a:lnTo>
                    <a:pt x="3178" y="2379"/>
                  </a:lnTo>
                  <a:lnTo>
                    <a:pt x="2398" y="2524"/>
                  </a:lnTo>
                  <a:lnTo>
                    <a:pt x="3282" y="2524"/>
                  </a:lnTo>
                  <a:lnTo>
                    <a:pt x="3282" y="381"/>
                  </a:lnTo>
                  <a:lnTo>
                    <a:pt x="3178" y="381"/>
                  </a:lnTo>
                  <a:close/>
                  <a:moveTo>
                    <a:pt x="237" y="381"/>
                  </a:moveTo>
                  <a:lnTo>
                    <a:pt x="237" y="2524"/>
                  </a:lnTo>
                  <a:lnTo>
                    <a:pt x="1701" y="2524"/>
                  </a:lnTo>
                  <a:lnTo>
                    <a:pt x="1701" y="381"/>
                  </a:lnTo>
                  <a:lnTo>
                    <a:pt x="237" y="381"/>
                  </a:lnTo>
                  <a:close/>
                  <a:moveTo>
                    <a:pt x="3060" y="141"/>
                  </a:moveTo>
                  <a:lnTo>
                    <a:pt x="2398" y="263"/>
                  </a:lnTo>
                  <a:lnTo>
                    <a:pt x="2081" y="323"/>
                  </a:lnTo>
                  <a:lnTo>
                    <a:pt x="1819" y="371"/>
                  </a:lnTo>
                  <a:lnTo>
                    <a:pt x="1819" y="2512"/>
                  </a:lnTo>
                  <a:lnTo>
                    <a:pt x="3060" y="2280"/>
                  </a:lnTo>
                  <a:lnTo>
                    <a:pt x="3060" y="141"/>
                  </a:lnTo>
                  <a:close/>
                  <a:moveTo>
                    <a:pt x="3178" y="0"/>
                  </a:moveTo>
                  <a:lnTo>
                    <a:pt x="3178" y="263"/>
                  </a:lnTo>
                  <a:lnTo>
                    <a:pt x="3399" y="263"/>
                  </a:lnTo>
                  <a:lnTo>
                    <a:pt x="3399" y="474"/>
                  </a:lnTo>
                  <a:lnTo>
                    <a:pt x="3520" y="474"/>
                  </a:lnTo>
                  <a:lnTo>
                    <a:pt x="3520" y="2730"/>
                  </a:lnTo>
                  <a:lnTo>
                    <a:pt x="0" y="2730"/>
                  </a:lnTo>
                  <a:lnTo>
                    <a:pt x="0" y="474"/>
                  </a:lnTo>
                  <a:lnTo>
                    <a:pt x="121" y="474"/>
                  </a:lnTo>
                  <a:lnTo>
                    <a:pt x="121" y="263"/>
                  </a:lnTo>
                  <a:lnTo>
                    <a:pt x="1755" y="263"/>
                  </a:lnTo>
                  <a:lnTo>
                    <a:pt x="31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413909" y="5718290"/>
              <a:ext cx="324000" cy="375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112" name="Группа 111"/>
            <p:cNvGrpSpPr/>
            <p:nvPr/>
          </p:nvGrpSpPr>
          <p:grpSpPr>
            <a:xfrm>
              <a:off x="452554" y="5697789"/>
              <a:ext cx="231002" cy="380517"/>
              <a:chOff x="2716808" y="4430316"/>
              <a:chExt cx="517525" cy="852487"/>
            </a:xfrm>
          </p:grpSpPr>
          <p:sp>
            <p:nvSpPr>
              <p:cNvPr id="113" name="Freeform 16"/>
              <p:cNvSpPr>
                <a:spLocks noEditPoints="1"/>
              </p:cNvSpPr>
              <p:nvPr/>
            </p:nvSpPr>
            <p:spPr bwMode="auto">
              <a:xfrm>
                <a:off x="2843808" y="4581128"/>
                <a:ext cx="390525" cy="701675"/>
              </a:xfrm>
              <a:custGeom>
                <a:avLst/>
                <a:gdLst>
                  <a:gd name="T0" fmla="*/ 461 w 1716"/>
                  <a:gd name="T1" fmla="*/ 8 h 3090"/>
                  <a:gd name="T2" fmla="*/ 461 w 1716"/>
                  <a:gd name="T3" fmla="*/ 51 h 3090"/>
                  <a:gd name="T4" fmla="*/ 487 w 1716"/>
                  <a:gd name="T5" fmla="*/ 153 h 3090"/>
                  <a:gd name="T6" fmla="*/ 589 w 1716"/>
                  <a:gd name="T7" fmla="*/ 358 h 3090"/>
                  <a:gd name="T8" fmla="*/ 1716 w 1716"/>
                  <a:gd name="T9" fmla="*/ 2323 h 3090"/>
                  <a:gd name="T10" fmla="*/ 1408 w 1716"/>
                  <a:gd name="T11" fmla="*/ 3090 h 3090"/>
                  <a:gd name="T12" fmla="*/ 718 w 1716"/>
                  <a:gd name="T13" fmla="*/ 1915 h 3090"/>
                  <a:gd name="T14" fmla="*/ 27 w 1716"/>
                  <a:gd name="T15" fmla="*/ 715 h 3090"/>
                  <a:gd name="T16" fmla="*/ 0 w 1716"/>
                  <a:gd name="T17" fmla="*/ 638 h 3090"/>
                  <a:gd name="T18" fmla="*/ 0 w 1716"/>
                  <a:gd name="T19" fmla="*/ 434 h 3090"/>
                  <a:gd name="T20" fmla="*/ 78 w 1716"/>
                  <a:gd name="T21" fmla="*/ 281 h 3090"/>
                  <a:gd name="T22" fmla="*/ 129 w 1716"/>
                  <a:gd name="T23" fmla="*/ 204 h 3090"/>
                  <a:gd name="T24" fmla="*/ 180 w 1716"/>
                  <a:gd name="T25" fmla="*/ 153 h 3090"/>
                  <a:gd name="T26" fmla="*/ 334 w 1716"/>
                  <a:gd name="T27" fmla="*/ 51 h 3090"/>
                  <a:gd name="T28" fmla="*/ 461 w 1716"/>
                  <a:gd name="T29" fmla="*/ 8 h 3090"/>
                  <a:gd name="T30" fmla="*/ 461 w 1716"/>
                  <a:gd name="T31" fmla="*/ 0 h 3090"/>
                  <a:gd name="T32" fmla="*/ 487 w 1716"/>
                  <a:gd name="T33" fmla="*/ 0 h 3090"/>
                  <a:gd name="T34" fmla="*/ 461 w 1716"/>
                  <a:gd name="T35" fmla="*/ 8 h 3090"/>
                  <a:gd name="T36" fmla="*/ 461 w 1716"/>
                  <a:gd name="T37" fmla="*/ 0 h 3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16" h="3090">
                    <a:moveTo>
                      <a:pt x="461" y="8"/>
                    </a:moveTo>
                    <a:lnTo>
                      <a:pt x="461" y="51"/>
                    </a:lnTo>
                    <a:lnTo>
                      <a:pt x="487" y="153"/>
                    </a:lnTo>
                    <a:lnTo>
                      <a:pt x="589" y="358"/>
                    </a:lnTo>
                    <a:lnTo>
                      <a:pt x="1716" y="2323"/>
                    </a:lnTo>
                    <a:lnTo>
                      <a:pt x="1408" y="3090"/>
                    </a:lnTo>
                    <a:lnTo>
                      <a:pt x="718" y="1915"/>
                    </a:lnTo>
                    <a:lnTo>
                      <a:pt x="27" y="715"/>
                    </a:lnTo>
                    <a:lnTo>
                      <a:pt x="0" y="638"/>
                    </a:lnTo>
                    <a:lnTo>
                      <a:pt x="0" y="434"/>
                    </a:lnTo>
                    <a:lnTo>
                      <a:pt x="78" y="281"/>
                    </a:lnTo>
                    <a:lnTo>
                      <a:pt x="129" y="204"/>
                    </a:lnTo>
                    <a:lnTo>
                      <a:pt x="180" y="153"/>
                    </a:lnTo>
                    <a:lnTo>
                      <a:pt x="334" y="51"/>
                    </a:lnTo>
                    <a:lnTo>
                      <a:pt x="461" y="8"/>
                    </a:lnTo>
                    <a:close/>
                    <a:moveTo>
                      <a:pt x="461" y="0"/>
                    </a:moveTo>
                    <a:lnTo>
                      <a:pt x="487" y="0"/>
                    </a:lnTo>
                    <a:lnTo>
                      <a:pt x="461" y="8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D300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4" name="Freeform 32"/>
              <p:cNvSpPr>
                <a:spLocks noEditPoints="1"/>
              </p:cNvSpPr>
              <p:nvPr/>
            </p:nvSpPr>
            <p:spPr bwMode="auto">
              <a:xfrm>
                <a:off x="2716808" y="4574778"/>
                <a:ext cx="406400" cy="708025"/>
              </a:xfrm>
              <a:custGeom>
                <a:avLst/>
                <a:gdLst>
                  <a:gd name="T0" fmla="*/ 666 w 1791"/>
                  <a:gd name="T1" fmla="*/ 1022 h 3116"/>
                  <a:gd name="T2" fmla="*/ 691 w 1791"/>
                  <a:gd name="T3" fmla="*/ 1099 h 3116"/>
                  <a:gd name="T4" fmla="*/ 742 w 1791"/>
                  <a:gd name="T5" fmla="*/ 1175 h 3116"/>
                  <a:gd name="T6" fmla="*/ 793 w 1791"/>
                  <a:gd name="T7" fmla="*/ 1252 h 3116"/>
                  <a:gd name="T8" fmla="*/ 844 w 1791"/>
                  <a:gd name="T9" fmla="*/ 1354 h 3116"/>
                  <a:gd name="T10" fmla="*/ 896 w 1791"/>
                  <a:gd name="T11" fmla="*/ 1456 h 3116"/>
                  <a:gd name="T12" fmla="*/ 972 w 1791"/>
                  <a:gd name="T13" fmla="*/ 1557 h 3116"/>
                  <a:gd name="T14" fmla="*/ 1023 w 1791"/>
                  <a:gd name="T15" fmla="*/ 1659 h 3116"/>
                  <a:gd name="T16" fmla="*/ 1049 w 1791"/>
                  <a:gd name="T17" fmla="*/ 1712 h 3116"/>
                  <a:gd name="T18" fmla="*/ 358 w 1791"/>
                  <a:gd name="T19" fmla="*/ 3116 h 3116"/>
                  <a:gd name="T20" fmla="*/ 0 w 1791"/>
                  <a:gd name="T21" fmla="*/ 2452 h 3116"/>
                  <a:gd name="T22" fmla="*/ 666 w 1791"/>
                  <a:gd name="T23" fmla="*/ 1022 h 3116"/>
                  <a:gd name="T24" fmla="*/ 1125 w 1791"/>
                  <a:gd name="T25" fmla="*/ 0 h 3116"/>
                  <a:gd name="T26" fmla="*/ 1357 w 1791"/>
                  <a:gd name="T27" fmla="*/ 26 h 3116"/>
                  <a:gd name="T28" fmla="*/ 1638 w 1791"/>
                  <a:gd name="T29" fmla="*/ 77 h 3116"/>
                  <a:gd name="T30" fmla="*/ 1714 w 1791"/>
                  <a:gd name="T31" fmla="*/ 102 h 3116"/>
                  <a:gd name="T32" fmla="*/ 1765 w 1791"/>
                  <a:gd name="T33" fmla="*/ 128 h 3116"/>
                  <a:gd name="T34" fmla="*/ 1791 w 1791"/>
                  <a:gd name="T35" fmla="*/ 204 h 3116"/>
                  <a:gd name="T36" fmla="*/ 1765 w 1791"/>
                  <a:gd name="T37" fmla="*/ 307 h 3116"/>
                  <a:gd name="T38" fmla="*/ 1484 w 1791"/>
                  <a:gd name="T39" fmla="*/ 843 h 3116"/>
                  <a:gd name="T40" fmla="*/ 1484 w 1791"/>
                  <a:gd name="T41" fmla="*/ 817 h 3116"/>
                  <a:gd name="T42" fmla="*/ 1433 w 1791"/>
                  <a:gd name="T43" fmla="*/ 741 h 3116"/>
                  <a:gd name="T44" fmla="*/ 1382 w 1791"/>
                  <a:gd name="T45" fmla="*/ 664 h 3116"/>
                  <a:gd name="T46" fmla="*/ 1357 w 1791"/>
                  <a:gd name="T47" fmla="*/ 613 h 3116"/>
                  <a:gd name="T48" fmla="*/ 1331 w 1791"/>
                  <a:gd name="T49" fmla="*/ 537 h 3116"/>
                  <a:gd name="T50" fmla="*/ 1280 w 1791"/>
                  <a:gd name="T51" fmla="*/ 486 h 3116"/>
                  <a:gd name="T52" fmla="*/ 1253 w 1791"/>
                  <a:gd name="T53" fmla="*/ 435 h 3116"/>
                  <a:gd name="T54" fmla="*/ 1228 w 1791"/>
                  <a:gd name="T55" fmla="*/ 384 h 3116"/>
                  <a:gd name="T56" fmla="*/ 1228 w 1791"/>
                  <a:gd name="T57" fmla="*/ 358 h 3116"/>
                  <a:gd name="T58" fmla="*/ 1202 w 1791"/>
                  <a:gd name="T59" fmla="*/ 333 h 3116"/>
                  <a:gd name="T60" fmla="*/ 1177 w 1791"/>
                  <a:gd name="T61" fmla="*/ 281 h 3116"/>
                  <a:gd name="T62" fmla="*/ 1177 w 1791"/>
                  <a:gd name="T63" fmla="*/ 255 h 3116"/>
                  <a:gd name="T64" fmla="*/ 1151 w 1791"/>
                  <a:gd name="T65" fmla="*/ 230 h 3116"/>
                  <a:gd name="T66" fmla="*/ 1151 w 1791"/>
                  <a:gd name="T67" fmla="*/ 204 h 3116"/>
                  <a:gd name="T68" fmla="*/ 1125 w 1791"/>
                  <a:gd name="T69" fmla="*/ 179 h 3116"/>
                  <a:gd name="T70" fmla="*/ 1125 w 1791"/>
                  <a:gd name="T71" fmla="*/ 153 h 3116"/>
                  <a:gd name="T72" fmla="*/ 1151 w 1791"/>
                  <a:gd name="T73" fmla="*/ 51 h 3116"/>
                  <a:gd name="T74" fmla="*/ 1125 w 1791"/>
                  <a:gd name="T75" fmla="*/ 0 h 3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91" h="3116">
                    <a:moveTo>
                      <a:pt x="666" y="1022"/>
                    </a:moveTo>
                    <a:lnTo>
                      <a:pt x="691" y="1099"/>
                    </a:lnTo>
                    <a:lnTo>
                      <a:pt x="742" y="1175"/>
                    </a:lnTo>
                    <a:lnTo>
                      <a:pt x="793" y="1252"/>
                    </a:lnTo>
                    <a:lnTo>
                      <a:pt x="844" y="1354"/>
                    </a:lnTo>
                    <a:lnTo>
                      <a:pt x="896" y="1456"/>
                    </a:lnTo>
                    <a:lnTo>
                      <a:pt x="972" y="1557"/>
                    </a:lnTo>
                    <a:lnTo>
                      <a:pt x="1023" y="1659"/>
                    </a:lnTo>
                    <a:lnTo>
                      <a:pt x="1049" y="1712"/>
                    </a:lnTo>
                    <a:lnTo>
                      <a:pt x="358" y="3116"/>
                    </a:lnTo>
                    <a:lnTo>
                      <a:pt x="0" y="2452"/>
                    </a:lnTo>
                    <a:lnTo>
                      <a:pt x="666" y="1022"/>
                    </a:lnTo>
                    <a:close/>
                    <a:moveTo>
                      <a:pt x="1125" y="0"/>
                    </a:moveTo>
                    <a:lnTo>
                      <a:pt x="1357" y="26"/>
                    </a:lnTo>
                    <a:lnTo>
                      <a:pt x="1638" y="77"/>
                    </a:lnTo>
                    <a:lnTo>
                      <a:pt x="1714" y="102"/>
                    </a:lnTo>
                    <a:lnTo>
                      <a:pt x="1765" y="128"/>
                    </a:lnTo>
                    <a:lnTo>
                      <a:pt x="1791" y="204"/>
                    </a:lnTo>
                    <a:lnTo>
                      <a:pt x="1765" y="307"/>
                    </a:lnTo>
                    <a:lnTo>
                      <a:pt x="1484" y="843"/>
                    </a:lnTo>
                    <a:lnTo>
                      <a:pt x="1484" y="817"/>
                    </a:lnTo>
                    <a:lnTo>
                      <a:pt x="1433" y="741"/>
                    </a:lnTo>
                    <a:lnTo>
                      <a:pt x="1382" y="664"/>
                    </a:lnTo>
                    <a:lnTo>
                      <a:pt x="1357" y="613"/>
                    </a:lnTo>
                    <a:lnTo>
                      <a:pt x="1331" y="537"/>
                    </a:lnTo>
                    <a:lnTo>
                      <a:pt x="1280" y="486"/>
                    </a:lnTo>
                    <a:lnTo>
                      <a:pt x="1253" y="435"/>
                    </a:lnTo>
                    <a:lnTo>
                      <a:pt x="1228" y="384"/>
                    </a:lnTo>
                    <a:lnTo>
                      <a:pt x="1228" y="358"/>
                    </a:lnTo>
                    <a:lnTo>
                      <a:pt x="1202" y="333"/>
                    </a:lnTo>
                    <a:lnTo>
                      <a:pt x="1177" y="281"/>
                    </a:lnTo>
                    <a:lnTo>
                      <a:pt x="1177" y="255"/>
                    </a:lnTo>
                    <a:lnTo>
                      <a:pt x="1151" y="230"/>
                    </a:lnTo>
                    <a:lnTo>
                      <a:pt x="1151" y="204"/>
                    </a:lnTo>
                    <a:lnTo>
                      <a:pt x="1125" y="179"/>
                    </a:lnTo>
                    <a:lnTo>
                      <a:pt x="1125" y="153"/>
                    </a:lnTo>
                    <a:lnTo>
                      <a:pt x="1151" y="5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rgbClr val="D300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5" name="Freeform 69"/>
              <p:cNvSpPr>
                <a:spLocks/>
              </p:cNvSpPr>
              <p:nvPr/>
            </p:nvSpPr>
            <p:spPr bwMode="auto">
              <a:xfrm>
                <a:off x="2862858" y="4430316"/>
                <a:ext cx="242888" cy="179388"/>
              </a:xfrm>
              <a:custGeom>
                <a:avLst/>
                <a:gdLst>
                  <a:gd name="T0" fmla="*/ 383 w 1074"/>
                  <a:gd name="T1" fmla="*/ 0 h 791"/>
                  <a:gd name="T2" fmla="*/ 460 w 1074"/>
                  <a:gd name="T3" fmla="*/ 0 h 791"/>
                  <a:gd name="T4" fmla="*/ 588 w 1074"/>
                  <a:gd name="T5" fmla="*/ 26 h 791"/>
                  <a:gd name="T6" fmla="*/ 691 w 1074"/>
                  <a:gd name="T7" fmla="*/ 51 h 791"/>
                  <a:gd name="T8" fmla="*/ 793 w 1074"/>
                  <a:gd name="T9" fmla="*/ 102 h 791"/>
                  <a:gd name="T10" fmla="*/ 844 w 1074"/>
                  <a:gd name="T11" fmla="*/ 178 h 791"/>
                  <a:gd name="T12" fmla="*/ 895 w 1074"/>
                  <a:gd name="T13" fmla="*/ 282 h 791"/>
                  <a:gd name="T14" fmla="*/ 998 w 1074"/>
                  <a:gd name="T15" fmla="*/ 460 h 791"/>
                  <a:gd name="T16" fmla="*/ 1074 w 1074"/>
                  <a:gd name="T17" fmla="*/ 638 h 791"/>
                  <a:gd name="T18" fmla="*/ 947 w 1074"/>
                  <a:gd name="T19" fmla="*/ 613 h 791"/>
                  <a:gd name="T20" fmla="*/ 742 w 1074"/>
                  <a:gd name="T21" fmla="*/ 587 h 791"/>
                  <a:gd name="T22" fmla="*/ 434 w 1074"/>
                  <a:gd name="T23" fmla="*/ 587 h 791"/>
                  <a:gd name="T24" fmla="*/ 281 w 1074"/>
                  <a:gd name="T25" fmla="*/ 613 h 791"/>
                  <a:gd name="T26" fmla="*/ 153 w 1074"/>
                  <a:gd name="T27" fmla="*/ 664 h 791"/>
                  <a:gd name="T28" fmla="*/ 77 w 1074"/>
                  <a:gd name="T29" fmla="*/ 740 h 791"/>
                  <a:gd name="T30" fmla="*/ 0 w 1074"/>
                  <a:gd name="T31" fmla="*/ 791 h 791"/>
                  <a:gd name="T32" fmla="*/ 102 w 1074"/>
                  <a:gd name="T33" fmla="*/ 409 h 791"/>
                  <a:gd name="T34" fmla="*/ 153 w 1074"/>
                  <a:gd name="T35" fmla="*/ 256 h 791"/>
                  <a:gd name="T36" fmla="*/ 179 w 1074"/>
                  <a:gd name="T37" fmla="*/ 153 h 791"/>
                  <a:gd name="T38" fmla="*/ 281 w 1074"/>
                  <a:gd name="T39" fmla="*/ 51 h 791"/>
                  <a:gd name="T40" fmla="*/ 383 w 1074"/>
                  <a:gd name="T41" fmla="*/ 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4" h="791">
                    <a:moveTo>
                      <a:pt x="383" y="0"/>
                    </a:moveTo>
                    <a:lnTo>
                      <a:pt x="460" y="0"/>
                    </a:lnTo>
                    <a:lnTo>
                      <a:pt x="588" y="26"/>
                    </a:lnTo>
                    <a:lnTo>
                      <a:pt x="691" y="51"/>
                    </a:lnTo>
                    <a:lnTo>
                      <a:pt x="793" y="102"/>
                    </a:lnTo>
                    <a:lnTo>
                      <a:pt x="844" y="178"/>
                    </a:lnTo>
                    <a:lnTo>
                      <a:pt x="895" y="282"/>
                    </a:lnTo>
                    <a:lnTo>
                      <a:pt x="998" y="460"/>
                    </a:lnTo>
                    <a:lnTo>
                      <a:pt x="1074" y="638"/>
                    </a:lnTo>
                    <a:lnTo>
                      <a:pt x="947" y="613"/>
                    </a:lnTo>
                    <a:lnTo>
                      <a:pt x="742" y="587"/>
                    </a:lnTo>
                    <a:lnTo>
                      <a:pt x="434" y="587"/>
                    </a:lnTo>
                    <a:lnTo>
                      <a:pt x="281" y="613"/>
                    </a:lnTo>
                    <a:lnTo>
                      <a:pt x="153" y="664"/>
                    </a:lnTo>
                    <a:lnTo>
                      <a:pt x="77" y="740"/>
                    </a:lnTo>
                    <a:lnTo>
                      <a:pt x="0" y="791"/>
                    </a:lnTo>
                    <a:lnTo>
                      <a:pt x="102" y="409"/>
                    </a:lnTo>
                    <a:lnTo>
                      <a:pt x="153" y="256"/>
                    </a:lnTo>
                    <a:lnTo>
                      <a:pt x="179" y="153"/>
                    </a:lnTo>
                    <a:lnTo>
                      <a:pt x="281" y="51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D30000"/>
              </a:solidFill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</p:grpSp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734563195"/>
              </p:ext>
            </p:extLst>
          </p:nvPr>
        </p:nvGraphicFramePr>
        <p:xfrm>
          <a:off x="6660233" y="1844824"/>
          <a:ext cx="2290801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TextBox 12"/>
          <p:cNvSpPr txBox="1"/>
          <p:nvPr/>
        </p:nvSpPr>
        <p:spPr>
          <a:xfrm>
            <a:off x="4932040" y="1321604"/>
            <a:ext cx="200276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</a:rPr>
              <a:t>ДО</a:t>
            </a:r>
            <a:r>
              <a:rPr lang="ru-RU" sz="2000" dirty="0" smtClean="0"/>
              <a:t> проекту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6804248" y="1321604"/>
            <a:ext cx="21467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2"/>
                </a:solidFill>
              </a:rPr>
              <a:t>П</a:t>
            </a:r>
            <a:r>
              <a:rPr lang="uk-UA" sz="2800" b="1" dirty="0" smtClean="0">
                <a:solidFill>
                  <a:schemeClr val="accent2"/>
                </a:solidFill>
              </a:rPr>
              <a:t>ІСЛЯ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/>
              <a:t>проекту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16398" y="1525393"/>
            <a:ext cx="115642" cy="115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рямоугольник 51"/>
          <p:cNvSpPr/>
          <p:nvPr/>
        </p:nvSpPr>
        <p:spPr>
          <a:xfrm>
            <a:off x="6688606" y="1525393"/>
            <a:ext cx="115642" cy="115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179512" y="1268760"/>
            <a:ext cx="2232248" cy="3631763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uk-UA" sz="1500" dirty="0" smtClean="0"/>
              <a:t>Після впровадження проектної діяльності ситуація з </a:t>
            </a:r>
            <a:r>
              <a:rPr lang="uk-UA" sz="1500" b="1" dirty="0" smtClean="0"/>
              <a:t>сегрегацією ВІЛ-позитивних пацієнтів </a:t>
            </a:r>
            <a:r>
              <a:rPr lang="uk-UA" sz="1500" dirty="0" smtClean="0"/>
              <a:t>від інших дещо покращилася.</a:t>
            </a:r>
          </a:p>
          <a:p>
            <a:pPr>
              <a:spcBef>
                <a:spcPts val="600"/>
              </a:spcBef>
            </a:pPr>
            <a:r>
              <a:rPr lang="uk-UA" sz="1500" dirty="0" smtClean="0"/>
              <a:t>Найбільших змін вдалося досягти з маркуванням медичних карток ЛЖВ – відсоток респондентів, які зазначають, що в їх </a:t>
            </a:r>
            <a:r>
              <a:rPr lang="uk-UA" sz="1500" dirty="0" err="1" smtClean="0"/>
              <a:t>медзакладі</a:t>
            </a:r>
            <a:r>
              <a:rPr lang="uk-UA" sz="1500" dirty="0" smtClean="0"/>
              <a:t> наявна така практика знизився вдвічі.</a:t>
            </a: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42888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4241279653"/>
              </p:ext>
            </p:extLst>
          </p:nvPr>
        </p:nvGraphicFramePr>
        <p:xfrm>
          <a:off x="5660573" y="1472138"/>
          <a:ext cx="2428745" cy="238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Конфіденційність: отримання інформації про </a:t>
            </a:r>
            <a:r>
              <a:rPr lang="uk-UA" dirty="0" smtClean="0"/>
              <a:t>ВІЛ-статус</a:t>
            </a:r>
            <a:r>
              <a:rPr lang="en-US" dirty="0" smtClean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неоф</a:t>
            </a:r>
            <a:r>
              <a:rPr lang="uk-UA" dirty="0" err="1" smtClean="0"/>
              <a:t>іційних</a:t>
            </a:r>
            <a:r>
              <a:rPr lang="uk-UA" dirty="0" smtClean="0"/>
              <a:t> джерел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FB0-8F81-4E4C-B0AD-40D1629B45FF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61" name="Объект 2"/>
          <p:cNvSpPr txBox="1">
            <a:spLocks/>
          </p:cNvSpPr>
          <p:nvPr/>
        </p:nvSpPr>
        <p:spPr>
          <a:xfrm>
            <a:off x="197525" y="3429000"/>
            <a:ext cx="3654395" cy="1323439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/>
              <a:t>Відсоток</a:t>
            </a:r>
            <a:r>
              <a:rPr lang="uk-UA" sz="1600" b="1" dirty="0"/>
              <a:t>* медичних працівників пілотних ЗОЗ, </a:t>
            </a:r>
            <a:r>
              <a:rPr lang="uk-UA" sz="1600" b="1" dirty="0" smtClean="0"/>
              <a:t>які дізнаються про ВІЛ-статус пацієнтів з неофіційних джерел</a:t>
            </a:r>
            <a:r>
              <a:rPr lang="uk-UA" sz="1600" dirty="0" smtClean="0"/>
              <a:t> у в результаті впровадження проектної діяльності зменшився на 19%.</a:t>
            </a:r>
            <a:endParaRPr lang="uk-UA" sz="1600" dirty="0"/>
          </a:p>
        </p:txBody>
      </p:sp>
      <p:sp>
        <p:nvSpPr>
          <p:cNvPr id="65" name="TextBox 12"/>
          <p:cNvSpPr txBox="1"/>
          <p:nvPr/>
        </p:nvSpPr>
        <p:spPr>
          <a:xfrm>
            <a:off x="6380653" y="2320416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dirty="0" smtClean="0"/>
              <a:t>57</a:t>
            </a:r>
            <a:r>
              <a:rPr lang="en-US" sz="3600" dirty="0" smtClean="0"/>
              <a:t>%</a:t>
            </a:r>
            <a:endParaRPr lang="uk-UA" sz="3600" dirty="0"/>
          </a:p>
        </p:txBody>
      </p:sp>
      <p:sp>
        <p:nvSpPr>
          <p:cNvPr id="36" name="TextBox 12"/>
          <p:cNvSpPr txBox="1"/>
          <p:nvPr/>
        </p:nvSpPr>
        <p:spPr>
          <a:xfrm>
            <a:off x="4211960" y="2245514"/>
            <a:ext cx="12826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1"/>
                </a:solidFill>
              </a:rPr>
              <a:t>ДО</a:t>
            </a:r>
            <a:r>
              <a:rPr lang="ru-RU" sz="2400" dirty="0" smtClean="0"/>
              <a:t> проекту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4211960" y="4765794"/>
            <a:ext cx="12826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2"/>
                </a:solidFill>
              </a:rPr>
              <a:t>П</a:t>
            </a:r>
            <a:r>
              <a:rPr lang="uk-UA" sz="3200" b="1" dirty="0" smtClean="0">
                <a:solidFill>
                  <a:schemeClr val="accent2"/>
                </a:solidFill>
              </a:rPr>
              <a:t>ІСЛЯ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проекту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1905523116"/>
              </p:ext>
            </p:extLst>
          </p:nvPr>
        </p:nvGraphicFramePr>
        <p:xfrm>
          <a:off x="5660573" y="3992418"/>
          <a:ext cx="2428745" cy="238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12"/>
          <p:cNvSpPr txBox="1"/>
          <p:nvPr/>
        </p:nvSpPr>
        <p:spPr>
          <a:xfrm>
            <a:off x="6380653" y="4872293"/>
            <a:ext cx="982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dirty="0" smtClean="0"/>
              <a:t>38</a:t>
            </a:r>
            <a:r>
              <a:rPr lang="en-US" sz="3600" dirty="0" smtClean="0"/>
              <a:t>%</a:t>
            </a:r>
            <a:endParaRPr lang="uk-UA" sz="3600" dirty="0"/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197525" y="5195458"/>
            <a:ext cx="3798411" cy="1473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200" dirty="0" smtClean="0"/>
              <a:t>* Вираховується,  як відсоток медичних працівників, які при відповіді на питання «</a:t>
            </a:r>
            <a:r>
              <a:rPr lang="ru-RU" sz="1200" i="1" dirty="0" err="1"/>
              <a:t>Яким</a:t>
            </a:r>
            <a:r>
              <a:rPr lang="ru-RU" sz="1200" i="1" dirty="0"/>
              <a:t> чином Ви </a:t>
            </a:r>
            <a:r>
              <a:rPr lang="ru-RU" sz="1200" i="1" dirty="0" err="1"/>
              <a:t>дізнаєтеся</a:t>
            </a:r>
            <a:r>
              <a:rPr lang="ru-RU" sz="1200" i="1" dirty="0"/>
              <a:t> про ВІЛ статус </a:t>
            </a:r>
            <a:r>
              <a:rPr lang="ru-RU" sz="1200" i="1" dirty="0" err="1"/>
              <a:t>пацієнтів</a:t>
            </a:r>
            <a:r>
              <a:rPr lang="ru-RU" sz="1200" i="1" dirty="0"/>
              <a:t> </a:t>
            </a:r>
            <a:r>
              <a:rPr lang="ru-RU" sz="1200" i="1" dirty="0" err="1"/>
              <a:t>свого</a:t>
            </a:r>
            <a:r>
              <a:rPr lang="ru-RU" sz="1200" i="1" dirty="0"/>
              <a:t> закладу?</a:t>
            </a:r>
            <a:r>
              <a:rPr lang="uk-UA" sz="1200" dirty="0" smtClean="0"/>
              <a:t>» обрали серед каналів отримання інформації про ВІЛ-статус пацієнта хоча б один неофіційний канал (будь-який крім, самого пацієнта, </a:t>
            </a:r>
            <a:r>
              <a:rPr lang="uk-UA" sz="1200" dirty="0" err="1" smtClean="0"/>
              <a:t>меичної</a:t>
            </a:r>
            <a:r>
              <a:rPr lang="uk-UA" sz="1200" dirty="0" smtClean="0"/>
              <a:t> картки з результатами аналізів та супровідних документів із закладу, що перенаправляє пацієнта)</a:t>
            </a:r>
            <a:endParaRPr lang="uk-UA" sz="12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79512" y="1530267"/>
            <a:ext cx="3055012" cy="1538693"/>
            <a:chOff x="179512" y="1530267"/>
            <a:chExt cx="2619724" cy="1319455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179512" y="1558588"/>
              <a:ext cx="1239912" cy="1289703"/>
              <a:chOff x="611560" y="5235641"/>
              <a:chExt cx="1239912" cy="1289703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611560" y="5235641"/>
                <a:ext cx="1239912" cy="1289703"/>
                <a:chOff x="403580" y="2293938"/>
                <a:chExt cx="1276832" cy="1328106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73" name="Freeform 8"/>
                <p:cNvSpPr>
                  <a:spLocks/>
                </p:cNvSpPr>
                <p:nvPr/>
              </p:nvSpPr>
              <p:spPr bwMode="auto">
                <a:xfrm>
                  <a:off x="403580" y="2938458"/>
                  <a:ext cx="1276832" cy="683587"/>
                </a:xfrm>
                <a:custGeom>
                  <a:avLst/>
                  <a:gdLst>
                    <a:gd name="T0" fmla="*/ 1146 w 1633"/>
                    <a:gd name="T1" fmla="*/ 0 h 3016"/>
                    <a:gd name="T2" fmla="*/ 1213 w 1633"/>
                    <a:gd name="T3" fmla="*/ 17 h 3016"/>
                    <a:gd name="T4" fmla="*/ 1268 w 1633"/>
                    <a:gd name="T5" fmla="*/ 38 h 3016"/>
                    <a:gd name="T6" fmla="*/ 1359 w 1633"/>
                    <a:gd name="T7" fmla="*/ 100 h 3016"/>
                    <a:gd name="T8" fmla="*/ 1445 w 1633"/>
                    <a:gd name="T9" fmla="*/ 204 h 3016"/>
                    <a:gd name="T10" fmla="*/ 1519 w 1633"/>
                    <a:gd name="T11" fmla="*/ 347 h 3016"/>
                    <a:gd name="T12" fmla="*/ 1580 w 1633"/>
                    <a:gd name="T13" fmla="*/ 542 h 3016"/>
                    <a:gd name="T14" fmla="*/ 1617 w 1633"/>
                    <a:gd name="T15" fmla="*/ 799 h 3016"/>
                    <a:gd name="T16" fmla="*/ 1633 w 1633"/>
                    <a:gd name="T17" fmla="*/ 1126 h 3016"/>
                    <a:gd name="T18" fmla="*/ 1620 w 1633"/>
                    <a:gd name="T19" fmla="*/ 1432 h 3016"/>
                    <a:gd name="T20" fmla="*/ 1607 w 1633"/>
                    <a:gd name="T21" fmla="*/ 1485 h 3016"/>
                    <a:gd name="T22" fmla="*/ 1576 w 1633"/>
                    <a:gd name="T23" fmla="*/ 1530 h 3016"/>
                    <a:gd name="T24" fmla="*/ 1532 w 1633"/>
                    <a:gd name="T25" fmla="*/ 1557 h 3016"/>
                    <a:gd name="T26" fmla="*/ 1471 w 1633"/>
                    <a:gd name="T27" fmla="*/ 1566 h 3016"/>
                    <a:gd name="T28" fmla="*/ 1414 w 1633"/>
                    <a:gd name="T29" fmla="*/ 1553 h 3016"/>
                    <a:gd name="T30" fmla="*/ 1373 w 1633"/>
                    <a:gd name="T31" fmla="*/ 1522 h 3016"/>
                    <a:gd name="T32" fmla="*/ 1341 w 1633"/>
                    <a:gd name="T33" fmla="*/ 1471 h 3016"/>
                    <a:gd name="T34" fmla="*/ 1333 w 1633"/>
                    <a:gd name="T35" fmla="*/ 1415 h 3016"/>
                    <a:gd name="T36" fmla="*/ 1344 w 1633"/>
                    <a:gd name="T37" fmla="*/ 1126 h 3016"/>
                    <a:gd name="T38" fmla="*/ 1336 w 1633"/>
                    <a:gd name="T39" fmla="*/ 906 h 3016"/>
                    <a:gd name="T40" fmla="*/ 1321 w 1633"/>
                    <a:gd name="T41" fmla="*/ 728 h 3016"/>
                    <a:gd name="T42" fmla="*/ 1293 w 1633"/>
                    <a:gd name="T43" fmla="*/ 585 h 3016"/>
                    <a:gd name="T44" fmla="*/ 1265 w 1633"/>
                    <a:gd name="T45" fmla="*/ 489 h 3016"/>
                    <a:gd name="T46" fmla="*/ 1260 w 1633"/>
                    <a:gd name="T47" fmla="*/ 2848 h 3016"/>
                    <a:gd name="T48" fmla="*/ 1226 w 1633"/>
                    <a:gd name="T49" fmla="*/ 2925 h 3016"/>
                    <a:gd name="T50" fmla="*/ 1170 w 1633"/>
                    <a:gd name="T51" fmla="*/ 2980 h 3016"/>
                    <a:gd name="T52" fmla="*/ 1092 w 1633"/>
                    <a:gd name="T53" fmla="*/ 3012 h 3016"/>
                    <a:gd name="T54" fmla="*/ 1006 w 1633"/>
                    <a:gd name="T55" fmla="*/ 3012 h 3016"/>
                    <a:gd name="T56" fmla="*/ 932 w 1633"/>
                    <a:gd name="T57" fmla="*/ 2981 h 3016"/>
                    <a:gd name="T58" fmla="*/ 870 w 1633"/>
                    <a:gd name="T59" fmla="*/ 2924 h 3016"/>
                    <a:gd name="T60" fmla="*/ 841 w 1633"/>
                    <a:gd name="T61" fmla="*/ 2848 h 3016"/>
                    <a:gd name="T62" fmla="*/ 836 w 1633"/>
                    <a:gd name="T63" fmla="*/ 1375 h 3016"/>
                    <a:gd name="T64" fmla="*/ 793 w 1633"/>
                    <a:gd name="T65" fmla="*/ 2804 h 3016"/>
                    <a:gd name="T66" fmla="*/ 780 w 1633"/>
                    <a:gd name="T67" fmla="*/ 2885 h 3016"/>
                    <a:gd name="T68" fmla="*/ 732 w 1633"/>
                    <a:gd name="T69" fmla="*/ 2956 h 3016"/>
                    <a:gd name="T70" fmla="*/ 662 w 1633"/>
                    <a:gd name="T71" fmla="*/ 3003 h 3016"/>
                    <a:gd name="T72" fmla="*/ 580 w 1633"/>
                    <a:gd name="T73" fmla="*/ 3016 h 3016"/>
                    <a:gd name="T74" fmla="*/ 498 w 1633"/>
                    <a:gd name="T75" fmla="*/ 3003 h 3016"/>
                    <a:gd name="T76" fmla="*/ 429 w 1633"/>
                    <a:gd name="T77" fmla="*/ 2956 h 3016"/>
                    <a:gd name="T78" fmla="*/ 381 w 1633"/>
                    <a:gd name="T79" fmla="*/ 2885 h 3016"/>
                    <a:gd name="T80" fmla="*/ 368 w 1633"/>
                    <a:gd name="T81" fmla="*/ 2805 h 3016"/>
                    <a:gd name="T82" fmla="*/ 356 w 1633"/>
                    <a:gd name="T83" fmla="*/ 514 h 3016"/>
                    <a:gd name="T84" fmla="*/ 320 w 1633"/>
                    <a:gd name="T85" fmla="*/ 664 h 3016"/>
                    <a:gd name="T86" fmla="*/ 296 w 1633"/>
                    <a:gd name="T87" fmla="*/ 867 h 3016"/>
                    <a:gd name="T88" fmla="*/ 288 w 1633"/>
                    <a:gd name="T89" fmla="*/ 1262 h 3016"/>
                    <a:gd name="T90" fmla="*/ 296 w 1633"/>
                    <a:gd name="T91" fmla="*/ 1445 h 3016"/>
                    <a:gd name="T92" fmla="*/ 260 w 1633"/>
                    <a:gd name="T93" fmla="*/ 1522 h 3016"/>
                    <a:gd name="T94" fmla="*/ 215 w 1633"/>
                    <a:gd name="T95" fmla="*/ 1553 h 3016"/>
                    <a:gd name="T96" fmla="*/ 161 w 1633"/>
                    <a:gd name="T97" fmla="*/ 1566 h 3016"/>
                    <a:gd name="T98" fmla="*/ 98 w 1633"/>
                    <a:gd name="T99" fmla="*/ 1557 h 3016"/>
                    <a:gd name="T100" fmla="*/ 34 w 1633"/>
                    <a:gd name="T101" fmla="*/ 1507 h 3016"/>
                    <a:gd name="T102" fmla="*/ 12 w 1633"/>
                    <a:gd name="T103" fmla="*/ 1458 h 3016"/>
                    <a:gd name="T104" fmla="*/ 0 w 1633"/>
                    <a:gd name="T105" fmla="*/ 1271 h 3016"/>
                    <a:gd name="T106" fmla="*/ 8 w 1633"/>
                    <a:gd name="T107" fmla="*/ 872 h 3016"/>
                    <a:gd name="T108" fmla="*/ 28 w 1633"/>
                    <a:gd name="T109" fmla="*/ 663 h 3016"/>
                    <a:gd name="T110" fmla="*/ 65 w 1633"/>
                    <a:gd name="T111" fmla="*/ 489 h 3016"/>
                    <a:gd name="T112" fmla="*/ 109 w 1633"/>
                    <a:gd name="T113" fmla="*/ 347 h 3016"/>
                    <a:gd name="T114" fmla="*/ 166 w 1633"/>
                    <a:gd name="T115" fmla="*/ 238 h 3016"/>
                    <a:gd name="T116" fmla="*/ 228 w 1633"/>
                    <a:gd name="T117" fmla="*/ 146 h 3016"/>
                    <a:gd name="T118" fmla="*/ 361 w 1633"/>
                    <a:gd name="T119" fmla="*/ 38 h 3016"/>
                    <a:gd name="T120" fmla="*/ 415 w 1633"/>
                    <a:gd name="T121" fmla="*/ 18 h 3016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76 w 10000"/>
                    <a:gd name="connsiteY16" fmla="*/ 3156 h 10000"/>
                    <a:gd name="connsiteX17" fmla="*/ 10000 w 10000"/>
                    <a:gd name="connsiteY17" fmla="*/ 3733 h 10000"/>
                    <a:gd name="connsiteX18" fmla="*/ 9976 w 10000"/>
                    <a:gd name="connsiteY18" fmla="*/ 4211 h 10000"/>
                    <a:gd name="connsiteX19" fmla="*/ 9920 w 10000"/>
                    <a:gd name="connsiteY19" fmla="*/ 4748 h 10000"/>
                    <a:gd name="connsiteX20" fmla="*/ 9902 w 10000"/>
                    <a:gd name="connsiteY20" fmla="*/ 4834 h 10000"/>
                    <a:gd name="connsiteX21" fmla="*/ 9841 w 10000"/>
                    <a:gd name="connsiteY21" fmla="*/ 4924 h 10000"/>
                    <a:gd name="connsiteX22" fmla="*/ 9767 w 10000"/>
                    <a:gd name="connsiteY22" fmla="*/ 4997 h 10000"/>
                    <a:gd name="connsiteX23" fmla="*/ 9651 w 10000"/>
                    <a:gd name="connsiteY23" fmla="*/ 5073 h 10000"/>
                    <a:gd name="connsiteX24" fmla="*/ 9535 w 10000"/>
                    <a:gd name="connsiteY24" fmla="*/ 5119 h 10000"/>
                    <a:gd name="connsiteX25" fmla="*/ 9382 w 10000"/>
                    <a:gd name="connsiteY25" fmla="*/ 5162 h 10000"/>
                    <a:gd name="connsiteX26" fmla="*/ 9235 w 10000"/>
                    <a:gd name="connsiteY26" fmla="*/ 5192 h 10000"/>
                    <a:gd name="connsiteX27" fmla="*/ 9008 w 10000"/>
                    <a:gd name="connsiteY27" fmla="*/ 5192 h 10000"/>
                    <a:gd name="connsiteX28" fmla="*/ 8824 w 10000"/>
                    <a:gd name="connsiteY28" fmla="*/ 5176 h 10000"/>
                    <a:gd name="connsiteX29" fmla="*/ 8659 w 10000"/>
                    <a:gd name="connsiteY29" fmla="*/ 5149 h 10000"/>
                    <a:gd name="connsiteX30" fmla="*/ 8512 w 10000"/>
                    <a:gd name="connsiteY30" fmla="*/ 5103 h 10000"/>
                    <a:gd name="connsiteX31" fmla="*/ 8408 w 10000"/>
                    <a:gd name="connsiteY31" fmla="*/ 5046 h 10000"/>
                    <a:gd name="connsiteX32" fmla="*/ 8298 w 10000"/>
                    <a:gd name="connsiteY32" fmla="*/ 4970 h 10000"/>
                    <a:gd name="connsiteX33" fmla="*/ 8212 w 10000"/>
                    <a:gd name="connsiteY33" fmla="*/ 4877 h 10000"/>
                    <a:gd name="connsiteX34" fmla="*/ 8187 w 10000"/>
                    <a:gd name="connsiteY34" fmla="*/ 4791 h 10000"/>
                    <a:gd name="connsiteX35" fmla="*/ 8163 w 10000"/>
                    <a:gd name="connsiteY35" fmla="*/ 4692 h 10000"/>
                    <a:gd name="connsiteX36" fmla="*/ 8212 w 10000"/>
                    <a:gd name="connsiteY36" fmla="*/ 4181 h 10000"/>
                    <a:gd name="connsiteX37" fmla="*/ 8230 w 10000"/>
                    <a:gd name="connsiteY37" fmla="*/ 3733 h 10000"/>
                    <a:gd name="connsiteX38" fmla="*/ 8212 w 10000"/>
                    <a:gd name="connsiteY38" fmla="*/ 3352 h 10000"/>
                    <a:gd name="connsiteX39" fmla="*/ 8181 w 10000"/>
                    <a:gd name="connsiteY39" fmla="*/ 3004 h 10000"/>
                    <a:gd name="connsiteX40" fmla="*/ 8138 w 10000"/>
                    <a:gd name="connsiteY40" fmla="*/ 2689 h 10000"/>
                    <a:gd name="connsiteX41" fmla="*/ 8089 w 10000"/>
                    <a:gd name="connsiteY41" fmla="*/ 2414 h 10000"/>
                    <a:gd name="connsiteX42" fmla="*/ 8016 w 10000"/>
                    <a:gd name="connsiteY42" fmla="*/ 2162 h 10000"/>
                    <a:gd name="connsiteX43" fmla="*/ 7918 w 10000"/>
                    <a:gd name="connsiteY43" fmla="*/ 1940 h 10000"/>
                    <a:gd name="connsiteX44" fmla="*/ 7826 w 10000"/>
                    <a:gd name="connsiteY44" fmla="*/ 1757 h 10000"/>
                    <a:gd name="connsiteX45" fmla="*/ 7746 w 10000"/>
                    <a:gd name="connsiteY45" fmla="*/ 1621 h 10000"/>
                    <a:gd name="connsiteX46" fmla="*/ 7746 w 10000"/>
                    <a:gd name="connsiteY46" fmla="*/ 9297 h 10000"/>
                    <a:gd name="connsiteX47" fmla="*/ 7716 w 10000"/>
                    <a:gd name="connsiteY47" fmla="*/ 9443 h 10000"/>
                    <a:gd name="connsiteX48" fmla="*/ 7636 w 10000"/>
                    <a:gd name="connsiteY48" fmla="*/ 9569 h 10000"/>
                    <a:gd name="connsiteX49" fmla="*/ 7508 w 10000"/>
                    <a:gd name="connsiteY49" fmla="*/ 9698 h 10000"/>
                    <a:gd name="connsiteX50" fmla="*/ 7348 w 10000"/>
                    <a:gd name="connsiteY50" fmla="*/ 9801 h 10000"/>
                    <a:gd name="connsiteX51" fmla="*/ 7165 w 10000"/>
                    <a:gd name="connsiteY51" fmla="*/ 9881 h 10000"/>
                    <a:gd name="connsiteX52" fmla="*/ 6944 w 10000"/>
                    <a:gd name="connsiteY52" fmla="*/ 9957 h 10000"/>
                    <a:gd name="connsiteX53" fmla="*/ 6687 w 10000"/>
                    <a:gd name="connsiteY53" fmla="*/ 9987 h 10000"/>
                    <a:gd name="connsiteX54" fmla="*/ 6424 w 10000"/>
                    <a:gd name="connsiteY54" fmla="*/ 10000 h 10000"/>
                    <a:gd name="connsiteX55" fmla="*/ 6160 w 10000"/>
                    <a:gd name="connsiteY55" fmla="*/ 9987 h 10000"/>
                    <a:gd name="connsiteX56" fmla="*/ 5915 w 10000"/>
                    <a:gd name="connsiteY56" fmla="*/ 9957 h 10000"/>
                    <a:gd name="connsiteX57" fmla="*/ 5707 w 10000"/>
                    <a:gd name="connsiteY57" fmla="*/ 9884 h 10000"/>
                    <a:gd name="connsiteX58" fmla="*/ 5493 w 10000"/>
                    <a:gd name="connsiteY58" fmla="*/ 9801 h 10000"/>
                    <a:gd name="connsiteX59" fmla="*/ 5328 w 10000"/>
                    <a:gd name="connsiteY59" fmla="*/ 9695 h 10000"/>
                    <a:gd name="connsiteX60" fmla="*/ 5230 w 10000"/>
                    <a:gd name="connsiteY60" fmla="*/ 9569 h 10000"/>
                    <a:gd name="connsiteX61" fmla="*/ 5150 w 10000"/>
                    <a:gd name="connsiteY61" fmla="*/ 9443 h 10000"/>
                    <a:gd name="connsiteX62" fmla="*/ 5119 w 10000"/>
                    <a:gd name="connsiteY62" fmla="*/ 9300 h 10000"/>
                    <a:gd name="connsiteX63" fmla="*/ 5119 w 10000"/>
                    <a:gd name="connsiteY63" fmla="*/ 4559 h 10000"/>
                    <a:gd name="connsiteX64" fmla="*/ 4856 w 10000"/>
                    <a:gd name="connsiteY64" fmla="*/ 4559 h 10000"/>
                    <a:gd name="connsiteX65" fmla="*/ 4856 w 10000"/>
                    <a:gd name="connsiteY65" fmla="*/ 9297 h 10000"/>
                    <a:gd name="connsiteX66" fmla="*/ 4825 w 10000"/>
                    <a:gd name="connsiteY66" fmla="*/ 9436 h 10000"/>
                    <a:gd name="connsiteX67" fmla="*/ 4776 w 10000"/>
                    <a:gd name="connsiteY67" fmla="*/ 9566 h 10000"/>
                    <a:gd name="connsiteX68" fmla="*/ 4636 w 10000"/>
                    <a:gd name="connsiteY68" fmla="*/ 9698 h 10000"/>
                    <a:gd name="connsiteX69" fmla="*/ 4483 w 10000"/>
                    <a:gd name="connsiteY69" fmla="*/ 9801 h 10000"/>
                    <a:gd name="connsiteX70" fmla="*/ 4293 w 10000"/>
                    <a:gd name="connsiteY70" fmla="*/ 9884 h 10000"/>
                    <a:gd name="connsiteX71" fmla="*/ 4054 w 10000"/>
                    <a:gd name="connsiteY71" fmla="*/ 9957 h 10000"/>
                    <a:gd name="connsiteX72" fmla="*/ 3809 w 10000"/>
                    <a:gd name="connsiteY72" fmla="*/ 9987 h 10000"/>
                    <a:gd name="connsiteX73" fmla="*/ 3552 w 10000"/>
                    <a:gd name="connsiteY73" fmla="*/ 10000 h 10000"/>
                    <a:gd name="connsiteX74" fmla="*/ 3295 w 10000"/>
                    <a:gd name="connsiteY74" fmla="*/ 9987 h 10000"/>
                    <a:gd name="connsiteX75" fmla="*/ 3050 w 10000"/>
                    <a:gd name="connsiteY75" fmla="*/ 9957 h 10000"/>
                    <a:gd name="connsiteX76" fmla="*/ 2811 w 10000"/>
                    <a:gd name="connsiteY76" fmla="*/ 9884 h 10000"/>
                    <a:gd name="connsiteX77" fmla="*/ 2627 w 10000"/>
                    <a:gd name="connsiteY77" fmla="*/ 9801 h 10000"/>
                    <a:gd name="connsiteX78" fmla="*/ 2468 w 10000"/>
                    <a:gd name="connsiteY78" fmla="*/ 9698 h 10000"/>
                    <a:gd name="connsiteX79" fmla="*/ 2333 w 10000"/>
                    <a:gd name="connsiteY79" fmla="*/ 9566 h 10000"/>
                    <a:gd name="connsiteX80" fmla="*/ 2278 w 10000"/>
                    <a:gd name="connsiteY80" fmla="*/ 9436 h 10000"/>
                    <a:gd name="connsiteX81" fmla="*/ 2254 w 10000"/>
                    <a:gd name="connsiteY81" fmla="*/ 9300 h 10000"/>
                    <a:gd name="connsiteX82" fmla="*/ 2254 w 10000"/>
                    <a:gd name="connsiteY82" fmla="*/ 1588 h 10000"/>
                    <a:gd name="connsiteX83" fmla="*/ 2180 w 10000"/>
                    <a:gd name="connsiteY83" fmla="*/ 1704 h 10000"/>
                    <a:gd name="connsiteX84" fmla="*/ 2082 w 10000"/>
                    <a:gd name="connsiteY84" fmla="*/ 1936 h 10000"/>
                    <a:gd name="connsiteX85" fmla="*/ 1960 w 10000"/>
                    <a:gd name="connsiteY85" fmla="*/ 2202 h 10000"/>
                    <a:gd name="connsiteX86" fmla="*/ 1886 w 10000"/>
                    <a:gd name="connsiteY86" fmla="*/ 2517 h 10000"/>
                    <a:gd name="connsiteX87" fmla="*/ 1813 w 10000"/>
                    <a:gd name="connsiteY87" fmla="*/ 2875 h 10000"/>
                    <a:gd name="connsiteX88" fmla="*/ 1764 w 10000"/>
                    <a:gd name="connsiteY88" fmla="*/ 3273 h 10000"/>
                    <a:gd name="connsiteX89" fmla="*/ 1764 w 10000"/>
                    <a:gd name="connsiteY89" fmla="*/ 4184 h 10000"/>
                    <a:gd name="connsiteX90" fmla="*/ 1813 w 10000"/>
                    <a:gd name="connsiteY90" fmla="*/ 4685 h 10000"/>
                    <a:gd name="connsiteX91" fmla="*/ 1813 w 10000"/>
                    <a:gd name="connsiteY91" fmla="*/ 4791 h 10000"/>
                    <a:gd name="connsiteX92" fmla="*/ 1709 w 10000"/>
                    <a:gd name="connsiteY92" fmla="*/ 4967 h 10000"/>
                    <a:gd name="connsiteX93" fmla="*/ 1592 w 10000"/>
                    <a:gd name="connsiteY93" fmla="*/ 5046 h 10000"/>
                    <a:gd name="connsiteX94" fmla="*/ 1451 w 10000"/>
                    <a:gd name="connsiteY94" fmla="*/ 5103 h 10000"/>
                    <a:gd name="connsiteX95" fmla="*/ 1317 w 10000"/>
                    <a:gd name="connsiteY95" fmla="*/ 5149 h 10000"/>
                    <a:gd name="connsiteX96" fmla="*/ 1151 w 10000"/>
                    <a:gd name="connsiteY96" fmla="*/ 5176 h 10000"/>
                    <a:gd name="connsiteX97" fmla="*/ 986 w 10000"/>
                    <a:gd name="connsiteY97" fmla="*/ 5192 h 10000"/>
                    <a:gd name="connsiteX98" fmla="*/ 772 w 10000"/>
                    <a:gd name="connsiteY98" fmla="*/ 5192 h 10000"/>
                    <a:gd name="connsiteX99" fmla="*/ 600 w 10000"/>
                    <a:gd name="connsiteY99" fmla="*/ 5162 h 10000"/>
                    <a:gd name="connsiteX100" fmla="*/ 325 w 10000"/>
                    <a:gd name="connsiteY100" fmla="*/ 5076 h 10000"/>
                    <a:gd name="connsiteX101" fmla="*/ 208 w 10000"/>
                    <a:gd name="connsiteY101" fmla="*/ 4997 h 10000"/>
                    <a:gd name="connsiteX102" fmla="*/ 129 w 10000"/>
                    <a:gd name="connsiteY102" fmla="*/ 4924 h 10000"/>
                    <a:gd name="connsiteX103" fmla="*/ 73 w 10000"/>
                    <a:gd name="connsiteY103" fmla="*/ 4834 h 10000"/>
                    <a:gd name="connsiteX104" fmla="*/ 49 w 10000"/>
                    <a:gd name="connsiteY104" fmla="*/ 4748 h 10000"/>
                    <a:gd name="connsiteX105" fmla="*/ 0 w 10000"/>
                    <a:gd name="connsiteY105" fmla="*/ 4214 h 10000"/>
                    <a:gd name="connsiteX106" fmla="*/ 0 w 10000"/>
                    <a:gd name="connsiteY106" fmla="*/ 3296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38 w 10000"/>
                    <a:gd name="connsiteY41" fmla="*/ 2689 h 10000"/>
                    <a:gd name="connsiteX42" fmla="*/ 8089 w 10000"/>
                    <a:gd name="connsiteY42" fmla="*/ 2414 h 10000"/>
                    <a:gd name="connsiteX43" fmla="*/ 8016 w 10000"/>
                    <a:gd name="connsiteY43" fmla="*/ 2162 h 10000"/>
                    <a:gd name="connsiteX44" fmla="*/ 7918 w 10000"/>
                    <a:gd name="connsiteY44" fmla="*/ 1940 h 10000"/>
                    <a:gd name="connsiteX45" fmla="*/ 7826 w 10000"/>
                    <a:gd name="connsiteY45" fmla="*/ 1757 h 10000"/>
                    <a:gd name="connsiteX46" fmla="*/ 7746 w 10000"/>
                    <a:gd name="connsiteY46" fmla="*/ 1621 h 10000"/>
                    <a:gd name="connsiteX47" fmla="*/ 7746 w 10000"/>
                    <a:gd name="connsiteY47" fmla="*/ 9297 h 10000"/>
                    <a:gd name="connsiteX48" fmla="*/ 7716 w 10000"/>
                    <a:gd name="connsiteY48" fmla="*/ 9443 h 10000"/>
                    <a:gd name="connsiteX49" fmla="*/ 7636 w 10000"/>
                    <a:gd name="connsiteY49" fmla="*/ 9569 h 10000"/>
                    <a:gd name="connsiteX50" fmla="*/ 7508 w 10000"/>
                    <a:gd name="connsiteY50" fmla="*/ 9698 h 10000"/>
                    <a:gd name="connsiteX51" fmla="*/ 7348 w 10000"/>
                    <a:gd name="connsiteY51" fmla="*/ 9801 h 10000"/>
                    <a:gd name="connsiteX52" fmla="*/ 7165 w 10000"/>
                    <a:gd name="connsiteY52" fmla="*/ 9881 h 10000"/>
                    <a:gd name="connsiteX53" fmla="*/ 6944 w 10000"/>
                    <a:gd name="connsiteY53" fmla="*/ 9957 h 10000"/>
                    <a:gd name="connsiteX54" fmla="*/ 6687 w 10000"/>
                    <a:gd name="connsiteY54" fmla="*/ 9987 h 10000"/>
                    <a:gd name="connsiteX55" fmla="*/ 6424 w 10000"/>
                    <a:gd name="connsiteY55" fmla="*/ 10000 h 10000"/>
                    <a:gd name="connsiteX56" fmla="*/ 6160 w 10000"/>
                    <a:gd name="connsiteY56" fmla="*/ 9987 h 10000"/>
                    <a:gd name="connsiteX57" fmla="*/ 5915 w 10000"/>
                    <a:gd name="connsiteY57" fmla="*/ 9957 h 10000"/>
                    <a:gd name="connsiteX58" fmla="*/ 5707 w 10000"/>
                    <a:gd name="connsiteY58" fmla="*/ 9884 h 10000"/>
                    <a:gd name="connsiteX59" fmla="*/ 5493 w 10000"/>
                    <a:gd name="connsiteY59" fmla="*/ 9801 h 10000"/>
                    <a:gd name="connsiteX60" fmla="*/ 5328 w 10000"/>
                    <a:gd name="connsiteY60" fmla="*/ 9695 h 10000"/>
                    <a:gd name="connsiteX61" fmla="*/ 5230 w 10000"/>
                    <a:gd name="connsiteY61" fmla="*/ 9569 h 10000"/>
                    <a:gd name="connsiteX62" fmla="*/ 5150 w 10000"/>
                    <a:gd name="connsiteY62" fmla="*/ 9443 h 10000"/>
                    <a:gd name="connsiteX63" fmla="*/ 5119 w 10000"/>
                    <a:gd name="connsiteY63" fmla="*/ 9300 h 10000"/>
                    <a:gd name="connsiteX64" fmla="*/ 5119 w 10000"/>
                    <a:gd name="connsiteY64" fmla="*/ 4559 h 10000"/>
                    <a:gd name="connsiteX65" fmla="*/ 4856 w 10000"/>
                    <a:gd name="connsiteY65" fmla="*/ 4559 h 10000"/>
                    <a:gd name="connsiteX66" fmla="*/ 4856 w 10000"/>
                    <a:gd name="connsiteY66" fmla="*/ 9297 h 10000"/>
                    <a:gd name="connsiteX67" fmla="*/ 4825 w 10000"/>
                    <a:gd name="connsiteY67" fmla="*/ 9436 h 10000"/>
                    <a:gd name="connsiteX68" fmla="*/ 4776 w 10000"/>
                    <a:gd name="connsiteY68" fmla="*/ 9566 h 10000"/>
                    <a:gd name="connsiteX69" fmla="*/ 4636 w 10000"/>
                    <a:gd name="connsiteY69" fmla="*/ 9698 h 10000"/>
                    <a:gd name="connsiteX70" fmla="*/ 4483 w 10000"/>
                    <a:gd name="connsiteY70" fmla="*/ 9801 h 10000"/>
                    <a:gd name="connsiteX71" fmla="*/ 4293 w 10000"/>
                    <a:gd name="connsiteY71" fmla="*/ 9884 h 10000"/>
                    <a:gd name="connsiteX72" fmla="*/ 4054 w 10000"/>
                    <a:gd name="connsiteY72" fmla="*/ 9957 h 10000"/>
                    <a:gd name="connsiteX73" fmla="*/ 3809 w 10000"/>
                    <a:gd name="connsiteY73" fmla="*/ 9987 h 10000"/>
                    <a:gd name="connsiteX74" fmla="*/ 3552 w 10000"/>
                    <a:gd name="connsiteY74" fmla="*/ 10000 h 10000"/>
                    <a:gd name="connsiteX75" fmla="*/ 3295 w 10000"/>
                    <a:gd name="connsiteY75" fmla="*/ 9987 h 10000"/>
                    <a:gd name="connsiteX76" fmla="*/ 3050 w 10000"/>
                    <a:gd name="connsiteY76" fmla="*/ 9957 h 10000"/>
                    <a:gd name="connsiteX77" fmla="*/ 2811 w 10000"/>
                    <a:gd name="connsiteY77" fmla="*/ 9884 h 10000"/>
                    <a:gd name="connsiteX78" fmla="*/ 2627 w 10000"/>
                    <a:gd name="connsiteY78" fmla="*/ 9801 h 10000"/>
                    <a:gd name="connsiteX79" fmla="*/ 2468 w 10000"/>
                    <a:gd name="connsiteY79" fmla="*/ 9698 h 10000"/>
                    <a:gd name="connsiteX80" fmla="*/ 2333 w 10000"/>
                    <a:gd name="connsiteY80" fmla="*/ 9566 h 10000"/>
                    <a:gd name="connsiteX81" fmla="*/ 2278 w 10000"/>
                    <a:gd name="connsiteY81" fmla="*/ 9436 h 10000"/>
                    <a:gd name="connsiteX82" fmla="*/ 2254 w 10000"/>
                    <a:gd name="connsiteY82" fmla="*/ 9300 h 10000"/>
                    <a:gd name="connsiteX83" fmla="*/ 2254 w 10000"/>
                    <a:gd name="connsiteY83" fmla="*/ 1588 h 10000"/>
                    <a:gd name="connsiteX84" fmla="*/ 2180 w 10000"/>
                    <a:gd name="connsiteY84" fmla="*/ 1704 h 10000"/>
                    <a:gd name="connsiteX85" fmla="*/ 2082 w 10000"/>
                    <a:gd name="connsiteY85" fmla="*/ 1936 h 10000"/>
                    <a:gd name="connsiteX86" fmla="*/ 1960 w 10000"/>
                    <a:gd name="connsiteY86" fmla="*/ 2202 h 10000"/>
                    <a:gd name="connsiteX87" fmla="*/ 1886 w 10000"/>
                    <a:gd name="connsiteY87" fmla="*/ 2517 h 10000"/>
                    <a:gd name="connsiteX88" fmla="*/ 1813 w 10000"/>
                    <a:gd name="connsiteY88" fmla="*/ 2875 h 10000"/>
                    <a:gd name="connsiteX89" fmla="*/ 1764 w 10000"/>
                    <a:gd name="connsiteY89" fmla="*/ 3273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0 w 10000"/>
                    <a:gd name="connsiteY107" fmla="*/ 3296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42 w 9984"/>
                    <a:gd name="connsiteY0" fmla="*/ 0 h 10000"/>
                    <a:gd name="connsiteX1" fmla="*/ 7002 w 9984"/>
                    <a:gd name="connsiteY1" fmla="*/ 0 h 10000"/>
                    <a:gd name="connsiteX2" fmla="*/ 7130 w 9984"/>
                    <a:gd name="connsiteY2" fmla="*/ 17 h 10000"/>
                    <a:gd name="connsiteX3" fmla="*/ 7412 w 9984"/>
                    <a:gd name="connsiteY3" fmla="*/ 56 h 10000"/>
                    <a:gd name="connsiteX4" fmla="*/ 7590 w 9984"/>
                    <a:gd name="connsiteY4" fmla="*/ 86 h 10000"/>
                    <a:gd name="connsiteX5" fmla="*/ 7749 w 9984"/>
                    <a:gd name="connsiteY5" fmla="*/ 126 h 10000"/>
                    <a:gd name="connsiteX6" fmla="*/ 8031 w 9984"/>
                    <a:gd name="connsiteY6" fmla="*/ 212 h 10000"/>
                    <a:gd name="connsiteX7" fmla="*/ 8306 w 9984"/>
                    <a:gd name="connsiteY7" fmla="*/ 332 h 10000"/>
                    <a:gd name="connsiteX8" fmla="*/ 8594 w 9984"/>
                    <a:gd name="connsiteY8" fmla="*/ 484 h 10000"/>
                    <a:gd name="connsiteX9" fmla="*/ 8833 w 9984"/>
                    <a:gd name="connsiteY9" fmla="*/ 676 h 10000"/>
                    <a:gd name="connsiteX10" fmla="*/ 9090 w 9984"/>
                    <a:gd name="connsiteY10" fmla="*/ 892 h 10000"/>
                    <a:gd name="connsiteX11" fmla="*/ 9286 w 9984"/>
                    <a:gd name="connsiteY11" fmla="*/ 1151 h 10000"/>
                    <a:gd name="connsiteX12" fmla="*/ 9488 w 9984"/>
                    <a:gd name="connsiteY12" fmla="*/ 1459 h 10000"/>
                    <a:gd name="connsiteX13" fmla="*/ 9659 w 9984"/>
                    <a:gd name="connsiteY13" fmla="*/ 1797 h 10000"/>
                    <a:gd name="connsiteX14" fmla="*/ 9782 w 9984"/>
                    <a:gd name="connsiteY14" fmla="*/ 2198 h 10000"/>
                    <a:gd name="connsiteX15" fmla="*/ 9886 w 9984"/>
                    <a:gd name="connsiteY15" fmla="*/ 2649 h 10000"/>
                    <a:gd name="connsiteX16" fmla="*/ 9904 w 9984"/>
                    <a:gd name="connsiteY16" fmla="*/ 2838 h 10000"/>
                    <a:gd name="connsiteX17" fmla="*/ 9960 w 9984"/>
                    <a:gd name="connsiteY17" fmla="*/ 3156 h 10000"/>
                    <a:gd name="connsiteX18" fmla="*/ 9984 w 9984"/>
                    <a:gd name="connsiteY18" fmla="*/ 3733 h 10000"/>
                    <a:gd name="connsiteX19" fmla="*/ 9960 w 9984"/>
                    <a:gd name="connsiteY19" fmla="*/ 4211 h 10000"/>
                    <a:gd name="connsiteX20" fmla="*/ 9904 w 9984"/>
                    <a:gd name="connsiteY20" fmla="*/ 4748 h 10000"/>
                    <a:gd name="connsiteX21" fmla="*/ 9886 w 9984"/>
                    <a:gd name="connsiteY21" fmla="*/ 4834 h 10000"/>
                    <a:gd name="connsiteX22" fmla="*/ 9825 w 9984"/>
                    <a:gd name="connsiteY22" fmla="*/ 4924 h 10000"/>
                    <a:gd name="connsiteX23" fmla="*/ 9751 w 9984"/>
                    <a:gd name="connsiteY23" fmla="*/ 4997 h 10000"/>
                    <a:gd name="connsiteX24" fmla="*/ 9635 w 9984"/>
                    <a:gd name="connsiteY24" fmla="*/ 5073 h 10000"/>
                    <a:gd name="connsiteX25" fmla="*/ 9519 w 9984"/>
                    <a:gd name="connsiteY25" fmla="*/ 5119 h 10000"/>
                    <a:gd name="connsiteX26" fmla="*/ 9366 w 9984"/>
                    <a:gd name="connsiteY26" fmla="*/ 5162 h 10000"/>
                    <a:gd name="connsiteX27" fmla="*/ 9219 w 9984"/>
                    <a:gd name="connsiteY27" fmla="*/ 5192 h 10000"/>
                    <a:gd name="connsiteX28" fmla="*/ 8992 w 9984"/>
                    <a:gd name="connsiteY28" fmla="*/ 5192 h 10000"/>
                    <a:gd name="connsiteX29" fmla="*/ 8808 w 9984"/>
                    <a:gd name="connsiteY29" fmla="*/ 5176 h 10000"/>
                    <a:gd name="connsiteX30" fmla="*/ 8643 w 9984"/>
                    <a:gd name="connsiteY30" fmla="*/ 5149 h 10000"/>
                    <a:gd name="connsiteX31" fmla="*/ 8496 w 9984"/>
                    <a:gd name="connsiteY31" fmla="*/ 5103 h 10000"/>
                    <a:gd name="connsiteX32" fmla="*/ 8392 w 9984"/>
                    <a:gd name="connsiteY32" fmla="*/ 5046 h 10000"/>
                    <a:gd name="connsiteX33" fmla="*/ 8282 w 9984"/>
                    <a:gd name="connsiteY33" fmla="*/ 4970 h 10000"/>
                    <a:gd name="connsiteX34" fmla="*/ 8196 w 9984"/>
                    <a:gd name="connsiteY34" fmla="*/ 4877 h 10000"/>
                    <a:gd name="connsiteX35" fmla="*/ 8171 w 9984"/>
                    <a:gd name="connsiteY35" fmla="*/ 4791 h 10000"/>
                    <a:gd name="connsiteX36" fmla="*/ 8147 w 9984"/>
                    <a:gd name="connsiteY36" fmla="*/ 4692 h 10000"/>
                    <a:gd name="connsiteX37" fmla="*/ 8196 w 9984"/>
                    <a:gd name="connsiteY37" fmla="*/ 4181 h 10000"/>
                    <a:gd name="connsiteX38" fmla="*/ 8214 w 9984"/>
                    <a:gd name="connsiteY38" fmla="*/ 3733 h 10000"/>
                    <a:gd name="connsiteX39" fmla="*/ 8196 w 9984"/>
                    <a:gd name="connsiteY39" fmla="*/ 3352 h 10000"/>
                    <a:gd name="connsiteX40" fmla="*/ 8165 w 9984"/>
                    <a:gd name="connsiteY40" fmla="*/ 3004 h 10000"/>
                    <a:gd name="connsiteX41" fmla="*/ 8141 w 9984"/>
                    <a:gd name="connsiteY41" fmla="*/ 2863 h 10000"/>
                    <a:gd name="connsiteX42" fmla="*/ 8122 w 9984"/>
                    <a:gd name="connsiteY42" fmla="*/ 2689 h 10000"/>
                    <a:gd name="connsiteX43" fmla="*/ 8073 w 9984"/>
                    <a:gd name="connsiteY43" fmla="*/ 2414 h 10000"/>
                    <a:gd name="connsiteX44" fmla="*/ 8000 w 9984"/>
                    <a:gd name="connsiteY44" fmla="*/ 2162 h 10000"/>
                    <a:gd name="connsiteX45" fmla="*/ 7902 w 9984"/>
                    <a:gd name="connsiteY45" fmla="*/ 1940 h 10000"/>
                    <a:gd name="connsiteX46" fmla="*/ 7810 w 9984"/>
                    <a:gd name="connsiteY46" fmla="*/ 1757 h 10000"/>
                    <a:gd name="connsiteX47" fmla="*/ 7730 w 9984"/>
                    <a:gd name="connsiteY47" fmla="*/ 1621 h 10000"/>
                    <a:gd name="connsiteX48" fmla="*/ 7730 w 9984"/>
                    <a:gd name="connsiteY48" fmla="*/ 9297 h 10000"/>
                    <a:gd name="connsiteX49" fmla="*/ 7700 w 9984"/>
                    <a:gd name="connsiteY49" fmla="*/ 9443 h 10000"/>
                    <a:gd name="connsiteX50" fmla="*/ 7620 w 9984"/>
                    <a:gd name="connsiteY50" fmla="*/ 9569 h 10000"/>
                    <a:gd name="connsiteX51" fmla="*/ 7492 w 9984"/>
                    <a:gd name="connsiteY51" fmla="*/ 9698 h 10000"/>
                    <a:gd name="connsiteX52" fmla="*/ 7332 w 9984"/>
                    <a:gd name="connsiteY52" fmla="*/ 9801 h 10000"/>
                    <a:gd name="connsiteX53" fmla="*/ 7149 w 9984"/>
                    <a:gd name="connsiteY53" fmla="*/ 9881 h 10000"/>
                    <a:gd name="connsiteX54" fmla="*/ 6928 w 9984"/>
                    <a:gd name="connsiteY54" fmla="*/ 9957 h 10000"/>
                    <a:gd name="connsiteX55" fmla="*/ 6671 w 9984"/>
                    <a:gd name="connsiteY55" fmla="*/ 9987 h 10000"/>
                    <a:gd name="connsiteX56" fmla="*/ 6408 w 9984"/>
                    <a:gd name="connsiteY56" fmla="*/ 10000 h 10000"/>
                    <a:gd name="connsiteX57" fmla="*/ 6144 w 9984"/>
                    <a:gd name="connsiteY57" fmla="*/ 9987 h 10000"/>
                    <a:gd name="connsiteX58" fmla="*/ 5899 w 9984"/>
                    <a:gd name="connsiteY58" fmla="*/ 9957 h 10000"/>
                    <a:gd name="connsiteX59" fmla="*/ 5691 w 9984"/>
                    <a:gd name="connsiteY59" fmla="*/ 9884 h 10000"/>
                    <a:gd name="connsiteX60" fmla="*/ 5477 w 9984"/>
                    <a:gd name="connsiteY60" fmla="*/ 9801 h 10000"/>
                    <a:gd name="connsiteX61" fmla="*/ 5312 w 9984"/>
                    <a:gd name="connsiteY61" fmla="*/ 9695 h 10000"/>
                    <a:gd name="connsiteX62" fmla="*/ 5214 w 9984"/>
                    <a:gd name="connsiteY62" fmla="*/ 9569 h 10000"/>
                    <a:gd name="connsiteX63" fmla="*/ 5134 w 9984"/>
                    <a:gd name="connsiteY63" fmla="*/ 9443 h 10000"/>
                    <a:gd name="connsiteX64" fmla="*/ 5103 w 9984"/>
                    <a:gd name="connsiteY64" fmla="*/ 9300 h 10000"/>
                    <a:gd name="connsiteX65" fmla="*/ 5103 w 9984"/>
                    <a:gd name="connsiteY65" fmla="*/ 4559 h 10000"/>
                    <a:gd name="connsiteX66" fmla="*/ 4840 w 9984"/>
                    <a:gd name="connsiteY66" fmla="*/ 4559 h 10000"/>
                    <a:gd name="connsiteX67" fmla="*/ 4840 w 9984"/>
                    <a:gd name="connsiteY67" fmla="*/ 9297 h 10000"/>
                    <a:gd name="connsiteX68" fmla="*/ 4809 w 9984"/>
                    <a:gd name="connsiteY68" fmla="*/ 9436 h 10000"/>
                    <a:gd name="connsiteX69" fmla="*/ 4760 w 9984"/>
                    <a:gd name="connsiteY69" fmla="*/ 9566 h 10000"/>
                    <a:gd name="connsiteX70" fmla="*/ 4620 w 9984"/>
                    <a:gd name="connsiteY70" fmla="*/ 9698 h 10000"/>
                    <a:gd name="connsiteX71" fmla="*/ 4467 w 9984"/>
                    <a:gd name="connsiteY71" fmla="*/ 9801 h 10000"/>
                    <a:gd name="connsiteX72" fmla="*/ 4277 w 9984"/>
                    <a:gd name="connsiteY72" fmla="*/ 9884 h 10000"/>
                    <a:gd name="connsiteX73" fmla="*/ 4038 w 9984"/>
                    <a:gd name="connsiteY73" fmla="*/ 9957 h 10000"/>
                    <a:gd name="connsiteX74" fmla="*/ 3793 w 9984"/>
                    <a:gd name="connsiteY74" fmla="*/ 9987 h 10000"/>
                    <a:gd name="connsiteX75" fmla="*/ 3536 w 9984"/>
                    <a:gd name="connsiteY75" fmla="*/ 10000 h 10000"/>
                    <a:gd name="connsiteX76" fmla="*/ 3279 w 9984"/>
                    <a:gd name="connsiteY76" fmla="*/ 9987 h 10000"/>
                    <a:gd name="connsiteX77" fmla="*/ 3034 w 9984"/>
                    <a:gd name="connsiteY77" fmla="*/ 9957 h 10000"/>
                    <a:gd name="connsiteX78" fmla="*/ 2795 w 9984"/>
                    <a:gd name="connsiteY78" fmla="*/ 9884 h 10000"/>
                    <a:gd name="connsiteX79" fmla="*/ 2611 w 9984"/>
                    <a:gd name="connsiteY79" fmla="*/ 9801 h 10000"/>
                    <a:gd name="connsiteX80" fmla="*/ 2452 w 9984"/>
                    <a:gd name="connsiteY80" fmla="*/ 9698 h 10000"/>
                    <a:gd name="connsiteX81" fmla="*/ 2317 w 9984"/>
                    <a:gd name="connsiteY81" fmla="*/ 9566 h 10000"/>
                    <a:gd name="connsiteX82" fmla="*/ 2262 w 9984"/>
                    <a:gd name="connsiteY82" fmla="*/ 9436 h 10000"/>
                    <a:gd name="connsiteX83" fmla="*/ 2238 w 9984"/>
                    <a:gd name="connsiteY83" fmla="*/ 9300 h 10000"/>
                    <a:gd name="connsiteX84" fmla="*/ 2238 w 9984"/>
                    <a:gd name="connsiteY84" fmla="*/ 1588 h 10000"/>
                    <a:gd name="connsiteX85" fmla="*/ 2164 w 9984"/>
                    <a:gd name="connsiteY85" fmla="*/ 1704 h 10000"/>
                    <a:gd name="connsiteX86" fmla="*/ 2066 w 9984"/>
                    <a:gd name="connsiteY86" fmla="*/ 1936 h 10000"/>
                    <a:gd name="connsiteX87" fmla="*/ 1944 w 9984"/>
                    <a:gd name="connsiteY87" fmla="*/ 2202 h 10000"/>
                    <a:gd name="connsiteX88" fmla="*/ 1870 w 9984"/>
                    <a:gd name="connsiteY88" fmla="*/ 2517 h 10000"/>
                    <a:gd name="connsiteX89" fmla="*/ 1797 w 9984"/>
                    <a:gd name="connsiteY89" fmla="*/ 2875 h 10000"/>
                    <a:gd name="connsiteX90" fmla="*/ 1748 w 9984"/>
                    <a:gd name="connsiteY90" fmla="*/ 4184 h 10000"/>
                    <a:gd name="connsiteX91" fmla="*/ 1797 w 9984"/>
                    <a:gd name="connsiteY91" fmla="*/ 4685 h 10000"/>
                    <a:gd name="connsiteX92" fmla="*/ 1797 w 9984"/>
                    <a:gd name="connsiteY92" fmla="*/ 4791 h 10000"/>
                    <a:gd name="connsiteX93" fmla="*/ 1693 w 9984"/>
                    <a:gd name="connsiteY93" fmla="*/ 4967 h 10000"/>
                    <a:gd name="connsiteX94" fmla="*/ 1576 w 9984"/>
                    <a:gd name="connsiteY94" fmla="*/ 5046 h 10000"/>
                    <a:gd name="connsiteX95" fmla="*/ 1435 w 9984"/>
                    <a:gd name="connsiteY95" fmla="*/ 5103 h 10000"/>
                    <a:gd name="connsiteX96" fmla="*/ 1301 w 9984"/>
                    <a:gd name="connsiteY96" fmla="*/ 5149 h 10000"/>
                    <a:gd name="connsiteX97" fmla="*/ 1135 w 9984"/>
                    <a:gd name="connsiteY97" fmla="*/ 5176 h 10000"/>
                    <a:gd name="connsiteX98" fmla="*/ 970 w 9984"/>
                    <a:gd name="connsiteY98" fmla="*/ 5192 h 10000"/>
                    <a:gd name="connsiteX99" fmla="*/ 756 w 9984"/>
                    <a:gd name="connsiteY99" fmla="*/ 5192 h 10000"/>
                    <a:gd name="connsiteX100" fmla="*/ 584 w 9984"/>
                    <a:gd name="connsiteY100" fmla="*/ 5162 h 10000"/>
                    <a:gd name="connsiteX101" fmla="*/ 309 w 9984"/>
                    <a:gd name="connsiteY101" fmla="*/ 5076 h 10000"/>
                    <a:gd name="connsiteX102" fmla="*/ 192 w 9984"/>
                    <a:gd name="connsiteY102" fmla="*/ 4997 h 10000"/>
                    <a:gd name="connsiteX103" fmla="*/ 113 w 9984"/>
                    <a:gd name="connsiteY103" fmla="*/ 4924 h 10000"/>
                    <a:gd name="connsiteX104" fmla="*/ 57 w 9984"/>
                    <a:gd name="connsiteY104" fmla="*/ 4834 h 10000"/>
                    <a:gd name="connsiteX105" fmla="*/ 33 w 9984"/>
                    <a:gd name="connsiteY105" fmla="*/ 4748 h 10000"/>
                    <a:gd name="connsiteX106" fmla="*/ 2 w 9984"/>
                    <a:gd name="connsiteY106" fmla="*/ 2849 h 10000"/>
                    <a:gd name="connsiteX107" fmla="*/ 82 w 9984"/>
                    <a:gd name="connsiteY107" fmla="*/ 2533 h 10000"/>
                    <a:gd name="connsiteX108" fmla="*/ 155 w 9984"/>
                    <a:gd name="connsiteY108" fmla="*/ 2198 h 10000"/>
                    <a:gd name="connsiteX109" fmla="*/ 253 w 9984"/>
                    <a:gd name="connsiteY109" fmla="*/ 1890 h 10000"/>
                    <a:gd name="connsiteX110" fmla="*/ 382 w 9984"/>
                    <a:gd name="connsiteY110" fmla="*/ 1621 h 10000"/>
                    <a:gd name="connsiteX111" fmla="*/ 505 w 9984"/>
                    <a:gd name="connsiteY111" fmla="*/ 1379 h 10000"/>
                    <a:gd name="connsiteX112" fmla="*/ 651 w 9984"/>
                    <a:gd name="connsiteY112" fmla="*/ 1151 h 10000"/>
                    <a:gd name="connsiteX113" fmla="*/ 829 w 9984"/>
                    <a:gd name="connsiteY113" fmla="*/ 958 h 10000"/>
                    <a:gd name="connsiteX114" fmla="*/ 1001 w 9984"/>
                    <a:gd name="connsiteY114" fmla="*/ 789 h 10000"/>
                    <a:gd name="connsiteX115" fmla="*/ 1178 w 9984"/>
                    <a:gd name="connsiteY115" fmla="*/ 620 h 10000"/>
                    <a:gd name="connsiteX116" fmla="*/ 1380 w 9984"/>
                    <a:gd name="connsiteY116" fmla="*/ 484 h 10000"/>
                    <a:gd name="connsiteX117" fmla="*/ 1784 w 9984"/>
                    <a:gd name="connsiteY117" fmla="*/ 265 h 10000"/>
                    <a:gd name="connsiteX118" fmla="*/ 2195 w 9984"/>
                    <a:gd name="connsiteY118" fmla="*/ 126 h 10000"/>
                    <a:gd name="connsiteX119" fmla="*/ 2372 w 9984"/>
                    <a:gd name="connsiteY119" fmla="*/ 86 h 10000"/>
                    <a:gd name="connsiteX120" fmla="*/ 2525 w 9984"/>
                    <a:gd name="connsiteY120" fmla="*/ 60 h 10000"/>
                    <a:gd name="connsiteX121" fmla="*/ 2942 w 9984"/>
                    <a:gd name="connsiteY121" fmla="*/ 0 h 10000"/>
                    <a:gd name="connsiteX0" fmla="*/ 2947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8 w 10000"/>
                    <a:gd name="connsiteY66" fmla="*/ 4559 h 10000"/>
                    <a:gd name="connsiteX67" fmla="*/ 4848 w 10000"/>
                    <a:gd name="connsiteY67" fmla="*/ 9297 h 10000"/>
                    <a:gd name="connsiteX68" fmla="*/ 4817 w 10000"/>
                    <a:gd name="connsiteY68" fmla="*/ 9436 h 10000"/>
                    <a:gd name="connsiteX69" fmla="*/ 4768 w 10000"/>
                    <a:gd name="connsiteY69" fmla="*/ 9566 h 10000"/>
                    <a:gd name="connsiteX70" fmla="*/ 4627 w 10000"/>
                    <a:gd name="connsiteY70" fmla="*/ 9698 h 10000"/>
                    <a:gd name="connsiteX71" fmla="*/ 4474 w 10000"/>
                    <a:gd name="connsiteY71" fmla="*/ 9801 h 10000"/>
                    <a:gd name="connsiteX72" fmla="*/ 4284 w 10000"/>
                    <a:gd name="connsiteY72" fmla="*/ 9884 h 10000"/>
                    <a:gd name="connsiteX73" fmla="*/ 4044 w 10000"/>
                    <a:gd name="connsiteY73" fmla="*/ 9957 h 10000"/>
                    <a:gd name="connsiteX74" fmla="*/ 3799 w 10000"/>
                    <a:gd name="connsiteY74" fmla="*/ 9987 h 10000"/>
                    <a:gd name="connsiteX75" fmla="*/ 3542 w 10000"/>
                    <a:gd name="connsiteY75" fmla="*/ 10000 h 10000"/>
                    <a:gd name="connsiteX76" fmla="*/ 3284 w 10000"/>
                    <a:gd name="connsiteY76" fmla="*/ 9987 h 10000"/>
                    <a:gd name="connsiteX77" fmla="*/ 3039 w 10000"/>
                    <a:gd name="connsiteY77" fmla="*/ 9957 h 10000"/>
                    <a:gd name="connsiteX78" fmla="*/ 2799 w 10000"/>
                    <a:gd name="connsiteY78" fmla="*/ 9884 h 10000"/>
                    <a:gd name="connsiteX79" fmla="*/ 2615 w 10000"/>
                    <a:gd name="connsiteY79" fmla="*/ 9801 h 10000"/>
                    <a:gd name="connsiteX80" fmla="*/ 2456 w 10000"/>
                    <a:gd name="connsiteY80" fmla="*/ 9698 h 10000"/>
                    <a:gd name="connsiteX81" fmla="*/ 2321 w 10000"/>
                    <a:gd name="connsiteY81" fmla="*/ 9566 h 10000"/>
                    <a:gd name="connsiteX82" fmla="*/ 2266 w 10000"/>
                    <a:gd name="connsiteY82" fmla="*/ 9436 h 10000"/>
                    <a:gd name="connsiteX83" fmla="*/ 2242 w 10000"/>
                    <a:gd name="connsiteY83" fmla="*/ 9300 h 10000"/>
                    <a:gd name="connsiteX84" fmla="*/ 2242 w 10000"/>
                    <a:gd name="connsiteY84" fmla="*/ 1588 h 10000"/>
                    <a:gd name="connsiteX85" fmla="*/ 2167 w 10000"/>
                    <a:gd name="connsiteY85" fmla="*/ 1704 h 10000"/>
                    <a:gd name="connsiteX86" fmla="*/ 2069 w 10000"/>
                    <a:gd name="connsiteY86" fmla="*/ 1936 h 10000"/>
                    <a:gd name="connsiteX87" fmla="*/ 1947 w 10000"/>
                    <a:gd name="connsiteY87" fmla="*/ 2202 h 10000"/>
                    <a:gd name="connsiteX88" fmla="*/ 1873 w 10000"/>
                    <a:gd name="connsiteY88" fmla="*/ 2517 h 10000"/>
                    <a:gd name="connsiteX89" fmla="*/ 1800 w 10000"/>
                    <a:gd name="connsiteY89" fmla="*/ 2875 h 10000"/>
                    <a:gd name="connsiteX90" fmla="*/ 1800 w 10000"/>
                    <a:gd name="connsiteY90" fmla="*/ 4685 h 10000"/>
                    <a:gd name="connsiteX91" fmla="*/ 1800 w 10000"/>
                    <a:gd name="connsiteY91" fmla="*/ 4791 h 10000"/>
                    <a:gd name="connsiteX92" fmla="*/ 1696 w 10000"/>
                    <a:gd name="connsiteY92" fmla="*/ 4967 h 10000"/>
                    <a:gd name="connsiteX93" fmla="*/ 1579 w 10000"/>
                    <a:gd name="connsiteY93" fmla="*/ 5046 h 10000"/>
                    <a:gd name="connsiteX94" fmla="*/ 1437 w 10000"/>
                    <a:gd name="connsiteY94" fmla="*/ 5103 h 10000"/>
                    <a:gd name="connsiteX95" fmla="*/ 1303 w 10000"/>
                    <a:gd name="connsiteY95" fmla="*/ 5149 h 10000"/>
                    <a:gd name="connsiteX96" fmla="*/ 1137 w 10000"/>
                    <a:gd name="connsiteY96" fmla="*/ 5176 h 10000"/>
                    <a:gd name="connsiteX97" fmla="*/ 972 w 10000"/>
                    <a:gd name="connsiteY97" fmla="*/ 5192 h 10000"/>
                    <a:gd name="connsiteX98" fmla="*/ 757 w 10000"/>
                    <a:gd name="connsiteY98" fmla="*/ 5192 h 10000"/>
                    <a:gd name="connsiteX99" fmla="*/ 585 w 10000"/>
                    <a:gd name="connsiteY99" fmla="*/ 5162 h 10000"/>
                    <a:gd name="connsiteX100" fmla="*/ 309 w 10000"/>
                    <a:gd name="connsiteY100" fmla="*/ 5076 h 10000"/>
                    <a:gd name="connsiteX101" fmla="*/ 192 w 10000"/>
                    <a:gd name="connsiteY101" fmla="*/ 4997 h 10000"/>
                    <a:gd name="connsiteX102" fmla="*/ 113 w 10000"/>
                    <a:gd name="connsiteY102" fmla="*/ 4924 h 10000"/>
                    <a:gd name="connsiteX103" fmla="*/ 57 w 10000"/>
                    <a:gd name="connsiteY103" fmla="*/ 4834 h 10000"/>
                    <a:gd name="connsiteX104" fmla="*/ 33 w 10000"/>
                    <a:gd name="connsiteY104" fmla="*/ 4748 h 10000"/>
                    <a:gd name="connsiteX105" fmla="*/ 2 w 10000"/>
                    <a:gd name="connsiteY105" fmla="*/ 2849 h 10000"/>
                    <a:gd name="connsiteX106" fmla="*/ 82 w 10000"/>
                    <a:gd name="connsiteY106" fmla="*/ 2533 h 10000"/>
                    <a:gd name="connsiteX107" fmla="*/ 155 w 10000"/>
                    <a:gd name="connsiteY107" fmla="*/ 2198 h 10000"/>
                    <a:gd name="connsiteX108" fmla="*/ 253 w 10000"/>
                    <a:gd name="connsiteY108" fmla="*/ 1890 h 10000"/>
                    <a:gd name="connsiteX109" fmla="*/ 383 w 10000"/>
                    <a:gd name="connsiteY109" fmla="*/ 1621 h 10000"/>
                    <a:gd name="connsiteX110" fmla="*/ 506 w 10000"/>
                    <a:gd name="connsiteY110" fmla="*/ 1379 h 10000"/>
                    <a:gd name="connsiteX111" fmla="*/ 652 w 10000"/>
                    <a:gd name="connsiteY111" fmla="*/ 1151 h 10000"/>
                    <a:gd name="connsiteX112" fmla="*/ 830 w 10000"/>
                    <a:gd name="connsiteY112" fmla="*/ 958 h 10000"/>
                    <a:gd name="connsiteX113" fmla="*/ 1003 w 10000"/>
                    <a:gd name="connsiteY113" fmla="*/ 789 h 10000"/>
                    <a:gd name="connsiteX114" fmla="*/ 1180 w 10000"/>
                    <a:gd name="connsiteY114" fmla="*/ 620 h 10000"/>
                    <a:gd name="connsiteX115" fmla="*/ 1382 w 10000"/>
                    <a:gd name="connsiteY115" fmla="*/ 484 h 10000"/>
                    <a:gd name="connsiteX116" fmla="*/ 1787 w 10000"/>
                    <a:gd name="connsiteY116" fmla="*/ 265 h 10000"/>
                    <a:gd name="connsiteX117" fmla="*/ 2199 w 10000"/>
                    <a:gd name="connsiteY117" fmla="*/ 126 h 10000"/>
                    <a:gd name="connsiteX118" fmla="*/ 2376 w 10000"/>
                    <a:gd name="connsiteY118" fmla="*/ 86 h 10000"/>
                    <a:gd name="connsiteX119" fmla="*/ 2529 w 10000"/>
                    <a:gd name="connsiteY119" fmla="*/ 60 h 10000"/>
                    <a:gd name="connsiteX120" fmla="*/ 2947 w 10000"/>
                    <a:gd name="connsiteY120" fmla="*/ 0 h 10000"/>
                    <a:gd name="connsiteX0" fmla="*/ 2946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7 w 9999"/>
                    <a:gd name="connsiteY66" fmla="*/ 4559 h 10000"/>
                    <a:gd name="connsiteX67" fmla="*/ 4847 w 9999"/>
                    <a:gd name="connsiteY67" fmla="*/ 9297 h 10000"/>
                    <a:gd name="connsiteX68" fmla="*/ 4816 w 9999"/>
                    <a:gd name="connsiteY68" fmla="*/ 9436 h 10000"/>
                    <a:gd name="connsiteX69" fmla="*/ 4767 w 9999"/>
                    <a:gd name="connsiteY69" fmla="*/ 9566 h 10000"/>
                    <a:gd name="connsiteX70" fmla="*/ 4626 w 9999"/>
                    <a:gd name="connsiteY70" fmla="*/ 9698 h 10000"/>
                    <a:gd name="connsiteX71" fmla="*/ 4473 w 9999"/>
                    <a:gd name="connsiteY71" fmla="*/ 9801 h 10000"/>
                    <a:gd name="connsiteX72" fmla="*/ 4283 w 9999"/>
                    <a:gd name="connsiteY72" fmla="*/ 9884 h 10000"/>
                    <a:gd name="connsiteX73" fmla="*/ 4043 w 9999"/>
                    <a:gd name="connsiteY73" fmla="*/ 9957 h 10000"/>
                    <a:gd name="connsiteX74" fmla="*/ 3798 w 9999"/>
                    <a:gd name="connsiteY74" fmla="*/ 9987 h 10000"/>
                    <a:gd name="connsiteX75" fmla="*/ 3541 w 9999"/>
                    <a:gd name="connsiteY75" fmla="*/ 10000 h 10000"/>
                    <a:gd name="connsiteX76" fmla="*/ 3283 w 9999"/>
                    <a:gd name="connsiteY76" fmla="*/ 9987 h 10000"/>
                    <a:gd name="connsiteX77" fmla="*/ 3038 w 9999"/>
                    <a:gd name="connsiteY77" fmla="*/ 9957 h 10000"/>
                    <a:gd name="connsiteX78" fmla="*/ 2798 w 9999"/>
                    <a:gd name="connsiteY78" fmla="*/ 9884 h 10000"/>
                    <a:gd name="connsiteX79" fmla="*/ 2614 w 9999"/>
                    <a:gd name="connsiteY79" fmla="*/ 9801 h 10000"/>
                    <a:gd name="connsiteX80" fmla="*/ 2455 w 9999"/>
                    <a:gd name="connsiteY80" fmla="*/ 9698 h 10000"/>
                    <a:gd name="connsiteX81" fmla="*/ 2320 w 9999"/>
                    <a:gd name="connsiteY81" fmla="*/ 9566 h 10000"/>
                    <a:gd name="connsiteX82" fmla="*/ 2265 w 9999"/>
                    <a:gd name="connsiteY82" fmla="*/ 9436 h 10000"/>
                    <a:gd name="connsiteX83" fmla="*/ 2241 w 9999"/>
                    <a:gd name="connsiteY83" fmla="*/ 9300 h 10000"/>
                    <a:gd name="connsiteX84" fmla="*/ 2241 w 9999"/>
                    <a:gd name="connsiteY84" fmla="*/ 1588 h 10000"/>
                    <a:gd name="connsiteX85" fmla="*/ 2166 w 9999"/>
                    <a:gd name="connsiteY85" fmla="*/ 1704 h 10000"/>
                    <a:gd name="connsiteX86" fmla="*/ 2068 w 9999"/>
                    <a:gd name="connsiteY86" fmla="*/ 1936 h 10000"/>
                    <a:gd name="connsiteX87" fmla="*/ 1946 w 9999"/>
                    <a:gd name="connsiteY87" fmla="*/ 2202 h 10000"/>
                    <a:gd name="connsiteX88" fmla="*/ 1872 w 9999"/>
                    <a:gd name="connsiteY88" fmla="*/ 2517 h 10000"/>
                    <a:gd name="connsiteX89" fmla="*/ 1799 w 9999"/>
                    <a:gd name="connsiteY89" fmla="*/ 2875 h 10000"/>
                    <a:gd name="connsiteX90" fmla="*/ 1799 w 9999"/>
                    <a:gd name="connsiteY90" fmla="*/ 4685 h 10000"/>
                    <a:gd name="connsiteX91" fmla="*/ 1799 w 9999"/>
                    <a:gd name="connsiteY91" fmla="*/ 4791 h 10000"/>
                    <a:gd name="connsiteX92" fmla="*/ 1695 w 9999"/>
                    <a:gd name="connsiteY92" fmla="*/ 4967 h 10000"/>
                    <a:gd name="connsiteX93" fmla="*/ 1578 w 9999"/>
                    <a:gd name="connsiteY93" fmla="*/ 5046 h 10000"/>
                    <a:gd name="connsiteX94" fmla="*/ 1436 w 9999"/>
                    <a:gd name="connsiteY94" fmla="*/ 5103 h 10000"/>
                    <a:gd name="connsiteX95" fmla="*/ 1302 w 9999"/>
                    <a:gd name="connsiteY95" fmla="*/ 5149 h 10000"/>
                    <a:gd name="connsiteX96" fmla="*/ 1136 w 9999"/>
                    <a:gd name="connsiteY96" fmla="*/ 5176 h 10000"/>
                    <a:gd name="connsiteX97" fmla="*/ 971 w 9999"/>
                    <a:gd name="connsiteY97" fmla="*/ 5192 h 10000"/>
                    <a:gd name="connsiteX98" fmla="*/ 756 w 9999"/>
                    <a:gd name="connsiteY98" fmla="*/ 5192 h 10000"/>
                    <a:gd name="connsiteX99" fmla="*/ 584 w 9999"/>
                    <a:gd name="connsiteY99" fmla="*/ 5162 h 10000"/>
                    <a:gd name="connsiteX100" fmla="*/ 308 w 9999"/>
                    <a:gd name="connsiteY100" fmla="*/ 5076 h 10000"/>
                    <a:gd name="connsiteX101" fmla="*/ 191 w 9999"/>
                    <a:gd name="connsiteY101" fmla="*/ 4997 h 10000"/>
                    <a:gd name="connsiteX102" fmla="*/ 112 w 9999"/>
                    <a:gd name="connsiteY102" fmla="*/ 4924 h 10000"/>
                    <a:gd name="connsiteX103" fmla="*/ 56 w 9999"/>
                    <a:gd name="connsiteY103" fmla="*/ 4834 h 10000"/>
                    <a:gd name="connsiteX104" fmla="*/ 1 w 9999"/>
                    <a:gd name="connsiteY104" fmla="*/ 2849 h 10000"/>
                    <a:gd name="connsiteX105" fmla="*/ 81 w 9999"/>
                    <a:gd name="connsiteY105" fmla="*/ 2533 h 10000"/>
                    <a:gd name="connsiteX106" fmla="*/ 154 w 9999"/>
                    <a:gd name="connsiteY106" fmla="*/ 2198 h 10000"/>
                    <a:gd name="connsiteX107" fmla="*/ 252 w 9999"/>
                    <a:gd name="connsiteY107" fmla="*/ 1890 h 10000"/>
                    <a:gd name="connsiteX108" fmla="*/ 382 w 9999"/>
                    <a:gd name="connsiteY108" fmla="*/ 1621 h 10000"/>
                    <a:gd name="connsiteX109" fmla="*/ 505 w 9999"/>
                    <a:gd name="connsiteY109" fmla="*/ 1379 h 10000"/>
                    <a:gd name="connsiteX110" fmla="*/ 651 w 9999"/>
                    <a:gd name="connsiteY110" fmla="*/ 1151 h 10000"/>
                    <a:gd name="connsiteX111" fmla="*/ 829 w 9999"/>
                    <a:gd name="connsiteY111" fmla="*/ 958 h 10000"/>
                    <a:gd name="connsiteX112" fmla="*/ 1002 w 9999"/>
                    <a:gd name="connsiteY112" fmla="*/ 789 h 10000"/>
                    <a:gd name="connsiteX113" fmla="*/ 1179 w 9999"/>
                    <a:gd name="connsiteY113" fmla="*/ 620 h 10000"/>
                    <a:gd name="connsiteX114" fmla="*/ 1381 w 9999"/>
                    <a:gd name="connsiteY114" fmla="*/ 484 h 10000"/>
                    <a:gd name="connsiteX115" fmla="*/ 1786 w 9999"/>
                    <a:gd name="connsiteY115" fmla="*/ 265 h 10000"/>
                    <a:gd name="connsiteX116" fmla="*/ 2198 w 9999"/>
                    <a:gd name="connsiteY116" fmla="*/ 126 h 10000"/>
                    <a:gd name="connsiteX117" fmla="*/ 2375 w 9999"/>
                    <a:gd name="connsiteY117" fmla="*/ 86 h 10000"/>
                    <a:gd name="connsiteX118" fmla="*/ 2528 w 9999"/>
                    <a:gd name="connsiteY118" fmla="*/ 60 h 10000"/>
                    <a:gd name="connsiteX119" fmla="*/ 2946 w 9999"/>
                    <a:gd name="connsiteY119" fmla="*/ 0 h 10000"/>
                    <a:gd name="connsiteX0" fmla="*/ 2945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6 w 9999"/>
                    <a:gd name="connsiteY66" fmla="*/ 4559 h 10000"/>
                    <a:gd name="connsiteX67" fmla="*/ 4846 w 9999"/>
                    <a:gd name="connsiteY67" fmla="*/ 9297 h 10000"/>
                    <a:gd name="connsiteX68" fmla="*/ 4815 w 9999"/>
                    <a:gd name="connsiteY68" fmla="*/ 9436 h 10000"/>
                    <a:gd name="connsiteX69" fmla="*/ 4766 w 9999"/>
                    <a:gd name="connsiteY69" fmla="*/ 9566 h 10000"/>
                    <a:gd name="connsiteX70" fmla="*/ 4625 w 9999"/>
                    <a:gd name="connsiteY70" fmla="*/ 9698 h 10000"/>
                    <a:gd name="connsiteX71" fmla="*/ 4472 w 9999"/>
                    <a:gd name="connsiteY71" fmla="*/ 9801 h 10000"/>
                    <a:gd name="connsiteX72" fmla="*/ 4282 w 9999"/>
                    <a:gd name="connsiteY72" fmla="*/ 9884 h 10000"/>
                    <a:gd name="connsiteX73" fmla="*/ 4042 w 9999"/>
                    <a:gd name="connsiteY73" fmla="*/ 9957 h 10000"/>
                    <a:gd name="connsiteX74" fmla="*/ 3797 w 9999"/>
                    <a:gd name="connsiteY74" fmla="*/ 9987 h 10000"/>
                    <a:gd name="connsiteX75" fmla="*/ 3540 w 9999"/>
                    <a:gd name="connsiteY75" fmla="*/ 10000 h 10000"/>
                    <a:gd name="connsiteX76" fmla="*/ 3282 w 9999"/>
                    <a:gd name="connsiteY76" fmla="*/ 9987 h 10000"/>
                    <a:gd name="connsiteX77" fmla="*/ 3037 w 9999"/>
                    <a:gd name="connsiteY77" fmla="*/ 9957 h 10000"/>
                    <a:gd name="connsiteX78" fmla="*/ 2797 w 9999"/>
                    <a:gd name="connsiteY78" fmla="*/ 9884 h 10000"/>
                    <a:gd name="connsiteX79" fmla="*/ 2613 w 9999"/>
                    <a:gd name="connsiteY79" fmla="*/ 9801 h 10000"/>
                    <a:gd name="connsiteX80" fmla="*/ 2454 w 9999"/>
                    <a:gd name="connsiteY80" fmla="*/ 9698 h 10000"/>
                    <a:gd name="connsiteX81" fmla="*/ 2319 w 9999"/>
                    <a:gd name="connsiteY81" fmla="*/ 9566 h 10000"/>
                    <a:gd name="connsiteX82" fmla="*/ 2264 w 9999"/>
                    <a:gd name="connsiteY82" fmla="*/ 9436 h 10000"/>
                    <a:gd name="connsiteX83" fmla="*/ 2240 w 9999"/>
                    <a:gd name="connsiteY83" fmla="*/ 9300 h 10000"/>
                    <a:gd name="connsiteX84" fmla="*/ 2240 w 9999"/>
                    <a:gd name="connsiteY84" fmla="*/ 1588 h 10000"/>
                    <a:gd name="connsiteX85" fmla="*/ 2165 w 9999"/>
                    <a:gd name="connsiteY85" fmla="*/ 1704 h 10000"/>
                    <a:gd name="connsiteX86" fmla="*/ 2067 w 9999"/>
                    <a:gd name="connsiteY86" fmla="*/ 1936 h 10000"/>
                    <a:gd name="connsiteX87" fmla="*/ 1945 w 9999"/>
                    <a:gd name="connsiteY87" fmla="*/ 2202 h 10000"/>
                    <a:gd name="connsiteX88" fmla="*/ 1871 w 9999"/>
                    <a:gd name="connsiteY88" fmla="*/ 2517 h 10000"/>
                    <a:gd name="connsiteX89" fmla="*/ 1798 w 9999"/>
                    <a:gd name="connsiteY89" fmla="*/ 2875 h 10000"/>
                    <a:gd name="connsiteX90" fmla="*/ 1798 w 9999"/>
                    <a:gd name="connsiteY90" fmla="*/ 4685 h 10000"/>
                    <a:gd name="connsiteX91" fmla="*/ 1798 w 9999"/>
                    <a:gd name="connsiteY91" fmla="*/ 4791 h 10000"/>
                    <a:gd name="connsiteX92" fmla="*/ 1694 w 9999"/>
                    <a:gd name="connsiteY92" fmla="*/ 4967 h 10000"/>
                    <a:gd name="connsiteX93" fmla="*/ 1577 w 9999"/>
                    <a:gd name="connsiteY93" fmla="*/ 5046 h 10000"/>
                    <a:gd name="connsiteX94" fmla="*/ 1435 w 9999"/>
                    <a:gd name="connsiteY94" fmla="*/ 5103 h 10000"/>
                    <a:gd name="connsiteX95" fmla="*/ 1301 w 9999"/>
                    <a:gd name="connsiteY95" fmla="*/ 5149 h 10000"/>
                    <a:gd name="connsiteX96" fmla="*/ 1135 w 9999"/>
                    <a:gd name="connsiteY96" fmla="*/ 5176 h 10000"/>
                    <a:gd name="connsiteX97" fmla="*/ 970 w 9999"/>
                    <a:gd name="connsiteY97" fmla="*/ 5192 h 10000"/>
                    <a:gd name="connsiteX98" fmla="*/ 755 w 9999"/>
                    <a:gd name="connsiteY98" fmla="*/ 5192 h 10000"/>
                    <a:gd name="connsiteX99" fmla="*/ 583 w 9999"/>
                    <a:gd name="connsiteY99" fmla="*/ 5162 h 10000"/>
                    <a:gd name="connsiteX100" fmla="*/ 307 w 9999"/>
                    <a:gd name="connsiteY100" fmla="*/ 5076 h 10000"/>
                    <a:gd name="connsiteX101" fmla="*/ 190 w 9999"/>
                    <a:gd name="connsiteY101" fmla="*/ 4997 h 10000"/>
                    <a:gd name="connsiteX102" fmla="*/ 111 w 9999"/>
                    <a:gd name="connsiteY102" fmla="*/ 4924 h 10000"/>
                    <a:gd name="connsiteX103" fmla="*/ 0 w 9999"/>
                    <a:gd name="connsiteY103" fmla="*/ 2849 h 10000"/>
                    <a:gd name="connsiteX104" fmla="*/ 80 w 9999"/>
                    <a:gd name="connsiteY104" fmla="*/ 2533 h 10000"/>
                    <a:gd name="connsiteX105" fmla="*/ 153 w 9999"/>
                    <a:gd name="connsiteY105" fmla="*/ 2198 h 10000"/>
                    <a:gd name="connsiteX106" fmla="*/ 251 w 9999"/>
                    <a:gd name="connsiteY106" fmla="*/ 1890 h 10000"/>
                    <a:gd name="connsiteX107" fmla="*/ 381 w 9999"/>
                    <a:gd name="connsiteY107" fmla="*/ 1621 h 10000"/>
                    <a:gd name="connsiteX108" fmla="*/ 504 w 9999"/>
                    <a:gd name="connsiteY108" fmla="*/ 1379 h 10000"/>
                    <a:gd name="connsiteX109" fmla="*/ 650 w 9999"/>
                    <a:gd name="connsiteY109" fmla="*/ 1151 h 10000"/>
                    <a:gd name="connsiteX110" fmla="*/ 828 w 9999"/>
                    <a:gd name="connsiteY110" fmla="*/ 958 h 10000"/>
                    <a:gd name="connsiteX111" fmla="*/ 1001 w 9999"/>
                    <a:gd name="connsiteY111" fmla="*/ 789 h 10000"/>
                    <a:gd name="connsiteX112" fmla="*/ 1178 w 9999"/>
                    <a:gd name="connsiteY112" fmla="*/ 620 h 10000"/>
                    <a:gd name="connsiteX113" fmla="*/ 1380 w 9999"/>
                    <a:gd name="connsiteY113" fmla="*/ 484 h 10000"/>
                    <a:gd name="connsiteX114" fmla="*/ 1785 w 9999"/>
                    <a:gd name="connsiteY114" fmla="*/ 265 h 10000"/>
                    <a:gd name="connsiteX115" fmla="*/ 2197 w 9999"/>
                    <a:gd name="connsiteY115" fmla="*/ 126 h 10000"/>
                    <a:gd name="connsiteX116" fmla="*/ 2374 w 9999"/>
                    <a:gd name="connsiteY116" fmla="*/ 86 h 10000"/>
                    <a:gd name="connsiteX117" fmla="*/ 2527 w 9999"/>
                    <a:gd name="connsiteY117" fmla="*/ 60 h 10000"/>
                    <a:gd name="connsiteX118" fmla="*/ 2945 w 9999"/>
                    <a:gd name="connsiteY11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111 w 10000"/>
                    <a:gd name="connsiteY101" fmla="*/ 4924 h 10000"/>
                    <a:gd name="connsiteX102" fmla="*/ 0 w 10000"/>
                    <a:gd name="connsiteY102" fmla="*/ 2849 h 10000"/>
                    <a:gd name="connsiteX103" fmla="*/ 80 w 10000"/>
                    <a:gd name="connsiteY103" fmla="*/ 2533 h 10000"/>
                    <a:gd name="connsiteX104" fmla="*/ 153 w 10000"/>
                    <a:gd name="connsiteY104" fmla="*/ 2198 h 10000"/>
                    <a:gd name="connsiteX105" fmla="*/ 251 w 10000"/>
                    <a:gd name="connsiteY105" fmla="*/ 1890 h 10000"/>
                    <a:gd name="connsiteX106" fmla="*/ 381 w 10000"/>
                    <a:gd name="connsiteY106" fmla="*/ 1621 h 10000"/>
                    <a:gd name="connsiteX107" fmla="*/ 504 w 10000"/>
                    <a:gd name="connsiteY107" fmla="*/ 1379 h 10000"/>
                    <a:gd name="connsiteX108" fmla="*/ 650 w 10000"/>
                    <a:gd name="connsiteY108" fmla="*/ 1151 h 10000"/>
                    <a:gd name="connsiteX109" fmla="*/ 828 w 10000"/>
                    <a:gd name="connsiteY109" fmla="*/ 958 h 10000"/>
                    <a:gd name="connsiteX110" fmla="*/ 1001 w 10000"/>
                    <a:gd name="connsiteY110" fmla="*/ 789 h 10000"/>
                    <a:gd name="connsiteX111" fmla="*/ 1178 w 10000"/>
                    <a:gd name="connsiteY111" fmla="*/ 620 h 10000"/>
                    <a:gd name="connsiteX112" fmla="*/ 1380 w 10000"/>
                    <a:gd name="connsiteY112" fmla="*/ 484 h 10000"/>
                    <a:gd name="connsiteX113" fmla="*/ 1785 w 10000"/>
                    <a:gd name="connsiteY113" fmla="*/ 265 h 10000"/>
                    <a:gd name="connsiteX114" fmla="*/ 2197 w 10000"/>
                    <a:gd name="connsiteY114" fmla="*/ 126 h 10000"/>
                    <a:gd name="connsiteX115" fmla="*/ 2374 w 10000"/>
                    <a:gd name="connsiteY115" fmla="*/ 86 h 10000"/>
                    <a:gd name="connsiteX116" fmla="*/ 2527 w 10000"/>
                    <a:gd name="connsiteY116" fmla="*/ 60 h 10000"/>
                    <a:gd name="connsiteX117" fmla="*/ 2945 w 10000"/>
                    <a:gd name="connsiteY11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0 w 10000"/>
                    <a:gd name="connsiteY101" fmla="*/ 2849 h 10000"/>
                    <a:gd name="connsiteX102" fmla="*/ 80 w 10000"/>
                    <a:gd name="connsiteY102" fmla="*/ 2533 h 10000"/>
                    <a:gd name="connsiteX103" fmla="*/ 153 w 10000"/>
                    <a:gd name="connsiteY103" fmla="*/ 2198 h 10000"/>
                    <a:gd name="connsiteX104" fmla="*/ 251 w 10000"/>
                    <a:gd name="connsiteY104" fmla="*/ 1890 h 10000"/>
                    <a:gd name="connsiteX105" fmla="*/ 381 w 10000"/>
                    <a:gd name="connsiteY105" fmla="*/ 1621 h 10000"/>
                    <a:gd name="connsiteX106" fmla="*/ 504 w 10000"/>
                    <a:gd name="connsiteY106" fmla="*/ 1379 h 10000"/>
                    <a:gd name="connsiteX107" fmla="*/ 650 w 10000"/>
                    <a:gd name="connsiteY107" fmla="*/ 1151 h 10000"/>
                    <a:gd name="connsiteX108" fmla="*/ 828 w 10000"/>
                    <a:gd name="connsiteY108" fmla="*/ 958 h 10000"/>
                    <a:gd name="connsiteX109" fmla="*/ 1001 w 10000"/>
                    <a:gd name="connsiteY109" fmla="*/ 789 h 10000"/>
                    <a:gd name="connsiteX110" fmla="*/ 1178 w 10000"/>
                    <a:gd name="connsiteY110" fmla="*/ 620 h 10000"/>
                    <a:gd name="connsiteX111" fmla="*/ 1380 w 10000"/>
                    <a:gd name="connsiteY111" fmla="*/ 484 h 10000"/>
                    <a:gd name="connsiteX112" fmla="*/ 1785 w 10000"/>
                    <a:gd name="connsiteY112" fmla="*/ 265 h 10000"/>
                    <a:gd name="connsiteX113" fmla="*/ 2197 w 10000"/>
                    <a:gd name="connsiteY113" fmla="*/ 126 h 10000"/>
                    <a:gd name="connsiteX114" fmla="*/ 2374 w 10000"/>
                    <a:gd name="connsiteY114" fmla="*/ 86 h 10000"/>
                    <a:gd name="connsiteX115" fmla="*/ 2527 w 10000"/>
                    <a:gd name="connsiteY115" fmla="*/ 60 h 10000"/>
                    <a:gd name="connsiteX116" fmla="*/ 2945 w 10000"/>
                    <a:gd name="connsiteY11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0 w 10000"/>
                    <a:gd name="connsiteY100" fmla="*/ 2849 h 10000"/>
                    <a:gd name="connsiteX101" fmla="*/ 80 w 10000"/>
                    <a:gd name="connsiteY101" fmla="*/ 2533 h 10000"/>
                    <a:gd name="connsiteX102" fmla="*/ 153 w 10000"/>
                    <a:gd name="connsiteY102" fmla="*/ 2198 h 10000"/>
                    <a:gd name="connsiteX103" fmla="*/ 251 w 10000"/>
                    <a:gd name="connsiteY103" fmla="*/ 1890 h 10000"/>
                    <a:gd name="connsiteX104" fmla="*/ 381 w 10000"/>
                    <a:gd name="connsiteY104" fmla="*/ 1621 h 10000"/>
                    <a:gd name="connsiteX105" fmla="*/ 504 w 10000"/>
                    <a:gd name="connsiteY105" fmla="*/ 1379 h 10000"/>
                    <a:gd name="connsiteX106" fmla="*/ 650 w 10000"/>
                    <a:gd name="connsiteY106" fmla="*/ 1151 h 10000"/>
                    <a:gd name="connsiteX107" fmla="*/ 828 w 10000"/>
                    <a:gd name="connsiteY107" fmla="*/ 958 h 10000"/>
                    <a:gd name="connsiteX108" fmla="*/ 1001 w 10000"/>
                    <a:gd name="connsiteY108" fmla="*/ 789 h 10000"/>
                    <a:gd name="connsiteX109" fmla="*/ 1178 w 10000"/>
                    <a:gd name="connsiteY109" fmla="*/ 620 h 10000"/>
                    <a:gd name="connsiteX110" fmla="*/ 1380 w 10000"/>
                    <a:gd name="connsiteY110" fmla="*/ 484 h 10000"/>
                    <a:gd name="connsiteX111" fmla="*/ 1785 w 10000"/>
                    <a:gd name="connsiteY111" fmla="*/ 265 h 10000"/>
                    <a:gd name="connsiteX112" fmla="*/ 2197 w 10000"/>
                    <a:gd name="connsiteY112" fmla="*/ 126 h 10000"/>
                    <a:gd name="connsiteX113" fmla="*/ 2374 w 10000"/>
                    <a:gd name="connsiteY113" fmla="*/ 86 h 10000"/>
                    <a:gd name="connsiteX114" fmla="*/ 2527 w 10000"/>
                    <a:gd name="connsiteY114" fmla="*/ 60 h 10000"/>
                    <a:gd name="connsiteX115" fmla="*/ 2945 w 10000"/>
                    <a:gd name="connsiteY11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0 w 10000"/>
                    <a:gd name="connsiteY99" fmla="*/ 2849 h 10000"/>
                    <a:gd name="connsiteX100" fmla="*/ 80 w 10000"/>
                    <a:gd name="connsiteY100" fmla="*/ 2533 h 10000"/>
                    <a:gd name="connsiteX101" fmla="*/ 153 w 10000"/>
                    <a:gd name="connsiteY101" fmla="*/ 2198 h 10000"/>
                    <a:gd name="connsiteX102" fmla="*/ 251 w 10000"/>
                    <a:gd name="connsiteY102" fmla="*/ 1890 h 10000"/>
                    <a:gd name="connsiteX103" fmla="*/ 381 w 10000"/>
                    <a:gd name="connsiteY103" fmla="*/ 1621 h 10000"/>
                    <a:gd name="connsiteX104" fmla="*/ 504 w 10000"/>
                    <a:gd name="connsiteY104" fmla="*/ 1379 h 10000"/>
                    <a:gd name="connsiteX105" fmla="*/ 650 w 10000"/>
                    <a:gd name="connsiteY105" fmla="*/ 1151 h 10000"/>
                    <a:gd name="connsiteX106" fmla="*/ 828 w 10000"/>
                    <a:gd name="connsiteY106" fmla="*/ 958 h 10000"/>
                    <a:gd name="connsiteX107" fmla="*/ 1001 w 10000"/>
                    <a:gd name="connsiteY107" fmla="*/ 789 h 10000"/>
                    <a:gd name="connsiteX108" fmla="*/ 1178 w 10000"/>
                    <a:gd name="connsiteY108" fmla="*/ 620 h 10000"/>
                    <a:gd name="connsiteX109" fmla="*/ 1380 w 10000"/>
                    <a:gd name="connsiteY109" fmla="*/ 484 h 10000"/>
                    <a:gd name="connsiteX110" fmla="*/ 1785 w 10000"/>
                    <a:gd name="connsiteY110" fmla="*/ 265 h 10000"/>
                    <a:gd name="connsiteX111" fmla="*/ 2197 w 10000"/>
                    <a:gd name="connsiteY111" fmla="*/ 126 h 10000"/>
                    <a:gd name="connsiteX112" fmla="*/ 2374 w 10000"/>
                    <a:gd name="connsiteY112" fmla="*/ 86 h 10000"/>
                    <a:gd name="connsiteX113" fmla="*/ 2527 w 10000"/>
                    <a:gd name="connsiteY113" fmla="*/ 60 h 10000"/>
                    <a:gd name="connsiteX114" fmla="*/ 2945 w 10000"/>
                    <a:gd name="connsiteY114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0 w 10000"/>
                    <a:gd name="connsiteY98" fmla="*/ 2849 h 10000"/>
                    <a:gd name="connsiteX99" fmla="*/ 80 w 10000"/>
                    <a:gd name="connsiteY99" fmla="*/ 2533 h 10000"/>
                    <a:gd name="connsiteX100" fmla="*/ 153 w 10000"/>
                    <a:gd name="connsiteY100" fmla="*/ 2198 h 10000"/>
                    <a:gd name="connsiteX101" fmla="*/ 251 w 10000"/>
                    <a:gd name="connsiteY101" fmla="*/ 1890 h 10000"/>
                    <a:gd name="connsiteX102" fmla="*/ 381 w 10000"/>
                    <a:gd name="connsiteY102" fmla="*/ 1621 h 10000"/>
                    <a:gd name="connsiteX103" fmla="*/ 504 w 10000"/>
                    <a:gd name="connsiteY103" fmla="*/ 1379 h 10000"/>
                    <a:gd name="connsiteX104" fmla="*/ 650 w 10000"/>
                    <a:gd name="connsiteY104" fmla="*/ 1151 h 10000"/>
                    <a:gd name="connsiteX105" fmla="*/ 828 w 10000"/>
                    <a:gd name="connsiteY105" fmla="*/ 958 h 10000"/>
                    <a:gd name="connsiteX106" fmla="*/ 1001 w 10000"/>
                    <a:gd name="connsiteY106" fmla="*/ 789 h 10000"/>
                    <a:gd name="connsiteX107" fmla="*/ 1178 w 10000"/>
                    <a:gd name="connsiteY107" fmla="*/ 620 h 10000"/>
                    <a:gd name="connsiteX108" fmla="*/ 1380 w 10000"/>
                    <a:gd name="connsiteY108" fmla="*/ 484 h 10000"/>
                    <a:gd name="connsiteX109" fmla="*/ 1785 w 10000"/>
                    <a:gd name="connsiteY109" fmla="*/ 265 h 10000"/>
                    <a:gd name="connsiteX110" fmla="*/ 2197 w 10000"/>
                    <a:gd name="connsiteY110" fmla="*/ 126 h 10000"/>
                    <a:gd name="connsiteX111" fmla="*/ 2374 w 10000"/>
                    <a:gd name="connsiteY111" fmla="*/ 86 h 10000"/>
                    <a:gd name="connsiteX112" fmla="*/ 2527 w 10000"/>
                    <a:gd name="connsiteY112" fmla="*/ 60 h 10000"/>
                    <a:gd name="connsiteX113" fmla="*/ 2945 w 10000"/>
                    <a:gd name="connsiteY113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0 w 10000"/>
                    <a:gd name="connsiteY97" fmla="*/ 2849 h 10000"/>
                    <a:gd name="connsiteX98" fmla="*/ 80 w 10000"/>
                    <a:gd name="connsiteY98" fmla="*/ 2533 h 10000"/>
                    <a:gd name="connsiteX99" fmla="*/ 153 w 10000"/>
                    <a:gd name="connsiteY99" fmla="*/ 2198 h 10000"/>
                    <a:gd name="connsiteX100" fmla="*/ 251 w 10000"/>
                    <a:gd name="connsiteY100" fmla="*/ 1890 h 10000"/>
                    <a:gd name="connsiteX101" fmla="*/ 381 w 10000"/>
                    <a:gd name="connsiteY101" fmla="*/ 1621 h 10000"/>
                    <a:gd name="connsiteX102" fmla="*/ 504 w 10000"/>
                    <a:gd name="connsiteY102" fmla="*/ 1379 h 10000"/>
                    <a:gd name="connsiteX103" fmla="*/ 650 w 10000"/>
                    <a:gd name="connsiteY103" fmla="*/ 1151 h 10000"/>
                    <a:gd name="connsiteX104" fmla="*/ 828 w 10000"/>
                    <a:gd name="connsiteY104" fmla="*/ 958 h 10000"/>
                    <a:gd name="connsiteX105" fmla="*/ 1001 w 10000"/>
                    <a:gd name="connsiteY105" fmla="*/ 789 h 10000"/>
                    <a:gd name="connsiteX106" fmla="*/ 1178 w 10000"/>
                    <a:gd name="connsiteY106" fmla="*/ 620 h 10000"/>
                    <a:gd name="connsiteX107" fmla="*/ 1380 w 10000"/>
                    <a:gd name="connsiteY107" fmla="*/ 484 h 10000"/>
                    <a:gd name="connsiteX108" fmla="*/ 1785 w 10000"/>
                    <a:gd name="connsiteY108" fmla="*/ 265 h 10000"/>
                    <a:gd name="connsiteX109" fmla="*/ 2197 w 10000"/>
                    <a:gd name="connsiteY109" fmla="*/ 126 h 10000"/>
                    <a:gd name="connsiteX110" fmla="*/ 2374 w 10000"/>
                    <a:gd name="connsiteY110" fmla="*/ 86 h 10000"/>
                    <a:gd name="connsiteX111" fmla="*/ 2527 w 10000"/>
                    <a:gd name="connsiteY111" fmla="*/ 60 h 10000"/>
                    <a:gd name="connsiteX112" fmla="*/ 2945 w 10000"/>
                    <a:gd name="connsiteY112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0 w 10000"/>
                    <a:gd name="connsiteY96" fmla="*/ 2849 h 10000"/>
                    <a:gd name="connsiteX97" fmla="*/ 80 w 10000"/>
                    <a:gd name="connsiteY97" fmla="*/ 2533 h 10000"/>
                    <a:gd name="connsiteX98" fmla="*/ 153 w 10000"/>
                    <a:gd name="connsiteY98" fmla="*/ 2198 h 10000"/>
                    <a:gd name="connsiteX99" fmla="*/ 251 w 10000"/>
                    <a:gd name="connsiteY99" fmla="*/ 1890 h 10000"/>
                    <a:gd name="connsiteX100" fmla="*/ 381 w 10000"/>
                    <a:gd name="connsiteY100" fmla="*/ 1621 h 10000"/>
                    <a:gd name="connsiteX101" fmla="*/ 504 w 10000"/>
                    <a:gd name="connsiteY101" fmla="*/ 1379 h 10000"/>
                    <a:gd name="connsiteX102" fmla="*/ 650 w 10000"/>
                    <a:gd name="connsiteY102" fmla="*/ 1151 h 10000"/>
                    <a:gd name="connsiteX103" fmla="*/ 828 w 10000"/>
                    <a:gd name="connsiteY103" fmla="*/ 958 h 10000"/>
                    <a:gd name="connsiteX104" fmla="*/ 1001 w 10000"/>
                    <a:gd name="connsiteY104" fmla="*/ 789 h 10000"/>
                    <a:gd name="connsiteX105" fmla="*/ 1178 w 10000"/>
                    <a:gd name="connsiteY105" fmla="*/ 620 h 10000"/>
                    <a:gd name="connsiteX106" fmla="*/ 1380 w 10000"/>
                    <a:gd name="connsiteY106" fmla="*/ 484 h 10000"/>
                    <a:gd name="connsiteX107" fmla="*/ 1785 w 10000"/>
                    <a:gd name="connsiteY107" fmla="*/ 265 h 10000"/>
                    <a:gd name="connsiteX108" fmla="*/ 2197 w 10000"/>
                    <a:gd name="connsiteY108" fmla="*/ 126 h 10000"/>
                    <a:gd name="connsiteX109" fmla="*/ 2374 w 10000"/>
                    <a:gd name="connsiteY109" fmla="*/ 86 h 10000"/>
                    <a:gd name="connsiteX110" fmla="*/ 2527 w 10000"/>
                    <a:gd name="connsiteY110" fmla="*/ 60 h 10000"/>
                    <a:gd name="connsiteX111" fmla="*/ 2945 w 10000"/>
                    <a:gd name="connsiteY111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0 w 10000"/>
                    <a:gd name="connsiteY95" fmla="*/ 2849 h 10000"/>
                    <a:gd name="connsiteX96" fmla="*/ 80 w 10000"/>
                    <a:gd name="connsiteY96" fmla="*/ 2533 h 10000"/>
                    <a:gd name="connsiteX97" fmla="*/ 153 w 10000"/>
                    <a:gd name="connsiteY97" fmla="*/ 2198 h 10000"/>
                    <a:gd name="connsiteX98" fmla="*/ 251 w 10000"/>
                    <a:gd name="connsiteY98" fmla="*/ 1890 h 10000"/>
                    <a:gd name="connsiteX99" fmla="*/ 381 w 10000"/>
                    <a:gd name="connsiteY99" fmla="*/ 1621 h 10000"/>
                    <a:gd name="connsiteX100" fmla="*/ 504 w 10000"/>
                    <a:gd name="connsiteY100" fmla="*/ 1379 h 10000"/>
                    <a:gd name="connsiteX101" fmla="*/ 650 w 10000"/>
                    <a:gd name="connsiteY101" fmla="*/ 1151 h 10000"/>
                    <a:gd name="connsiteX102" fmla="*/ 828 w 10000"/>
                    <a:gd name="connsiteY102" fmla="*/ 958 h 10000"/>
                    <a:gd name="connsiteX103" fmla="*/ 1001 w 10000"/>
                    <a:gd name="connsiteY103" fmla="*/ 789 h 10000"/>
                    <a:gd name="connsiteX104" fmla="*/ 1178 w 10000"/>
                    <a:gd name="connsiteY104" fmla="*/ 620 h 10000"/>
                    <a:gd name="connsiteX105" fmla="*/ 1380 w 10000"/>
                    <a:gd name="connsiteY105" fmla="*/ 484 h 10000"/>
                    <a:gd name="connsiteX106" fmla="*/ 1785 w 10000"/>
                    <a:gd name="connsiteY106" fmla="*/ 265 h 10000"/>
                    <a:gd name="connsiteX107" fmla="*/ 2197 w 10000"/>
                    <a:gd name="connsiteY107" fmla="*/ 126 h 10000"/>
                    <a:gd name="connsiteX108" fmla="*/ 2374 w 10000"/>
                    <a:gd name="connsiteY108" fmla="*/ 86 h 10000"/>
                    <a:gd name="connsiteX109" fmla="*/ 2527 w 10000"/>
                    <a:gd name="connsiteY109" fmla="*/ 60 h 10000"/>
                    <a:gd name="connsiteX110" fmla="*/ 2945 w 10000"/>
                    <a:gd name="connsiteY110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0 w 10000"/>
                    <a:gd name="connsiteY94" fmla="*/ 2849 h 10000"/>
                    <a:gd name="connsiteX95" fmla="*/ 80 w 10000"/>
                    <a:gd name="connsiteY95" fmla="*/ 2533 h 10000"/>
                    <a:gd name="connsiteX96" fmla="*/ 153 w 10000"/>
                    <a:gd name="connsiteY96" fmla="*/ 2198 h 10000"/>
                    <a:gd name="connsiteX97" fmla="*/ 251 w 10000"/>
                    <a:gd name="connsiteY97" fmla="*/ 1890 h 10000"/>
                    <a:gd name="connsiteX98" fmla="*/ 381 w 10000"/>
                    <a:gd name="connsiteY98" fmla="*/ 1621 h 10000"/>
                    <a:gd name="connsiteX99" fmla="*/ 504 w 10000"/>
                    <a:gd name="connsiteY99" fmla="*/ 1379 h 10000"/>
                    <a:gd name="connsiteX100" fmla="*/ 650 w 10000"/>
                    <a:gd name="connsiteY100" fmla="*/ 1151 h 10000"/>
                    <a:gd name="connsiteX101" fmla="*/ 828 w 10000"/>
                    <a:gd name="connsiteY101" fmla="*/ 958 h 10000"/>
                    <a:gd name="connsiteX102" fmla="*/ 1001 w 10000"/>
                    <a:gd name="connsiteY102" fmla="*/ 789 h 10000"/>
                    <a:gd name="connsiteX103" fmla="*/ 1178 w 10000"/>
                    <a:gd name="connsiteY103" fmla="*/ 620 h 10000"/>
                    <a:gd name="connsiteX104" fmla="*/ 1380 w 10000"/>
                    <a:gd name="connsiteY104" fmla="*/ 484 h 10000"/>
                    <a:gd name="connsiteX105" fmla="*/ 1785 w 10000"/>
                    <a:gd name="connsiteY105" fmla="*/ 265 h 10000"/>
                    <a:gd name="connsiteX106" fmla="*/ 2197 w 10000"/>
                    <a:gd name="connsiteY106" fmla="*/ 126 h 10000"/>
                    <a:gd name="connsiteX107" fmla="*/ 2374 w 10000"/>
                    <a:gd name="connsiteY107" fmla="*/ 86 h 10000"/>
                    <a:gd name="connsiteX108" fmla="*/ 2527 w 10000"/>
                    <a:gd name="connsiteY108" fmla="*/ 60 h 10000"/>
                    <a:gd name="connsiteX109" fmla="*/ 2945 w 10000"/>
                    <a:gd name="connsiteY109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0 w 10000"/>
                    <a:gd name="connsiteY93" fmla="*/ 2849 h 10000"/>
                    <a:gd name="connsiteX94" fmla="*/ 80 w 10000"/>
                    <a:gd name="connsiteY94" fmla="*/ 2533 h 10000"/>
                    <a:gd name="connsiteX95" fmla="*/ 153 w 10000"/>
                    <a:gd name="connsiteY95" fmla="*/ 2198 h 10000"/>
                    <a:gd name="connsiteX96" fmla="*/ 251 w 10000"/>
                    <a:gd name="connsiteY96" fmla="*/ 1890 h 10000"/>
                    <a:gd name="connsiteX97" fmla="*/ 381 w 10000"/>
                    <a:gd name="connsiteY97" fmla="*/ 1621 h 10000"/>
                    <a:gd name="connsiteX98" fmla="*/ 504 w 10000"/>
                    <a:gd name="connsiteY98" fmla="*/ 1379 h 10000"/>
                    <a:gd name="connsiteX99" fmla="*/ 650 w 10000"/>
                    <a:gd name="connsiteY99" fmla="*/ 1151 h 10000"/>
                    <a:gd name="connsiteX100" fmla="*/ 828 w 10000"/>
                    <a:gd name="connsiteY100" fmla="*/ 958 h 10000"/>
                    <a:gd name="connsiteX101" fmla="*/ 1001 w 10000"/>
                    <a:gd name="connsiteY101" fmla="*/ 789 h 10000"/>
                    <a:gd name="connsiteX102" fmla="*/ 1178 w 10000"/>
                    <a:gd name="connsiteY102" fmla="*/ 620 h 10000"/>
                    <a:gd name="connsiteX103" fmla="*/ 1380 w 10000"/>
                    <a:gd name="connsiteY103" fmla="*/ 484 h 10000"/>
                    <a:gd name="connsiteX104" fmla="*/ 1785 w 10000"/>
                    <a:gd name="connsiteY104" fmla="*/ 265 h 10000"/>
                    <a:gd name="connsiteX105" fmla="*/ 2197 w 10000"/>
                    <a:gd name="connsiteY105" fmla="*/ 126 h 10000"/>
                    <a:gd name="connsiteX106" fmla="*/ 2374 w 10000"/>
                    <a:gd name="connsiteY106" fmla="*/ 86 h 10000"/>
                    <a:gd name="connsiteX107" fmla="*/ 2527 w 10000"/>
                    <a:gd name="connsiteY107" fmla="*/ 60 h 10000"/>
                    <a:gd name="connsiteX108" fmla="*/ 2945 w 10000"/>
                    <a:gd name="connsiteY10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0 w 10000"/>
                    <a:gd name="connsiteY92" fmla="*/ 2849 h 10000"/>
                    <a:gd name="connsiteX93" fmla="*/ 80 w 10000"/>
                    <a:gd name="connsiteY93" fmla="*/ 2533 h 10000"/>
                    <a:gd name="connsiteX94" fmla="*/ 153 w 10000"/>
                    <a:gd name="connsiteY94" fmla="*/ 2198 h 10000"/>
                    <a:gd name="connsiteX95" fmla="*/ 251 w 10000"/>
                    <a:gd name="connsiteY95" fmla="*/ 1890 h 10000"/>
                    <a:gd name="connsiteX96" fmla="*/ 381 w 10000"/>
                    <a:gd name="connsiteY96" fmla="*/ 1621 h 10000"/>
                    <a:gd name="connsiteX97" fmla="*/ 504 w 10000"/>
                    <a:gd name="connsiteY97" fmla="*/ 1379 h 10000"/>
                    <a:gd name="connsiteX98" fmla="*/ 650 w 10000"/>
                    <a:gd name="connsiteY98" fmla="*/ 1151 h 10000"/>
                    <a:gd name="connsiteX99" fmla="*/ 828 w 10000"/>
                    <a:gd name="connsiteY99" fmla="*/ 958 h 10000"/>
                    <a:gd name="connsiteX100" fmla="*/ 1001 w 10000"/>
                    <a:gd name="connsiteY100" fmla="*/ 789 h 10000"/>
                    <a:gd name="connsiteX101" fmla="*/ 1178 w 10000"/>
                    <a:gd name="connsiteY101" fmla="*/ 620 h 10000"/>
                    <a:gd name="connsiteX102" fmla="*/ 1380 w 10000"/>
                    <a:gd name="connsiteY102" fmla="*/ 484 h 10000"/>
                    <a:gd name="connsiteX103" fmla="*/ 1785 w 10000"/>
                    <a:gd name="connsiteY103" fmla="*/ 265 h 10000"/>
                    <a:gd name="connsiteX104" fmla="*/ 2197 w 10000"/>
                    <a:gd name="connsiteY104" fmla="*/ 126 h 10000"/>
                    <a:gd name="connsiteX105" fmla="*/ 2374 w 10000"/>
                    <a:gd name="connsiteY105" fmla="*/ 86 h 10000"/>
                    <a:gd name="connsiteX106" fmla="*/ 2527 w 10000"/>
                    <a:gd name="connsiteY106" fmla="*/ 60 h 10000"/>
                    <a:gd name="connsiteX107" fmla="*/ 2945 w 10000"/>
                    <a:gd name="connsiteY10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0 w 10000"/>
                    <a:gd name="connsiteY91" fmla="*/ 2849 h 10000"/>
                    <a:gd name="connsiteX92" fmla="*/ 80 w 10000"/>
                    <a:gd name="connsiteY92" fmla="*/ 2533 h 10000"/>
                    <a:gd name="connsiteX93" fmla="*/ 153 w 10000"/>
                    <a:gd name="connsiteY93" fmla="*/ 2198 h 10000"/>
                    <a:gd name="connsiteX94" fmla="*/ 251 w 10000"/>
                    <a:gd name="connsiteY94" fmla="*/ 1890 h 10000"/>
                    <a:gd name="connsiteX95" fmla="*/ 381 w 10000"/>
                    <a:gd name="connsiteY95" fmla="*/ 1621 h 10000"/>
                    <a:gd name="connsiteX96" fmla="*/ 504 w 10000"/>
                    <a:gd name="connsiteY96" fmla="*/ 1379 h 10000"/>
                    <a:gd name="connsiteX97" fmla="*/ 650 w 10000"/>
                    <a:gd name="connsiteY97" fmla="*/ 1151 h 10000"/>
                    <a:gd name="connsiteX98" fmla="*/ 828 w 10000"/>
                    <a:gd name="connsiteY98" fmla="*/ 958 h 10000"/>
                    <a:gd name="connsiteX99" fmla="*/ 1001 w 10000"/>
                    <a:gd name="connsiteY99" fmla="*/ 789 h 10000"/>
                    <a:gd name="connsiteX100" fmla="*/ 1178 w 10000"/>
                    <a:gd name="connsiteY100" fmla="*/ 620 h 10000"/>
                    <a:gd name="connsiteX101" fmla="*/ 1380 w 10000"/>
                    <a:gd name="connsiteY101" fmla="*/ 484 h 10000"/>
                    <a:gd name="connsiteX102" fmla="*/ 1785 w 10000"/>
                    <a:gd name="connsiteY102" fmla="*/ 265 h 10000"/>
                    <a:gd name="connsiteX103" fmla="*/ 2197 w 10000"/>
                    <a:gd name="connsiteY103" fmla="*/ 126 h 10000"/>
                    <a:gd name="connsiteX104" fmla="*/ 2374 w 10000"/>
                    <a:gd name="connsiteY104" fmla="*/ 86 h 10000"/>
                    <a:gd name="connsiteX105" fmla="*/ 2527 w 10000"/>
                    <a:gd name="connsiteY105" fmla="*/ 60 h 10000"/>
                    <a:gd name="connsiteX106" fmla="*/ 2945 w 10000"/>
                    <a:gd name="connsiteY10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8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0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884 w 9939"/>
                    <a:gd name="connsiteY0" fmla="*/ 0 h 10000"/>
                    <a:gd name="connsiteX1" fmla="*/ 6952 w 9939"/>
                    <a:gd name="connsiteY1" fmla="*/ 0 h 10000"/>
                    <a:gd name="connsiteX2" fmla="*/ 7080 w 9939"/>
                    <a:gd name="connsiteY2" fmla="*/ 17 h 10000"/>
                    <a:gd name="connsiteX3" fmla="*/ 7363 w 9939"/>
                    <a:gd name="connsiteY3" fmla="*/ 56 h 10000"/>
                    <a:gd name="connsiteX4" fmla="*/ 7541 w 9939"/>
                    <a:gd name="connsiteY4" fmla="*/ 86 h 10000"/>
                    <a:gd name="connsiteX5" fmla="*/ 7700 w 9939"/>
                    <a:gd name="connsiteY5" fmla="*/ 126 h 10000"/>
                    <a:gd name="connsiteX6" fmla="*/ 7983 w 9939"/>
                    <a:gd name="connsiteY6" fmla="*/ 212 h 10000"/>
                    <a:gd name="connsiteX7" fmla="*/ 8258 w 9939"/>
                    <a:gd name="connsiteY7" fmla="*/ 332 h 10000"/>
                    <a:gd name="connsiteX8" fmla="*/ 8547 w 9939"/>
                    <a:gd name="connsiteY8" fmla="*/ 484 h 10000"/>
                    <a:gd name="connsiteX9" fmla="*/ 8786 w 9939"/>
                    <a:gd name="connsiteY9" fmla="*/ 676 h 10000"/>
                    <a:gd name="connsiteX10" fmla="*/ 9044 w 9939"/>
                    <a:gd name="connsiteY10" fmla="*/ 892 h 10000"/>
                    <a:gd name="connsiteX11" fmla="*/ 9240 w 9939"/>
                    <a:gd name="connsiteY11" fmla="*/ 1151 h 10000"/>
                    <a:gd name="connsiteX12" fmla="*/ 9442 w 9939"/>
                    <a:gd name="connsiteY12" fmla="*/ 1459 h 10000"/>
                    <a:gd name="connsiteX13" fmla="*/ 9613 w 9939"/>
                    <a:gd name="connsiteY13" fmla="*/ 1797 h 10000"/>
                    <a:gd name="connsiteX14" fmla="*/ 9737 w 9939"/>
                    <a:gd name="connsiteY14" fmla="*/ 2198 h 10000"/>
                    <a:gd name="connsiteX15" fmla="*/ 9841 w 9939"/>
                    <a:gd name="connsiteY15" fmla="*/ 2649 h 10000"/>
                    <a:gd name="connsiteX16" fmla="*/ 9859 w 9939"/>
                    <a:gd name="connsiteY16" fmla="*/ 2838 h 10000"/>
                    <a:gd name="connsiteX17" fmla="*/ 9915 w 9939"/>
                    <a:gd name="connsiteY17" fmla="*/ 3156 h 10000"/>
                    <a:gd name="connsiteX18" fmla="*/ 9939 w 9939"/>
                    <a:gd name="connsiteY18" fmla="*/ 3733 h 10000"/>
                    <a:gd name="connsiteX19" fmla="*/ 9915 w 9939"/>
                    <a:gd name="connsiteY19" fmla="*/ 4211 h 10000"/>
                    <a:gd name="connsiteX20" fmla="*/ 9859 w 9939"/>
                    <a:gd name="connsiteY20" fmla="*/ 4748 h 10000"/>
                    <a:gd name="connsiteX21" fmla="*/ 9841 w 9939"/>
                    <a:gd name="connsiteY21" fmla="*/ 4834 h 10000"/>
                    <a:gd name="connsiteX22" fmla="*/ 9780 w 9939"/>
                    <a:gd name="connsiteY22" fmla="*/ 4924 h 10000"/>
                    <a:gd name="connsiteX23" fmla="*/ 9706 w 9939"/>
                    <a:gd name="connsiteY23" fmla="*/ 4997 h 10000"/>
                    <a:gd name="connsiteX24" fmla="*/ 9589 w 9939"/>
                    <a:gd name="connsiteY24" fmla="*/ 5073 h 10000"/>
                    <a:gd name="connsiteX25" fmla="*/ 9473 w 9939"/>
                    <a:gd name="connsiteY25" fmla="*/ 5119 h 10000"/>
                    <a:gd name="connsiteX26" fmla="*/ 9320 w 9939"/>
                    <a:gd name="connsiteY26" fmla="*/ 5162 h 10000"/>
                    <a:gd name="connsiteX27" fmla="*/ 9173 w 9939"/>
                    <a:gd name="connsiteY27" fmla="*/ 5192 h 10000"/>
                    <a:gd name="connsiteX28" fmla="*/ 8945 w 9939"/>
                    <a:gd name="connsiteY28" fmla="*/ 5192 h 10000"/>
                    <a:gd name="connsiteX29" fmla="*/ 8761 w 9939"/>
                    <a:gd name="connsiteY29" fmla="*/ 5176 h 10000"/>
                    <a:gd name="connsiteX30" fmla="*/ 8596 w 9939"/>
                    <a:gd name="connsiteY30" fmla="*/ 5149 h 10000"/>
                    <a:gd name="connsiteX31" fmla="*/ 8449 w 9939"/>
                    <a:gd name="connsiteY31" fmla="*/ 5103 h 10000"/>
                    <a:gd name="connsiteX32" fmla="*/ 8344 w 9939"/>
                    <a:gd name="connsiteY32" fmla="*/ 5046 h 10000"/>
                    <a:gd name="connsiteX33" fmla="*/ 8234 w 9939"/>
                    <a:gd name="connsiteY33" fmla="*/ 4970 h 10000"/>
                    <a:gd name="connsiteX34" fmla="*/ 8148 w 9939"/>
                    <a:gd name="connsiteY34" fmla="*/ 4877 h 10000"/>
                    <a:gd name="connsiteX35" fmla="*/ 8123 w 9939"/>
                    <a:gd name="connsiteY35" fmla="*/ 4791 h 10000"/>
                    <a:gd name="connsiteX36" fmla="*/ 8099 w 9939"/>
                    <a:gd name="connsiteY36" fmla="*/ 4692 h 10000"/>
                    <a:gd name="connsiteX37" fmla="*/ 8148 w 9939"/>
                    <a:gd name="connsiteY37" fmla="*/ 4181 h 10000"/>
                    <a:gd name="connsiteX38" fmla="*/ 8166 w 9939"/>
                    <a:gd name="connsiteY38" fmla="*/ 3733 h 10000"/>
                    <a:gd name="connsiteX39" fmla="*/ 8148 w 9939"/>
                    <a:gd name="connsiteY39" fmla="*/ 3352 h 10000"/>
                    <a:gd name="connsiteX40" fmla="*/ 8117 w 9939"/>
                    <a:gd name="connsiteY40" fmla="*/ 3004 h 10000"/>
                    <a:gd name="connsiteX41" fmla="*/ 8093 w 9939"/>
                    <a:gd name="connsiteY41" fmla="*/ 2863 h 10000"/>
                    <a:gd name="connsiteX42" fmla="*/ 8074 w 9939"/>
                    <a:gd name="connsiteY42" fmla="*/ 2689 h 10000"/>
                    <a:gd name="connsiteX43" fmla="*/ 8025 w 9939"/>
                    <a:gd name="connsiteY43" fmla="*/ 2414 h 10000"/>
                    <a:gd name="connsiteX44" fmla="*/ 7952 w 9939"/>
                    <a:gd name="connsiteY44" fmla="*/ 2162 h 10000"/>
                    <a:gd name="connsiteX45" fmla="*/ 7854 w 9939"/>
                    <a:gd name="connsiteY45" fmla="*/ 1940 h 10000"/>
                    <a:gd name="connsiteX46" fmla="*/ 7762 w 9939"/>
                    <a:gd name="connsiteY46" fmla="*/ 1757 h 10000"/>
                    <a:gd name="connsiteX47" fmla="*/ 7681 w 9939"/>
                    <a:gd name="connsiteY47" fmla="*/ 1621 h 10000"/>
                    <a:gd name="connsiteX48" fmla="*/ 7681 w 9939"/>
                    <a:gd name="connsiteY48" fmla="*/ 9297 h 10000"/>
                    <a:gd name="connsiteX49" fmla="*/ 7651 w 9939"/>
                    <a:gd name="connsiteY49" fmla="*/ 9443 h 10000"/>
                    <a:gd name="connsiteX50" fmla="*/ 7571 w 9939"/>
                    <a:gd name="connsiteY50" fmla="*/ 9569 h 10000"/>
                    <a:gd name="connsiteX51" fmla="*/ 7443 w 9939"/>
                    <a:gd name="connsiteY51" fmla="*/ 9698 h 10000"/>
                    <a:gd name="connsiteX52" fmla="*/ 7283 w 9939"/>
                    <a:gd name="connsiteY52" fmla="*/ 9801 h 10000"/>
                    <a:gd name="connsiteX53" fmla="*/ 7099 w 9939"/>
                    <a:gd name="connsiteY53" fmla="*/ 9881 h 10000"/>
                    <a:gd name="connsiteX54" fmla="*/ 6878 w 9939"/>
                    <a:gd name="connsiteY54" fmla="*/ 9957 h 10000"/>
                    <a:gd name="connsiteX55" fmla="*/ 6621 w 9939"/>
                    <a:gd name="connsiteY55" fmla="*/ 9987 h 10000"/>
                    <a:gd name="connsiteX56" fmla="*/ 6357 w 9939"/>
                    <a:gd name="connsiteY56" fmla="*/ 10000 h 10000"/>
                    <a:gd name="connsiteX57" fmla="*/ 6093 w 9939"/>
                    <a:gd name="connsiteY57" fmla="*/ 9987 h 10000"/>
                    <a:gd name="connsiteX58" fmla="*/ 5847 w 9939"/>
                    <a:gd name="connsiteY58" fmla="*/ 9957 h 10000"/>
                    <a:gd name="connsiteX59" fmla="*/ 5639 w 9939"/>
                    <a:gd name="connsiteY59" fmla="*/ 9884 h 10000"/>
                    <a:gd name="connsiteX60" fmla="*/ 5425 w 9939"/>
                    <a:gd name="connsiteY60" fmla="*/ 9801 h 10000"/>
                    <a:gd name="connsiteX61" fmla="*/ 5260 w 9939"/>
                    <a:gd name="connsiteY61" fmla="*/ 9695 h 10000"/>
                    <a:gd name="connsiteX62" fmla="*/ 5161 w 9939"/>
                    <a:gd name="connsiteY62" fmla="*/ 9569 h 10000"/>
                    <a:gd name="connsiteX63" fmla="*/ 5081 w 9939"/>
                    <a:gd name="connsiteY63" fmla="*/ 9443 h 10000"/>
                    <a:gd name="connsiteX64" fmla="*/ 5050 w 9939"/>
                    <a:gd name="connsiteY64" fmla="*/ 9300 h 10000"/>
                    <a:gd name="connsiteX65" fmla="*/ 5050 w 9939"/>
                    <a:gd name="connsiteY65" fmla="*/ 4559 h 10000"/>
                    <a:gd name="connsiteX66" fmla="*/ 4785 w 9939"/>
                    <a:gd name="connsiteY66" fmla="*/ 4559 h 10000"/>
                    <a:gd name="connsiteX67" fmla="*/ 4785 w 9939"/>
                    <a:gd name="connsiteY67" fmla="*/ 9297 h 10000"/>
                    <a:gd name="connsiteX68" fmla="*/ 4754 w 9939"/>
                    <a:gd name="connsiteY68" fmla="*/ 9436 h 10000"/>
                    <a:gd name="connsiteX69" fmla="*/ 4705 w 9939"/>
                    <a:gd name="connsiteY69" fmla="*/ 9566 h 10000"/>
                    <a:gd name="connsiteX70" fmla="*/ 4564 w 9939"/>
                    <a:gd name="connsiteY70" fmla="*/ 9698 h 10000"/>
                    <a:gd name="connsiteX71" fmla="*/ 4411 w 9939"/>
                    <a:gd name="connsiteY71" fmla="*/ 9801 h 10000"/>
                    <a:gd name="connsiteX72" fmla="*/ 4221 w 9939"/>
                    <a:gd name="connsiteY72" fmla="*/ 9884 h 10000"/>
                    <a:gd name="connsiteX73" fmla="*/ 3981 w 9939"/>
                    <a:gd name="connsiteY73" fmla="*/ 9957 h 10000"/>
                    <a:gd name="connsiteX74" fmla="*/ 3736 w 9939"/>
                    <a:gd name="connsiteY74" fmla="*/ 9987 h 10000"/>
                    <a:gd name="connsiteX75" fmla="*/ 3479 w 9939"/>
                    <a:gd name="connsiteY75" fmla="*/ 10000 h 10000"/>
                    <a:gd name="connsiteX76" fmla="*/ 3221 w 9939"/>
                    <a:gd name="connsiteY76" fmla="*/ 9987 h 10000"/>
                    <a:gd name="connsiteX77" fmla="*/ 2976 w 9939"/>
                    <a:gd name="connsiteY77" fmla="*/ 9957 h 10000"/>
                    <a:gd name="connsiteX78" fmla="*/ 2736 w 9939"/>
                    <a:gd name="connsiteY78" fmla="*/ 9884 h 10000"/>
                    <a:gd name="connsiteX79" fmla="*/ 2552 w 9939"/>
                    <a:gd name="connsiteY79" fmla="*/ 9801 h 10000"/>
                    <a:gd name="connsiteX80" fmla="*/ 2393 w 9939"/>
                    <a:gd name="connsiteY80" fmla="*/ 9698 h 10000"/>
                    <a:gd name="connsiteX81" fmla="*/ 2258 w 9939"/>
                    <a:gd name="connsiteY81" fmla="*/ 9566 h 10000"/>
                    <a:gd name="connsiteX82" fmla="*/ 2203 w 9939"/>
                    <a:gd name="connsiteY82" fmla="*/ 9436 h 10000"/>
                    <a:gd name="connsiteX83" fmla="*/ 2179 w 9939"/>
                    <a:gd name="connsiteY83" fmla="*/ 9300 h 10000"/>
                    <a:gd name="connsiteX84" fmla="*/ 2179 w 9939"/>
                    <a:gd name="connsiteY84" fmla="*/ 1588 h 10000"/>
                    <a:gd name="connsiteX85" fmla="*/ 2104 w 9939"/>
                    <a:gd name="connsiteY85" fmla="*/ 1704 h 10000"/>
                    <a:gd name="connsiteX86" fmla="*/ 2006 w 9939"/>
                    <a:gd name="connsiteY86" fmla="*/ 1936 h 10000"/>
                    <a:gd name="connsiteX87" fmla="*/ 1884 w 9939"/>
                    <a:gd name="connsiteY87" fmla="*/ 2202 h 10000"/>
                    <a:gd name="connsiteX88" fmla="*/ 1810 w 9939"/>
                    <a:gd name="connsiteY88" fmla="*/ 2517 h 10000"/>
                    <a:gd name="connsiteX89" fmla="*/ 1752 w 9939"/>
                    <a:gd name="connsiteY89" fmla="*/ 2850 h 10000"/>
                    <a:gd name="connsiteX90" fmla="*/ 1 w 9939"/>
                    <a:gd name="connsiteY90" fmla="*/ 2849 h 10000"/>
                    <a:gd name="connsiteX91" fmla="*/ 19 w 9939"/>
                    <a:gd name="connsiteY91" fmla="*/ 2533 h 10000"/>
                    <a:gd name="connsiteX92" fmla="*/ 92 w 9939"/>
                    <a:gd name="connsiteY92" fmla="*/ 2198 h 10000"/>
                    <a:gd name="connsiteX93" fmla="*/ 190 w 9939"/>
                    <a:gd name="connsiteY93" fmla="*/ 1890 h 10000"/>
                    <a:gd name="connsiteX94" fmla="*/ 320 w 9939"/>
                    <a:gd name="connsiteY94" fmla="*/ 1621 h 10000"/>
                    <a:gd name="connsiteX95" fmla="*/ 443 w 9939"/>
                    <a:gd name="connsiteY95" fmla="*/ 1379 h 10000"/>
                    <a:gd name="connsiteX96" fmla="*/ 589 w 9939"/>
                    <a:gd name="connsiteY96" fmla="*/ 1151 h 10000"/>
                    <a:gd name="connsiteX97" fmla="*/ 767 w 9939"/>
                    <a:gd name="connsiteY97" fmla="*/ 958 h 10000"/>
                    <a:gd name="connsiteX98" fmla="*/ 940 w 9939"/>
                    <a:gd name="connsiteY98" fmla="*/ 789 h 10000"/>
                    <a:gd name="connsiteX99" fmla="*/ 1117 w 9939"/>
                    <a:gd name="connsiteY99" fmla="*/ 620 h 10000"/>
                    <a:gd name="connsiteX100" fmla="*/ 1319 w 9939"/>
                    <a:gd name="connsiteY100" fmla="*/ 484 h 10000"/>
                    <a:gd name="connsiteX101" fmla="*/ 1724 w 9939"/>
                    <a:gd name="connsiteY101" fmla="*/ 265 h 10000"/>
                    <a:gd name="connsiteX102" fmla="*/ 2136 w 9939"/>
                    <a:gd name="connsiteY102" fmla="*/ 126 h 10000"/>
                    <a:gd name="connsiteX103" fmla="*/ 2313 w 9939"/>
                    <a:gd name="connsiteY103" fmla="*/ 86 h 10000"/>
                    <a:gd name="connsiteX104" fmla="*/ 2466 w 9939"/>
                    <a:gd name="connsiteY104" fmla="*/ 60 h 10000"/>
                    <a:gd name="connsiteX105" fmla="*/ 2884 w 9939"/>
                    <a:gd name="connsiteY105" fmla="*/ 0 h 10000"/>
                    <a:gd name="connsiteX0" fmla="*/ 2932 w 10030"/>
                    <a:gd name="connsiteY0" fmla="*/ 0 h 10000"/>
                    <a:gd name="connsiteX1" fmla="*/ 7025 w 10030"/>
                    <a:gd name="connsiteY1" fmla="*/ 0 h 10000"/>
                    <a:gd name="connsiteX2" fmla="*/ 7153 w 10030"/>
                    <a:gd name="connsiteY2" fmla="*/ 17 h 10000"/>
                    <a:gd name="connsiteX3" fmla="*/ 7438 w 10030"/>
                    <a:gd name="connsiteY3" fmla="*/ 56 h 10000"/>
                    <a:gd name="connsiteX4" fmla="*/ 7617 w 10030"/>
                    <a:gd name="connsiteY4" fmla="*/ 86 h 10000"/>
                    <a:gd name="connsiteX5" fmla="*/ 7777 w 10030"/>
                    <a:gd name="connsiteY5" fmla="*/ 126 h 10000"/>
                    <a:gd name="connsiteX6" fmla="*/ 8062 w 10030"/>
                    <a:gd name="connsiteY6" fmla="*/ 212 h 10000"/>
                    <a:gd name="connsiteX7" fmla="*/ 8339 w 10030"/>
                    <a:gd name="connsiteY7" fmla="*/ 332 h 10000"/>
                    <a:gd name="connsiteX8" fmla="*/ 8629 w 10030"/>
                    <a:gd name="connsiteY8" fmla="*/ 484 h 10000"/>
                    <a:gd name="connsiteX9" fmla="*/ 8870 w 10030"/>
                    <a:gd name="connsiteY9" fmla="*/ 676 h 10000"/>
                    <a:gd name="connsiteX10" fmla="*/ 9130 w 10030"/>
                    <a:gd name="connsiteY10" fmla="*/ 892 h 10000"/>
                    <a:gd name="connsiteX11" fmla="*/ 9327 w 10030"/>
                    <a:gd name="connsiteY11" fmla="*/ 1151 h 10000"/>
                    <a:gd name="connsiteX12" fmla="*/ 9530 w 10030"/>
                    <a:gd name="connsiteY12" fmla="*/ 1459 h 10000"/>
                    <a:gd name="connsiteX13" fmla="*/ 9702 w 10030"/>
                    <a:gd name="connsiteY13" fmla="*/ 1797 h 10000"/>
                    <a:gd name="connsiteX14" fmla="*/ 9827 w 10030"/>
                    <a:gd name="connsiteY14" fmla="*/ 2198 h 10000"/>
                    <a:gd name="connsiteX15" fmla="*/ 9931 w 10030"/>
                    <a:gd name="connsiteY15" fmla="*/ 2649 h 10000"/>
                    <a:gd name="connsiteX16" fmla="*/ 9950 w 10030"/>
                    <a:gd name="connsiteY16" fmla="*/ 2838 h 10000"/>
                    <a:gd name="connsiteX17" fmla="*/ 10006 w 10030"/>
                    <a:gd name="connsiteY17" fmla="*/ 3156 h 10000"/>
                    <a:gd name="connsiteX18" fmla="*/ 10030 w 10030"/>
                    <a:gd name="connsiteY18" fmla="*/ 3733 h 10000"/>
                    <a:gd name="connsiteX19" fmla="*/ 10006 w 10030"/>
                    <a:gd name="connsiteY19" fmla="*/ 4211 h 10000"/>
                    <a:gd name="connsiteX20" fmla="*/ 9950 w 10030"/>
                    <a:gd name="connsiteY20" fmla="*/ 4748 h 10000"/>
                    <a:gd name="connsiteX21" fmla="*/ 9931 w 10030"/>
                    <a:gd name="connsiteY21" fmla="*/ 4834 h 10000"/>
                    <a:gd name="connsiteX22" fmla="*/ 9870 w 10030"/>
                    <a:gd name="connsiteY22" fmla="*/ 4924 h 10000"/>
                    <a:gd name="connsiteX23" fmla="*/ 9796 w 10030"/>
                    <a:gd name="connsiteY23" fmla="*/ 4997 h 10000"/>
                    <a:gd name="connsiteX24" fmla="*/ 9678 w 10030"/>
                    <a:gd name="connsiteY24" fmla="*/ 5073 h 10000"/>
                    <a:gd name="connsiteX25" fmla="*/ 9561 w 10030"/>
                    <a:gd name="connsiteY25" fmla="*/ 5119 h 10000"/>
                    <a:gd name="connsiteX26" fmla="*/ 9407 w 10030"/>
                    <a:gd name="connsiteY26" fmla="*/ 5162 h 10000"/>
                    <a:gd name="connsiteX27" fmla="*/ 9259 w 10030"/>
                    <a:gd name="connsiteY27" fmla="*/ 5192 h 10000"/>
                    <a:gd name="connsiteX28" fmla="*/ 9030 w 10030"/>
                    <a:gd name="connsiteY28" fmla="*/ 5192 h 10000"/>
                    <a:gd name="connsiteX29" fmla="*/ 8845 w 10030"/>
                    <a:gd name="connsiteY29" fmla="*/ 5176 h 10000"/>
                    <a:gd name="connsiteX30" fmla="*/ 8679 w 10030"/>
                    <a:gd name="connsiteY30" fmla="*/ 5149 h 10000"/>
                    <a:gd name="connsiteX31" fmla="*/ 8531 w 10030"/>
                    <a:gd name="connsiteY31" fmla="*/ 5103 h 10000"/>
                    <a:gd name="connsiteX32" fmla="*/ 8425 w 10030"/>
                    <a:gd name="connsiteY32" fmla="*/ 5046 h 10000"/>
                    <a:gd name="connsiteX33" fmla="*/ 8315 w 10030"/>
                    <a:gd name="connsiteY33" fmla="*/ 4970 h 10000"/>
                    <a:gd name="connsiteX34" fmla="*/ 8228 w 10030"/>
                    <a:gd name="connsiteY34" fmla="*/ 4877 h 10000"/>
                    <a:gd name="connsiteX35" fmla="*/ 8203 w 10030"/>
                    <a:gd name="connsiteY35" fmla="*/ 4791 h 10000"/>
                    <a:gd name="connsiteX36" fmla="*/ 8179 w 10030"/>
                    <a:gd name="connsiteY36" fmla="*/ 4692 h 10000"/>
                    <a:gd name="connsiteX37" fmla="*/ 8228 w 10030"/>
                    <a:gd name="connsiteY37" fmla="*/ 4181 h 10000"/>
                    <a:gd name="connsiteX38" fmla="*/ 8246 w 10030"/>
                    <a:gd name="connsiteY38" fmla="*/ 3733 h 10000"/>
                    <a:gd name="connsiteX39" fmla="*/ 8228 w 10030"/>
                    <a:gd name="connsiteY39" fmla="*/ 3352 h 10000"/>
                    <a:gd name="connsiteX40" fmla="*/ 8197 w 10030"/>
                    <a:gd name="connsiteY40" fmla="*/ 3004 h 10000"/>
                    <a:gd name="connsiteX41" fmla="*/ 8173 w 10030"/>
                    <a:gd name="connsiteY41" fmla="*/ 2863 h 10000"/>
                    <a:gd name="connsiteX42" fmla="*/ 8154 w 10030"/>
                    <a:gd name="connsiteY42" fmla="*/ 2689 h 10000"/>
                    <a:gd name="connsiteX43" fmla="*/ 8104 w 10030"/>
                    <a:gd name="connsiteY43" fmla="*/ 2414 h 10000"/>
                    <a:gd name="connsiteX44" fmla="*/ 8031 w 10030"/>
                    <a:gd name="connsiteY44" fmla="*/ 2162 h 10000"/>
                    <a:gd name="connsiteX45" fmla="*/ 7932 w 10030"/>
                    <a:gd name="connsiteY45" fmla="*/ 1940 h 10000"/>
                    <a:gd name="connsiteX46" fmla="*/ 7840 w 10030"/>
                    <a:gd name="connsiteY46" fmla="*/ 1757 h 10000"/>
                    <a:gd name="connsiteX47" fmla="*/ 7758 w 10030"/>
                    <a:gd name="connsiteY47" fmla="*/ 1621 h 10000"/>
                    <a:gd name="connsiteX48" fmla="*/ 7758 w 10030"/>
                    <a:gd name="connsiteY48" fmla="*/ 9297 h 10000"/>
                    <a:gd name="connsiteX49" fmla="*/ 7728 w 10030"/>
                    <a:gd name="connsiteY49" fmla="*/ 9443 h 10000"/>
                    <a:gd name="connsiteX50" fmla="*/ 7647 w 10030"/>
                    <a:gd name="connsiteY50" fmla="*/ 9569 h 10000"/>
                    <a:gd name="connsiteX51" fmla="*/ 7519 w 10030"/>
                    <a:gd name="connsiteY51" fmla="*/ 9698 h 10000"/>
                    <a:gd name="connsiteX52" fmla="*/ 7358 w 10030"/>
                    <a:gd name="connsiteY52" fmla="*/ 9801 h 10000"/>
                    <a:gd name="connsiteX53" fmla="*/ 7173 w 10030"/>
                    <a:gd name="connsiteY53" fmla="*/ 9881 h 10000"/>
                    <a:gd name="connsiteX54" fmla="*/ 6950 w 10030"/>
                    <a:gd name="connsiteY54" fmla="*/ 9957 h 10000"/>
                    <a:gd name="connsiteX55" fmla="*/ 6692 w 10030"/>
                    <a:gd name="connsiteY55" fmla="*/ 9987 h 10000"/>
                    <a:gd name="connsiteX56" fmla="*/ 6426 w 10030"/>
                    <a:gd name="connsiteY56" fmla="*/ 10000 h 10000"/>
                    <a:gd name="connsiteX57" fmla="*/ 6160 w 10030"/>
                    <a:gd name="connsiteY57" fmla="*/ 9987 h 10000"/>
                    <a:gd name="connsiteX58" fmla="*/ 5913 w 10030"/>
                    <a:gd name="connsiteY58" fmla="*/ 9957 h 10000"/>
                    <a:gd name="connsiteX59" fmla="*/ 5704 w 10030"/>
                    <a:gd name="connsiteY59" fmla="*/ 9884 h 10000"/>
                    <a:gd name="connsiteX60" fmla="*/ 5488 w 10030"/>
                    <a:gd name="connsiteY60" fmla="*/ 9801 h 10000"/>
                    <a:gd name="connsiteX61" fmla="*/ 5322 w 10030"/>
                    <a:gd name="connsiteY61" fmla="*/ 9695 h 10000"/>
                    <a:gd name="connsiteX62" fmla="*/ 5223 w 10030"/>
                    <a:gd name="connsiteY62" fmla="*/ 9569 h 10000"/>
                    <a:gd name="connsiteX63" fmla="*/ 5142 w 10030"/>
                    <a:gd name="connsiteY63" fmla="*/ 9443 h 10000"/>
                    <a:gd name="connsiteX64" fmla="*/ 5111 w 10030"/>
                    <a:gd name="connsiteY64" fmla="*/ 9300 h 10000"/>
                    <a:gd name="connsiteX65" fmla="*/ 5111 w 10030"/>
                    <a:gd name="connsiteY65" fmla="*/ 4559 h 10000"/>
                    <a:gd name="connsiteX66" fmla="*/ 4844 w 10030"/>
                    <a:gd name="connsiteY66" fmla="*/ 4559 h 10000"/>
                    <a:gd name="connsiteX67" fmla="*/ 4844 w 10030"/>
                    <a:gd name="connsiteY67" fmla="*/ 9297 h 10000"/>
                    <a:gd name="connsiteX68" fmla="*/ 4813 w 10030"/>
                    <a:gd name="connsiteY68" fmla="*/ 9436 h 10000"/>
                    <a:gd name="connsiteX69" fmla="*/ 4764 w 10030"/>
                    <a:gd name="connsiteY69" fmla="*/ 9566 h 10000"/>
                    <a:gd name="connsiteX70" fmla="*/ 4622 w 10030"/>
                    <a:gd name="connsiteY70" fmla="*/ 9698 h 10000"/>
                    <a:gd name="connsiteX71" fmla="*/ 4468 w 10030"/>
                    <a:gd name="connsiteY71" fmla="*/ 9801 h 10000"/>
                    <a:gd name="connsiteX72" fmla="*/ 4277 w 10030"/>
                    <a:gd name="connsiteY72" fmla="*/ 9884 h 10000"/>
                    <a:gd name="connsiteX73" fmla="*/ 4035 w 10030"/>
                    <a:gd name="connsiteY73" fmla="*/ 9957 h 10000"/>
                    <a:gd name="connsiteX74" fmla="*/ 3789 w 10030"/>
                    <a:gd name="connsiteY74" fmla="*/ 9987 h 10000"/>
                    <a:gd name="connsiteX75" fmla="*/ 3530 w 10030"/>
                    <a:gd name="connsiteY75" fmla="*/ 10000 h 10000"/>
                    <a:gd name="connsiteX76" fmla="*/ 3271 w 10030"/>
                    <a:gd name="connsiteY76" fmla="*/ 9987 h 10000"/>
                    <a:gd name="connsiteX77" fmla="*/ 3024 w 10030"/>
                    <a:gd name="connsiteY77" fmla="*/ 9957 h 10000"/>
                    <a:gd name="connsiteX78" fmla="*/ 2783 w 10030"/>
                    <a:gd name="connsiteY78" fmla="*/ 9884 h 10000"/>
                    <a:gd name="connsiteX79" fmla="*/ 2598 w 10030"/>
                    <a:gd name="connsiteY79" fmla="*/ 9801 h 10000"/>
                    <a:gd name="connsiteX80" fmla="*/ 2438 w 10030"/>
                    <a:gd name="connsiteY80" fmla="*/ 9698 h 10000"/>
                    <a:gd name="connsiteX81" fmla="*/ 2302 w 10030"/>
                    <a:gd name="connsiteY81" fmla="*/ 9566 h 10000"/>
                    <a:gd name="connsiteX82" fmla="*/ 2247 w 10030"/>
                    <a:gd name="connsiteY82" fmla="*/ 9436 h 10000"/>
                    <a:gd name="connsiteX83" fmla="*/ 2222 w 10030"/>
                    <a:gd name="connsiteY83" fmla="*/ 9300 h 10000"/>
                    <a:gd name="connsiteX84" fmla="*/ 2222 w 10030"/>
                    <a:gd name="connsiteY84" fmla="*/ 1588 h 10000"/>
                    <a:gd name="connsiteX85" fmla="*/ 2147 w 10030"/>
                    <a:gd name="connsiteY85" fmla="*/ 1704 h 10000"/>
                    <a:gd name="connsiteX86" fmla="*/ 2048 w 10030"/>
                    <a:gd name="connsiteY86" fmla="*/ 1936 h 10000"/>
                    <a:gd name="connsiteX87" fmla="*/ 1926 w 10030"/>
                    <a:gd name="connsiteY87" fmla="*/ 2202 h 10000"/>
                    <a:gd name="connsiteX88" fmla="*/ 1851 w 10030"/>
                    <a:gd name="connsiteY88" fmla="*/ 2517 h 10000"/>
                    <a:gd name="connsiteX89" fmla="*/ 1793 w 10030"/>
                    <a:gd name="connsiteY89" fmla="*/ 2850 h 10000"/>
                    <a:gd name="connsiteX90" fmla="*/ 0 w 10030"/>
                    <a:gd name="connsiteY90" fmla="*/ 2857 h 10000"/>
                    <a:gd name="connsiteX91" fmla="*/ 49 w 10030"/>
                    <a:gd name="connsiteY91" fmla="*/ 2533 h 10000"/>
                    <a:gd name="connsiteX92" fmla="*/ 123 w 10030"/>
                    <a:gd name="connsiteY92" fmla="*/ 2198 h 10000"/>
                    <a:gd name="connsiteX93" fmla="*/ 221 w 10030"/>
                    <a:gd name="connsiteY93" fmla="*/ 1890 h 10000"/>
                    <a:gd name="connsiteX94" fmla="*/ 352 w 10030"/>
                    <a:gd name="connsiteY94" fmla="*/ 1621 h 10000"/>
                    <a:gd name="connsiteX95" fmla="*/ 476 w 10030"/>
                    <a:gd name="connsiteY95" fmla="*/ 1379 h 10000"/>
                    <a:gd name="connsiteX96" fmla="*/ 623 w 10030"/>
                    <a:gd name="connsiteY96" fmla="*/ 1151 h 10000"/>
                    <a:gd name="connsiteX97" fmla="*/ 802 w 10030"/>
                    <a:gd name="connsiteY97" fmla="*/ 958 h 10000"/>
                    <a:gd name="connsiteX98" fmla="*/ 976 w 10030"/>
                    <a:gd name="connsiteY98" fmla="*/ 789 h 10000"/>
                    <a:gd name="connsiteX99" fmla="*/ 1154 w 10030"/>
                    <a:gd name="connsiteY99" fmla="*/ 620 h 10000"/>
                    <a:gd name="connsiteX100" fmla="*/ 1357 w 10030"/>
                    <a:gd name="connsiteY100" fmla="*/ 484 h 10000"/>
                    <a:gd name="connsiteX101" fmla="*/ 1765 w 10030"/>
                    <a:gd name="connsiteY101" fmla="*/ 265 h 10000"/>
                    <a:gd name="connsiteX102" fmla="*/ 2179 w 10030"/>
                    <a:gd name="connsiteY102" fmla="*/ 126 h 10000"/>
                    <a:gd name="connsiteX103" fmla="*/ 2357 w 10030"/>
                    <a:gd name="connsiteY103" fmla="*/ 86 h 10000"/>
                    <a:gd name="connsiteX104" fmla="*/ 2511 w 10030"/>
                    <a:gd name="connsiteY104" fmla="*/ 60 h 10000"/>
                    <a:gd name="connsiteX105" fmla="*/ 2932 w 10030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21 w 10015"/>
                    <a:gd name="connsiteY48" fmla="*/ 2863 h 10000"/>
                    <a:gd name="connsiteX49" fmla="*/ 7743 w 10015"/>
                    <a:gd name="connsiteY49" fmla="*/ 9297 h 10000"/>
                    <a:gd name="connsiteX50" fmla="*/ 7713 w 10015"/>
                    <a:gd name="connsiteY50" fmla="*/ 9443 h 10000"/>
                    <a:gd name="connsiteX51" fmla="*/ 7632 w 10015"/>
                    <a:gd name="connsiteY51" fmla="*/ 9569 h 10000"/>
                    <a:gd name="connsiteX52" fmla="*/ 7504 w 10015"/>
                    <a:gd name="connsiteY52" fmla="*/ 9698 h 10000"/>
                    <a:gd name="connsiteX53" fmla="*/ 7343 w 10015"/>
                    <a:gd name="connsiteY53" fmla="*/ 9801 h 10000"/>
                    <a:gd name="connsiteX54" fmla="*/ 7158 w 10015"/>
                    <a:gd name="connsiteY54" fmla="*/ 9881 h 10000"/>
                    <a:gd name="connsiteX55" fmla="*/ 6935 w 10015"/>
                    <a:gd name="connsiteY55" fmla="*/ 9957 h 10000"/>
                    <a:gd name="connsiteX56" fmla="*/ 6677 w 10015"/>
                    <a:gd name="connsiteY56" fmla="*/ 9987 h 10000"/>
                    <a:gd name="connsiteX57" fmla="*/ 6411 w 10015"/>
                    <a:gd name="connsiteY57" fmla="*/ 10000 h 10000"/>
                    <a:gd name="connsiteX58" fmla="*/ 6145 w 10015"/>
                    <a:gd name="connsiteY58" fmla="*/ 9987 h 10000"/>
                    <a:gd name="connsiteX59" fmla="*/ 5898 w 10015"/>
                    <a:gd name="connsiteY59" fmla="*/ 9957 h 10000"/>
                    <a:gd name="connsiteX60" fmla="*/ 5689 w 10015"/>
                    <a:gd name="connsiteY60" fmla="*/ 9884 h 10000"/>
                    <a:gd name="connsiteX61" fmla="*/ 5473 w 10015"/>
                    <a:gd name="connsiteY61" fmla="*/ 9801 h 10000"/>
                    <a:gd name="connsiteX62" fmla="*/ 5307 w 10015"/>
                    <a:gd name="connsiteY62" fmla="*/ 9695 h 10000"/>
                    <a:gd name="connsiteX63" fmla="*/ 5208 w 10015"/>
                    <a:gd name="connsiteY63" fmla="*/ 9569 h 10000"/>
                    <a:gd name="connsiteX64" fmla="*/ 5127 w 10015"/>
                    <a:gd name="connsiteY64" fmla="*/ 9443 h 10000"/>
                    <a:gd name="connsiteX65" fmla="*/ 5096 w 10015"/>
                    <a:gd name="connsiteY65" fmla="*/ 9300 h 10000"/>
                    <a:gd name="connsiteX66" fmla="*/ 5096 w 10015"/>
                    <a:gd name="connsiteY66" fmla="*/ 4559 h 10000"/>
                    <a:gd name="connsiteX67" fmla="*/ 4829 w 10015"/>
                    <a:gd name="connsiteY67" fmla="*/ 4559 h 10000"/>
                    <a:gd name="connsiteX68" fmla="*/ 4829 w 10015"/>
                    <a:gd name="connsiteY68" fmla="*/ 9297 h 10000"/>
                    <a:gd name="connsiteX69" fmla="*/ 4798 w 10015"/>
                    <a:gd name="connsiteY69" fmla="*/ 9436 h 10000"/>
                    <a:gd name="connsiteX70" fmla="*/ 4749 w 10015"/>
                    <a:gd name="connsiteY70" fmla="*/ 9566 h 10000"/>
                    <a:gd name="connsiteX71" fmla="*/ 4607 w 10015"/>
                    <a:gd name="connsiteY71" fmla="*/ 9698 h 10000"/>
                    <a:gd name="connsiteX72" fmla="*/ 4453 w 10015"/>
                    <a:gd name="connsiteY72" fmla="*/ 9801 h 10000"/>
                    <a:gd name="connsiteX73" fmla="*/ 4262 w 10015"/>
                    <a:gd name="connsiteY73" fmla="*/ 9884 h 10000"/>
                    <a:gd name="connsiteX74" fmla="*/ 4020 w 10015"/>
                    <a:gd name="connsiteY74" fmla="*/ 9957 h 10000"/>
                    <a:gd name="connsiteX75" fmla="*/ 3774 w 10015"/>
                    <a:gd name="connsiteY75" fmla="*/ 9987 h 10000"/>
                    <a:gd name="connsiteX76" fmla="*/ 3515 w 10015"/>
                    <a:gd name="connsiteY76" fmla="*/ 10000 h 10000"/>
                    <a:gd name="connsiteX77" fmla="*/ 3256 w 10015"/>
                    <a:gd name="connsiteY77" fmla="*/ 9987 h 10000"/>
                    <a:gd name="connsiteX78" fmla="*/ 3009 w 10015"/>
                    <a:gd name="connsiteY78" fmla="*/ 9957 h 10000"/>
                    <a:gd name="connsiteX79" fmla="*/ 2768 w 10015"/>
                    <a:gd name="connsiteY79" fmla="*/ 9884 h 10000"/>
                    <a:gd name="connsiteX80" fmla="*/ 2583 w 10015"/>
                    <a:gd name="connsiteY80" fmla="*/ 9801 h 10000"/>
                    <a:gd name="connsiteX81" fmla="*/ 2423 w 10015"/>
                    <a:gd name="connsiteY81" fmla="*/ 9698 h 10000"/>
                    <a:gd name="connsiteX82" fmla="*/ 2287 w 10015"/>
                    <a:gd name="connsiteY82" fmla="*/ 9566 h 10000"/>
                    <a:gd name="connsiteX83" fmla="*/ 2232 w 10015"/>
                    <a:gd name="connsiteY83" fmla="*/ 9436 h 10000"/>
                    <a:gd name="connsiteX84" fmla="*/ 2207 w 10015"/>
                    <a:gd name="connsiteY84" fmla="*/ 9300 h 10000"/>
                    <a:gd name="connsiteX85" fmla="*/ 2188 w 10015"/>
                    <a:gd name="connsiteY85" fmla="*/ 2846 h 10000"/>
                    <a:gd name="connsiteX86" fmla="*/ 2207 w 10015"/>
                    <a:gd name="connsiteY86" fmla="*/ 1588 h 10000"/>
                    <a:gd name="connsiteX87" fmla="*/ 2132 w 10015"/>
                    <a:gd name="connsiteY87" fmla="*/ 1704 h 10000"/>
                    <a:gd name="connsiteX88" fmla="*/ 2033 w 10015"/>
                    <a:gd name="connsiteY88" fmla="*/ 1936 h 10000"/>
                    <a:gd name="connsiteX89" fmla="*/ 1911 w 10015"/>
                    <a:gd name="connsiteY89" fmla="*/ 2202 h 10000"/>
                    <a:gd name="connsiteX90" fmla="*/ 1836 w 10015"/>
                    <a:gd name="connsiteY90" fmla="*/ 2517 h 10000"/>
                    <a:gd name="connsiteX91" fmla="*/ 1778 w 10015"/>
                    <a:gd name="connsiteY91" fmla="*/ 2850 h 10000"/>
                    <a:gd name="connsiteX92" fmla="*/ 1 w 10015"/>
                    <a:gd name="connsiteY92" fmla="*/ 2849 h 10000"/>
                    <a:gd name="connsiteX93" fmla="*/ 34 w 10015"/>
                    <a:gd name="connsiteY93" fmla="*/ 2533 h 10000"/>
                    <a:gd name="connsiteX94" fmla="*/ 108 w 10015"/>
                    <a:gd name="connsiteY94" fmla="*/ 2198 h 10000"/>
                    <a:gd name="connsiteX95" fmla="*/ 206 w 10015"/>
                    <a:gd name="connsiteY95" fmla="*/ 1890 h 10000"/>
                    <a:gd name="connsiteX96" fmla="*/ 337 w 10015"/>
                    <a:gd name="connsiteY96" fmla="*/ 1621 h 10000"/>
                    <a:gd name="connsiteX97" fmla="*/ 461 w 10015"/>
                    <a:gd name="connsiteY97" fmla="*/ 1379 h 10000"/>
                    <a:gd name="connsiteX98" fmla="*/ 608 w 10015"/>
                    <a:gd name="connsiteY98" fmla="*/ 1151 h 10000"/>
                    <a:gd name="connsiteX99" fmla="*/ 787 w 10015"/>
                    <a:gd name="connsiteY99" fmla="*/ 958 h 10000"/>
                    <a:gd name="connsiteX100" fmla="*/ 961 w 10015"/>
                    <a:gd name="connsiteY100" fmla="*/ 789 h 10000"/>
                    <a:gd name="connsiteX101" fmla="*/ 1139 w 10015"/>
                    <a:gd name="connsiteY101" fmla="*/ 620 h 10000"/>
                    <a:gd name="connsiteX102" fmla="*/ 1342 w 10015"/>
                    <a:gd name="connsiteY102" fmla="*/ 484 h 10000"/>
                    <a:gd name="connsiteX103" fmla="*/ 1750 w 10015"/>
                    <a:gd name="connsiteY103" fmla="*/ 265 h 10000"/>
                    <a:gd name="connsiteX104" fmla="*/ 2164 w 10015"/>
                    <a:gd name="connsiteY104" fmla="*/ 126 h 10000"/>
                    <a:gd name="connsiteX105" fmla="*/ 2342 w 10015"/>
                    <a:gd name="connsiteY105" fmla="*/ 86 h 10000"/>
                    <a:gd name="connsiteX106" fmla="*/ 2496 w 10015"/>
                    <a:gd name="connsiteY106" fmla="*/ 60 h 10000"/>
                    <a:gd name="connsiteX107" fmla="*/ 2917 w 10015"/>
                    <a:gd name="connsiteY107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58 w 10015"/>
                    <a:gd name="connsiteY40" fmla="*/ 2863 h 10000"/>
                    <a:gd name="connsiteX41" fmla="*/ 8139 w 10015"/>
                    <a:gd name="connsiteY41" fmla="*/ 2689 h 10000"/>
                    <a:gd name="connsiteX42" fmla="*/ 8089 w 10015"/>
                    <a:gd name="connsiteY42" fmla="*/ 2414 h 10000"/>
                    <a:gd name="connsiteX43" fmla="*/ 8016 w 10015"/>
                    <a:gd name="connsiteY43" fmla="*/ 2162 h 10000"/>
                    <a:gd name="connsiteX44" fmla="*/ 7917 w 10015"/>
                    <a:gd name="connsiteY44" fmla="*/ 1940 h 10000"/>
                    <a:gd name="connsiteX45" fmla="*/ 7825 w 10015"/>
                    <a:gd name="connsiteY45" fmla="*/ 1757 h 10000"/>
                    <a:gd name="connsiteX46" fmla="*/ 7743 w 10015"/>
                    <a:gd name="connsiteY46" fmla="*/ 1621 h 10000"/>
                    <a:gd name="connsiteX47" fmla="*/ 7721 w 10015"/>
                    <a:gd name="connsiteY47" fmla="*/ 2863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158 w 10015"/>
                    <a:gd name="connsiteY39" fmla="*/ 2863 h 10000"/>
                    <a:gd name="connsiteX40" fmla="*/ 8139 w 10015"/>
                    <a:gd name="connsiteY40" fmla="*/ 2689 h 10000"/>
                    <a:gd name="connsiteX41" fmla="*/ 8089 w 10015"/>
                    <a:gd name="connsiteY41" fmla="*/ 2414 h 10000"/>
                    <a:gd name="connsiteX42" fmla="*/ 8016 w 10015"/>
                    <a:gd name="connsiteY42" fmla="*/ 2162 h 10000"/>
                    <a:gd name="connsiteX43" fmla="*/ 7917 w 10015"/>
                    <a:gd name="connsiteY43" fmla="*/ 1940 h 10000"/>
                    <a:gd name="connsiteX44" fmla="*/ 7825 w 10015"/>
                    <a:gd name="connsiteY44" fmla="*/ 1757 h 10000"/>
                    <a:gd name="connsiteX45" fmla="*/ 7743 w 10015"/>
                    <a:gd name="connsiteY45" fmla="*/ 1621 h 10000"/>
                    <a:gd name="connsiteX46" fmla="*/ 7721 w 10015"/>
                    <a:gd name="connsiteY46" fmla="*/ 2863 h 10000"/>
                    <a:gd name="connsiteX47" fmla="*/ 7743 w 10015"/>
                    <a:gd name="connsiteY47" fmla="*/ 9297 h 10000"/>
                    <a:gd name="connsiteX48" fmla="*/ 7713 w 10015"/>
                    <a:gd name="connsiteY48" fmla="*/ 9443 h 10000"/>
                    <a:gd name="connsiteX49" fmla="*/ 7632 w 10015"/>
                    <a:gd name="connsiteY49" fmla="*/ 9569 h 10000"/>
                    <a:gd name="connsiteX50" fmla="*/ 7504 w 10015"/>
                    <a:gd name="connsiteY50" fmla="*/ 9698 h 10000"/>
                    <a:gd name="connsiteX51" fmla="*/ 7343 w 10015"/>
                    <a:gd name="connsiteY51" fmla="*/ 9801 h 10000"/>
                    <a:gd name="connsiteX52" fmla="*/ 7158 w 10015"/>
                    <a:gd name="connsiteY52" fmla="*/ 9881 h 10000"/>
                    <a:gd name="connsiteX53" fmla="*/ 6935 w 10015"/>
                    <a:gd name="connsiteY53" fmla="*/ 9957 h 10000"/>
                    <a:gd name="connsiteX54" fmla="*/ 6677 w 10015"/>
                    <a:gd name="connsiteY54" fmla="*/ 9987 h 10000"/>
                    <a:gd name="connsiteX55" fmla="*/ 6411 w 10015"/>
                    <a:gd name="connsiteY55" fmla="*/ 10000 h 10000"/>
                    <a:gd name="connsiteX56" fmla="*/ 6145 w 10015"/>
                    <a:gd name="connsiteY56" fmla="*/ 9987 h 10000"/>
                    <a:gd name="connsiteX57" fmla="*/ 5898 w 10015"/>
                    <a:gd name="connsiteY57" fmla="*/ 9957 h 10000"/>
                    <a:gd name="connsiteX58" fmla="*/ 5689 w 10015"/>
                    <a:gd name="connsiteY58" fmla="*/ 9884 h 10000"/>
                    <a:gd name="connsiteX59" fmla="*/ 5473 w 10015"/>
                    <a:gd name="connsiteY59" fmla="*/ 9801 h 10000"/>
                    <a:gd name="connsiteX60" fmla="*/ 5307 w 10015"/>
                    <a:gd name="connsiteY60" fmla="*/ 9695 h 10000"/>
                    <a:gd name="connsiteX61" fmla="*/ 5208 w 10015"/>
                    <a:gd name="connsiteY61" fmla="*/ 9569 h 10000"/>
                    <a:gd name="connsiteX62" fmla="*/ 5127 w 10015"/>
                    <a:gd name="connsiteY62" fmla="*/ 9443 h 10000"/>
                    <a:gd name="connsiteX63" fmla="*/ 5096 w 10015"/>
                    <a:gd name="connsiteY63" fmla="*/ 9300 h 10000"/>
                    <a:gd name="connsiteX64" fmla="*/ 5096 w 10015"/>
                    <a:gd name="connsiteY64" fmla="*/ 4559 h 10000"/>
                    <a:gd name="connsiteX65" fmla="*/ 4829 w 10015"/>
                    <a:gd name="connsiteY65" fmla="*/ 4559 h 10000"/>
                    <a:gd name="connsiteX66" fmla="*/ 4829 w 10015"/>
                    <a:gd name="connsiteY66" fmla="*/ 9297 h 10000"/>
                    <a:gd name="connsiteX67" fmla="*/ 4798 w 10015"/>
                    <a:gd name="connsiteY67" fmla="*/ 9436 h 10000"/>
                    <a:gd name="connsiteX68" fmla="*/ 4749 w 10015"/>
                    <a:gd name="connsiteY68" fmla="*/ 9566 h 10000"/>
                    <a:gd name="connsiteX69" fmla="*/ 4607 w 10015"/>
                    <a:gd name="connsiteY69" fmla="*/ 9698 h 10000"/>
                    <a:gd name="connsiteX70" fmla="*/ 4453 w 10015"/>
                    <a:gd name="connsiteY70" fmla="*/ 9801 h 10000"/>
                    <a:gd name="connsiteX71" fmla="*/ 4262 w 10015"/>
                    <a:gd name="connsiteY71" fmla="*/ 9884 h 10000"/>
                    <a:gd name="connsiteX72" fmla="*/ 4020 w 10015"/>
                    <a:gd name="connsiteY72" fmla="*/ 9957 h 10000"/>
                    <a:gd name="connsiteX73" fmla="*/ 3774 w 10015"/>
                    <a:gd name="connsiteY73" fmla="*/ 9987 h 10000"/>
                    <a:gd name="connsiteX74" fmla="*/ 3515 w 10015"/>
                    <a:gd name="connsiteY74" fmla="*/ 10000 h 10000"/>
                    <a:gd name="connsiteX75" fmla="*/ 3256 w 10015"/>
                    <a:gd name="connsiteY75" fmla="*/ 9987 h 10000"/>
                    <a:gd name="connsiteX76" fmla="*/ 3009 w 10015"/>
                    <a:gd name="connsiteY76" fmla="*/ 9957 h 10000"/>
                    <a:gd name="connsiteX77" fmla="*/ 2768 w 10015"/>
                    <a:gd name="connsiteY77" fmla="*/ 9884 h 10000"/>
                    <a:gd name="connsiteX78" fmla="*/ 2583 w 10015"/>
                    <a:gd name="connsiteY78" fmla="*/ 9801 h 10000"/>
                    <a:gd name="connsiteX79" fmla="*/ 2423 w 10015"/>
                    <a:gd name="connsiteY79" fmla="*/ 9698 h 10000"/>
                    <a:gd name="connsiteX80" fmla="*/ 2287 w 10015"/>
                    <a:gd name="connsiteY80" fmla="*/ 9566 h 10000"/>
                    <a:gd name="connsiteX81" fmla="*/ 2232 w 10015"/>
                    <a:gd name="connsiteY81" fmla="*/ 9436 h 10000"/>
                    <a:gd name="connsiteX82" fmla="*/ 2207 w 10015"/>
                    <a:gd name="connsiteY82" fmla="*/ 9300 h 10000"/>
                    <a:gd name="connsiteX83" fmla="*/ 2188 w 10015"/>
                    <a:gd name="connsiteY83" fmla="*/ 2846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10015 w 10015"/>
                    <a:gd name="connsiteY17" fmla="*/ 3733 h 10000"/>
                    <a:gd name="connsiteX18" fmla="*/ 9991 w 10015"/>
                    <a:gd name="connsiteY18" fmla="*/ 4211 h 10000"/>
                    <a:gd name="connsiteX19" fmla="*/ 9935 w 10015"/>
                    <a:gd name="connsiteY19" fmla="*/ 4748 h 10000"/>
                    <a:gd name="connsiteX20" fmla="*/ 9916 w 10015"/>
                    <a:gd name="connsiteY20" fmla="*/ 4834 h 10000"/>
                    <a:gd name="connsiteX21" fmla="*/ 9855 w 10015"/>
                    <a:gd name="connsiteY21" fmla="*/ 4924 h 10000"/>
                    <a:gd name="connsiteX22" fmla="*/ 9781 w 10015"/>
                    <a:gd name="connsiteY22" fmla="*/ 4997 h 10000"/>
                    <a:gd name="connsiteX23" fmla="*/ 9663 w 10015"/>
                    <a:gd name="connsiteY23" fmla="*/ 5073 h 10000"/>
                    <a:gd name="connsiteX24" fmla="*/ 9546 w 10015"/>
                    <a:gd name="connsiteY24" fmla="*/ 5119 h 10000"/>
                    <a:gd name="connsiteX25" fmla="*/ 9392 w 10015"/>
                    <a:gd name="connsiteY25" fmla="*/ 5162 h 10000"/>
                    <a:gd name="connsiteX26" fmla="*/ 9244 w 10015"/>
                    <a:gd name="connsiteY26" fmla="*/ 5192 h 10000"/>
                    <a:gd name="connsiteX27" fmla="*/ 9015 w 10015"/>
                    <a:gd name="connsiteY27" fmla="*/ 5192 h 10000"/>
                    <a:gd name="connsiteX28" fmla="*/ 8830 w 10015"/>
                    <a:gd name="connsiteY28" fmla="*/ 5176 h 10000"/>
                    <a:gd name="connsiteX29" fmla="*/ 8664 w 10015"/>
                    <a:gd name="connsiteY29" fmla="*/ 5149 h 10000"/>
                    <a:gd name="connsiteX30" fmla="*/ 8516 w 10015"/>
                    <a:gd name="connsiteY30" fmla="*/ 5103 h 10000"/>
                    <a:gd name="connsiteX31" fmla="*/ 8410 w 10015"/>
                    <a:gd name="connsiteY31" fmla="*/ 5046 h 10000"/>
                    <a:gd name="connsiteX32" fmla="*/ 8300 w 10015"/>
                    <a:gd name="connsiteY32" fmla="*/ 4970 h 10000"/>
                    <a:gd name="connsiteX33" fmla="*/ 8213 w 10015"/>
                    <a:gd name="connsiteY33" fmla="*/ 4877 h 10000"/>
                    <a:gd name="connsiteX34" fmla="*/ 8188 w 10015"/>
                    <a:gd name="connsiteY34" fmla="*/ 4791 h 10000"/>
                    <a:gd name="connsiteX35" fmla="*/ 8164 w 10015"/>
                    <a:gd name="connsiteY35" fmla="*/ 4692 h 10000"/>
                    <a:gd name="connsiteX36" fmla="*/ 8213 w 10015"/>
                    <a:gd name="connsiteY36" fmla="*/ 4181 h 10000"/>
                    <a:gd name="connsiteX37" fmla="*/ 8231 w 10015"/>
                    <a:gd name="connsiteY37" fmla="*/ 3733 h 10000"/>
                    <a:gd name="connsiteX38" fmla="*/ 8158 w 10015"/>
                    <a:gd name="connsiteY38" fmla="*/ 2863 h 10000"/>
                    <a:gd name="connsiteX39" fmla="*/ 8139 w 10015"/>
                    <a:gd name="connsiteY39" fmla="*/ 2689 h 10000"/>
                    <a:gd name="connsiteX40" fmla="*/ 8089 w 10015"/>
                    <a:gd name="connsiteY40" fmla="*/ 2414 h 10000"/>
                    <a:gd name="connsiteX41" fmla="*/ 8016 w 10015"/>
                    <a:gd name="connsiteY41" fmla="*/ 2162 h 10000"/>
                    <a:gd name="connsiteX42" fmla="*/ 7917 w 10015"/>
                    <a:gd name="connsiteY42" fmla="*/ 1940 h 10000"/>
                    <a:gd name="connsiteX43" fmla="*/ 7825 w 10015"/>
                    <a:gd name="connsiteY43" fmla="*/ 1757 h 10000"/>
                    <a:gd name="connsiteX44" fmla="*/ 7743 w 10015"/>
                    <a:gd name="connsiteY44" fmla="*/ 1621 h 10000"/>
                    <a:gd name="connsiteX45" fmla="*/ 7721 w 10015"/>
                    <a:gd name="connsiteY45" fmla="*/ 2863 h 10000"/>
                    <a:gd name="connsiteX46" fmla="*/ 7743 w 10015"/>
                    <a:gd name="connsiteY46" fmla="*/ 9297 h 10000"/>
                    <a:gd name="connsiteX47" fmla="*/ 7713 w 10015"/>
                    <a:gd name="connsiteY47" fmla="*/ 9443 h 10000"/>
                    <a:gd name="connsiteX48" fmla="*/ 7632 w 10015"/>
                    <a:gd name="connsiteY48" fmla="*/ 9569 h 10000"/>
                    <a:gd name="connsiteX49" fmla="*/ 7504 w 10015"/>
                    <a:gd name="connsiteY49" fmla="*/ 9698 h 10000"/>
                    <a:gd name="connsiteX50" fmla="*/ 7343 w 10015"/>
                    <a:gd name="connsiteY50" fmla="*/ 9801 h 10000"/>
                    <a:gd name="connsiteX51" fmla="*/ 7158 w 10015"/>
                    <a:gd name="connsiteY51" fmla="*/ 9881 h 10000"/>
                    <a:gd name="connsiteX52" fmla="*/ 6935 w 10015"/>
                    <a:gd name="connsiteY52" fmla="*/ 9957 h 10000"/>
                    <a:gd name="connsiteX53" fmla="*/ 6677 w 10015"/>
                    <a:gd name="connsiteY53" fmla="*/ 9987 h 10000"/>
                    <a:gd name="connsiteX54" fmla="*/ 6411 w 10015"/>
                    <a:gd name="connsiteY54" fmla="*/ 10000 h 10000"/>
                    <a:gd name="connsiteX55" fmla="*/ 6145 w 10015"/>
                    <a:gd name="connsiteY55" fmla="*/ 9987 h 10000"/>
                    <a:gd name="connsiteX56" fmla="*/ 5898 w 10015"/>
                    <a:gd name="connsiteY56" fmla="*/ 9957 h 10000"/>
                    <a:gd name="connsiteX57" fmla="*/ 5689 w 10015"/>
                    <a:gd name="connsiteY57" fmla="*/ 9884 h 10000"/>
                    <a:gd name="connsiteX58" fmla="*/ 5473 w 10015"/>
                    <a:gd name="connsiteY58" fmla="*/ 9801 h 10000"/>
                    <a:gd name="connsiteX59" fmla="*/ 5307 w 10015"/>
                    <a:gd name="connsiteY59" fmla="*/ 9695 h 10000"/>
                    <a:gd name="connsiteX60" fmla="*/ 5208 w 10015"/>
                    <a:gd name="connsiteY60" fmla="*/ 9569 h 10000"/>
                    <a:gd name="connsiteX61" fmla="*/ 5127 w 10015"/>
                    <a:gd name="connsiteY61" fmla="*/ 9443 h 10000"/>
                    <a:gd name="connsiteX62" fmla="*/ 5096 w 10015"/>
                    <a:gd name="connsiteY62" fmla="*/ 9300 h 10000"/>
                    <a:gd name="connsiteX63" fmla="*/ 5096 w 10015"/>
                    <a:gd name="connsiteY63" fmla="*/ 4559 h 10000"/>
                    <a:gd name="connsiteX64" fmla="*/ 4829 w 10015"/>
                    <a:gd name="connsiteY64" fmla="*/ 4559 h 10000"/>
                    <a:gd name="connsiteX65" fmla="*/ 4829 w 10015"/>
                    <a:gd name="connsiteY65" fmla="*/ 9297 h 10000"/>
                    <a:gd name="connsiteX66" fmla="*/ 4798 w 10015"/>
                    <a:gd name="connsiteY66" fmla="*/ 9436 h 10000"/>
                    <a:gd name="connsiteX67" fmla="*/ 4749 w 10015"/>
                    <a:gd name="connsiteY67" fmla="*/ 9566 h 10000"/>
                    <a:gd name="connsiteX68" fmla="*/ 4607 w 10015"/>
                    <a:gd name="connsiteY68" fmla="*/ 9698 h 10000"/>
                    <a:gd name="connsiteX69" fmla="*/ 4453 w 10015"/>
                    <a:gd name="connsiteY69" fmla="*/ 9801 h 10000"/>
                    <a:gd name="connsiteX70" fmla="*/ 4262 w 10015"/>
                    <a:gd name="connsiteY70" fmla="*/ 9884 h 10000"/>
                    <a:gd name="connsiteX71" fmla="*/ 4020 w 10015"/>
                    <a:gd name="connsiteY71" fmla="*/ 9957 h 10000"/>
                    <a:gd name="connsiteX72" fmla="*/ 3774 w 10015"/>
                    <a:gd name="connsiteY72" fmla="*/ 9987 h 10000"/>
                    <a:gd name="connsiteX73" fmla="*/ 3515 w 10015"/>
                    <a:gd name="connsiteY73" fmla="*/ 10000 h 10000"/>
                    <a:gd name="connsiteX74" fmla="*/ 3256 w 10015"/>
                    <a:gd name="connsiteY74" fmla="*/ 9987 h 10000"/>
                    <a:gd name="connsiteX75" fmla="*/ 3009 w 10015"/>
                    <a:gd name="connsiteY75" fmla="*/ 9957 h 10000"/>
                    <a:gd name="connsiteX76" fmla="*/ 2768 w 10015"/>
                    <a:gd name="connsiteY76" fmla="*/ 9884 h 10000"/>
                    <a:gd name="connsiteX77" fmla="*/ 2583 w 10015"/>
                    <a:gd name="connsiteY77" fmla="*/ 9801 h 10000"/>
                    <a:gd name="connsiteX78" fmla="*/ 2423 w 10015"/>
                    <a:gd name="connsiteY78" fmla="*/ 9698 h 10000"/>
                    <a:gd name="connsiteX79" fmla="*/ 2287 w 10015"/>
                    <a:gd name="connsiteY79" fmla="*/ 9566 h 10000"/>
                    <a:gd name="connsiteX80" fmla="*/ 2232 w 10015"/>
                    <a:gd name="connsiteY80" fmla="*/ 9436 h 10000"/>
                    <a:gd name="connsiteX81" fmla="*/ 2207 w 10015"/>
                    <a:gd name="connsiteY81" fmla="*/ 9300 h 10000"/>
                    <a:gd name="connsiteX82" fmla="*/ 2188 w 10015"/>
                    <a:gd name="connsiteY82" fmla="*/ 2846 h 10000"/>
                    <a:gd name="connsiteX83" fmla="*/ 2207 w 10015"/>
                    <a:gd name="connsiteY83" fmla="*/ 1588 h 10000"/>
                    <a:gd name="connsiteX84" fmla="*/ 2132 w 10015"/>
                    <a:gd name="connsiteY84" fmla="*/ 1704 h 10000"/>
                    <a:gd name="connsiteX85" fmla="*/ 2033 w 10015"/>
                    <a:gd name="connsiteY85" fmla="*/ 1936 h 10000"/>
                    <a:gd name="connsiteX86" fmla="*/ 1911 w 10015"/>
                    <a:gd name="connsiteY86" fmla="*/ 2202 h 10000"/>
                    <a:gd name="connsiteX87" fmla="*/ 1836 w 10015"/>
                    <a:gd name="connsiteY87" fmla="*/ 2517 h 10000"/>
                    <a:gd name="connsiteX88" fmla="*/ 1778 w 10015"/>
                    <a:gd name="connsiteY88" fmla="*/ 2850 h 10000"/>
                    <a:gd name="connsiteX89" fmla="*/ 1 w 10015"/>
                    <a:gd name="connsiteY89" fmla="*/ 2849 h 10000"/>
                    <a:gd name="connsiteX90" fmla="*/ 34 w 10015"/>
                    <a:gd name="connsiteY90" fmla="*/ 2533 h 10000"/>
                    <a:gd name="connsiteX91" fmla="*/ 108 w 10015"/>
                    <a:gd name="connsiteY91" fmla="*/ 2198 h 10000"/>
                    <a:gd name="connsiteX92" fmla="*/ 206 w 10015"/>
                    <a:gd name="connsiteY92" fmla="*/ 1890 h 10000"/>
                    <a:gd name="connsiteX93" fmla="*/ 337 w 10015"/>
                    <a:gd name="connsiteY93" fmla="*/ 1621 h 10000"/>
                    <a:gd name="connsiteX94" fmla="*/ 461 w 10015"/>
                    <a:gd name="connsiteY94" fmla="*/ 1379 h 10000"/>
                    <a:gd name="connsiteX95" fmla="*/ 608 w 10015"/>
                    <a:gd name="connsiteY95" fmla="*/ 1151 h 10000"/>
                    <a:gd name="connsiteX96" fmla="*/ 787 w 10015"/>
                    <a:gd name="connsiteY96" fmla="*/ 958 h 10000"/>
                    <a:gd name="connsiteX97" fmla="*/ 961 w 10015"/>
                    <a:gd name="connsiteY97" fmla="*/ 789 h 10000"/>
                    <a:gd name="connsiteX98" fmla="*/ 1139 w 10015"/>
                    <a:gd name="connsiteY98" fmla="*/ 620 h 10000"/>
                    <a:gd name="connsiteX99" fmla="*/ 1342 w 10015"/>
                    <a:gd name="connsiteY99" fmla="*/ 484 h 10000"/>
                    <a:gd name="connsiteX100" fmla="*/ 1750 w 10015"/>
                    <a:gd name="connsiteY100" fmla="*/ 265 h 10000"/>
                    <a:gd name="connsiteX101" fmla="*/ 2164 w 10015"/>
                    <a:gd name="connsiteY101" fmla="*/ 126 h 10000"/>
                    <a:gd name="connsiteX102" fmla="*/ 2342 w 10015"/>
                    <a:gd name="connsiteY102" fmla="*/ 86 h 10000"/>
                    <a:gd name="connsiteX103" fmla="*/ 2496 w 10015"/>
                    <a:gd name="connsiteY103" fmla="*/ 60 h 10000"/>
                    <a:gd name="connsiteX104" fmla="*/ 2917 w 10015"/>
                    <a:gd name="connsiteY104" fmla="*/ 0 h 10000"/>
                    <a:gd name="connsiteX0" fmla="*/ 2917 w 9991"/>
                    <a:gd name="connsiteY0" fmla="*/ 0 h 10000"/>
                    <a:gd name="connsiteX1" fmla="*/ 7010 w 9991"/>
                    <a:gd name="connsiteY1" fmla="*/ 0 h 10000"/>
                    <a:gd name="connsiteX2" fmla="*/ 7138 w 9991"/>
                    <a:gd name="connsiteY2" fmla="*/ 17 h 10000"/>
                    <a:gd name="connsiteX3" fmla="*/ 7423 w 9991"/>
                    <a:gd name="connsiteY3" fmla="*/ 56 h 10000"/>
                    <a:gd name="connsiteX4" fmla="*/ 7602 w 9991"/>
                    <a:gd name="connsiteY4" fmla="*/ 86 h 10000"/>
                    <a:gd name="connsiteX5" fmla="*/ 7762 w 9991"/>
                    <a:gd name="connsiteY5" fmla="*/ 126 h 10000"/>
                    <a:gd name="connsiteX6" fmla="*/ 8047 w 9991"/>
                    <a:gd name="connsiteY6" fmla="*/ 212 h 10000"/>
                    <a:gd name="connsiteX7" fmla="*/ 8324 w 9991"/>
                    <a:gd name="connsiteY7" fmla="*/ 332 h 10000"/>
                    <a:gd name="connsiteX8" fmla="*/ 8614 w 9991"/>
                    <a:gd name="connsiteY8" fmla="*/ 484 h 10000"/>
                    <a:gd name="connsiteX9" fmla="*/ 8855 w 9991"/>
                    <a:gd name="connsiteY9" fmla="*/ 676 h 10000"/>
                    <a:gd name="connsiteX10" fmla="*/ 9115 w 9991"/>
                    <a:gd name="connsiteY10" fmla="*/ 892 h 10000"/>
                    <a:gd name="connsiteX11" fmla="*/ 9312 w 9991"/>
                    <a:gd name="connsiteY11" fmla="*/ 1151 h 10000"/>
                    <a:gd name="connsiteX12" fmla="*/ 9515 w 9991"/>
                    <a:gd name="connsiteY12" fmla="*/ 1459 h 10000"/>
                    <a:gd name="connsiteX13" fmla="*/ 9687 w 9991"/>
                    <a:gd name="connsiteY13" fmla="*/ 1797 h 10000"/>
                    <a:gd name="connsiteX14" fmla="*/ 9812 w 9991"/>
                    <a:gd name="connsiteY14" fmla="*/ 2198 h 10000"/>
                    <a:gd name="connsiteX15" fmla="*/ 9916 w 9991"/>
                    <a:gd name="connsiteY15" fmla="*/ 2649 h 10000"/>
                    <a:gd name="connsiteX16" fmla="*/ 9935 w 9991"/>
                    <a:gd name="connsiteY16" fmla="*/ 2838 h 10000"/>
                    <a:gd name="connsiteX17" fmla="*/ 9991 w 9991"/>
                    <a:gd name="connsiteY17" fmla="*/ 4211 h 10000"/>
                    <a:gd name="connsiteX18" fmla="*/ 9935 w 9991"/>
                    <a:gd name="connsiteY18" fmla="*/ 4748 h 10000"/>
                    <a:gd name="connsiteX19" fmla="*/ 9916 w 9991"/>
                    <a:gd name="connsiteY19" fmla="*/ 4834 h 10000"/>
                    <a:gd name="connsiteX20" fmla="*/ 9855 w 9991"/>
                    <a:gd name="connsiteY20" fmla="*/ 4924 h 10000"/>
                    <a:gd name="connsiteX21" fmla="*/ 9781 w 9991"/>
                    <a:gd name="connsiteY21" fmla="*/ 4997 h 10000"/>
                    <a:gd name="connsiteX22" fmla="*/ 9663 w 9991"/>
                    <a:gd name="connsiteY22" fmla="*/ 5073 h 10000"/>
                    <a:gd name="connsiteX23" fmla="*/ 9546 w 9991"/>
                    <a:gd name="connsiteY23" fmla="*/ 5119 h 10000"/>
                    <a:gd name="connsiteX24" fmla="*/ 9392 w 9991"/>
                    <a:gd name="connsiteY24" fmla="*/ 5162 h 10000"/>
                    <a:gd name="connsiteX25" fmla="*/ 9244 w 9991"/>
                    <a:gd name="connsiteY25" fmla="*/ 5192 h 10000"/>
                    <a:gd name="connsiteX26" fmla="*/ 9015 w 9991"/>
                    <a:gd name="connsiteY26" fmla="*/ 5192 h 10000"/>
                    <a:gd name="connsiteX27" fmla="*/ 8830 w 9991"/>
                    <a:gd name="connsiteY27" fmla="*/ 5176 h 10000"/>
                    <a:gd name="connsiteX28" fmla="*/ 8664 w 9991"/>
                    <a:gd name="connsiteY28" fmla="*/ 5149 h 10000"/>
                    <a:gd name="connsiteX29" fmla="*/ 8516 w 9991"/>
                    <a:gd name="connsiteY29" fmla="*/ 5103 h 10000"/>
                    <a:gd name="connsiteX30" fmla="*/ 8410 w 9991"/>
                    <a:gd name="connsiteY30" fmla="*/ 5046 h 10000"/>
                    <a:gd name="connsiteX31" fmla="*/ 8300 w 9991"/>
                    <a:gd name="connsiteY31" fmla="*/ 4970 h 10000"/>
                    <a:gd name="connsiteX32" fmla="*/ 8213 w 9991"/>
                    <a:gd name="connsiteY32" fmla="*/ 4877 h 10000"/>
                    <a:gd name="connsiteX33" fmla="*/ 8188 w 9991"/>
                    <a:gd name="connsiteY33" fmla="*/ 4791 h 10000"/>
                    <a:gd name="connsiteX34" fmla="*/ 8164 w 9991"/>
                    <a:gd name="connsiteY34" fmla="*/ 4692 h 10000"/>
                    <a:gd name="connsiteX35" fmla="*/ 8213 w 9991"/>
                    <a:gd name="connsiteY35" fmla="*/ 4181 h 10000"/>
                    <a:gd name="connsiteX36" fmla="*/ 8231 w 9991"/>
                    <a:gd name="connsiteY36" fmla="*/ 3733 h 10000"/>
                    <a:gd name="connsiteX37" fmla="*/ 8158 w 9991"/>
                    <a:gd name="connsiteY37" fmla="*/ 2863 h 10000"/>
                    <a:gd name="connsiteX38" fmla="*/ 8139 w 9991"/>
                    <a:gd name="connsiteY38" fmla="*/ 2689 h 10000"/>
                    <a:gd name="connsiteX39" fmla="*/ 8089 w 9991"/>
                    <a:gd name="connsiteY39" fmla="*/ 2414 h 10000"/>
                    <a:gd name="connsiteX40" fmla="*/ 8016 w 9991"/>
                    <a:gd name="connsiteY40" fmla="*/ 2162 h 10000"/>
                    <a:gd name="connsiteX41" fmla="*/ 7917 w 9991"/>
                    <a:gd name="connsiteY41" fmla="*/ 1940 h 10000"/>
                    <a:gd name="connsiteX42" fmla="*/ 7825 w 9991"/>
                    <a:gd name="connsiteY42" fmla="*/ 1757 h 10000"/>
                    <a:gd name="connsiteX43" fmla="*/ 7743 w 9991"/>
                    <a:gd name="connsiteY43" fmla="*/ 1621 h 10000"/>
                    <a:gd name="connsiteX44" fmla="*/ 7721 w 9991"/>
                    <a:gd name="connsiteY44" fmla="*/ 2863 h 10000"/>
                    <a:gd name="connsiteX45" fmla="*/ 7743 w 9991"/>
                    <a:gd name="connsiteY45" fmla="*/ 9297 h 10000"/>
                    <a:gd name="connsiteX46" fmla="*/ 7713 w 9991"/>
                    <a:gd name="connsiteY46" fmla="*/ 9443 h 10000"/>
                    <a:gd name="connsiteX47" fmla="*/ 7632 w 9991"/>
                    <a:gd name="connsiteY47" fmla="*/ 9569 h 10000"/>
                    <a:gd name="connsiteX48" fmla="*/ 7504 w 9991"/>
                    <a:gd name="connsiteY48" fmla="*/ 9698 h 10000"/>
                    <a:gd name="connsiteX49" fmla="*/ 7343 w 9991"/>
                    <a:gd name="connsiteY49" fmla="*/ 9801 h 10000"/>
                    <a:gd name="connsiteX50" fmla="*/ 7158 w 9991"/>
                    <a:gd name="connsiteY50" fmla="*/ 9881 h 10000"/>
                    <a:gd name="connsiteX51" fmla="*/ 6935 w 9991"/>
                    <a:gd name="connsiteY51" fmla="*/ 9957 h 10000"/>
                    <a:gd name="connsiteX52" fmla="*/ 6677 w 9991"/>
                    <a:gd name="connsiteY52" fmla="*/ 9987 h 10000"/>
                    <a:gd name="connsiteX53" fmla="*/ 6411 w 9991"/>
                    <a:gd name="connsiteY53" fmla="*/ 10000 h 10000"/>
                    <a:gd name="connsiteX54" fmla="*/ 6145 w 9991"/>
                    <a:gd name="connsiteY54" fmla="*/ 9987 h 10000"/>
                    <a:gd name="connsiteX55" fmla="*/ 5898 w 9991"/>
                    <a:gd name="connsiteY55" fmla="*/ 9957 h 10000"/>
                    <a:gd name="connsiteX56" fmla="*/ 5689 w 9991"/>
                    <a:gd name="connsiteY56" fmla="*/ 9884 h 10000"/>
                    <a:gd name="connsiteX57" fmla="*/ 5473 w 9991"/>
                    <a:gd name="connsiteY57" fmla="*/ 9801 h 10000"/>
                    <a:gd name="connsiteX58" fmla="*/ 5307 w 9991"/>
                    <a:gd name="connsiteY58" fmla="*/ 9695 h 10000"/>
                    <a:gd name="connsiteX59" fmla="*/ 5208 w 9991"/>
                    <a:gd name="connsiteY59" fmla="*/ 9569 h 10000"/>
                    <a:gd name="connsiteX60" fmla="*/ 5127 w 9991"/>
                    <a:gd name="connsiteY60" fmla="*/ 9443 h 10000"/>
                    <a:gd name="connsiteX61" fmla="*/ 5096 w 9991"/>
                    <a:gd name="connsiteY61" fmla="*/ 9300 h 10000"/>
                    <a:gd name="connsiteX62" fmla="*/ 5096 w 9991"/>
                    <a:gd name="connsiteY62" fmla="*/ 4559 h 10000"/>
                    <a:gd name="connsiteX63" fmla="*/ 4829 w 9991"/>
                    <a:gd name="connsiteY63" fmla="*/ 4559 h 10000"/>
                    <a:gd name="connsiteX64" fmla="*/ 4829 w 9991"/>
                    <a:gd name="connsiteY64" fmla="*/ 9297 h 10000"/>
                    <a:gd name="connsiteX65" fmla="*/ 4798 w 9991"/>
                    <a:gd name="connsiteY65" fmla="*/ 9436 h 10000"/>
                    <a:gd name="connsiteX66" fmla="*/ 4749 w 9991"/>
                    <a:gd name="connsiteY66" fmla="*/ 9566 h 10000"/>
                    <a:gd name="connsiteX67" fmla="*/ 4607 w 9991"/>
                    <a:gd name="connsiteY67" fmla="*/ 9698 h 10000"/>
                    <a:gd name="connsiteX68" fmla="*/ 4453 w 9991"/>
                    <a:gd name="connsiteY68" fmla="*/ 9801 h 10000"/>
                    <a:gd name="connsiteX69" fmla="*/ 4262 w 9991"/>
                    <a:gd name="connsiteY69" fmla="*/ 9884 h 10000"/>
                    <a:gd name="connsiteX70" fmla="*/ 4020 w 9991"/>
                    <a:gd name="connsiteY70" fmla="*/ 9957 h 10000"/>
                    <a:gd name="connsiteX71" fmla="*/ 3774 w 9991"/>
                    <a:gd name="connsiteY71" fmla="*/ 9987 h 10000"/>
                    <a:gd name="connsiteX72" fmla="*/ 3515 w 9991"/>
                    <a:gd name="connsiteY72" fmla="*/ 10000 h 10000"/>
                    <a:gd name="connsiteX73" fmla="*/ 3256 w 9991"/>
                    <a:gd name="connsiteY73" fmla="*/ 9987 h 10000"/>
                    <a:gd name="connsiteX74" fmla="*/ 3009 w 9991"/>
                    <a:gd name="connsiteY74" fmla="*/ 9957 h 10000"/>
                    <a:gd name="connsiteX75" fmla="*/ 2768 w 9991"/>
                    <a:gd name="connsiteY75" fmla="*/ 9884 h 10000"/>
                    <a:gd name="connsiteX76" fmla="*/ 2583 w 9991"/>
                    <a:gd name="connsiteY76" fmla="*/ 9801 h 10000"/>
                    <a:gd name="connsiteX77" fmla="*/ 2423 w 9991"/>
                    <a:gd name="connsiteY77" fmla="*/ 9698 h 10000"/>
                    <a:gd name="connsiteX78" fmla="*/ 2287 w 9991"/>
                    <a:gd name="connsiteY78" fmla="*/ 9566 h 10000"/>
                    <a:gd name="connsiteX79" fmla="*/ 2232 w 9991"/>
                    <a:gd name="connsiteY79" fmla="*/ 9436 h 10000"/>
                    <a:gd name="connsiteX80" fmla="*/ 2207 w 9991"/>
                    <a:gd name="connsiteY80" fmla="*/ 9300 h 10000"/>
                    <a:gd name="connsiteX81" fmla="*/ 2188 w 9991"/>
                    <a:gd name="connsiteY81" fmla="*/ 2846 h 10000"/>
                    <a:gd name="connsiteX82" fmla="*/ 2207 w 9991"/>
                    <a:gd name="connsiteY82" fmla="*/ 1588 h 10000"/>
                    <a:gd name="connsiteX83" fmla="*/ 2132 w 9991"/>
                    <a:gd name="connsiteY83" fmla="*/ 1704 h 10000"/>
                    <a:gd name="connsiteX84" fmla="*/ 2033 w 9991"/>
                    <a:gd name="connsiteY84" fmla="*/ 1936 h 10000"/>
                    <a:gd name="connsiteX85" fmla="*/ 1911 w 9991"/>
                    <a:gd name="connsiteY85" fmla="*/ 2202 h 10000"/>
                    <a:gd name="connsiteX86" fmla="*/ 1836 w 9991"/>
                    <a:gd name="connsiteY86" fmla="*/ 2517 h 10000"/>
                    <a:gd name="connsiteX87" fmla="*/ 1778 w 9991"/>
                    <a:gd name="connsiteY87" fmla="*/ 2850 h 10000"/>
                    <a:gd name="connsiteX88" fmla="*/ 1 w 9991"/>
                    <a:gd name="connsiteY88" fmla="*/ 2849 h 10000"/>
                    <a:gd name="connsiteX89" fmla="*/ 34 w 9991"/>
                    <a:gd name="connsiteY89" fmla="*/ 2533 h 10000"/>
                    <a:gd name="connsiteX90" fmla="*/ 108 w 9991"/>
                    <a:gd name="connsiteY90" fmla="*/ 2198 h 10000"/>
                    <a:gd name="connsiteX91" fmla="*/ 206 w 9991"/>
                    <a:gd name="connsiteY91" fmla="*/ 1890 h 10000"/>
                    <a:gd name="connsiteX92" fmla="*/ 337 w 9991"/>
                    <a:gd name="connsiteY92" fmla="*/ 1621 h 10000"/>
                    <a:gd name="connsiteX93" fmla="*/ 461 w 9991"/>
                    <a:gd name="connsiteY93" fmla="*/ 1379 h 10000"/>
                    <a:gd name="connsiteX94" fmla="*/ 608 w 9991"/>
                    <a:gd name="connsiteY94" fmla="*/ 1151 h 10000"/>
                    <a:gd name="connsiteX95" fmla="*/ 787 w 9991"/>
                    <a:gd name="connsiteY95" fmla="*/ 958 h 10000"/>
                    <a:gd name="connsiteX96" fmla="*/ 961 w 9991"/>
                    <a:gd name="connsiteY96" fmla="*/ 789 h 10000"/>
                    <a:gd name="connsiteX97" fmla="*/ 1139 w 9991"/>
                    <a:gd name="connsiteY97" fmla="*/ 620 h 10000"/>
                    <a:gd name="connsiteX98" fmla="*/ 1342 w 9991"/>
                    <a:gd name="connsiteY98" fmla="*/ 484 h 10000"/>
                    <a:gd name="connsiteX99" fmla="*/ 1750 w 9991"/>
                    <a:gd name="connsiteY99" fmla="*/ 265 h 10000"/>
                    <a:gd name="connsiteX100" fmla="*/ 2164 w 9991"/>
                    <a:gd name="connsiteY100" fmla="*/ 126 h 10000"/>
                    <a:gd name="connsiteX101" fmla="*/ 2342 w 9991"/>
                    <a:gd name="connsiteY101" fmla="*/ 86 h 10000"/>
                    <a:gd name="connsiteX102" fmla="*/ 2496 w 9991"/>
                    <a:gd name="connsiteY102" fmla="*/ 60 h 10000"/>
                    <a:gd name="connsiteX103" fmla="*/ 2917 w 9991"/>
                    <a:gd name="connsiteY103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220 w 10000"/>
                    <a:gd name="connsiteY35" fmla="*/ 4181 h 10000"/>
                    <a:gd name="connsiteX36" fmla="*/ 8165 w 10000"/>
                    <a:gd name="connsiteY36" fmla="*/ 2863 h 10000"/>
                    <a:gd name="connsiteX37" fmla="*/ 8146 w 10000"/>
                    <a:gd name="connsiteY37" fmla="*/ 2689 h 10000"/>
                    <a:gd name="connsiteX38" fmla="*/ 8096 w 10000"/>
                    <a:gd name="connsiteY38" fmla="*/ 2414 h 10000"/>
                    <a:gd name="connsiteX39" fmla="*/ 8023 w 10000"/>
                    <a:gd name="connsiteY39" fmla="*/ 2162 h 10000"/>
                    <a:gd name="connsiteX40" fmla="*/ 7924 w 10000"/>
                    <a:gd name="connsiteY40" fmla="*/ 1940 h 10000"/>
                    <a:gd name="connsiteX41" fmla="*/ 7832 w 10000"/>
                    <a:gd name="connsiteY41" fmla="*/ 1757 h 10000"/>
                    <a:gd name="connsiteX42" fmla="*/ 7750 w 10000"/>
                    <a:gd name="connsiteY42" fmla="*/ 1621 h 10000"/>
                    <a:gd name="connsiteX43" fmla="*/ 7728 w 10000"/>
                    <a:gd name="connsiteY43" fmla="*/ 2863 h 10000"/>
                    <a:gd name="connsiteX44" fmla="*/ 7750 w 10000"/>
                    <a:gd name="connsiteY44" fmla="*/ 9297 h 10000"/>
                    <a:gd name="connsiteX45" fmla="*/ 7720 w 10000"/>
                    <a:gd name="connsiteY45" fmla="*/ 9443 h 10000"/>
                    <a:gd name="connsiteX46" fmla="*/ 7639 w 10000"/>
                    <a:gd name="connsiteY46" fmla="*/ 9569 h 10000"/>
                    <a:gd name="connsiteX47" fmla="*/ 7511 w 10000"/>
                    <a:gd name="connsiteY47" fmla="*/ 9698 h 10000"/>
                    <a:gd name="connsiteX48" fmla="*/ 7350 w 10000"/>
                    <a:gd name="connsiteY48" fmla="*/ 9801 h 10000"/>
                    <a:gd name="connsiteX49" fmla="*/ 7164 w 10000"/>
                    <a:gd name="connsiteY49" fmla="*/ 9881 h 10000"/>
                    <a:gd name="connsiteX50" fmla="*/ 6941 w 10000"/>
                    <a:gd name="connsiteY50" fmla="*/ 9957 h 10000"/>
                    <a:gd name="connsiteX51" fmla="*/ 6683 w 10000"/>
                    <a:gd name="connsiteY51" fmla="*/ 9987 h 10000"/>
                    <a:gd name="connsiteX52" fmla="*/ 6417 w 10000"/>
                    <a:gd name="connsiteY52" fmla="*/ 10000 h 10000"/>
                    <a:gd name="connsiteX53" fmla="*/ 6151 w 10000"/>
                    <a:gd name="connsiteY53" fmla="*/ 9987 h 10000"/>
                    <a:gd name="connsiteX54" fmla="*/ 5903 w 10000"/>
                    <a:gd name="connsiteY54" fmla="*/ 9957 h 10000"/>
                    <a:gd name="connsiteX55" fmla="*/ 5694 w 10000"/>
                    <a:gd name="connsiteY55" fmla="*/ 9884 h 10000"/>
                    <a:gd name="connsiteX56" fmla="*/ 5478 w 10000"/>
                    <a:gd name="connsiteY56" fmla="*/ 9801 h 10000"/>
                    <a:gd name="connsiteX57" fmla="*/ 5312 w 10000"/>
                    <a:gd name="connsiteY57" fmla="*/ 9695 h 10000"/>
                    <a:gd name="connsiteX58" fmla="*/ 5213 w 10000"/>
                    <a:gd name="connsiteY58" fmla="*/ 9569 h 10000"/>
                    <a:gd name="connsiteX59" fmla="*/ 5132 w 10000"/>
                    <a:gd name="connsiteY59" fmla="*/ 9443 h 10000"/>
                    <a:gd name="connsiteX60" fmla="*/ 5101 w 10000"/>
                    <a:gd name="connsiteY60" fmla="*/ 9300 h 10000"/>
                    <a:gd name="connsiteX61" fmla="*/ 5101 w 10000"/>
                    <a:gd name="connsiteY61" fmla="*/ 4559 h 10000"/>
                    <a:gd name="connsiteX62" fmla="*/ 4833 w 10000"/>
                    <a:gd name="connsiteY62" fmla="*/ 4559 h 10000"/>
                    <a:gd name="connsiteX63" fmla="*/ 4833 w 10000"/>
                    <a:gd name="connsiteY63" fmla="*/ 9297 h 10000"/>
                    <a:gd name="connsiteX64" fmla="*/ 4802 w 10000"/>
                    <a:gd name="connsiteY64" fmla="*/ 9436 h 10000"/>
                    <a:gd name="connsiteX65" fmla="*/ 4753 w 10000"/>
                    <a:gd name="connsiteY65" fmla="*/ 9566 h 10000"/>
                    <a:gd name="connsiteX66" fmla="*/ 4611 w 10000"/>
                    <a:gd name="connsiteY66" fmla="*/ 9698 h 10000"/>
                    <a:gd name="connsiteX67" fmla="*/ 4457 w 10000"/>
                    <a:gd name="connsiteY67" fmla="*/ 9801 h 10000"/>
                    <a:gd name="connsiteX68" fmla="*/ 4266 w 10000"/>
                    <a:gd name="connsiteY68" fmla="*/ 9884 h 10000"/>
                    <a:gd name="connsiteX69" fmla="*/ 4024 w 10000"/>
                    <a:gd name="connsiteY69" fmla="*/ 9957 h 10000"/>
                    <a:gd name="connsiteX70" fmla="*/ 3777 w 10000"/>
                    <a:gd name="connsiteY70" fmla="*/ 9987 h 10000"/>
                    <a:gd name="connsiteX71" fmla="*/ 3518 w 10000"/>
                    <a:gd name="connsiteY71" fmla="*/ 10000 h 10000"/>
                    <a:gd name="connsiteX72" fmla="*/ 3259 w 10000"/>
                    <a:gd name="connsiteY72" fmla="*/ 9987 h 10000"/>
                    <a:gd name="connsiteX73" fmla="*/ 3012 w 10000"/>
                    <a:gd name="connsiteY73" fmla="*/ 9957 h 10000"/>
                    <a:gd name="connsiteX74" fmla="*/ 2770 w 10000"/>
                    <a:gd name="connsiteY74" fmla="*/ 9884 h 10000"/>
                    <a:gd name="connsiteX75" fmla="*/ 2585 w 10000"/>
                    <a:gd name="connsiteY75" fmla="*/ 9801 h 10000"/>
                    <a:gd name="connsiteX76" fmla="*/ 2425 w 10000"/>
                    <a:gd name="connsiteY76" fmla="*/ 9698 h 10000"/>
                    <a:gd name="connsiteX77" fmla="*/ 2289 w 10000"/>
                    <a:gd name="connsiteY77" fmla="*/ 9566 h 10000"/>
                    <a:gd name="connsiteX78" fmla="*/ 2234 w 10000"/>
                    <a:gd name="connsiteY78" fmla="*/ 9436 h 10000"/>
                    <a:gd name="connsiteX79" fmla="*/ 2209 w 10000"/>
                    <a:gd name="connsiteY79" fmla="*/ 9300 h 10000"/>
                    <a:gd name="connsiteX80" fmla="*/ 2190 w 10000"/>
                    <a:gd name="connsiteY80" fmla="*/ 2846 h 10000"/>
                    <a:gd name="connsiteX81" fmla="*/ 2209 w 10000"/>
                    <a:gd name="connsiteY81" fmla="*/ 1588 h 10000"/>
                    <a:gd name="connsiteX82" fmla="*/ 2134 w 10000"/>
                    <a:gd name="connsiteY82" fmla="*/ 1704 h 10000"/>
                    <a:gd name="connsiteX83" fmla="*/ 2035 w 10000"/>
                    <a:gd name="connsiteY83" fmla="*/ 1936 h 10000"/>
                    <a:gd name="connsiteX84" fmla="*/ 1913 w 10000"/>
                    <a:gd name="connsiteY84" fmla="*/ 2202 h 10000"/>
                    <a:gd name="connsiteX85" fmla="*/ 1838 w 10000"/>
                    <a:gd name="connsiteY85" fmla="*/ 2517 h 10000"/>
                    <a:gd name="connsiteX86" fmla="*/ 1780 w 10000"/>
                    <a:gd name="connsiteY86" fmla="*/ 2850 h 10000"/>
                    <a:gd name="connsiteX87" fmla="*/ 1 w 10000"/>
                    <a:gd name="connsiteY87" fmla="*/ 2849 h 10000"/>
                    <a:gd name="connsiteX88" fmla="*/ 34 w 10000"/>
                    <a:gd name="connsiteY88" fmla="*/ 2533 h 10000"/>
                    <a:gd name="connsiteX89" fmla="*/ 108 w 10000"/>
                    <a:gd name="connsiteY89" fmla="*/ 2198 h 10000"/>
                    <a:gd name="connsiteX90" fmla="*/ 206 w 10000"/>
                    <a:gd name="connsiteY90" fmla="*/ 1890 h 10000"/>
                    <a:gd name="connsiteX91" fmla="*/ 337 w 10000"/>
                    <a:gd name="connsiteY91" fmla="*/ 1621 h 10000"/>
                    <a:gd name="connsiteX92" fmla="*/ 461 w 10000"/>
                    <a:gd name="connsiteY92" fmla="*/ 1379 h 10000"/>
                    <a:gd name="connsiteX93" fmla="*/ 609 w 10000"/>
                    <a:gd name="connsiteY93" fmla="*/ 1151 h 10000"/>
                    <a:gd name="connsiteX94" fmla="*/ 788 w 10000"/>
                    <a:gd name="connsiteY94" fmla="*/ 958 h 10000"/>
                    <a:gd name="connsiteX95" fmla="*/ 962 w 10000"/>
                    <a:gd name="connsiteY95" fmla="*/ 789 h 10000"/>
                    <a:gd name="connsiteX96" fmla="*/ 1140 w 10000"/>
                    <a:gd name="connsiteY96" fmla="*/ 620 h 10000"/>
                    <a:gd name="connsiteX97" fmla="*/ 1343 w 10000"/>
                    <a:gd name="connsiteY97" fmla="*/ 484 h 10000"/>
                    <a:gd name="connsiteX98" fmla="*/ 1752 w 10000"/>
                    <a:gd name="connsiteY98" fmla="*/ 265 h 10000"/>
                    <a:gd name="connsiteX99" fmla="*/ 2166 w 10000"/>
                    <a:gd name="connsiteY99" fmla="*/ 126 h 10000"/>
                    <a:gd name="connsiteX100" fmla="*/ 2344 w 10000"/>
                    <a:gd name="connsiteY100" fmla="*/ 86 h 10000"/>
                    <a:gd name="connsiteX101" fmla="*/ 2498 w 10000"/>
                    <a:gd name="connsiteY101" fmla="*/ 60 h 10000"/>
                    <a:gd name="connsiteX102" fmla="*/ 2920 w 10000"/>
                    <a:gd name="connsiteY102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165 w 10000"/>
                    <a:gd name="connsiteY35" fmla="*/ 2863 h 10000"/>
                    <a:gd name="connsiteX36" fmla="*/ 8146 w 10000"/>
                    <a:gd name="connsiteY36" fmla="*/ 2689 h 10000"/>
                    <a:gd name="connsiteX37" fmla="*/ 8096 w 10000"/>
                    <a:gd name="connsiteY37" fmla="*/ 2414 h 10000"/>
                    <a:gd name="connsiteX38" fmla="*/ 8023 w 10000"/>
                    <a:gd name="connsiteY38" fmla="*/ 2162 h 10000"/>
                    <a:gd name="connsiteX39" fmla="*/ 7924 w 10000"/>
                    <a:gd name="connsiteY39" fmla="*/ 1940 h 10000"/>
                    <a:gd name="connsiteX40" fmla="*/ 7832 w 10000"/>
                    <a:gd name="connsiteY40" fmla="*/ 1757 h 10000"/>
                    <a:gd name="connsiteX41" fmla="*/ 7750 w 10000"/>
                    <a:gd name="connsiteY41" fmla="*/ 1621 h 10000"/>
                    <a:gd name="connsiteX42" fmla="*/ 7728 w 10000"/>
                    <a:gd name="connsiteY42" fmla="*/ 2863 h 10000"/>
                    <a:gd name="connsiteX43" fmla="*/ 7750 w 10000"/>
                    <a:gd name="connsiteY43" fmla="*/ 9297 h 10000"/>
                    <a:gd name="connsiteX44" fmla="*/ 7720 w 10000"/>
                    <a:gd name="connsiteY44" fmla="*/ 9443 h 10000"/>
                    <a:gd name="connsiteX45" fmla="*/ 7639 w 10000"/>
                    <a:gd name="connsiteY45" fmla="*/ 9569 h 10000"/>
                    <a:gd name="connsiteX46" fmla="*/ 7511 w 10000"/>
                    <a:gd name="connsiteY46" fmla="*/ 9698 h 10000"/>
                    <a:gd name="connsiteX47" fmla="*/ 7350 w 10000"/>
                    <a:gd name="connsiteY47" fmla="*/ 9801 h 10000"/>
                    <a:gd name="connsiteX48" fmla="*/ 7164 w 10000"/>
                    <a:gd name="connsiteY48" fmla="*/ 9881 h 10000"/>
                    <a:gd name="connsiteX49" fmla="*/ 6941 w 10000"/>
                    <a:gd name="connsiteY49" fmla="*/ 9957 h 10000"/>
                    <a:gd name="connsiteX50" fmla="*/ 6683 w 10000"/>
                    <a:gd name="connsiteY50" fmla="*/ 9987 h 10000"/>
                    <a:gd name="connsiteX51" fmla="*/ 6417 w 10000"/>
                    <a:gd name="connsiteY51" fmla="*/ 10000 h 10000"/>
                    <a:gd name="connsiteX52" fmla="*/ 6151 w 10000"/>
                    <a:gd name="connsiteY52" fmla="*/ 9987 h 10000"/>
                    <a:gd name="connsiteX53" fmla="*/ 5903 w 10000"/>
                    <a:gd name="connsiteY53" fmla="*/ 9957 h 10000"/>
                    <a:gd name="connsiteX54" fmla="*/ 5694 w 10000"/>
                    <a:gd name="connsiteY54" fmla="*/ 9884 h 10000"/>
                    <a:gd name="connsiteX55" fmla="*/ 5478 w 10000"/>
                    <a:gd name="connsiteY55" fmla="*/ 9801 h 10000"/>
                    <a:gd name="connsiteX56" fmla="*/ 5312 w 10000"/>
                    <a:gd name="connsiteY56" fmla="*/ 9695 h 10000"/>
                    <a:gd name="connsiteX57" fmla="*/ 5213 w 10000"/>
                    <a:gd name="connsiteY57" fmla="*/ 9569 h 10000"/>
                    <a:gd name="connsiteX58" fmla="*/ 5132 w 10000"/>
                    <a:gd name="connsiteY58" fmla="*/ 9443 h 10000"/>
                    <a:gd name="connsiteX59" fmla="*/ 5101 w 10000"/>
                    <a:gd name="connsiteY59" fmla="*/ 9300 h 10000"/>
                    <a:gd name="connsiteX60" fmla="*/ 5101 w 10000"/>
                    <a:gd name="connsiteY60" fmla="*/ 4559 h 10000"/>
                    <a:gd name="connsiteX61" fmla="*/ 4833 w 10000"/>
                    <a:gd name="connsiteY61" fmla="*/ 4559 h 10000"/>
                    <a:gd name="connsiteX62" fmla="*/ 4833 w 10000"/>
                    <a:gd name="connsiteY62" fmla="*/ 9297 h 10000"/>
                    <a:gd name="connsiteX63" fmla="*/ 4802 w 10000"/>
                    <a:gd name="connsiteY63" fmla="*/ 9436 h 10000"/>
                    <a:gd name="connsiteX64" fmla="*/ 4753 w 10000"/>
                    <a:gd name="connsiteY64" fmla="*/ 9566 h 10000"/>
                    <a:gd name="connsiteX65" fmla="*/ 4611 w 10000"/>
                    <a:gd name="connsiteY65" fmla="*/ 9698 h 10000"/>
                    <a:gd name="connsiteX66" fmla="*/ 4457 w 10000"/>
                    <a:gd name="connsiteY66" fmla="*/ 9801 h 10000"/>
                    <a:gd name="connsiteX67" fmla="*/ 4266 w 10000"/>
                    <a:gd name="connsiteY67" fmla="*/ 9884 h 10000"/>
                    <a:gd name="connsiteX68" fmla="*/ 4024 w 10000"/>
                    <a:gd name="connsiteY68" fmla="*/ 9957 h 10000"/>
                    <a:gd name="connsiteX69" fmla="*/ 3777 w 10000"/>
                    <a:gd name="connsiteY69" fmla="*/ 9987 h 10000"/>
                    <a:gd name="connsiteX70" fmla="*/ 3518 w 10000"/>
                    <a:gd name="connsiteY70" fmla="*/ 10000 h 10000"/>
                    <a:gd name="connsiteX71" fmla="*/ 3259 w 10000"/>
                    <a:gd name="connsiteY71" fmla="*/ 9987 h 10000"/>
                    <a:gd name="connsiteX72" fmla="*/ 3012 w 10000"/>
                    <a:gd name="connsiteY72" fmla="*/ 9957 h 10000"/>
                    <a:gd name="connsiteX73" fmla="*/ 2770 w 10000"/>
                    <a:gd name="connsiteY73" fmla="*/ 9884 h 10000"/>
                    <a:gd name="connsiteX74" fmla="*/ 2585 w 10000"/>
                    <a:gd name="connsiteY74" fmla="*/ 9801 h 10000"/>
                    <a:gd name="connsiteX75" fmla="*/ 2425 w 10000"/>
                    <a:gd name="connsiteY75" fmla="*/ 9698 h 10000"/>
                    <a:gd name="connsiteX76" fmla="*/ 2289 w 10000"/>
                    <a:gd name="connsiteY76" fmla="*/ 9566 h 10000"/>
                    <a:gd name="connsiteX77" fmla="*/ 2234 w 10000"/>
                    <a:gd name="connsiteY77" fmla="*/ 9436 h 10000"/>
                    <a:gd name="connsiteX78" fmla="*/ 2209 w 10000"/>
                    <a:gd name="connsiteY78" fmla="*/ 9300 h 10000"/>
                    <a:gd name="connsiteX79" fmla="*/ 2190 w 10000"/>
                    <a:gd name="connsiteY79" fmla="*/ 2846 h 10000"/>
                    <a:gd name="connsiteX80" fmla="*/ 2209 w 10000"/>
                    <a:gd name="connsiteY80" fmla="*/ 1588 h 10000"/>
                    <a:gd name="connsiteX81" fmla="*/ 2134 w 10000"/>
                    <a:gd name="connsiteY81" fmla="*/ 1704 h 10000"/>
                    <a:gd name="connsiteX82" fmla="*/ 2035 w 10000"/>
                    <a:gd name="connsiteY82" fmla="*/ 1936 h 10000"/>
                    <a:gd name="connsiteX83" fmla="*/ 1913 w 10000"/>
                    <a:gd name="connsiteY83" fmla="*/ 2202 h 10000"/>
                    <a:gd name="connsiteX84" fmla="*/ 1838 w 10000"/>
                    <a:gd name="connsiteY84" fmla="*/ 2517 h 10000"/>
                    <a:gd name="connsiteX85" fmla="*/ 1780 w 10000"/>
                    <a:gd name="connsiteY85" fmla="*/ 2850 h 10000"/>
                    <a:gd name="connsiteX86" fmla="*/ 1 w 10000"/>
                    <a:gd name="connsiteY86" fmla="*/ 2849 h 10000"/>
                    <a:gd name="connsiteX87" fmla="*/ 34 w 10000"/>
                    <a:gd name="connsiteY87" fmla="*/ 2533 h 10000"/>
                    <a:gd name="connsiteX88" fmla="*/ 108 w 10000"/>
                    <a:gd name="connsiteY88" fmla="*/ 2198 h 10000"/>
                    <a:gd name="connsiteX89" fmla="*/ 206 w 10000"/>
                    <a:gd name="connsiteY89" fmla="*/ 1890 h 10000"/>
                    <a:gd name="connsiteX90" fmla="*/ 337 w 10000"/>
                    <a:gd name="connsiteY90" fmla="*/ 1621 h 10000"/>
                    <a:gd name="connsiteX91" fmla="*/ 461 w 10000"/>
                    <a:gd name="connsiteY91" fmla="*/ 1379 h 10000"/>
                    <a:gd name="connsiteX92" fmla="*/ 609 w 10000"/>
                    <a:gd name="connsiteY92" fmla="*/ 1151 h 10000"/>
                    <a:gd name="connsiteX93" fmla="*/ 788 w 10000"/>
                    <a:gd name="connsiteY93" fmla="*/ 958 h 10000"/>
                    <a:gd name="connsiteX94" fmla="*/ 962 w 10000"/>
                    <a:gd name="connsiteY94" fmla="*/ 789 h 10000"/>
                    <a:gd name="connsiteX95" fmla="*/ 1140 w 10000"/>
                    <a:gd name="connsiteY95" fmla="*/ 620 h 10000"/>
                    <a:gd name="connsiteX96" fmla="*/ 1343 w 10000"/>
                    <a:gd name="connsiteY96" fmla="*/ 484 h 10000"/>
                    <a:gd name="connsiteX97" fmla="*/ 1752 w 10000"/>
                    <a:gd name="connsiteY97" fmla="*/ 265 h 10000"/>
                    <a:gd name="connsiteX98" fmla="*/ 2166 w 10000"/>
                    <a:gd name="connsiteY98" fmla="*/ 126 h 10000"/>
                    <a:gd name="connsiteX99" fmla="*/ 2344 w 10000"/>
                    <a:gd name="connsiteY99" fmla="*/ 86 h 10000"/>
                    <a:gd name="connsiteX100" fmla="*/ 2498 w 10000"/>
                    <a:gd name="connsiteY100" fmla="*/ 60 h 10000"/>
                    <a:gd name="connsiteX101" fmla="*/ 2920 w 10000"/>
                    <a:gd name="connsiteY101" fmla="*/ 0 h 10000"/>
                    <a:gd name="connsiteX0" fmla="*/ 2920 w 9944"/>
                    <a:gd name="connsiteY0" fmla="*/ 0 h 10000"/>
                    <a:gd name="connsiteX1" fmla="*/ 7016 w 9944"/>
                    <a:gd name="connsiteY1" fmla="*/ 0 h 10000"/>
                    <a:gd name="connsiteX2" fmla="*/ 7144 w 9944"/>
                    <a:gd name="connsiteY2" fmla="*/ 17 h 10000"/>
                    <a:gd name="connsiteX3" fmla="*/ 7430 w 9944"/>
                    <a:gd name="connsiteY3" fmla="*/ 56 h 10000"/>
                    <a:gd name="connsiteX4" fmla="*/ 7609 w 9944"/>
                    <a:gd name="connsiteY4" fmla="*/ 86 h 10000"/>
                    <a:gd name="connsiteX5" fmla="*/ 7769 w 9944"/>
                    <a:gd name="connsiteY5" fmla="*/ 126 h 10000"/>
                    <a:gd name="connsiteX6" fmla="*/ 8054 w 9944"/>
                    <a:gd name="connsiteY6" fmla="*/ 212 h 10000"/>
                    <a:gd name="connsiteX7" fmla="*/ 8331 w 9944"/>
                    <a:gd name="connsiteY7" fmla="*/ 332 h 10000"/>
                    <a:gd name="connsiteX8" fmla="*/ 8622 w 9944"/>
                    <a:gd name="connsiteY8" fmla="*/ 484 h 10000"/>
                    <a:gd name="connsiteX9" fmla="*/ 8863 w 9944"/>
                    <a:gd name="connsiteY9" fmla="*/ 676 h 10000"/>
                    <a:gd name="connsiteX10" fmla="*/ 9123 w 9944"/>
                    <a:gd name="connsiteY10" fmla="*/ 892 h 10000"/>
                    <a:gd name="connsiteX11" fmla="*/ 9320 w 9944"/>
                    <a:gd name="connsiteY11" fmla="*/ 1151 h 10000"/>
                    <a:gd name="connsiteX12" fmla="*/ 9524 w 9944"/>
                    <a:gd name="connsiteY12" fmla="*/ 1459 h 10000"/>
                    <a:gd name="connsiteX13" fmla="*/ 9696 w 9944"/>
                    <a:gd name="connsiteY13" fmla="*/ 1797 h 10000"/>
                    <a:gd name="connsiteX14" fmla="*/ 9821 w 9944"/>
                    <a:gd name="connsiteY14" fmla="*/ 2198 h 10000"/>
                    <a:gd name="connsiteX15" fmla="*/ 9925 w 9944"/>
                    <a:gd name="connsiteY15" fmla="*/ 2649 h 10000"/>
                    <a:gd name="connsiteX16" fmla="*/ 9944 w 9944"/>
                    <a:gd name="connsiteY16" fmla="*/ 2838 h 10000"/>
                    <a:gd name="connsiteX17" fmla="*/ 9944 w 9944"/>
                    <a:gd name="connsiteY17" fmla="*/ 4748 h 10000"/>
                    <a:gd name="connsiteX18" fmla="*/ 9925 w 9944"/>
                    <a:gd name="connsiteY18" fmla="*/ 4834 h 10000"/>
                    <a:gd name="connsiteX19" fmla="*/ 9864 w 9944"/>
                    <a:gd name="connsiteY19" fmla="*/ 4924 h 10000"/>
                    <a:gd name="connsiteX20" fmla="*/ 9790 w 9944"/>
                    <a:gd name="connsiteY20" fmla="*/ 4997 h 10000"/>
                    <a:gd name="connsiteX21" fmla="*/ 9672 w 9944"/>
                    <a:gd name="connsiteY21" fmla="*/ 5073 h 10000"/>
                    <a:gd name="connsiteX22" fmla="*/ 9555 w 9944"/>
                    <a:gd name="connsiteY22" fmla="*/ 5119 h 10000"/>
                    <a:gd name="connsiteX23" fmla="*/ 9400 w 9944"/>
                    <a:gd name="connsiteY23" fmla="*/ 5162 h 10000"/>
                    <a:gd name="connsiteX24" fmla="*/ 9252 w 9944"/>
                    <a:gd name="connsiteY24" fmla="*/ 5192 h 10000"/>
                    <a:gd name="connsiteX25" fmla="*/ 9023 w 9944"/>
                    <a:gd name="connsiteY25" fmla="*/ 5192 h 10000"/>
                    <a:gd name="connsiteX26" fmla="*/ 8838 w 9944"/>
                    <a:gd name="connsiteY26" fmla="*/ 5176 h 10000"/>
                    <a:gd name="connsiteX27" fmla="*/ 8672 w 9944"/>
                    <a:gd name="connsiteY27" fmla="*/ 5149 h 10000"/>
                    <a:gd name="connsiteX28" fmla="*/ 8524 w 9944"/>
                    <a:gd name="connsiteY28" fmla="*/ 5103 h 10000"/>
                    <a:gd name="connsiteX29" fmla="*/ 8418 w 9944"/>
                    <a:gd name="connsiteY29" fmla="*/ 5046 h 10000"/>
                    <a:gd name="connsiteX30" fmla="*/ 8307 w 9944"/>
                    <a:gd name="connsiteY30" fmla="*/ 4970 h 10000"/>
                    <a:gd name="connsiteX31" fmla="*/ 8220 w 9944"/>
                    <a:gd name="connsiteY31" fmla="*/ 4877 h 10000"/>
                    <a:gd name="connsiteX32" fmla="*/ 8195 w 9944"/>
                    <a:gd name="connsiteY32" fmla="*/ 4791 h 10000"/>
                    <a:gd name="connsiteX33" fmla="*/ 8171 w 9944"/>
                    <a:gd name="connsiteY33" fmla="*/ 4692 h 10000"/>
                    <a:gd name="connsiteX34" fmla="*/ 8165 w 9944"/>
                    <a:gd name="connsiteY34" fmla="*/ 2863 h 10000"/>
                    <a:gd name="connsiteX35" fmla="*/ 8146 w 9944"/>
                    <a:gd name="connsiteY35" fmla="*/ 2689 h 10000"/>
                    <a:gd name="connsiteX36" fmla="*/ 8096 w 9944"/>
                    <a:gd name="connsiteY36" fmla="*/ 2414 h 10000"/>
                    <a:gd name="connsiteX37" fmla="*/ 8023 w 9944"/>
                    <a:gd name="connsiteY37" fmla="*/ 2162 h 10000"/>
                    <a:gd name="connsiteX38" fmla="*/ 7924 w 9944"/>
                    <a:gd name="connsiteY38" fmla="*/ 1940 h 10000"/>
                    <a:gd name="connsiteX39" fmla="*/ 7832 w 9944"/>
                    <a:gd name="connsiteY39" fmla="*/ 1757 h 10000"/>
                    <a:gd name="connsiteX40" fmla="*/ 7750 w 9944"/>
                    <a:gd name="connsiteY40" fmla="*/ 1621 h 10000"/>
                    <a:gd name="connsiteX41" fmla="*/ 7728 w 9944"/>
                    <a:gd name="connsiteY41" fmla="*/ 2863 h 10000"/>
                    <a:gd name="connsiteX42" fmla="*/ 7750 w 9944"/>
                    <a:gd name="connsiteY42" fmla="*/ 9297 h 10000"/>
                    <a:gd name="connsiteX43" fmla="*/ 7720 w 9944"/>
                    <a:gd name="connsiteY43" fmla="*/ 9443 h 10000"/>
                    <a:gd name="connsiteX44" fmla="*/ 7639 w 9944"/>
                    <a:gd name="connsiteY44" fmla="*/ 9569 h 10000"/>
                    <a:gd name="connsiteX45" fmla="*/ 7511 w 9944"/>
                    <a:gd name="connsiteY45" fmla="*/ 9698 h 10000"/>
                    <a:gd name="connsiteX46" fmla="*/ 7350 w 9944"/>
                    <a:gd name="connsiteY46" fmla="*/ 9801 h 10000"/>
                    <a:gd name="connsiteX47" fmla="*/ 7164 w 9944"/>
                    <a:gd name="connsiteY47" fmla="*/ 9881 h 10000"/>
                    <a:gd name="connsiteX48" fmla="*/ 6941 w 9944"/>
                    <a:gd name="connsiteY48" fmla="*/ 9957 h 10000"/>
                    <a:gd name="connsiteX49" fmla="*/ 6683 w 9944"/>
                    <a:gd name="connsiteY49" fmla="*/ 9987 h 10000"/>
                    <a:gd name="connsiteX50" fmla="*/ 6417 w 9944"/>
                    <a:gd name="connsiteY50" fmla="*/ 10000 h 10000"/>
                    <a:gd name="connsiteX51" fmla="*/ 6151 w 9944"/>
                    <a:gd name="connsiteY51" fmla="*/ 9987 h 10000"/>
                    <a:gd name="connsiteX52" fmla="*/ 5903 w 9944"/>
                    <a:gd name="connsiteY52" fmla="*/ 9957 h 10000"/>
                    <a:gd name="connsiteX53" fmla="*/ 5694 w 9944"/>
                    <a:gd name="connsiteY53" fmla="*/ 9884 h 10000"/>
                    <a:gd name="connsiteX54" fmla="*/ 5478 w 9944"/>
                    <a:gd name="connsiteY54" fmla="*/ 9801 h 10000"/>
                    <a:gd name="connsiteX55" fmla="*/ 5312 w 9944"/>
                    <a:gd name="connsiteY55" fmla="*/ 9695 h 10000"/>
                    <a:gd name="connsiteX56" fmla="*/ 5213 w 9944"/>
                    <a:gd name="connsiteY56" fmla="*/ 9569 h 10000"/>
                    <a:gd name="connsiteX57" fmla="*/ 5132 w 9944"/>
                    <a:gd name="connsiteY57" fmla="*/ 9443 h 10000"/>
                    <a:gd name="connsiteX58" fmla="*/ 5101 w 9944"/>
                    <a:gd name="connsiteY58" fmla="*/ 9300 h 10000"/>
                    <a:gd name="connsiteX59" fmla="*/ 5101 w 9944"/>
                    <a:gd name="connsiteY59" fmla="*/ 4559 h 10000"/>
                    <a:gd name="connsiteX60" fmla="*/ 4833 w 9944"/>
                    <a:gd name="connsiteY60" fmla="*/ 4559 h 10000"/>
                    <a:gd name="connsiteX61" fmla="*/ 4833 w 9944"/>
                    <a:gd name="connsiteY61" fmla="*/ 9297 h 10000"/>
                    <a:gd name="connsiteX62" fmla="*/ 4802 w 9944"/>
                    <a:gd name="connsiteY62" fmla="*/ 9436 h 10000"/>
                    <a:gd name="connsiteX63" fmla="*/ 4753 w 9944"/>
                    <a:gd name="connsiteY63" fmla="*/ 9566 h 10000"/>
                    <a:gd name="connsiteX64" fmla="*/ 4611 w 9944"/>
                    <a:gd name="connsiteY64" fmla="*/ 9698 h 10000"/>
                    <a:gd name="connsiteX65" fmla="*/ 4457 w 9944"/>
                    <a:gd name="connsiteY65" fmla="*/ 9801 h 10000"/>
                    <a:gd name="connsiteX66" fmla="*/ 4266 w 9944"/>
                    <a:gd name="connsiteY66" fmla="*/ 9884 h 10000"/>
                    <a:gd name="connsiteX67" fmla="*/ 4024 w 9944"/>
                    <a:gd name="connsiteY67" fmla="*/ 9957 h 10000"/>
                    <a:gd name="connsiteX68" fmla="*/ 3777 w 9944"/>
                    <a:gd name="connsiteY68" fmla="*/ 9987 h 10000"/>
                    <a:gd name="connsiteX69" fmla="*/ 3518 w 9944"/>
                    <a:gd name="connsiteY69" fmla="*/ 10000 h 10000"/>
                    <a:gd name="connsiteX70" fmla="*/ 3259 w 9944"/>
                    <a:gd name="connsiteY70" fmla="*/ 9987 h 10000"/>
                    <a:gd name="connsiteX71" fmla="*/ 3012 w 9944"/>
                    <a:gd name="connsiteY71" fmla="*/ 9957 h 10000"/>
                    <a:gd name="connsiteX72" fmla="*/ 2770 w 9944"/>
                    <a:gd name="connsiteY72" fmla="*/ 9884 h 10000"/>
                    <a:gd name="connsiteX73" fmla="*/ 2585 w 9944"/>
                    <a:gd name="connsiteY73" fmla="*/ 9801 h 10000"/>
                    <a:gd name="connsiteX74" fmla="*/ 2425 w 9944"/>
                    <a:gd name="connsiteY74" fmla="*/ 9698 h 10000"/>
                    <a:gd name="connsiteX75" fmla="*/ 2289 w 9944"/>
                    <a:gd name="connsiteY75" fmla="*/ 9566 h 10000"/>
                    <a:gd name="connsiteX76" fmla="*/ 2234 w 9944"/>
                    <a:gd name="connsiteY76" fmla="*/ 9436 h 10000"/>
                    <a:gd name="connsiteX77" fmla="*/ 2209 w 9944"/>
                    <a:gd name="connsiteY77" fmla="*/ 9300 h 10000"/>
                    <a:gd name="connsiteX78" fmla="*/ 2190 w 9944"/>
                    <a:gd name="connsiteY78" fmla="*/ 2846 h 10000"/>
                    <a:gd name="connsiteX79" fmla="*/ 2209 w 9944"/>
                    <a:gd name="connsiteY79" fmla="*/ 1588 h 10000"/>
                    <a:gd name="connsiteX80" fmla="*/ 2134 w 9944"/>
                    <a:gd name="connsiteY80" fmla="*/ 1704 h 10000"/>
                    <a:gd name="connsiteX81" fmla="*/ 2035 w 9944"/>
                    <a:gd name="connsiteY81" fmla="*/ 1936 h 10000"/>
                    <a:gd name="connsiteX82" fmla="*/ 1913 w 9944"/>
                    <a:gd name="connsiteY82" fmla="*/ 2202 h 10000"/>
                    <a:gd name="connsiteX83" fmla="*/ 1838 w 9944"/>
                    <a:gd name="connsiteY83" fmla="*/ 2517 h 10000"/>
                    <a:gd name="connsiteX84" fmla="*/ 1780 w 9944"/>
                    <a:gd name="connsiteY84" fmla="*/ 2850 h 10000"/>
                    <a:gd name="connsiteX85" fmla="*/ 1 w 9944"/>
                    <a:gd name="connsiteY85" fmla="*/ 2849 h 10000"/>
                    <a:gd name="connsiteX86" fmla="*/ 34 w 9944"/>
                    <a:gd name="connsiteY86" fmla="*/ 2533 h 10000"/>
                    <a:gd name="connsiteX87" fmla="*/ 108 w 9944"/>
                    <a:gd name="connsiteY87" fmla="*/ 2198 h 10000"/>
                    <a:gd name="connsiteX88" fmla="*/ 206 w 9944"/>
                    <a:gd name="connsiteY88" fmla="*/ 1890 h 10000"/>
                    <a:gd name="connsiteX89" fmla="*/ 337 w 9944"/>
                    <a:gd name="connsiteY89" fmla="*/ 1621 h 10000"/>
                    <a:gd name="connsiteX90" fmla="*/ 461 w 9944"/>
                    <a:gd name="connsiteY90" fmla="*/ 1379 h 10000"/>
                    <a:gd name="connsiteX91" fmla="*/ 609 w 9944"/>
                    <a:gd name="connsiteY91" fmla="*/ 1151 h 10000"/>
                    <a:gd name="connsiteX92" fmla="*/ 788 w 9944"/>
                    <a:gd name="connsiteY92" fmla="*/ 958 h 10000"/>
                    <a:gd name="connsiteX93" fmla="*/ 962 w 9944"/>
                    <a:gd name="connsiteY93" fmla="*/ 789 h 10000"/>
                    <a:gd name="connsiteX94" fmla="*/ 1140 w 9944"/>
                    <a:gd name="connsiteY94" fmla="*/ 620 h 10000"/>
                    <a:gd name="connsiteX95" fmla="*/ 1343 w 9944"/>
                    <a:gd name="connsiteY95" fmla="*/ 484 h 10000"/>
                    <a:gd name="connsiteX96" fmla="*/ 1752 w 9944"/>
                    <a:gd name="connsiteY96" fmla="*/ 265 h 10000"/>
                    <a:gd name="connsiteX97" fmla="*/ 2166 w 9944"/>
                    <a:gd name="connsiteY97" fmla="*/ 126 h 10000"/>
                    <a:gd name="connsiteX98" fmla="*/ 2344 w 9944"/>
                    <a:gd name="connsiteY98" fmla="*/ 86 h 10000"/>
                    <a:gd name="connsiteX99" fmla="*/ 2498 w 9944"/>
                    <a:gd name="connsiteY99" fmla="*/ 60 h 10000"/>
                    <a:gd name="connsiteX100" fmla="*/ 2920 w 9944"/>
                    <a:gd name="connsiteY10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7 w 10000"/>
                    <a:gd name="connsiteY32" fmla="*/ 4692 h 10000"/>
                    <a:gd name="connsiteX33" fmla="*/ 8211 w 10000"/>
                    <a:gd name="connsiteY33" fmla="*/ 2863 h 10000"/>
                    <a:gd name="connsiteX34" fmla="*/ 8192 w 10000"/>
                    <a:gd name="connsiteY34" fmla="*/ 2689 h 10000"/>
                    <a:gd name="connsiteX35" fmla="*/ 8142 w 10000"/>
                    <a:gd name="connsiteY35" fmla="*/ 2414 h 10000"/>
                    <a:gd name="connsiteX36" fmla="*/ 8068 w 10000"/>
                    <a:gd name="connsiteY36" fmla="*/ 2162 h 10000"/>
                    <a:gd name="connsiteX37" fmla="*/ 7969 w 10000"/>
                    <a:gd name="connsiteY37" fmla="*/ 1940 h 10000"/>
                    <a:gd name="connsiteX38" fmla="*/ 7876 w 10000"/>
                    <a:gd name="connsiteY38" fmla="*/ 1757 h 10000"/>
                    <a:gd name="connsiteX39" fmla="*/ 7794 w 10000"/>
                    <a:gd name="connsiteY39" fmla="*/ 1621 h 10000"/>
                    <a:gd name="connsiteX40" fmla="*/ 7772 w 10000"/>
                    <a:gd name="connsiteY40" fmla="*/ 2863 h 10000"/>
                    <a:gd name="connsiteX41" fmla="*/ 7794 w 10000"/>
                    <a:gd name="connsiteY41" fmla="*/ 9297 h 10000"/>
                    <a:gd name="connsiteX42" fmla="*/ 7763 w 10000"/>
                    <a:gd name="connsiteY42" fmla="*/ 9443 h 10000"/>
                    <a:gd name="connsiteX43" fmla="*/ 7682 w 10000"/>
                    <a:gd name="connsiteY43" fmla="*/ 9569 h 10000"/>
                    <a:gd name="connsiteX44" fmla="*/ 7553 w 10000"/>
                    <a:gd name="connsiteY44" fmla="*/ 9698 h 10000"/>
                    <a:gd name="connsiteX45" fmla="*/ 7391 w 10000"/>
                    <a:gd name="connsiteY45" fmla="*/ 9801 h 10000"/>
                    <a:gd name="connsiteX46" fmla="*/ 7204 w 10000"/>
                    <a:gd name="connsiteY46" fmla="*/ 9881 h 10000"/>
                    <a:gd name="connsiteX47" fmla="*/ 6980 w 10000"/>
                    <a:gd name="connsiteY47" fmla="*/ 9957 h 10000"/>
                    <a:gd name="connsiteX48" fmla="*/ 6721 w 10000"/>
                    <a:gd name="connsiteY48" fmla="*/ 9987 h 10000"/>
                    <a:gd name="connsiteX49" fmla="*/ 6453 w 10000"/>
                    <a:gd name="connsiteY49" fmla="*/ 10000 h 10000"/>
                    <a:gd name="connsiteX50" fmla="*/ 6186 w 10000"/>
                    <a:gd name="connsiteY50" fmla="*/ 9987 h 10000"/>
                    <a:gd name="connsiteX51" fmla="*/ 5936 w 10000"/>
                    <a:gd name="connsiteY51" fmla="*/ 9957 h 10000"/>
                    <a:gd name="connsiteX52" fmla="*/ 5726 w 10000"/>
                    <a:gd name="connsiteY52" fmla="*/ 9884 h 10000"/>
                    <a:gd name="connsiteX53" fmla="*/ 5509 w 10000"/>
                    <a:gd name="connsiteY53" fmla="*/ 9801 h 10000"/>
                    <a:gd name="connsiteX54" fmla="*/ 5342 w 10000"/>
                    <a:gd name="connsiteY54" fmla="*/ 9695 h 10000"/>
                    <a:gd name="connsiteX55" fmla="*/ 5242 w 10000"/>
                    <a:gd name="connsiteY55" fmla="*/ 9569 h 10000"/>
                    <a:gd name="connsiteX56" fmla="*/ 5161 w 10000"/>
                    <a:gd name="connsiteY56" fmla="*/ 9443 h 10000"/>
                    <a:gd name="connsiteX57" fmla="*/ 5130 w 10000"/>
                    <a:gd name="connsiteY57" fmla="*/ 9300 h 10000"/>
                    <a:gd name="connsiteX58" fmla="*/ 5130 w 10000"/>
                    <a:gd name="connsiteY58" fmla="*/ 4559 h 10000"/>
                    <a:gd name="connsiteX59" fmla="*/ 4860 w 10000"/>
                    <a:gd name="connsiteY59" fmla="*/ 4559 h 10000"/>
                    <a:gd name="connsiteX60" fmla="*/ 4860 w 10000"/>
                    <a:gd name="connsiteY60" fmla="*/ 9297 h 10000"/>
                    <a:gd name="connsiteX61" fmla="*/ 4829 w 10000"/>
                    <a:gd name="connsiteY61" fmla="*/ 9436 h 10000"/>
                    <a:gd name="connsiteX62" fmla="*/ 4780 w 10000"/>
                    <a:gd name="connsiteY62" fmla="*/ 9566 h 10000"/>
                    <a:gd name="connsiteX63" fmla="*/ 4637 w 10000"/>
                    <a:gd name="connsiteY63" fmla="*/ 9698 h 10000"/>
                    <a:gd name="connsiteX64" fmla="*/ 4482 w 10000"/>
                    <a:gd name="connsiteY64" fmla="*/ 9801 h 10000"/>
                    <a:gd name="connsiteX65" fmla="*/ 4290 w 10000"/>
                    <a:gd name="connsiteY65" fmla="*/ 9884 h 10000"/>
                    <a:gd name="connsiteX66" fmla="*/ 4047 w 10000"/>
                    <a:gd name="connsiteY66" fmla="*/ 9957 h 10000"/>
                    <a:gd name="connsiteX67" fmla="*/ 3798 w 10000"/>
                    <a:gd name="connsiteY67" fmla="*/ 9987 h 10000"/>
                    <a:gd name="connsiteX68" fmla="*/ 3538 w 10000"/>
                    <a:gd name="connsiteY68" fmla="*/ 10000 h 10000"/>
                    <a:gd name="connsiteX69" fmla="*/ 3277 w 10000"/>
                    <a:gd name="connsiteY69" fmla="*/ 9987 h 10000"/>
                    <a:gd name="connsiteX70" fmla="*/ 3029 w 10000"/>
                    <a:gd name="connsiteY70" fmla="*/ 9957 h 10000"/>
                    <a:gd name="connsiteX71" fmla="*/ 2786 w 10000"/>
                    <a:gd name="connsiteY71" fmla="*/ 9884 h 10000"/>
                    <a:gd name="connsiteX72" fmla="*/ 2600 w 10000"/>
                    <a:gd name="connsiteY72" fmla="*/ 9801 h 10000"/>
                    <a:gd name="connsiteX73" fmla="*/ 2439 w 10000"/>
                    <a:gd name="connsiteY73" fmla="*/ 9698 h 10000"/>
                    <a:gd name="connsiteX74" fmla="*/ 2302 w 10000"/>
                    <a:gd name="connsiteY74" fmla="*/ 9566 h 10000"/>
                    <a:gd name="connsiteX75" fmla="*/ 2247 w 10000"/>
                    <a:gd name="connsiteY75" fmla="*/ 9436 h 10000"/>
                    <a:gd name="connsiteX76" fmla="*/ 2221 w 10000"/>
                    <a:gd name="connsiteY76" fmla="*/ 9300 h 10000"/>
                    <a:gd name="connsiteX77" fmla="*/ 2202 w 10000"/>
                    <a:gd name="connsiteY77" fmla="*/ 2846 h 10000"/>
                    <a:gd name="connsiteX78" fmla="*/ 2221 w 10000"/>
                    <a:gd name="connsiteY78" fmla="*/ 1588 h 10000"/>
                    <a:gd name="connsiteX79" fmla="*/ 2146 w 10000"/>
                    <a:gd name="connsiteY79" fmla="*/ 1704 h 10000"/>
                    <a:gd name="connsiteX80" fmla="*/ 2046 w 10000"/>
                    <a:gd name="connsiteY80" fmla="*/ 1936 h 10000"/>
                    <a:gd name="connsiteX81" fmla="*/ 1924 w 10000"/>
                    <a:gd name="connsiteY81" fmla="*/ 2202 h 10000"/>
                    <a:gd name="connsiteX82" fmla="*/ 1848 w 10000"/>
                    <a:gd name="connsiteY82" fmla="*/ 2517 h 10000"/>
                    <a:gd name="connsiteX83" fmla="*/ 1790 w 10000"/>
                    <a:gd name="connsiteY83" fmla="*/ 2850 h 10000"/>
                    <a:gd name="connsiteX84" fmla="*/ 1 w 10000"/>
                    <a:gd name="connsiteY84" fmla="*/ 2849 h 10000"/>
                    <a:gd name="connsiteX85" fmla="*/ 34 w 10000"/>
                    <a:gd name="connsiteY85" fmla="*/ 2533 h 10000"/>
                    <a:gd name="connsiteX86" fmla="*/ 109 w 10000"/>
                    <a:gd name="connsiteY86" fmla="*/ 2198 h 10000"/>
                    <a:gd name="connsiteX87" fmla="*/ 207 w 10000"/>
                    <a:gd name="connsiteY87" fmla="*/ 1890 h 10000"/>
                    <a:gd name="connsiteX88" fmla="*/ 339 w 10000"/>
                    <a:gd name="connsiteY88" fmla="*/ 1621 h 10000"/>
                    <a:gd name="connsiteX89" fmla="*/ 464 w 10000"/>
                    <a:gd name="connsiteY89" fmla="*/ 1379 h 10000"/>
                    <a:gd name="connsiteX90" fmla="*/ 612 w 10000"/>
                    <a:gd name="connsiteY90" fmla="*/ 1151 h 10000"/>
                    <a:gd name="connsiteX91" fmla="*/ 792 w 10000"/>
                    <a:gd name="connsiteY91" fmla="*/ 958 h 10000"/>
                    <a:gd name="connsiteX92" fmla="*/ 967 w 10000"/>
                    <a:gd name="connsiteY92" fmla="*/ 789 h 10000"/>
                    <a:gd name="connsiteX93" fmla="*/ 1146 w 10000"/>
                    <a:gd name="connsiteY93" fmla="*/ 620 h 10000"/>
                    <a:gd name="connsiteX94" fmla="*/ 1351 w 10000"/>
                    <a:gd name="connsiteY94" fmla="*/ 484 h 10000"/>
                    <a:gd name="connsiteX95" fmla="*/ 1762 w 10000"/>
                    <a:gd name="connsiteY95" fmla="*/ 265 h 10000"/>
                    <a:gd name="connsiteX96" fmla="*/ 2178 w 10000"/>
                    <a:gd name="connsiteY96" fmla="*/ 126 h 10000"/>
                    <a:gd name="connsiteX97" fmla="*/ 2357 w 10000"/>
                    <a:gd name="connsiteY97" fmla="*/ 86 h 10000"/>
                    <a:gd name="connsiteX98" fmla="*/ 2512 w 10000"/>
                    <a:gd name="connsiteY98" fmla="*/ 60 h 10000"/>
                    <a:gd name="connsiteX99" fmla="*/ 2936 w 10000"/>
                    <a:gd name="connsiteY9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1 w 10000"/>
                    <a:gd name="connsiteY32" fmla="*/ 2863 h 10000"/>
                    <a:gd name="connsiteX33" fmla="*/ 8192 w 10000"/>
                    <a:gd name="connsiteY33" fmla="*/ 2689 h 10000"/>
                    <a:gd name="connsiteX34" fmla="*/ 8142 w 10000"/>
                    <a:gd name="connsiteY34" fmla="*/ 2414 h 10000"/>
                    <a:gd name="connsiteX35" fmla="*/ 8068 w 10000"/>
                    <a:gd name="connsiteY35" fmla="*/ 2162 h 10000"/>
                    <a:gd name="connsiteX36" fmla="*/ 7969 w 10000"/>
                    <a:gd name="connsiteY36" fmla="*/ 1940 h 10000"/>
                    <a:gd name="connsiteX37" fmla="*/ 7876 w 10000"/>
                    <a:gd name="connsiteY37" fmla="*/ 1757 h 10000"/>
                    <a:gd name="connsiteX38" fmla="*/ 7794 w 10000"/>
                    <a:gd name="connsiteY38" fmla="*/ 1621 h 10000"/>
                    <a:gd name="connsiteX39" fmla="*/ 7772 w 10000"/>
                    <a:gd name="connsiteY39" fmla="*/ 2863 h 10000"/>
                    <a:gd name="connsiteX40" fmla="*/ 7794 w 10000"/>
                    <a:gd name="connsiteY40" fmla="*/ 9297 h 10000"/>
                    <a:gd name="connsiteX41" fmla="*/ 7763 w 10000"/>
                    <a:gd name="connsiteY41" fmla="*/ 9443 h 10000"/>
                    <a:gd name="connsiteX42" fmla="*/ 7682 w 10000"/>
                    <a:gd name="connsiteY42" fmla="*/ 9569 h 10000"/>
                    <a:gd name="connsiteX43" fmla="*/ 7553 w 10000"/>
                    <a:gd name="connsiteY43" fmla="*/ 9698 h 10000"/>
                    <a:gd name="connsiteX44" fmla="*/ 7391 w 10000"/>
                    <a:gd name="connsiteY44" fmla="*/ 9801 h 10000"/>
                    <a:gd name="connsiteX45" fmla="*/ 7204 w 10000"/>
                    <a:gd name="connsiteY45" fmla="*/ 9881 h 10000"/>
                    <a:gd name="connsiteX46" fmla="*/ 6980 w 10000"/>
                    <a:gd name="connsiteY46" fmla="*/ 9957 h 10000"/>
                    <a:gd name="connsiteX47" fmla="*/ 6721 w 10000"/>
                    <a:gd name="connsiteY47" fmla="*/ 9987 h 10000"/>
                    <a:gd name="connsiteX48" fmla="*/ 6453 w 10000"/>
                    <a:gd name="connsiteY48" fmla="*/ 10000 h 10000"/>
                    <a:gd name="connsiteX49" fmla="*/ 6186 w 10000"/>
                    <a:gd name="connsiteY49" fmla="*/ 9987 h 10000"/>
                    <a:gd name="connsiteX50" fmla="*/ 5936 w 10000"/>
                    <a:gd name="connsiteY50" fmla="*/ 9957 h 10000"/>
                    <a:gd name="connsiteX51" fmla="*/ 5726 w 10000"/>
                    <a:gd name="connsiteY51" fmla="*/ 9884 h 10000"/>
                    <a:gd name="connsiteX52" fmla="*/ 5509 w 10000"/>
                    <a:gd name="connsiteY52" fmla="*/ 9801 h 10000"/>
                    <a:gd name="connsiteX53" fmla="*/ 5342 w 10000"/>
                    <a:gd name="connsiteY53" fmla="*/ 9695 h 10000"/>
                    <a:gd name="connsiteX54" fmla="*/ 5242 w 10000"/>
                    <a:gd name="connsiteY54" fmla="*/ 9569 h 10000"/>
                    <a:gd name="connsiteX55" fmla="*/ 5161 w 10000"/>
                    <a:gd name="connsiteY55" fmla="*/ 9443 h 10000"/>
                    <a:gd name="connsiteX56" fmla="*/ 5130 w 10000"/>
                    <a:gd name="connsiteY56" fmla="*/ 9300 h 10000"/>
                    <a:gd name="connsiteX57" fmla="*/ 5130 w 10000"/>
                    <a:gd name="connsiteY57" fmla="*/ 4559 h 10000"/>
                    <a:gd name="connsiteX58" fmla="*/ 4860 w 10000"/>
                    <a:gd name="connsiteY58" fmla="*/ 4559 h 10000"/>
                    <a:gd name="connsiteX59" fmla="*/ 4860 w 10000"/>
                    <a:gd name="connsiteY59" fmla="*/ 9297 h 10000"/>
                    <a:gd name="connsiteX60" fmla="*/ 4829 w 10000"/>
                    <a:gd name="connsiteY60" fmla="*/ 9436 h 10000"/>
                    <a:gd name="connsiteX61" fmla="*/ 4780 w 10000"/>
                    <a:gd name="connsiteY61" fmla="*/ 9566 h 10000"/>
                    <a:gd name="connsiteX62" fmla="*/ 4637 w 10000"/>
                    <a:gd name="connsiteY62" fmla="*/ 9698 h 10000"/>
                    <a:gd name="connsiteX63" fmla="*/ 4482 w 10000"/>
                    <a:gd name="connsiteY63" fmla="*/ 9801 h 10000"/>
                    <a:gd name="connsiteX64" fmla="*/ 4290 w 10000"/>
                    <a:gd name="connsiteY64" fmla="*/ 9884 h 10000"/>
                    <a:gd name="connsiteX65" fmla="*/ 4047 w 10000"/>
                    <a:gd name="connsiteY65" fmla="*/ 9957 h 10000"/>
                    <a:gd name="connsiteX66" fmla="*/ 3798 w 10000"/>
                    <a:gd name="connsiteY66" fmla="*/ 9987 h 10000"/>
                    <a:gd name="connsiteX67" fmla="*/ 3538 w 10000"/>
                    <a:gd name="connsiteY67" fmla="*/ 10000 h 10000"/>
                    <a:gd name="connsiteX68" fmla="*/ 3277 w 10000"/>
                    <a:gd name="connsiteY68" fmla="*/ 9987 h 10000"/>
                    <a:gd name="connsiteX69" fmla="*/ 3029 w 10000"/>
                    <a:gd name="connsiteY69" fmla="*/ 9957 h 10000"/>
                    <a:gd name="connsiteX70" fmla="*/ 2786 w 10000"/>
                    <a:gd name="connsiteY70" fmla="*/ 9884 h 10000"/>
                    <a:gd name="connsiteX71" fmla="*/ 2600 w 10000"/>
                    <a:gd name="connsiteY71" fmla="*/ 9801 h 10000"/>
                    <a:gd name="connsiteX72" fmla="*/ 2439 w 10000"/>
                    <a:gd name="connsiteY72" fmla="*/ 9698 h 10000"/>
                    <a:gd name="connsiteX73" fmla="*/ 2302 w 10000"/>
                    <a:gd name="connsiteY73" fmla="*/ 9566 h 10000"/>
                    <a:gd name="connsiteX74" fmla="*/ 2247 w 10000"/>
                    <a:gd name="connsiteY74" fmla="*/ 9436 h 10000"/>
                    <a:gd name="connsiteX75" fmla="*/ 2221 w 10000"/>
                    <a:gd name="connsiteY75" fmla="*/ 9300 h 10000"/>
                    <a:gd name="connsiteX76" fmla="*/ 2202 w 10000"/>
                    <a:gd name="connsiteY76" fmla="*/ 2846 h 10000"/>
                    <a:gd name="connsiteX77" fmla="*/ 2221 w 10000"/>
                    <a:gd name="connsiteY77" fmla="*/ 1588 h 10000"/>
                    <a:gd name="connsiteX78" fmla="*/ 2146 w 10000"/>
                    <a:gd name="connsiteY78" fmla="*/ 1704 h 10000"/>
                    <a:gd name="connsiteX79" fmla="*/ 2046 w 10000"/>
                    <a:gd name="connsiteY79" fmla="*/ 1936 h 10000"/>
                    <a:gd name="connsiteX80" fmla="*/ 1924 w 10000"/>
                    <a:gd name="connsiteY80" fmla="*/ 2202 h 10000"/>
                    <a:gd name="connsiteX81" fmla="*/ 1848 w 10000"/>
                    <a:gd name="connsiteY81" fmla="*/ 2517 h 10000"/>
                    <a:gd name="connsiteX82" fmla="*/ 1790 w 10000"/>
                    <a:gd name="connsiteY82" fmla="*/ 2850 h 10000"/>
                    <a:gd name="connsiteX83" fmla="*/ 1 w 10000"/>
                    <a:gd name="connsiteY83" fmla="*/ 2849 h 10000"/>
                    <a:gd name="connsiteX84" fmla="*/ 34 w 10000"/>
                    <a:gd name="connsiteY84" fmla="*/ 2533 h 10000"/>
                    <a:gd name="connsiteX85" fmla="*/ 109 w 10000"/>
                    <a:gd name="connsiteY85" fmla="*/ 2198 h 10000"/>
                    <a:gd name="connsiteX86" fmla="*/ 207 w 10000"/>
                    <a:gd name="connsiteY86" fmla="*/ 1890 h 10000"/>
                    <a:gd name="connsiteX87" fmla="*/ 339 w 10000"/>
                    <a:gd name="connsiteY87" fmla="*/ 1621 h 10000"/>
                    <a:gd name="connsiteX88" fmla="*/ 464 w 10000"/>
                    <a:gd name="connsiteY88" fmla="*/ 1379 h 10000"/>
                    <a:gd name="connsiteX89" fmla="*/ 612 w 10000"/>
                    <a:gd name="connsiteY89" fmla="*/ 1151 h 10000"/>
                    <a:gd name="connsiteX90" fmla="*/ 792 w 10000"/>
                    <a:gd name="connsiteY90" fmla="*/ 958 h 10000"/>
                    <a:gd name="connsiteX91" fmla="*/ 967 w 10000"/>
                    <a:gd name="connsiteY91" fmla="*/ 789 h 10000"/>
                    <a:gd name="connsiteX92" fmla="*/ 1146 w 10000"/>
                    <a:gd name="connsiteY92" fmla="*/ 620 h 10000"/>
                    <a:gd name="connsiteX93" fmla="*/ 1351 w 10000"/>
                    <a:gd name="connsiteY93" fmla="*/ 484 h 10000"/>
                    <a:gd name="connsiteX94" fmla="*/ 1762 w 10000"/>
                    <a:gd name="connsiteY94" fmla="*/ 265 h 10000"/>
                    <a:gd name="connsiteX95" fmla="*/ 2178 w 10000"/>
                    <a:gd name="connsiteY95" fmla="*/ 126 h 10000"/>
                    <a:gd name="connsiteX96" fmla="*/ 2357 w 10000"/>
                    <a:gd name="connsiteY96" fmla="*/ 86 h 10000"/>
                    <a:gd name="connsiteX97" fmla="*/ 2512 w 10000"/>
                    <a:gd name="connsiteY97" fmla="*/ 60 h 10000"/>
                    <a:gd name="connsiteX98" fmla="*/ 2936 w 10000"/>
                    <a:gd name="connsiteY9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11 w 10000"/>
                    <a:gd name="connsiteY31" fmla="*/ 2863 h 10000"/>
                    <a:gd name="connsiteX32" fmla="*/ 8192 w 10000"/>
                    <a:gd name="connsiteY32" fmla="*/ 2689 h 10000"/>
                    <a:gd name="connsiteX33" fmla="*/ 8142 w 10000"/>
                    <a:gd name="connsiteY33" fmla="*/ 2414 h 10000"/>
                    <a:gd name="connsiteX34" fmla="*/ 8068 w 10000"/>
                    <a:gd name="connsiteY34" fmla="*/ 2162 h 10000"/>
                    <a:gd name="connsiteX35" fmla="*/ 7969 w 10000"/>
                    <a:gd name="connsiteY35" fmla="*/ 1940 h 10000"/>
                    <a:gd name="connsiteX36" fmla="*/ 7876 w 10000"/>
                    <a:gd name="connsiteY36" fmla="*/ 1757 h 10000"/>
                    <a:gd name="connsiteX37" fmla="*/ 7794 w 10000"/>
                    <a:gd name="connsiteY37" fmla="*/ 1621 h 10000"/>
                    <a:gd name="connsiteX38" fmla="*/ 7772 w 10000"/>
                    <a:gd name="connsiteY38" fmla="*/ 2863 h 10000"/>
                    <a:gd name="connsiteX39" fmla="*/ 7794 w 10000"/>
                    <a:gd name="connsiteY39" fmla="*/ 9297 h 10000"/>
                    <a:gd name="connsiteX40" fmla="*/ 7763 w 10000"/>
                    <a:gd name="connsiteY40" fmla="*/ 9443 h 10000"/>
                    <a:gd name="connsiteX41" fmla="*/ 7682 w 10000"/>
                    <a:gd name="connsiteY41" fmla="*/ 9569 h 10000"/>
                    <a:gd name="connsiteX42" fmla="*/ 7553 w 10000"/>
                    <a:gd name="connsiteY42" fmla="*/ 9698 h 10000"/>
                    <a:gd name="connsiteX43" fmla="*/ 7391 w 10000"/>
                    <a:gd name="connsiteY43" fmla="*/ 9801 h 10000"/>
                    <a:gd name="connsiteX44" fmla="*/ 7204 w 10000"/>
                    <a:gd name="connsiteY44" fmla="*/ 9881 h 10000"/>
                    <a:gd name="connsiteX45" fmla="*/ 6980 w 10000"/>
                    <a:gd name="connsiteY45" fmla="*/ 9957 h 10000"/>
                    <a:gd name="connsiteX46" fmla="*/ 6721 w 10000"/>
                    <a:gd name="connsiteY46" fmla="*/ 9987 h 10000"/>
                    <a:gd name="connsiteX47" fmla="*/ 6453 w 10000"/>
                    <a:gd name="connsiteY47" fmla="*/ 10000 h 10000"/>
                    <a:gd name="connsiteX48" fmla="*/ 6186 w 10000"/>
                    <a:gd name="connsiteY48" fmla="*/ 9987 h 10000"/>
                    <a:gd name="connsiteX49" fmla="*/ 5936 w 10000"/>
                    <a:gd name="connsiteY49" fmla="*/ 9957 h 10000"/>
                    <a:gd name="connsiteX50" fmla="*/ 5726 w 10000"/>
                    <a:gd name="connsiteY50" fmla="*/ 9884 h 10000"/>
                    <a:gd name="connsiteX51" fmla="*/ 5509 w 10000"/>
                    <a:gd name="connsiteY51" fmla="*/ 9801 h 10000"/>
                    <a:gd name="connsiteX52" fmla="*/ 5342 w 10000"/>
                    <a:gd name="connsiteY52" fmla="*/ 9695 h 10000"/>
                    <a:gd name="connsiteX53" fmla="*/ 5242 w 10000"/>
                    <a:gd name="connsiteY53" fmla="*/ 9569 h 10000"/>
                    <a:gd name="connsiteX54" fmla="*/ 5161 w 10000"/>
                    <a:gd name="connsiteY54" fmla="*/ 9443 h 10000"/>
                    <a:gd name="connsiteX55" fmla="*/ 5130 w 10000"/>
                    <a:gd name="connsiteY55" fmla="*/ 9300 h 10000"/>
                    <a:gd name="connsiteX56" fmla="*/ 5130 w 10000"/>
                    <a:gd name="connsiteY56" fmla="*/ 4559 h 10000"/>
                    <a:gd name="connsiteX57" fmla="*/ 4860 w 10000"/>
                    <a:gd name="connsiteY57" fmla="*/ 4559 h 10000"/>
                    <a:gd name="connsiteX58" fmla="*/ 4860 w 10000"/>
                    <a:gd name="connsiteY58" fmla="*/ 9297 h 10000"/>
                    <a:gd name="connsiteX59" fmla="*/ 4829 w 10000"/>
                    <a:gd name="connsiteY59" fmla="*/ 9436 h 10000"/>
                    <a:gd name="connsiteX60" fmla="*/ 4780 w 10000"/>
                    <a:gd name="connsiteY60" fmla="*/ 9566 h 10000"/>
                    <a:gd name="connsiteX61" fmla="*/ 4637 w 10000"/>
                    <a:gd name="connsiteY61" fmla="*/ 9698 h 10000"/>
                    <a:gd name="connsiteX62" fmla="*/ 4482 w 10000"/>
                    <a:gd name="connsiteY62" fmla="*/ 9801 h 10000"/>
                    <a:gd name="connsiteX63" fmla="*/ 4290 w 10000"/>
                    <a:gd name="connsiteY63" fmla="*/ 9884 h 10000"/>
                    <a:gd name="connsiteX64" fmla="*/ 4047 w 10000"/>
                    <a:gd name="connsiteY64" fmla="*/ 9957 h 10000"/>
                    <a:gd name="connsiteX65" fmla="*/ 3798 w 10000"/>
                    <a:gd name="connsiteY65" fmla="*/ 9987 h 10000"/>
                    <a:gd name="connsiteX66" fmla="*/ 3538 w 10000"/>
                    <a:gd name="connsiteY66" fmla="*/ 10000 h 10000"/>
                    <a:gd name="connsiteX67" fmla="*/ 3277 w 10000"/>
                    <a:gd name="connsiteY67" fmla="*/ 9987 h 10000"/>
                    <a:gd name="connsiteX68" fmla="*/ 3029 w 10000"/>
                    <a:gd name="connsiteY68" fmla="*/ 9957 h 10000"/>
                    <a:gd name="connsiteX69" fmla="*/ 2786 w 10000"/>
                    <a:gd name="connsiteY69" fmla="*/ 9884 h 10000"/>
                    <a:gd name="connsiteX70" fmla="*/ 2600 w 10000"/>
                    <a:gd name="connsiteY70" fmla="*/ 9801 h 10000"/>
                    <a:gd name="connsiteX71" fmla="*/ 2439 w 10000"/>
                    <a:gd name="connsiteY71" fmla="*/ 9698 h 10000"/>
                    <a:gd name="connsiteX72" fmla="*/ 2302 w 10000"/>
                    <a:gd name="connsiteY72" fmla="*/ 9566 h 10000"/>
                    <a:gd name="connsiteX73" fmla="*/ 2247 w 10000"/>
                    <a:gd name="connsiteY73" fmla="*/ 9436 h 10000"/>
                    <a:gd name="connsiteX74" fmla="*/ 2221 w 10000"/>
                    <a:gd name="connsiteY74" fmla="*/ 9300 h 10000"/>
                    <a:gd name="connsiteX75" fmla="*/ 2202 w 10000"/>
                    <a:gd name="connsiteY75" fmla="*/ 2846 h 10000"/>
                    <a:gd name="connsiteX76" fmla="*/ 2221 w 10000"/>
                    <a:gd name="connsiteY76" fmla="*/ 1588 h 10000"/>
                    <a:gd name="connsiteX77" fmla="*/ 2146 w 10000"/>
                    <a:gd name="connsiteY77" fmla="*/ 1704 h 10000"/>
                    <a:gd name="connsiteX78" fmla="*/ 2046 w 10000"/>
                    <a:gd name="connsiteY78" fmla="*/ 1936 h 10000"/>
                    <a:gd name="connsiteX79" fmla="*/ 1924 w 10000"/>
                    <a:gd name="connsiteY79" fmla="*/ 2202 h 10000"/>
                    <a:gd name="connsiteX80" fmla="*/ 1848 w 10000"/>
                    <a:gd name="connsiteY80" fmla="*/ 2517 h 10000"/>
                    <a:gd name="connsiteX81" fmla="*/ 1790 w 10000"/>
                    <a:gd name="connsiteY81" fmla="*/ 2850 h 10000"/>
                    <a:gd name="connsiteX82" fmla="*/ 1 w 10000"/>
                    <a:gd name="connsiteY82" fmla="*/ 2849 h 10000"/>
                    <a:gd name="connsiteX83" fmla="*/ 34 w 10000"/>
                    <a:gd name="connsiteY83" fmla="*/ 2533 h 10000"/>
                    <a:gd name="connsiteX84" fmla="*/ 109 w 10000"/>
                    <a:gd name="connsiteY84" fmla="*/ 2198 h 10000"/>
                    <a:gd name="connsiteX85" fmla="*/ 207 w 10000"/>
                    <a:gd name="connsiteY85" fmla="*/ 1890 h 10000"/>
                    <a:gd name="connsiteX86" fmla="*/ 339 w 10000"/>
                    <a:gd name="connsiteY86" fmla="*/ 1621 h 10000"/>
                    <a:gd name="connsiteX87" fmla="*/ 464 w 10000"/>
                    <a:gd name="connsiteY87" fmla="*/ 1379 h 10000"/>
                    <a:gd name="connsiteX88" fmla="*/ 612 w 10000"/>
                    <a:gd name="connsiteY88" fmla="*/ 1151 h 10000"/>
                    <a:gd name="connsiteX89" fmla="*/ 792 w 10000"/>
                    <a:gd name="connsiteY89" fmla="*/ 958 h 10000"/>
                    <a:gd name="connsiteX90" fmla="*/ 967 w 10000"/>
                    <a:gd name="connsiteY90" fmla="*/ 789 h 10000"/>
                    <a:gd name="connsiteX91" fmla="*/ 1146 w 10000"/>
                    <a:gd name="connsiteY91" fmla="*/ 620 h 10000"/>
                    <a:gd name="connsiteX92" fmla="*/ 1351 w 10000"/>
                    <a:gd name="connsiteY92" fmla="*/ 484 h 10000"/>
                    <a:gd name="connsiteX93" fmla="*/ 1762 w 10000"/>
                    <a:gd name="connsiteY93" fmla="*/ 265 h 10000"/>
                    <a:gd name="connsiteX94" fmla="*/ 2178 w 10000"/>
                    <a:gd name="connsiteY94" fmla="*/ 126 h 10000"/>
                    <a:gd name="connsiteX95" fmla="*/ 2357 w 10000"/>
                    <a:gd name="connsiteY95" fmla="*/ 86 h 10000"/>
                    <a:gd name="connsiteX96" fmla="*/ 2512 w 10000"/>
                    <a:gd name="connsiteY96" fmla="*/ 60 h 10000"/>
                    <a:gd name="connsiteX97" fmla="*/ 2936 w 10000"/>
                    <a:gd name="connsiteY9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11 w 10000"/>
                    <a:gd name="connsiteY30" fmla="*/ 2863 h 10000"/>
                    <a:gd name="connsiteX31" fmla="*/ 8192 w 10000"/>
                    <a:gd name="connsiteY31" fmla="*/ 2689 h 10000"/>
                    <a:gd name="connsiteX32" fmla="*/ 8142 w 10000"/>
                    <a:gd name="connsiteY32" fmla="*/ 2414 h 10000"/>
                    <a:gd name="connsiteX33" fmla="*/ 8068 w 10000"/>
                    <a:gd name="connsiteY33" fmla="*/ 2162 h 10000"/>
                    <a:gd name="connsiteX34" fmla="*/ 7969 w 10000"/>
                    <a:gd name="connsiteY34" fmla="*/ 1940 h 10000"/>
                    <a:gd name="connsiteX35" fmla="*/ 7876 w 10000"/>
                    <a:gd name="connsiteY35" fmla="*/ 1757 h 10000"/>
                    <a:gd name="connsiteX36" fmla="*/ 7794 w 10000"/>
                    <a:gd name="connsiteY36" fmla="*/ 1621 h 10000"/>
                    <a:gd name="connsiteX37" fmla="*/ 7772 w 10000"/>
                    <a:gd name="connsiteY37" fmla="*/ 2863 h 10000"/>
                    <a:gd name="connsiteX38" fmla="*/ 7794 w 10000"/>
                    <a:gd name="connsiteY38" fmla="*/ 9297 h 10000"/>
                    <a:gd name="connsiteX39" fmla="*/ 7763 w 10000"/>
                    <a:gd name="connsiteY39" fmla="*/ 9443 h 10000"/>
                    <a:gd name="connsiteX40" fmla="*/ 7682 w 10000"/>
                    <a:gd name="connsiteY40" fmla="*/ 9569 h 10000"/>
                    <a:gd name="connsiteX41" fmla="*/ 7553 w 10000"/>
                    <a:gd name="connsiteY41" fmla="*/ 9698 h 10000"/>
                    <a:gd name="connsiteX42" fmla="*/ 7391 w 10000"/>
                    <a:gd name="connsiteY42" fmla="*/ 9801 h 10000"/>
                    <a:gd name="connsiteX43" fmla="*/ 7204 w 10000"/>
                    <a:gd name="connsiteY43" fmla="*/ 9881 h 10000"/>
                    <a:gd name="connsiteX44" fmla="*/ 6980 w 10000"/>
                    <a:gd name="connsiteY44" fmla="*/ 9957 h 10000"/>
                    <a:gd name="connsiteX45" fmla="*/ 6721 w 10000"/>
                    <a:gd name="connsiteY45" fmla="*/ 9987 h 10000"/>
                    <a:gd name="connsiteX46" fmla="*/ 6453 w 10000"/>
                    <a:gd name="connsiteY46" fmla="*/ 10000 h 10000"/>
                    <a:gd name="connsiteX47" fmla="*/ 6186 w 10000"/>
                    <a:gd name="connsiteY47" fmla="*/ 9987 h 10000"/>
                    <a:gd name="connsiteX48" fmla="*/ 5936 w 10000"/>
                    <a:gd name="connsiteY48" fmla="*/ 9957 h 10000"/>
                    <a:gd name="connsiteX49" fmla="*/ 5726 w 10000"/>
                    <a:gd name="connsiteY49" fmla="*/ 9884 h 10000"/>
                    <a:gd name="connsiteX50" fmla="*/ 5509 w 10000"/>
                    <a:gd name="connsiteY50" fmla="*/ 9801 h 10000"/>
                    <a:gd name="connsiteX51" fmla="*/ 5342 w 10000"/>
                    <a:gd name="connsiteY51" fmla="*/ 9695 h 10000"/>
                    <a:gd name="connsiteX52" fmla="*/ 5242 w 10000"/>
                    <a:gd name="connsiteY52" fmla="*/ 9569 h 10000"/>
                    <a:gd name="connsiteX53" fmla="*/ 5161 w 10000"/>
                    <a:gd name="connsiteY53" fmla="*/ 9443 h 10000"/>
                    <a:gd name="connsiteX54" fmla="*/ 5130 w 10000"/>
                    <a:gd name="connsiteY54" fmla="*/ 9300 h 10000"/>
                    <a:gd name="connsiteX55" fmla="*/ 5130 w 10000"/>
                    <a:gd name="connsiteY55" fmla="*/ 4559 h 10000"/>
                    <a:gd name="connsiteX56" fmla="*/ 4860 w 10000"/>
                    <a:gd name="connsiteY56" fmla="*/ 4559 h 10000"/>
                    <a:gd name="connsiteX57" fmla="*/ 4860 w 10000"/>
                    <a:gd name="connsiteY57" fmla="*/ 9297 h 10000"/>
                    <a:gd name="connsiteX58" fmla="*/ 4829 w 10000"/>
                    <a:gd name="connsiteY58" fmla="*/ 9436 h 10000"/>
                    <a:gd name="connsiteX59" fmla="*/ 4780 w 10000"/>
                    <a:gd name="connsiteY59" fmla="*/ 9566 h 10000"/>
                    <a:gd name="connsiteX60" fmla="*/ 4637 w 10000"/>
                    <a:gd name="connsiteY60" fmla="*/ 9698 h 10000"/>
                    <a:gd name="connsiteX61" fmla="*/ 4482 w 10000"/>
                    <a:gd name="connsiteY61" fmla="*/ 9801 h 10000"/>
                    <a:gd name="connsiteX62" fmla="*/ 4290 w 10000"/>
                    <a:gd name="connsiteY62" fmla="*/ 9884 h 10000"/>
                    <a:gd name="connsiteX63" fmla="*/ 4047 w 10000"/>
                    <a:gd name="connsiteY63" fmla="*/ 9957 h 10000"/>
                    <a:gd name="connsiteX64" fmla="*/ 3798 w 10000"/>
                    <a:gd name="connsiteY64" fmla="*/ 9987 h 10000"/>
                    <a:gd name="connsiteX65" fmla="*/ 3538 w 10000"/>
                    <a:gd name="connsiteY65" fmla="*/ 10000 h 10000"/>
                    <a:gd name="connsiteX66" fmla="*/ 3277 w 10000"/>
                    <a:gd name="connsiteY66" fmla="*/ 9987 h 10000"/>
                    <a:gd name="connsiteX67" fmla="*/ 3029 w 10000"/>
                    <a:gd name="connsiteY67" fmla="*/ 9957 h 10000"/>
                    <a:gd name="connsiteX68" fmla="*/ 2786 w 10000"/>
                    <a:gd name="connsiteY68" fmla="*/ 9884 h 10000"/>
                    <a:gd name="connsiteX69" fmla="*/ 2600 w 10000"/>
                    <a:gd name="connsiteY69" fmla="*/ 9801 h 10000"/>
                    <a:gd name="connsiteX70" fmla="*/ 2439 w 10000"/>
                    <a:gd name="connsiteY70" fmla="*/ 9698 h 10000"/>
                    <a:gd name="connsiteX71" fmla="*/ 2302 w 10000"/>
                    <a:gd name="connsiteY71" fmla="*/ 9566 h 10000"/>
                    <a:gd name="connsiteX72" fmla="*/ 2247 w 10000"/>
                    <a:gd name="connsiteY72" fmla="*/ 9436 h 10000"/>
                    <a:gd name="connsiteX73" fmla="*/ 2221 w 10000"/>
                    <a:gd name="connsiteY73" fmla="*/ 9300 h 10000"/>
                    <a:gd name="connsiteX74" fmla="*/ 2202 w 10000"/>
                    <a:gd name="connsiteY74" fmla="*/ 2846 h 10000"/>
                    <a:gd name="connsiteX75" fmla="*/ 2221 w 10000"/>
                    <a:gd name="connsiteY75" fmla="*/ 1588 h 10000"/>
                    <a:gd name="connsiteX76" fmla="*/ 2146 w 10000"/>
                    <a:gd name="connsiteY76" fmla="*/ 1704 h 10000"/>
                    <a:gd name="connsiteX77" fmla="*/ 2046 w 10000"/>
                    <a:gd name="connsiteY77" fmla="*/ 1936 h 10000"/>
                    <a:gd name="connsiteX78" fmla="*/ 1924 w 10000"/>
                    <a:gd name="connsiteY78" fmla="*/ 2202 h 10000"/>
                    <a:gd name="connsiteX79" fmla="*/ 1848 w 10000"/>
                    <a:gd name="connsiteY79" fmla="*/ 2517 h 10000"/>
                    <a:gd name="connsiteX80" fmla="*/ 1790 w 10000"/>
                    <a:gd name="connsiteY80" fmla="*/ 2850 h 10000"/>
                    <a:gd name="connsiteX81" fmla="*/ 1 w 10000"/>
                    <a:gd name="connsiteY81" fmla="*/ 2849 h 10000"/>
                    <a:gd name="connsiteX82" fmla="*/ 34 w 10000"/>
                    <a:gd name="connsiteY82" fmla="*/ 2533 h 10000"/>
                    <a:gd name="connsiteX83" fmla="*/ 109 w 10000"/>
                    <a:gd name="connsiteY83" fmla="*/ 2198 h 10000"/>
                    <a:gd name="connsiteX84" fmla="*/ 207 w 10000"/>
                    <a:gd name="connsiteY84" fmla="*/ 1890 h 10000"/>
                    <a:gd name="connsiteX85" fmla="*/ 339 w 10000"/>
                    <a:gd name="connsiteY85" fmla="*/ 1621 h 10000"/>
                    <a:gd name="connsiteX86" fmla="*/ 464 w 10000"/>
                    <a:gd name="connsiteY86" fmla="*/ 1379 h 10000"/>
                    <a:gd name="connsiteX87" fmla="*/ 612 w 10000"/>
                    <a:gd name="connsiteY87" fmla="*/ 1151 h 10000"/>
                    <a:gd name="connsiteX88" fmla="*/ 792 w 10000"/>
                    <a:gd name="connsiteY88" fmla="*/ 958 h 10000"/>
                    <a:gd name="connsiteX89" fmla="*/ 967 w 10000"/>
                    <a:gd name="connsiteY89" fmla="*/ 789 h 10000"/>
                    <a:gd name="connsiteX90" fmla="*/ 1146 w 10000"/>
                    <a:gd name="connsiteY90" fmla="*/ 620 h 10000"/>
                    <a:gd name="connsiteX91" fmla="*/ 1351 w 10000"/>
                    <a:gd name="connsiteY91" fmla="*/ 484 h 10000"/>
                    <a:gd name="connsiteX92" fmla="*/ 1762 w 10000"/>
                    <a:gd name="connsiteY92" fmla="*/ 265 h 10000"/>
                    <a:gd name="connsiteX93" fmla="*/ 2178 w 10000"/>
                    <a:gd name="connsiteY93" fmla="*/ 126 h 10000"/>
                    <a:gd name="connsiteX94" fmla="*/ 2357 w 10000"/>
                    <a:gd name="connsiteY94" fmla="*/ 86 h 10000"/>
                    <a:gd name="connsiteX95" fmla="*/ 2512 w 10000"/>
                    <a:gd name="connsiteY95" fmla="*/ 60 h 10000"/>
                    <a:gd name="connsiteX96" fmla="*/ 2936 w 10000"/>
                    <a:gd name="connsiteY9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211 w 10000"/>
                    <a:gd name="connsiteY29" fmla="*/ 2863 h 10000"/>
                    <a:gd name="connsiteX30" fmla="*/ 8192 w 10000"/>
                    <a:gd name="connsiteY30" fmla="*/ 2689 h 10000"/>
                    <a:gd name="connsiteX31" fmla="*/ 8142 w 10000"/>
                    <a:gd name="connsiteY31" fmla="*/ 2414 h 10000"/>
                    <a:gd name="connsiteX32" fmla="*/ 8068 w 10000"/>
                    <a:gd name="connsiteY32" fmla="*/ 2162 h 10000"/>
                    <a:gd name="connsiteX33" fmla="*/ 7969 w 10000"/>
                    <a:gd name="connsiteY33" fmla="*/ 1940 h 10000"/>
                    <a:gd name="connsiteX34" fmla="*/ 7876 w 10000"/>
                    <a:gd name="connsiteY34" fmla="*/ 1757 h 10000"/>
                    <a:gd name="connsiteX35" fmla="*/ 7794 w 10000"/>
                    <a:gd name="connsiteY35" fmla="*/ 1621 h 10000"/>
                    <a:gd name="connsiteX36" fmla="*/ 7772 w 10000"/>
                    <a:gd name="connsiteY36" fmla="*/ 2863 h 10000"/>
                    <a:gd name="connsiteX37" fmla="*/ 7794 w 10000"/>
                    <a:gd name="connsiteY37" fmla="*/ 9297 h 10000"/>
                    <a:gd name="connsiteX38" fmla="*/ 7763 w 10000"/>
                    <a:gd name="connsiteY38" fmla="*/ 9443 h 10000"/>
                    <a:gd name="connsiteX39" fmla="*/ 7682 w 10000"/>
                    <a:gd name="connsiteY39" fmla="*/ 9569 h 10000"/>
                    <a:gd name="connsiteX40" fmla="*/ 7553 w 10000"/>
                    <a:gd name="connsiteY40" fmla="*/ 9698 h 10000"/>
                    <a:gd name="connsiteX41" fmla="*/ 7391 w 10000"/>
                    <a:gd name="connsiteY41" fmla="*/ 9801 h 10000"/>
                    <a:gd name="connsiteX42" fmla="*/ 7204 w 10000"/>
                    <a:gd name="connsiteY42" fmla="*/ 9881 h 10000"/>
                    <a:gd name="connsiteX43" fmla="*/ 6980 w 10000"/>
                    <a:gd name="connsiteY43" fmla="*/ 9957 h 10000"/>
                    <a:gd name="connsiteX44" fmla="*/ 6721 w 10000"/>
                    <a:gd name="connsiteY44" fmla="*/ 9987 h 10000"/>
                    <a:gd name="connsiteX45" fmla="*/ 6453 w 10000"/>
                    <a:gd name="connsiteY45" fmla="*/ 10000 h 10000"/>
                    <a:gd name="connsiteX46" fmla="*/ 6186 w 10000"/>
                    <a:gd name="connsiteY46" fmla="*/ 9987 h 10000"/>
                    <a:gd name="connsiteX47" fmla="*/ 5936 w 10000"/>
                    <a:gd name="connsiteY47" fmla="*/ 9957 h 10000"/>
                    <a:gd name="connsiteX48" fmla="*/ 5726 w 10000"/>
                    <a:gd name="connsiteY48" fmla="*/ 9884 h 10000"/>
                    <a:gd name="connsiteX49" fmla="*/ 5509 w 10000"/>
                    <a:gd name="connsiteY49" fmla="*/ 9801 h 10000"/>
                    <a:gd name="connsiteX50" fmla="*/ 5342 w 10000"/>
                    <a:gd name="connsiteY50" fmla="*/ 9695 h 10000"/>
                    <a:gd name="connsiteX51" fmla="*/ 5242 w 10000"/>
                    <a:gd name="connsiteY51" fmla="*/ 9569 h 10000"/>
                    <a:gd name="connsiteX52" fmla="*/ 5161 w 10000"/>
                    <a:gd name="connsiteY52" fmla="*/ 9443 h 10000"/>
                    <a:gd name="connsiteX53" fmla="*/ 5130 w 10000"/>
                    <a:gd name="connsiteY53" fmla="*/ 9300 h 10000"/>
                    <a:gd name="connsiteX54" fmla="*/ 5130 w 10000"/>
                    <a:gd name="connsiteY54" fmla="*/ 4559 h 10000"/>
                    <a:gd name="connsiteX55" fmla="*/ 4860 w 10000"/>
                    <a:gd name="connsiteY55" fmla="*/ 4559 h 10000"/>
                    <a:gd name="connsiteX56" fmla="*/ 4860 w 10000"/>
                    <a:gd name="connsiteY56" fmla="*/ 9297 h 10000"/>
                    <a:gd name="connsiteX57" fmla="*/ 4829 w 10000"/>
                    <a:gd name="connsiteY57" fmla="*/ 9436 h 10000"/>
                    <a:gd name="connsiteX58" fmla="*/ 4780 w 10000"/>
                    <a:gd name="connsiteY58" fmla="*/ 9566 h 10000"/>
                    <a:gd name="connsiteX59" fmla="*/ 4637 w 10000"/>
                    <a:gd name="connsiteY59" fmla="*/ 9698 h 10000"/>
                    <a:gd name="connsiteX60" fmla="*/ 4482 w 10000"/>
                    <a:gd name="connsiteY60" fmla="*/ 9801 h 10000"/>
                    <a:gd name="connsiteX61" fmla="*/ 4290 w 10000"/>
                    <a:gd name="connsiteY61" fmla="*/ 9884 h 10000"/>
                    <a:gd name="connsiteX62" fmla="*/ 4047 w 10000"/>
                    <a:gd name="connsiteY62" fmla="*/ 9957 h 10000"/>
                    <a:gd name="connsiteX63" fmla="*/ 3798 w 10000"/>
                    <a:gd name="connsiteY63" fmla="*/ 9987 h 10000"/>
                    <a:gd name="connsiteX64" fmla="*/ 3538 w 10000"/>
                    <a:gd name="connsiteY64" fmla="*/ 10000 h 10000"/>
                    <a:gd name="connsiteX65" fmla="*/ 3277 w 10000"/>
                    <a:gd name="connsiteY65" fmla="*/ 9987 h 10000"/>
                    <a:gd name="connsiteX66" fmla="*/ 3029 w 10000"/>
                    <a:gd name="connsiteY66" fmla="*/ 9957 h 10000"/>
                    <a:gd name="connsiteX67" fmla="*/ 2786 w 10000"/>
                    <a:gd name="connsiteY67" fmla="*/ 9884 h 10000"/>
                    <a:gd name="connsiteX68" fmla="*/ 2600 w 10000"/>
                    <a:gd name="connsiteY68" fmla="*/ 9801 h 10000"/>
                    <a:gd name="connsiteX69" fmla="*/ 2439 w 10000"/>
                    <a:gd name="connsiteY69" fmla="*/ 9698 h 10000"/>
                    <a:gd name="connsiteX70" fmla="*/ 2302 w 10000"/>
                    <a:gd name="connsiteY70" fmla="*/ 9566 h 10000"/>
                    <a:gd name="connsiteX71" fmla="*/ 2247 w 10000"/>
                    <a:gd name="connsiteY71" fmla="*/ 9436 h 10000"/>
                    <a:gd name="connsiteX72" fmla="*/ 2221 w 10000"/>
                    <a:gd name="connsiteY72" fmla="*/ 9300 h 10000"/>
                    <a:gd name="connsiteX73" fmla="*/ 2202 w 10000"/>
                    <a:gd name="connsiteY73" fmla="*/ 2846 h 10000"/>
                    <a:gd name="connsiteX74" fmla="*/ 2221 w 10000"/>
                    <a:gd name="connsiteY74" fmla="*/ 1588 h 10000"/>
                    <a:gd name="connsiteX75" fmla="*/ 2146 w 10000"/>
                    <a:gd name="connsiteY75" fmla="*/ 1704 h 10000"/>
                    <a:gd name="connsiteX76" fmla="*/ 2046 w 10000"/>
                    <a:gd name="connsiteY76" fmla="*/ 1936 h 10000"/>
                    <a:gd name="connsiteX77" fmla="*/ 1924 w 10000"/>
                    <a:gd name="connsiteY77" fmla="*/ 2202 h 10000"/>
                    <a:gd name="connsiteX78" fmla="*/ 1848 w 10000"/>
                    <a:gd name="connsiteY78" fmla="*/ 2517 h 10000"/>
                    <a:gd name="connsiteX79" fmla="*/ 1790 w 10000"/>
                    <a:gd name="connsiteY79" fmla="*/ 2850 h 10000"/>
                    <a:gd name="connsiteX80" fmla="*/ 1 w 10000"/>
                    <a:gd name="connsiteY80" fmla="*/ 2849 h 10000"/>
                    <a:gd name="connsiteX81" fmla="*/ 34 w 10000"/>
                    <a:gd name="connsiteY81" fmla="*/ 2533 h 10000"/>
                    <a:gd name="connsiteX82" fmla="*/ 109 w 10000"/>
                    <a:gd name="connsiteY82" fmla="*/ 2198 h 10000"/>
                    <a:gd name="connsiteX83" fmla="*/ 207 w 10000"/>
                    <a:gd name="connsiteY83" fmla="*/ 1890 h 10000"/>
                    <a:gd name="connsiteX84" fmla="*/ 339 w 10000"/>
                    <a:gd name="connsiteY84" fmla="*/ 1621 h 10000"/>
                    <a:gd name="connsiteX85" fmla="*/ 464 w 10000"/>
                    <a:gd name="connsiteY85" fmla="*/ 1379 h 10000"/>
                    <a:gd name="connsiteX86" fmla="*/ 612 w 10000"/>
                    <a:gd name="connsiteY86" fmla="*/ 1151 h 10000"/>
                    <a:gd name="connsiteX87" fmla="*/ 792 w 10000"/>
                    <a:gd name="connsiteY87" fmla="*/ 958 h 10000"/>
                    <a:gd name="connsiteX88" fmla="*/ 967 w 10000"/>
                    <a:gd name="connsiteY88" fmla="*/ 789 h 10000"/>
                    <a:gd name="connsiteX89" fmla="*/ 1146 w 10000"/>
                    <a:gd name="connsiteY89" fmla="*/ 620 h 10000"/>
                    <a:gd name="connsiteX90" fmla="*/ 1351 w 10000"/>
                    <a:gd name="connsiteY90" fmla="*/ 484 h 10000"/>
                    <a:gd name="connsiteX91" fmla="*/ 1762 w 10000"/>
                    <a:gd name="connsiteY91" fmla="*/ 265 h 10000"/>
                    <a:gd name="connsiteX92" fmla="*/ 2178 w 10000"/>
                    <a:gd name="connsiteY92" fmla="*/ 126 h 10000"/>
                    <a:gd name="connsiteX93" fmla="*/ 2357 w 10000"/>
                    <a:gd name="connsiteY93" fmla="*/ 86 h 10000"/>
                    <a:gd name="connsiteX94" fmla="*/ 2512 w 10000"/>
                    <a:gd name="connsiteY94" fmla="*/ 60 h 10000"/>
                    <a:gd name="connsiteX95" fmla="*/ 2936 w 10000"/>
                    <a:gd name="connsiteY9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211 w 10000"/>
                    <a:gd name="connsiteY28" fmla="*/ 2863 h 10000"/>
                    <a:gd name="connsiteX29" fmla="*/ 8192 w 10000"/>
                    <a:gd name="connsiteY29" fmla="*/ 2689 h 10000"/>
                    <a:gd name="connsiteX30" fmla="*/ 8142 w 10000"/>
                    <a:gd name="connsiteY30" fmla="*/ 2414 h 10000"/>
                    <a:gd name="connsiteX31" fmla="*/ 8068 w 10000"/>
                    <a:gd name="connsiteY31" fmla="*/ 2162 h 10000"/>
                    <a:gd name="connsiteX32" fmla="*/ 7969 w 10000"/>
                    <a:gd name="connsiteY32" fmla="*/ 1940 h 10000"/>
                    <a:gd name="connsiteX33" fmla="*/ 7876 w 10000"/>
                    <a:gd name="connsiteY33" fmla="*/ 1757 h 10000"/>
                    <a:gd name="connsiteX34" fmla="*/ 7794 w 10000"/>
                    <a:gd name="connsiteY34" fmla="*/ 1621 h 10000"/>
                    <a:gd name="connsiteX35" fmla="*/ 7772 w 10000"/>
                    <a:gd name="connsiteY35" fmla="*/ 2863 h 10000"/>
                    <a:gd name="connsiteX36" fmla="*/ 7794 w 10000"/>
                    <a:gd name="connsiteY36" fmla="*/ 9297 h 10000"/>
                    <a:gd name="connsiteX37" fmla="*/ 7763 w 10000"/>
                    <a:gd name="connsiteY37" fmla="*/ 9443 h 10000"/>
                    <a:gd name="connsiteX38" fmla="*/ 7682 w 10000"/>
                    <a:gd name="connsiteY38" fmla="*/ 9569 h 10000"/>
                    <a:gd name="connsiteX39" fmla="*/ 7553 w 10000"/>
                    <a:gd name="connsiteY39" fmla="*/ 9698 h 10000"/>
                    <a:gd name="connsiteX40" fmla="*/ 7391 w 10000"/>
                    <a:gd name="connsiteY40" fmla="*/ 9801 h 10000"/>
                    <a:gd name="connsiteX41" fmla="*/ 7204 w 10000"/>
                    <a:gd name="connsiteY41" fmla="*/ 9881 h 10000"/>
                    <a:gd name="connsiteX42" fmla="*/ 6980 w 10000"/>
                    <a:gd name="connsiteY42" fmla="*/ 9957 h 10000"/>
                    <a:gd name="connsiteX43" fmla="*/ 6721 w 10000"/>
                    <a:gd name="connsiteY43" fmla="*/ 9987 h 10000"/>
                    <a:gd name="connsiteX44" fmla="*/ 6453 w 10000"/>
                    <a:gd name="connsiteY44" fmla="*/ 10000 h 10000"/>
                    <a:gd name="connsiteX45" fmla="*/ 6186 w 10000"/>
                    <a:gd name="connsiteY45" fmla="*/ 9987 h 10000"/>
                    <a:gd name="connsiteX46" fmla="*/ 5936 w 10000"/>
                    <a:gd name="connsiteY46" fmla="*/ 9957 h 10000"/>
                    <a:gd name="connsiteX47" fmla="*/ 5726 w 10000"/>
                    <a:gd name="connsiteY47" fmla="*/ 9884 h 10000"/>
                    <a:gd name="connsiteX48" fmla="*/ 5509 w 10000"/>
                    <a:gd name="connsiteY48" fmla="*/ 9801 h 10000"/>
                    <a:gd name="connsiteX49" fmla="*/ 5342 w 10000"/>
                    <a:gd name="connsiteY49" fmla="*/ 9695 h 10000"/>
                    <a:gd name="connsiteX50" fmla="*/ 5242 w 10000"/>
                    <a:gd name="connsiteY50" fmla="*/ 9569 h 10000"/>
                    <a:gd name="connsiteX51" fmla="*/ 5161 w 10000"/>
                    <a:gd name="connsiteY51" fmla="*/ 9443 h 10000"/>
                    <a:gd name="connsiteX52" fmla="*/ 5130 w 10000"/>
                    <a:gd name="connsiteY52" fmla="*/ 9300 h 10000"/>
                    <a:gd name="connsiteX53" fmla="*/ 5130 w 10000"/>
                    <a:gd name="connsiteY53" fmla="*/ 4559 h 10000"/>
                    <a:gd name="connsiteX54" fmla="*/ 4860 w 10000"/>
                    <a:gd name="connsiteY54" fmla="*/ 4559 h 10000"/>
                    <a:gd name="connsiteX55" fmla="*/ 4860 w 10000"/>
                    <a:gd name="connsiteY55" fmla="*/ 9297 h 10000"/>
                    <a:gd name="connsiteX56" fmla="*/ 4829 w 10000"/>
                    <a:gd name="connsiteY56" fmla="*/ 9436 h 10000"/>
                    <a:gd name="connsiteX57" fmla="*/ 4780 w 10000"/>
                    <a:gd name="connsiteY57" fmla="*/ 9566 h 10000"/>
                    <a:gd name="connsiteX58" fmla="*/ 4637 w 10000"/>
                    <a:gd name="connsiteY58" fmla="*/ 9698 h 10000"/>
                    <a:gd name="connsiteX59" fmla="*/ 4482 w 10000"/>
                    <a:gd name="connsiteY59" fmla="*/ 9801 h 10000"/>
                    <a:gd name="connsiteX60" fmla="*/ 4290 w 10000"/>
                    <a:gd name="connsiteY60" fmla="*/ 9884 h 10000"/>
                    <a:gd name="connsiteX61" fmla="*/ 4047 w 10000"/>
                    <a:gd name="connsiteY61" fmla="*/ 9957 h 10000"/>
                    <a:gd name="connsiteX62" fmla="*/ 3798 w 10000"/>
                    <a:gd name="connsiteY62" fmla="*/ 9987 h 10000"/>
                    <a:gd name="connsiteX63" fmla="*/ 3538 w 10000"/>
                    <a:gd name="connsiteY63" fmla="*/ 10000 h 10000"/>
                    <a:gd name="connsiteX64" fmla="*/ 3277 w 10000"/>
                    <a:gd name="connsiteY64" fmla="*/ 9987 h 10000"/>
                    <a:gd name="connsiteX65" fmla="*/ 3029 w 10000"/>
                    <a:gd name="connsiteY65" fmla="*/ 9957 h 10000"/>
                    <a:gd name="connsiteX66" fmla="*/ 2786 w 10000"/>
                    <a:gd name="connsiteY66" fmla="*/ 9884 h 10000"/>
                    <a:gd name="connsiteX67" fmla="*/ 2600 w 10000"/>
                    <a:gd name="connsiteY67" fmla="*/ 9801 h 10000"/>
                    <a:gd name="connsiteX68" fmla="*/ 2439 w 10000"/>
                    <a:gd name="connsiteY68" fmla="*/ 9698 h 10000"/>
                    <a:gd name="connsiteX69" fmla="*/ 2302 w 10000"/>
                    <a:gd name="connsiteY69" fmla="*/ 9566 h 10000"/>
                    <a:gd name="connsiteX70" fmla="*/ 2247 w 10000"/>
                    <a:gd name="connsiteY70" fmla="*/ 9436 h 10000"/>
                    <a:gd name="connsiteX71" fmla="*/ 2221 w 10000"/>
                    <a:gd name="connsiteY71" fmla="*/ 9300 h 10000"/>
                    <a:gd name="connsiteX72" fmla="*/ 2202 w 10000"/>
                    <a:gd name="connsiteY72" fmla="*/ 2846 h 10000"/>
                    <a:gd name="connsiteX73" fmla="*/ 2221 w 10000"/>
                    <a:gd name="connsiteY73" fmla="*/ 1588 h 10000"/>
                    <a:gd name="connsiteX74" fmla="*/ 2146 w 10000"/>
                    <a:gd name="connsiteY74" fmla="*/ 1704 h 10000"/>
                    <a:gd name="connsiteX75" fmla="*/ 2046 w 10000"/>
                    <a:gd name="connsiteY75" fmla="*/ 1936 h 10000"/>
                    <a:gd name="connsiteX76" fmla="*/ 1924 w 10000"/>
                    <a:gd name="connsiteY76" fmla="*/ 2202 h 10000"/>
                    <a:gd name="connsiteX77" fmla="*/ 1848 w 10000"/>
                    <a:gd name="connsiteY77" fmla="*/ 2517 h 10000"/>
                    <a:gd name="connsiteX78" fmla="*/ 1790 w 10000"/>
                    <a:gd name="connsiteY78" fmla="*/ 2850 h 10000"/>
                    <a:gd name="connsiteX79" fmla="*/ 1 w 10000"/>
                    <a:gd name="connsiteY79" fmla="*/ 2849 h 10000"/>
                    <a:gd name="connsiteX80" fmla="*/ 34 w 10000"/>
                    <a:gd name="connsiteY80" fmla="*/ 2533 h 10000"/>
                    <a:gd name="connsiteX81" fmla="*/ 109 w 10000"/>
                    <a:gd name="connsiteY81" fmla="*/ 2198 h 10000"/>
                    <a:gd name="connsiteX82" fmla="*/ 207 w 10000"/>
                    <a:gd name="connsiteY82" fmla="*/ 1890 h 10000"/>
                    <a:gd name="connsiteX83" fmla="*/ 339 w 10000"/>
                    <a:gd name="connsiteY83" fmla="*/ 1621 h 10000"/>
                    <a:gd name="connsiteX84" fmla="*/ 464 w 10000"/>
                    <a:gd name="connsiteY84" fmla="*/ 1379 h 10000"/>
                    <a:gd name="connsiteX85" fmla="*/ 612 w 10000"/>
                    <a:gd name="connsiteY85" fmla="*/ 1151 h 10000"/>
                    <a:gd name="connsiteX86" fmla="*/ 792 w 10000"/>
                    <a:gd name="connsiteY86" fmla="*/ 958 h 10000"/>
                    <a:gd name="connsiteX87" fmla="*/ 967 w 10000"/>
                    <a:gd name="connsiteY87" fmla="*/ 789 h 10000"/>
                    <a:gd name="connsiteX88" fmla="*/ 1146 w 10000"/>
                    <a:gd name="connsiteY88" fmla="*/ 620 h 10000"/>
                    <a:gd name="connsiteX89" fmla="*/ 1351 w 10000"/>
                    <a:gd name="connsiteY89" fmla="*/ 484 h 10000"/>
                    <a:gd name="connsiteX90" fmla="*/ 1762 w 10000"/>
                    <a:gd name="connsiteY90" fmla="*/ 265 h 10000"/>
                    <a:gd name="connsiteX91" fmla="*/ 2178 w 10000"/>
                    <a:gd name="connsiteY91" fmla="*/ 126 h 10000"/>
                    <a:gd name="connsiteX92" fmla="*/ 2357 w 10000"/>
                    <a:gd name="connsiteY92" fmla="*/ 86 h 10000"/>
                    <a:gd name="connsiteX93" fmla="*/ 2512 w 10000"/>
                    <a:gd name="connsiteY93" fmla="*/ 60 h 10000"/>
                    <a:gd name="connsiteX94" fmla="*/ 2936 w 10000"/>
                    <a:gd name="connsiteY9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211 w 10000"/>
                    <a:gd name="connsiteY27" fmla="*/ 2863 h 10000"/>
                    <a:gd name="connsiteX28" fmla="*/ 8192 w 10000"/>
                    <a:gd name="connsiteY28" fmla="*/ 2689 h 10000"/>
                    <a:gd name="connsiteX29" fmla="*/ 8142 w 10000"/>
                    <a:gd name="connsiteY29" fmla="*/ 2414 h 10000"/>
                    <a:gd name="connsiteX30" fmla="*/ 8068 w 10000"/>
                    <a:gd name="connsiteY30" fmla="*/ 2162 h 10000"/>
                    <a:gd name="connsiteX31" fmla="*/ 7969 w 10000"/>
                    <a:gd name="connsiteY31" fmla="*/ 1940 h 10000"/>
                    <a:gd name="connsiteX32" fmla="*/ 7876 w 10000"/>
                    <a:gd name="connsiteY32" fmla="*/ 1757 h 10000"/>
                    <a:gd name="connsiteX33" fmla="*/ 7794 w 10000"/>
                    <a:gd name="connsiteY33" fmla="*/ 1621 h 10000"/>
                    <a:gd name="connsiteX34" fmla="*/ 7772 w 10000"/>
                    <a:gd name="connsiteY34" fmla="*/ 2863 h 10000"/>
                    <a:gd name="connsiteX35" fmla="*/ 7794 w 10000"/>
                    <a:gd name="connsiteY35" fmla="*/ 9297 h 10000"/>
                    <a:gd name="connsiteX36" fmla="*/ 7763 w 10000"/>
                    <a:gd name="connsiteY36" fmla="*/ 9443 h 10000"/>
                    <a:gd name="connsiteX37" fmla="*/ 7682 w 10000"/>
                    <a:gd name="connsiteY37" fmla="*/ 9569 h 10000"/>
                    <a:gd name="connsiteX38" fmla="*/ 7553 w 10000"/>
                    <a:gd name="connsiteY38" fmla="*/ 9698 h 10000"/>
                    <a:gd name="connsiteX39" fmla="*/ 7391 w 10000"/>
                    <a:gd name="connsiteY39" fmla="*/ 9801 h 10000"/>
                    <a:gd name="connsiteX40" fmla="*/ 7204 w 10000"/>
                    <a:gd name="connsiteY40" fmla="*/ 9881 h 10000"/>
                    <a:gd name="connsiteX41" fmla="*/ 6980 w 10000"/>
                    <a:gd name="connsiteY41" fmla="*/ 9957 h 10000"/>
                    <a:gd name="connsiteX42" fmla="*/ 6721 w 10000"/>
                    <a:gd name="connsiteY42" fmla="*/ 9987 h 10000"/>
                    <a:gd name="connsiteX43" fmla="*/ 6453 w 10000"/>
                    <a:gd name="connsiteY43" fmla="*/ 10000 h 10000"/>
                    <a:gd name="connsiteX44" fmla="*/ 6186 w 10000"/>
                    <a:gd name="connsiteY44" fmla="*/ 9987 h 10000"/>
                    <a:gd name="connsiteX45" fmla="*/ 5936 w 10000"/>
                    <a:gd name="connsiteY45" fmla="*/ 9957 h 10000"/>
                    <a:gd name="connsiteX46" fmla="*/ 5726 w 10000"/>
                    <a:gd name="connsiteY46" fmla="*/ 9884 h 10000"/>
                    <a:gd name="connsiteX47" fmla="*/ 5509 w 10000"/>
                    <a:gd name="connsiteY47" fmla="*/ 9801 h 10000"/>
                    <a:gd name="connsiteX48" fmla="*/ 5342 w 10000"/>
                    <a:gd name="connsiteY48" fmla="*/ 9695 h 10000"/>
                    <a:gd name="connsiteX49" fmla="*/ 5242 w 10000"/>
                    <a:gd name="connsiteY49" fmla="*/ 9569 h 10000"/>
                    <a:gd name="connsiteX50" fmla="*/ 5161 w 10000"/>
                    <a:gd name="connsiteY50" fmla="*/ 9443 h 10000"/>
                    <a:gd name="connsiteX51" fmla="*/ 5130 w 10000"/>
                    <a:gd name="connsiteY51" fmla="*/ 9300 h 10000"/>
                    <a:gd name="connsiteX52" fmla="*/ 5130 w 10000"/>
                    <a:gd name="connsiteY52" fmla="*/ 4559 h 10000"/>
                    <a:gd name="connsiteX53" fmla="*/ 4860 w 10000"/>
                    <a:gd name="connsiteY53" fmla="*/ 4559 h 10000"/>
                    <a:gd name="connsiteX54" fmla="*/ 4860 w 10000"/>
                    <a:gd name="connsiteY54" fmla="*/ 9297 h 10000"/>
                    <a:gd name="connsiteX55" fmla="*/ 4829 w 10000"/>
                    <a:gd name="connsiteY55" fmla="*/ 9436 h 10000"/>
                    <a:gd name="connsiteX56" fmla="*/ 4780 w 10000"/>
                    <a:gd name="connsiteY56" fmla="*/ 9566 h 10000"/>
                    <a:gd name="connsiteX57" fmla="*/ 4637 w 10000"/>
                    <a:gd name="connsiteY57" fmla="*/ 9698 h 10000"/>
                    <a:gd name="connsiteX58" fmla="*/ 4482 w 10000"/>
                    <a:gd name="connsiteY58" fmla="*/ 9801 h 10000"/>
                    <a:gd name="connsiteX59" fmla="*/ 4290 w 10000"/>
                    <a:gd name="connsiteY59" fmla="*/ 9884 h 10000"/>
                    <a:gd name="connsiteX60" fmla="*/ 4047 w 10000"/>
                    <a:gd name="connsiteY60" fmla="*/ 9957 h 10000"/>
                    <a:gd name="connsiteX61" fmla="*/ 3798 w 10000"/>
                    <a:gd name="connsiteY61" fmla="*/ 9987 h 10000"/>
                    <a:gd name="connsiteX62" fmla="*/ 3538 w 10000"/>
                    <a:gd name="connsiteY62" fmla="*/ 10000 h 10000"/>
                    <a:gd name="connsiteX63" fmla="*/ 3277 w 10000"/>
                    <a:gd name="connsiteY63" fmla="*/ 9987 h 10000"/>
                    <a:gd name="connsiteX64" fmla="*/ 3029 w 10000"/>
                    <a:gd name="connsiteY64" fmla="*/ 9957 h 10000"/>
                    <a:gd name="connsiteX65" fmla="*/ 2786 w 10000"/>
                    <a:gd name="connsiteY65" fmla="*/ 9884 h 10000"/>
                    <a:gd name="connsiteX66" fmla="*/ 2600 w 10000"/>
                    <a:gd name="connsiteY66" fmla="*/ 9801 h 10000"/>
                    <a:gd name="connsiteX67" fmla="*/ 2439 w 10000"/>
                    <a:gd name="connsiteY67" fmla="*/ 9698 h 10000"/>
                    <a:gd name="connsiteX68" fmla="*/ 2302 w 10000"/>
                    <a:gd name="connsiteY68" fmla="*/ 9566 h 10000"/>
                    <a:gd name="connsiteX69" fmla="*/ 2247 w 10000"/>
                    <a:gd name="connsiteY69" fmla="*/ 9436 h 10000"/>
                    <a:gd name="connsiteX70" fmla="*/ 2221 w 10000"/>
                    <a:gd name="connsiteY70" fmla="*/ 9300 h 10000"/>
                    <a:gd name="connsiteX71" fmla="*/ 2202 w 10000"/>
                    <a:gd name="connsiteY71" fmla="*/ 2846 h 10000"/>
                    <a:gd name="connsiteX72" fmla="*/ 2221 w 10000"/>
                    <a:gd name="connsiteY72" fmla="*/ 1588 h 10000"/>
                    <a:gd name="connsiteX73" fmla="*/ 2146 w 10000"/>
                    <a:gd name="connsiteY73" fmla="*/ 1704 h 10000"/>
                    <a:gd name="connsiteX74" fmla="*/ 2046 w 10000"/>
                    <a:gd name="connsiteY74" fmla="*/ 1936 h 10000"/>
                    <a:gd name="connsiteX75" fmla="*/ 1924 w 10000"/>
                    <a:gd name="connsiteY75" fmla="*/ 2202 h 10000"/>
                    <a:gd name="connsiteX76" fmla="*/ 1848 w 10000"/>
                    <a:gd name="connsiteY76" fmla="*/ 2517 h 10000"/>
                    <a:gd name="connsiteX77" fmla="*/ 1790 w 10000"/>
                    <a:gd name="connsiteY77" fmla="*/ 2850 h 10000"/>
                    <a:gd name="connsiteX78" fmla="*/ 1 w 10000"/>
                    <a:gd name="connsiteY78" fmla="*/ 2849 h 10000"/>
                    <a:gd name="connsiteX79" fmla="*/ 34 w 10000"/>
                    <a:gd name="connsiteY79" fmla="*/ 2533 h 10000"/>
                    <a:gd name="connsiteX80" fmla="*/ 109 w 10000"/>
                    <a:gd name="connsiteY80" fmla="*/ 2198 h 10000"/>
                    <a:gd name="connsiteX81" fmla="*/ 207 w 10000"/>
                    <a:gd name="connsiteY81" fmla="*/ 1890 h 10000"/>
                    <a:gd name="connsiteX82" fmla="*/ 339 w 10000"/>
                    <a:gd name="connsiteY82" fmla="*/ 1621 h 10000"/>
                    <a:gd name="connsiteX83" fmla="*/ 464 w 10000"/>
                    <a:gd name="connsiteY83" fmla="*/ 1379 h 10000"/>
                    <a:gd name="connsiteX84" fmla="*/ 612 w 10000"/>
                    <a:gd name="connsiteY84" fmla="*/ 1151 h 10000"/>
                    <a:gd name="connsiteX85" fmla="*/ 792 w 10000"/>
                    <a:gd name="connsiteY85" fmla="*/ 958 h 10000"/>
                    <a:gd name="connsiteX86" fmla="*/ 967 w 10000"/>
                    <a:gd name="connsiteY86" fmla="*/ 789 h 10000"/>
                    <a:gd name="connsiteX87" fmla="*/ 1146 w 10000"/>
                    <a:gd name="connsiteY87" fmla="*/ 620 h 10000"/>
                    <a:gd name="connsiteX88" fmla="*/ 1351 w 10000"/>
                    <a:gd name="connsiteY88" fmla="*/ 484 h 10000"/>
                    <a:gd name="connsiteX89" fmla="*/ 1762 w 10000"/>
                    <a:gd name="connsiteY89" fmla="*/ 265 h 10000"/>
                    <a:gd name="connsiteX90" fmla="*/ 2178 w 10000"/>
                    <a:gd name="connsiteY90" fmla="*/ 126 h 10000"/>
                    <a:gd name="connsiteX91" fmla="*/ 2357 w 10000"/>
                    <a:gd name="connsiteY91" fmla="*/ 86 h 10000"/>
                    <a:gd name="connsiteX92" fmla="*/ 2512 w 10000"/>
                    <a:gd name="connsiteY92" fmla="*/ 60 h 10000"/>
                    <a:gd name="connsiteX93" fmla="*/ 2936 w 10000"/>
                    <a:gd name="connsiteY9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211 w 10000"/>
                    <a:gd name="connsiteY26" fmla="*/ 2863 h 10000"/>
                    <a:gd name="connsiteX27" fmla="*/ 8192 w 10000"/>
                    <a:gd name="connsiteY27" fmla="*/ 2689 h 10000"/>
                    <a:gd name="connsiteX28" fmla="*/ 8142 w 10000"/>
                    <a:gd name="connsiteY28" fmla="*/ 2414 h 10000"/>
                    <a:gd name="connsiteX29" fmla="*/ 8068 w 10000"/>
                    <a:gd name="connsiteY29" fmla="*/ 2162 h 10000"/>
                    <a:gd name="connsiteX30" fmla="*/ 7969 w 10000"/>
                    <a:gd name="connsiteY30" fmla="*/ 1940 h 10000"/>
                    <a:gd name="connsiteX31" fmla="*/ 7876 w 10000"/>
                    <a:gd name="connsiteY31" fmla="*/ 1757 h 10000"/>
                    <a:gd name="connsiteX32" fmla="*/ 7794 w 10000"/>
                    <a:gd name="connsiteY32" fmla="*/ 1621 h 10000"/>
                    <a:gd name="connsiteX33" fmla="*/ 7772 w 10000"/>
                    <a:gd name="connsiteY33" fmla="*/ 2863 h 10000"/>
                    <a:gd name="connsiteX34" fmla="*/ 7794 w 10000"/>
                    <a:gd name="connsiteY34" fmla="*/ 9297 h 10000"/>
                    <a:gd name="connsiteX35" fmla="*/ 7763 w 10000"/>
                    <a:gd name="connsiteY35" fmla="*/ 9443 h 10000"/>
                    <a:gd name="connsiteX36" fmla="*/ 7682 w 10000"/>
                    <a:gd name="connsiteY36" fmla="*/ 9569 h 10000"/>
                    <a:gd name="connsiteX37" fmla="*/ 7553 w 10000"/>
                    <a:gd name="connsiteY37" fmla="*/ 9698 h 10000"/>
                    <a:gd name="connsiteX38" fmla="*/ 7391 w 10000"/>
                    <a:gd name="connsiteY38" fmla="*/ 9801 h 10000"/>
                    <a:gd name="connsiteX39" fmla="*/ 7204 w 10000"/>
                    <a:gd name="connsiteY39" fmla="*/ 9881 h 10000"/>
                    <a:gd name="connsiteX40" fmla="*/ 6980 w 10000"/>
                    <a:gd name="connsiteY40" fmla="*/ 9957 h 10000"/>
                    <a:gd name="connsiteX41" fmla="*/ 6721 w 10000"/>
                    <a:gd name="connsiteY41" fmla="*/ 9987 h 10000"/>
                    <a:gd name="connsiteX42" fmla="*/ 6453 w 10000"/>
                    <a:gd name="connsiteY42" fmla="*/ 10000 h 10000"/>
                    <a:gd name="connsiteX43" fmla="*/ 6186 w 10000"/>
                    <a:gd name="connsiteY43" fmla="*/ 9987 h 10000"/>
                    <a:gd name="connsiteX44" fmla="*/ 5936 w 10000"/>
                    <a:gd name="connsiteY44" fmla="*/ 9957 h 10000"/>
                    <a:gd name="connsiteX45" fmla="*/ 5726 w 10000"/>
                    <a:gd name="connsiteY45" fmla="*/ 9884 h 10000"/>
                    <a:gd name="connsiteX46" fmla="*/ 5509 w 10000"/>
                    <a:gd name="connsiteY46" fmla="*/ 9801 h 10000"/>
                    <a:gd name="connsiteX47" fmla="*/ 5342 w 10000"/>
                    <a:gd name="connsiteY47" fmla="*/ 9695 h 10000"/>
                    <a:gd name="connsiteX48" fmla="*/ 5242 w 10000"/>
                    <a:gd name="connsiteY48" fmla="*/ 9569 h 10000"/>
                    <a:gd name="connsiteX49" fmla="*/ 5161 w 10000"/>
                    <a:gd name="connsiteY49" fmla="*/ 9443 h 10000"/>
                    <a:gd name="connsiteX50" fmla="*/ 5130 w 10000"/>
                    <a:gd name="connsiteY50" fmla="*/ 9300 h 10000"/>
                    <a:gd name="connsiteX51" fmla="*/ 5130 w 10000"/>
                    <a:gd name="connsiteY51" fmla="*/ 4559 h 10000"/>
                    <a:gd name="connsiteX52" fmla="*/ 4860 w 10000"/>
                    <a:gd name="connsiteY52" fmla="*/ 4559 h 10000"/>
                    <a:gd name="connsiteX53" fmla="*/ 4860 w 10000"/>
                    <a:gd name="connsiteY53" fmla="*/ 9297 h 10000"/>
                    <a:gd name="connsiteX54" fmla="*/ 4829 w 10000"/>
                    <a:gd name="connsiteY54" fmla="*/ 9436 h 10000"/>
                    <a:gd name="connsiteX55" fmla="*/ 4780 w 10000"/>
                    <a:gd name="connsiteY55" fmla="*/ 9566 h 10000"/>
                    <a:gd name="connsiteX56" fmla="*/ 4637 w 10000"/>
                    <a:gd name="connsiteY56" fmla="*/ 9698 h 10000"/>
                    <a:gd name="connsiteX57" fmla="*/ 4482 w 10000"/>
                    <a:gd name="connsiteY57" fmla="*/ 9801 h 10000"/>
                    <a:gd name="connsiteX58" fmla="*/ 4290 w 10000"/>
                    <a:gd name="connsiteY58" fmla="*/ 9884 h 10000"/>
                    <a:gd name="connsiteX59" fmla="*/ 4047 w 10000"/>
                    <a:gd name="connsiteY59" fmla="*/ 9957 h 10000"/>
                    <a:gd name="connsiteX60" fmla="*/ 3798 w 10000"/>
                    <a:gd name="connsiteY60" fmla="*/ 9987 h 10000"/>
                    <a:gd name="connsiteX61" fmla="*/ 3538 w 10000"/>
                    <a:gd name="connsiteY61" fmla="*/ 10000 h 10000"/>
                    <a:gd name="connsiteX62" fmla="*/ 3277 w 10000"/>
                    <a:gd name="connsiteY62" fmla="*/ 9987 h 10000"/>
                    <a:gd name="connsiteX63" fmla="*/ 3029 w 10000"/>
                    <a:gd name="connsiteY63" fmla="*/ 9957 h 10000"/>
                    <a:gd name="connsiteX64" fmla="*/ 2786 w 10000"/>
                    <a:gd name="connsiteY64" fmla="*/ 9884 h 10000"/>
                    <a:gd name="connsiteX65" fmla="*/ 2600 w 10000"/>
                    <a:gd name="connsiteY65" fmla="*/ 9801 h 10000"/>
                    <a:gd name="connsiteX66" fmla="*/ 2439 w 10000"/>
                    <a:gd name="connsiteY66" fmla="*/ 9698 h 10000"/>
                    <a:gd name="connsiteX67" fmla="*/ 2302 w 10000"/>
                    <a:gd name="connsiteY67" fmla="*/ 9566 h 10000"/>
                    <a:gd name="connsiteX68" fmla="*/ 2247 w 10000"/>
                    <a:gd name="connsiteY68" fmla="*/ 9436 h 10000"/>
                    <a:gd name="connsiteX69" fmla="*/ 2221 w 10000"/>
                    <a:gd name="connsiteY69" fmla="*/ 9300 h 10000"/>
                    <a:gd name="connsiteX70" fmla="*/ 2202 w 10000"/>
                    <a:gd name="connsiteY70" fmla="*/ 2846 h 10000"/>
                    <a:gd name="connsiteX71" fmla="*/ 2221 w 10000"/>
                    <a:gd name="connsiteY71" fmla="*/ 1588 h 10000"/>
                    <a:gd name="connsiteX72" fmla="*/ 2146 w 10000"/>
                    <a:gd name="connsiteY72" fmla="*/ 1704 h 10000"/>
                    <a:gd name="connsiteX73" fmla="*/ 2046 w 10000"/>
                    <a:gd name="connsiteY73" fmla="*/ 1936 h 10000"/>
                    <a:gd name="connsiteX74" fmla="*/ 1924 w 10000"/>
                    <a:gd name="connsiteY74" fmla="*/ 2202 h 10000"/>
                    <a:gd name="connsiteX75" fmla="*/ 1848 w 10000"/>
                    <a:gd name="connsiteY75" fmla="*/ 2517 h 10000"/>
                    <a:gd name="connsiteX76" fmla="*/ 1790 w 10000"/>
                    <a:gd name="connsiteY76" fmla="*/ 2850 h 10000"/>
                    <a:gd name="connsiteX77" fmla="*/ 1 w 10000"/>
                    <a:gd name="connsiteY77" fmla="*/ 2849 h 10000"/>
                    <a:gd name="connsiteX78" fmla="*/ 34 w 10000"/>
                    <a:gd name="connsiteY78" fmla="*/ 2533 h 10000"/>
                    <a:gd name="connsiteX79" fmla="*/ 109 w 10000"/>
                    <a:gd name="connsiteY79" fmla="*/ 2198 h 10000"/>
                    <a:gd name="connsiteX80" fmla="*/ 207 w 10000"/>
                    <a:gd name="connsiteY80" fmla="*/ 1890 h 10000"/>
                    <a:gd name="connsiteX81" fmla="*/ 339 w 10000"/>
                    <a:gd name="connsiteY81" fmla="*/ 1621 h 10000"/>
                    <a:gd name="connsiteX82" fmla="*/ 464 w 10000"/>
                    <a:gd name="connsiteY82" fmla="*/ 1379 h 10000"/>
                    <a:gd name="connsiteX83" fmla="*/ 612 w 10000"/>
                    <a:gd name="connsiteY83" fmla="*/ 1151 h 10000"/>
                    <a:gd name="connsiteX84" fmla="*/ 792 w 10000"/>
                    <a:gd name="connsiteY84" fmla="*/ 958 h 10000"/>
                    <a:gd name="connsiteX85" fmla="*/ 967 w 10000"/>
                    <a:gd name="connsiteY85" fmla="*/ 789 h 10000"/>
                    <a:gd name="connsiteX86" fmla="*/ 1146 w 10000"/>
                    <a:gd name="connsiteY86" fmla="*/ 620 h 10000"/>
                    <a:gd name="connsiteX87" fmla="*/ 1351 w 10000"/>
                    <a:gd name="connsiteY87" fmla="*/ 484 h 10000"/>
                    <a:gd name="connsiteX88" fmla="*/ 1762 w 10000"/>
                    <a:gd name="connsiteY88" fmla="*/ 265 h 10000"/>
                    <a:gd name="connsiteX89" fmla="*/ 2178 w 10000"/>
                    <a:gd name="connsiteY89" fmla="*/ 126 h 10000"/>
                    <a:gd name="connsiteX90" fmla="*/ 2357 w 10000"/>
                    <a:gd name="connsiteY90" fmla="*/ 86 h 10000"/>
                    <a:gd name="connsiteX91" fmla="*/ 2512 w 10000"/>
                    <a:gd name="connsiteY91" fmla="*/ 60 h 10000"/>
                    <a:gd name="connsiteX92" fmla="*/ 2936 w 10000"/>
                    <a:gd name="connsiteY9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211 w 10000"/>
                    <a:gd name="connsiteY25" fmla="*/ 2863 h 10000"/>
                    <a:gd name="connsiteX26" fmla="*/ 8192 w 10000"/>
                    <a:gd name="connsiteY26" fmla="*/ 2689 h 10000"/>
                    <a:gd name="connsiteX27" fmla="*/ 8142 w 10000"/>
                    <a:gd name="connsiteY27" fmla="*/ 2414 h 10000"/>
                    <a:gd name="connsiteX28" fmla="*/ 8068 w 10000"/>
                    <a:gd name="connsiteY28" fmla="*/ 2162 h 10000"/>
                    <a:gd name="connsiteX29" fmla="*/ 7969 w 10000"/>
                    <a:gd name="connsiteY29" fmla="*/ 1940 h 10000"/>
                    <a:gd name="connsiteX30" fmla="*/ 7876 w 10000"/>
                    <a:gd name="connsiteY30" fmla="*/ 1757 h 10000"/>
                    <a:gd name="connsiteX31" fmla="*/ 7794 w 10000"/>
                    <a:gd name="connsiteY31" fmla="*/ 1621 h 10000"/>
                    <a:gd name="connsiteX32" fmla="*/ 7772 w 10000"/>
                    <a:gd name="connsiteY32" fmla="*/ 2863 h 10000"/>
                    <a:gd name="connsiteX33" fmla="*/ 7794 w 10000"/>
                    <a:gd name="connsiteY33" fmla="*/ 9297 h 10000"/>
                    <a:gd name="connsiteX34" fmla="*/ 7763 w 10000"/>
                    <a:gd name="connsiteY34" fmla="*/ 9443 h 10000"/>
                    <a:gd name="connsiteX35" fmla="*/ 7682 w 10000"/>
                    <a:gd name="connsiteY35" fmla="*/ 9569 h 10000"/>
                    <a:gd name="connsiteX36" fmla="*/ 7553 w 10000"/>
                    <a:gd name="connsiteY36" fmla="*/ 9698 h 10000"/>
                    <a:gd name="connsiteX37" fmla="*/ 7391 w 10000"/>
                    <a:gd name="connsiteY37" fmla="*/ 9801 h 10000"/>
                    <a:gd name="connsiteX38" fmla="*/ 7204 w 10000"/>
                    <a:gd name="connsiteY38" fmla="*/ 9881 h 10000"/>
                    <a:gd name="connsiteX39" fmla="*/ 6980 w 10000"/>
                    <a:gd name="connsiteY39" fmla="*/ 9957 h 10000"/>
                    <a:gd name="connsiteX40" fmla="*/ 6721 w 10000"/>
                    <a:gd name="connsiteY40" fmla="*/ 9987 h 10000"/>
                    <a:gd name="connsiteX41" fmla="*/ 6453 w 10000"/>
                    <a:gd name="connsiteY41" fmla="*/ 10000 h 10000"/>
                    <a:gd name="connsiteX42" fmla="*/ 6186 w 10000"/>
                    <a:gd name="connsiteY42" fmla="*/ 9987 h 10000"/>
                    <a:gd name="connsiteX43" fmla="*/ 5936 w 10000"/>
                    <a:gd name="connsiteY43" fmla="*/ 9957 h 10000"/>
                    <a:gd name="connsiteX44" fmla="*/ 5726 w 10000"/>
                    <a:gd name="connsiteY44" fmla="*/ 9884 h 10000"/>
                    <a:gd name="connsiteX45" fmla="*/ 5509 w 10000"/>
                    <a:gd name="connsiteY45" fmla="*/ 9801 h 10000"/>
                    <a:gd name="connsiteX46" fmla="*/ 5342 w 10000"/>
                    <a:gd name="connsiteY46" fmla="*/ 9695 h 10000"/>
                    <a:gd name="connsiteX47" fmla="*/ 5242 w 10000"/>
                    <a:gd name="connsiteY47" fmla="*/ 9569 h 10000"/>
                    <a:gd name="connsiteX48" fmla="*/ 5161 w 10000"/>
                    <a:gd name="connsiteY48" fmla="*/ 9443 h 10000"/>
                    <a:gd name="connsiteX49" fmla="*/ 5130 w 10000"/>
                    <a:gd name="connsiteY49" fmla="*/ 9300 h 10000"/>
                    <a:gd name="connsiteX50" fmla="*/ 5130 w 10000"/>
                    <a:gd name="connsiteY50" fmla="*/ 4559 h 10000"/>
                    <a:gd name="connsiteX51" fmla="*/ 4860 w 10000"/>
                    <a:gd name="connsiteY51" fmla="*/ 4559 h 10000"/>
                    <a:gd name="connsiteX52" fmla="*/ 4860 w 10000"/>
                    <a:gd name="connsiteY52" fmla="*/ 9297 h 10000"/>
                    <a:gd name="connsiteX53" fmla="*/ 4829 w 10000"/>
                    <a:gd name="connsiteY53" fmla="*/ 9436 h 10000"/>
                    <a:gd name="connsiteX54" fmla="*/ 4780 w 10000"/>
                    <a:gd name="connsiteY54" fmla="*/ 9566 h 10000"/>
                    <a:gd name="connsiteX55" fmla="*/ 4637 w 10000"/>
                    <a:gd name="connsiteY55" fmla="*/ 9698 h 10000"/>
                    <a:gd name="connsiteX56" fmla="*/ 4482 w 10000"/>
                    <a:gd name="connsiteY56" fmla="*/ 9801 h 10000"/>
                    <a:gd name="connsiteX57" fmla="*/ 4290 w 10000"/>
                    <a:gd name="connsiteY57" fmla="*/ 9884 h 10000"/>
                    <a:gd name="connsiteX58" fmla="*/ 4047 w 10000"/>
                    <a:gd name="connsiteY58" fmla="*/ 9957 h 10000"/>
                    <a:gd name="connsiteX59" fmla="*/ 3798 w 10000"/>
                    <a:gd name="connsiteY59" fmla="*/ 9987 h 10000"/>
                    <a:gd name="connsiteX60" fmla="*/ 3538 w 10000"/>
                    <a:gd name="connsiteY60" fmla="*/ 10000 h 10000"/>
                    <a:gd name="connsiteX61" fmla="*/ 3277 w 10000"/>
                    <a:gd name="connsiteY61" fmla="*/ 9987 h 10000"/>
                    <a:gd name="connsiteX62" fmla="*/ 3029 w 10000"/>
                    <a:gd name="connsiteY62" fmla="*/ 9957 h 10000"/>
                    <a:gd name="connsiteX63" fmla="*/ 2786 w 10000"/>
                    <a:gd name="connsiteY63" fmla="*/ 9884 h 10000"/>
                    <a:gd name="connsiteX64" fmla="*/ 2600 w 10000"/>
                    <a:gd name="connsiteY64" fmla="*/ 9801 h 10000"/>
                    <a:gd name="connsiteX65" fmla="*/ 2439 w 10000"/>
                    <a:gd name="connsiteY65" fmla="*/ 9698 h 10000"/>
                    <a:gd name="connsiteX66" fmla="*/ 2302 w 10000"/>
                    <a:gd name="connsiteY66" fmla="*/ 9566 h 10000"/>
                    <a:gd name="connsiteX67" fmla="*/ 2247 w 10000"/>
                    <a:gd name="connsiteY67" fmla="*/ 9436 h 10000"/>
                    <a:gd name="connsiteX68" fmla="*/ 2221 w 10000"/>
                    <a:gd name="connsiteY68" fmla="*/ 9300 h 10000"/>
                    <a:gd name="connsiteX69" fmla="*/ 2202 w 10000"/>
                    <a:gd name="connsiteY69" fmla="*/ 2846 h 10000"/>
                    <a:gd name="connsiteX70" fmla="*/ 2221 w 10000"/>
                    <a:gd name="connsiteY70" fmla="*/ 1588 h 10000"/>
                    <a:gd name="connsiteX71" fmla="*/ 2146 w 10000"/>
                    <a:gd name="connsiteY71" fmla="*/ 1704 h 10000"/>
                    <a:gd name="connsiteX72" fmla="*/ 2046 w 10000"/>
                    <a:gd name="connsiteY72" fmla="*/ 1936 h 10000"/>
                    <a:gd name="connsiteX73" fmla="*/ 1924 w 10000"/>
                    <a:gd name="connsiteY73" fmla="*/ 2202 h 10000"/>
                    <a:gd name="connsiteX74" fmla="*/ 1848 w 10000"/>
                    <a:gd name="connsiteY74" fmla="*/ 2517 h 10000"/>
                    <a:gd name="connsiteX75" fmla="*/ 1790 w 10000"/>
                    <a:gd name="connsiteY75" fmla="*/ 2850 h 10000"/>
                    <a:gd name="connsiteX76" fmla="*/ 1 w 10000"/>
                    <a:gd name="connsiteY76" fmla="*/ 2849 h 10000"/>
                    <a:gd name="connsiteX77" fmla="*/ 34 w 10000"/>
                    <a:gd name="connsiteY77" fmla="*/ 2533 h 10000"/>
                    <a:gd name="connsiteX78" fmla="*/ 109 w 10000"/>
                    <a:gd name="connsiteY78" fmla="*/ 2198 h 10000"/>
                    <a:gd name="connsiteX79" fmla="*/ 207 w 10000"/>
                    <a:gd name="connsiteY79" fmla="*/ 1890 h 10000"/>
                    <a:gd name="connsiteX80" fmla="*/ 339 w 10000"/>
                    <a:gd name="connsiteY80" fmla="*/ 1621 h 10000"/>
                    <a:gd name="connsiteX81" fmla="*/ 464 w 10000"/>
                    <a:gd name="connsiteY81" fmla="*/ 1379 h 10000"/>
                    <a:gd name="connsiteX82" fmla="*/ 612 w 10000"/>
                    <a:gd name="connsiteY82" fmla="*/ 1151 h 10000"/>
                    <a:gd name="connsiteX83" fmla="*/ 792 w 10000"/>
                    <a:gd name="connsiteY83" fmla="*/ 958 h 10000"/>
                    <a:gd name="connsiteX84" fmla="*/ 967 w 10000"/>
                    <a:gd name="connsiteY84" fmla="*/ 789 h 10000"/>
                    <a:gd name="connsiteX85" fmla="*/ 1146 w 10000"/>
                    <a:gd name="connsiteY85" fmla="*/ 620 h 10000"/>
                    <a:gd name="connsiteX86" fmla="*/ 1351 w 10000"/>
                    <a:gd name="connsiteY86" fmla="*/ 484 h 10000"/>
                    <a:gd name="connsiteX87" fmla="*/ 1762 w 10000"/>
                    <a:gd name="connsiteY87" fmla="*/ 265 h 10000"/>
                    <a:gd name="connsiteX88" fmla="*/ 2178 w 10000"/>
                    <a:gd name="connsiteY88" fmla="*/ 126 h 10000"/>
                    <a:gd name="connsiteX89" fmla="*/ 2357 w 10000"/>
                    <a:gd name="connsiteY89" fmla="*/ 86 h 10000"/>
                    <a:gd name="connsiteX90" fmla="*/ 2512 w 10000"/>
                    <a:gd name="connsiteY90" fmla="*/ 60 h 10000"/>
                    <a:gd name="connsiteX91" fmla="*/ 2936 w 10000"/>
                    <a:gd name="connsiteY9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8211 w 10000"/>
                    <a:gd name="connsiteY24" fmla="*/ 2863 h 10000"/>
                    <a:gd name="connsiteX25" fmla="*/ 8192 w 10000"/>
                    <a:gd name="connsiteY25" fmla="*/ 2689 h 10000"/>
                    <a:gd name="connsiteX26" fmla="*/ 8142 w 10000"/>
                    <a:gd name="connsiteY26" fmla="*/ 2414 h 10000"/>
                    <a:gd name="connsiteX27" fmla="*/ 8068 w 10000"/>
                    <a:gd name="connsiteY27" fmla="*/ 2162 h 10000"/>
                    <a:gd name="connsiteX28" fmla="*/ 7969 w 10000"/>
                    <a:gd name="connsiteY28" fmla="*/ 1940 h 10000"/>
                    <a:gd name="connsiteX29" fmla="*/ 7876 w 10000"/>
                    <a:gd name="connsiteY29" fmla="*/ 1757 h 10000"/>
                    <a:gd name="connsiteX30" fmla="*/ 7794 w 10000"/>
                    <a:gd name="connsiteY30" fmla="*/ 1621 h 10000"/>
                    <a:gd name="connsiteX31" fmla="*/ 7772 w 10000"/>
                    <a:gd name="connsiteY31" fmla="*/ 2863 h 10000"/>
                    <a:gd name="connsiteX32" fmla="*/ 7794 w 10000"/>
                    <a:gd name="connsiteY32" fmla="*/ 9297 h 10000"/>
                    <a:gd name="connsiteX33" fmla="*/ 7763 w 10000"/>
                    <a:gd name="connsiteY33" fmla="*/ 9443 h 10000"/>
                    <a:gd name="connsiteX34" fmla="*/ 7682 w 10000"/>
                    <a:gd name="connsiteY34" fmla="*/ 9569 h 10000"/>
                    <a:gd name="connsiteX35" fmla="*/ 7553 w 10000"/>
                    <a:gd name="connsiteY35" fmla="*/ 9698 h 10000"/>
                    <a:gd name="connsiteX36" fmla="*/ 7391 w 10000"/>
                    <a:gd name="connsiteY36" fmla="*/ 9801 h 10000"/>
                    <a:gd name="connsiteX37" fmla="*/ 7204 w 10000"/>
                    <a:gd name="connsiteY37" fmla="*/ 9881 h 10000"/>
                    <a:gd name="connsiteX38" fmla="*/ 6980 w 10000"/>
                    <a:gd name="connsiteY38" fmla="*/ 9957 h 10000"/>
                    <a:gd name="connsiteX39" fmla="*/ 6721 w 10000"/>
                    <a:gd name="connsiteY39" fmla="*/ 9987 h 10000"/>
                    <a:gd name="connsiteX40" fmla="*/ 6453 w 10000"/>
                    <a:gd name="connsiteY40" fmla="*/ 10000 h 10000"/>
                    <a:gd name="connsiteX41" fmla="*/ 6186 w 10000"/>
                    <a:gd name="connsiteY41" fmla="*/ 9987 h 10000"/>
                    <a:gd name="connsiteX42" fmla="*/ 5936 w 10000"/>
                    <a:gd name="connsiteY42" fmla="*/ 9957 h 10000"/>
                    <a:gd name="connsiteX43" fmla="*/ 5726 w 10000"/>
                    <a:gd name="connsiteY43" fmla="*/ 9884 h 10000"/>
                    <a:gd name="connsiteX44" fmla="*/ 5509 w 10000"/>
                    <a:gd name="connsiteY44" fmla="*/ 9801 h 10000"/>
                    <a:gd name="connsiteX45" fmla="*/ 5342 w 10000"/>
                    <a:gd name="connsiteY45" fmla="*/ 9695 h 10000"/>
                    <a:gd name="connsiteX46" fmla="*/ 5242 w 10000"/>
                    <a:gd name="connsiteY46" fmla="*/ 9569 h 10000"/>
                    <a:gd name="connsiteX47" fmla="*/ 5161 w 10000"/>
                    <a:gd name="connsiteY47" fmla="*/ 9443 h 10000"/>
                    <a:gd name="connsiteX48" fmla="*/ 5130 w 10000"/>
                    <a:gd name="connsiteY48" fmla="*/ 9300 h 10000"/>
                    <a:gd name="connsiteX49" fmla="*/ 5130 w 10000"/>
                    <a:gd name="connsiteY49" fmla="*/ 4559 h 10000"/>
                    <a:gd name="connsiteX50" fmla="*/ 4860 w 10000"/>
                    <a:gd name="connsiteY50" fmla="*/ 4559 h 10000"/>
                    <a:gd name="connsiteX51" fmla="*/ 4860 w 10000"/>
                    <a:gd name="connsiteY51" fmla="*/ 9297 h 10000"/>
                    <a:gd name="connsiteX52" fmla="*/ 4829 w 10000"/>
                    <a:gd name="connsiteY52" fmla="*/ 9436 h 10000"/>
                    <a:gd name="connsiteX53" fmla="*/ 4780 w 10000"/>
                    <a:gd name="connsiteY53" fmla="*/ 9566 h 10000"/>
                    <a:gd name="connsiteX54" fmla="*/ 4637 w 10000"/>
                    <a:gd name="connsiteY54" fmla="*/ 9698 h 10000"/>
                    <a:gd name="connsiteX55" fmla="*/ 4482 w 10000"/>
                    <a:gd name="connsiteY55" fmla="*/ 9801 h 10000"/>
                    <a:gd name="connsiteX56" fmla="*/ 4290 w 10000"/>
                    <a:gd name="connsiteY56" fmla="*/ 9884 h 10000"/>
                    <a:gd name="connsiteX57" fmla="*/ 4047 w 10000"/>
                    <a:gd name="connsiteY57" fmla="*/ 9957 h 10000"/>
                    <a:gd name="connsiteX58" fmla="*/ 3798 w 10000"/>
                    <a:gd name="connsiteY58" fmla="*/ 9987 h 10000"/>
                    <a:gd name="connsiteX59" fmla="*/ 3538 w 10000"/>
                    <a:gd name="connsiteY59" fmla="*/ 10000 h 10000"/>
                    <a:gd name="connsiteX60" fmla="*/ 3277 w 10000"/>
                    <a:gd name="connsiteY60" fmla="*/ 9987 h 10000"/>
                    <a:gd name="connsiteX61" fmla="*/ 3029 w 10000"/>
                    <a:gd name="connsiteY61" fmla="*/ 9957 h 10000"/>
                    <a:gd name="connsiteX62" fmla="*/ 2786 w 10000"/>
                    <a:gd name="connsiteY62" fmla="*/ 9884 h 10000"/>
                    <a:gd name="connsiteX63" fmla="*/ 2600 w 10000"/>
                    <a:gd name="connsiteY63" fmla="*/ 9801 h 10000"/>
                    <a:gd name="connsiteX64" fmla="*/ 2439 w 10000"/>
                    <a:gd name="connsiteY64" fmla="*/ 9698 h 10000"/>
                    <a:gd name="connsiteX65" fmla="*/ 2302 w 10000"/>
                    <a:gd name="connsiteY65" fmla="*/ 9566 h 10000"/>
                    <a:gd name="connsiteX66" fmla="*/ 2247 w 10000"/>
                    <a:gd name="connsiteY66" fmla="*/ 9436 h 10000"/>
                    <a:gd name="connsiteX67" fmla="*/ 2221 w 10000"/>
                    <a:gd name="connsiteY67" fmla="*/ 9300 h 10000"/>
                    <a:gd name="connsiteX68" fmla="*/ 2202 w 10000"/>
                    <a:gd name="connsiteY68" fmla="*/ 2846 h 10000"/>
                    <a:gd name="connsiteX69" fmla="*/ 2221 w 10000"/>
                    <a:gd name="connsiteY69" fmla="*/ 1588 h 10000"/>
                    <a:gd name="connsiteX70" fmla="*/ 2146 w 10000"/>
                    <a:gd name="connsiteY70" fmla="*/ 1704 h 10000"/>
                    <a:gd name="connsiteX71" fmla="*/ 2046 w 10000"/>
                    <a:gd name="connsiteY71" fmla="*/ 1936 h 10000"/>
                    <a:gd name="connsiteX72" fmla="*/ 1924 w 10000"/>
                    <a:gd name="connsiteY72" fmla="*/ 2202 h 10000"/>
                    <a:gd name="connsiteX73" fmla="*/ 1848 w 10000"/>
                    <a:gd name="connsiteY73" fmla="*/ 2517 h 10000"/>
                    <a:gd name="connsiteX74" fmla="*/ 1790 w 10000"/>
                    <a:gd name="connsiteY74" fmla="*/ 2850 h 10000"/>
                    <a:gd name="connsiteX75" fmla="*/ 1 w 10000"/>
                    <a:gd name="connsiteY75" fmla="*/ 2849 h 10000"/>
                    <a:gd name="connsiteX76" fmla="*/ 34 w 10000"/>
                    <a:gd name="connsiteY76" fmla="*/ 2533 h 10000"/>
                    <a:gd name="connsiteX77" fmla="*/ 109 w 10000"/>
                    <a:gd name="connsiteY77" fmla="*/ 2198 h 10000"/>
                    <a:gd name="connsiteX78" fmla="*/ 207 w 10000"/>
                    <a:gd name="connsiteY78" fmla="*/ 1890 h 10000"/>
                    <a:gd name="connsiteX79" fmla="*/ 339 w 10000"/>
                    <a:gd name="connsiteY79" fmla="*/ 1621 h 10000"/>
                    <a:gd name="connsiteX80" fmla="*/ 464 w 10000"/>
                    <a:gd name="connsiteY80" fmla="*/ 1379 h 10000"/>
                    <a:gd name="connsiteX81" fmla="*/ 612 w 10000"/>
                    <a:gd name="connsiteY81" fmla="*/ 1151 h 10000"/>
                    <a:gd name="connsiteX82" fmla="*/ 792 w 10000"/>
                    <a:gd name="connsiteY82" fmla="*/ 958 h 10000"/>
                    <a:gd name="connsiteX83" fmla="*/ 967 w 10000"/>
                    <a:gd name="connsiteY83" fmla="*/ 789 h 10000"/>
                    <a:gd name="connsiteX84" fmla="*/ 1146 w 10000"/>
                    <a:gd name="connsiteY84" fmla="*/ 620 h 10000"/>
                    <a:gd name="connsiteX85" fmla="*/ 1351 w 10000"/>
                    <a:gd name="connsiteY85" fmla="*/ 484 h 10000"/>
                    <a:gd name="connsiteX86" fmla="*/ 1762 w 10000"/>
                    <a:gd name="connsiteY86" fmla="*/ 265 h 10000"/>
                    <a:gd name="connsiteX87" fmla="*/ 2178 w 10000"/>
                    <a:gd name="connsiteY87" fmla="*/ 126 h 10000"/>
                    <a:gd name="connsiteX88" fmla="*/ 2357 w 10000"/>
                    <a:gd name="connsiteY88" fmla="*/ 86 h 10000"/>
                    <a:gd name="connsiteX89" fmla="*/ 2512 w 10000"/>
                    <a:gd name="connsiteY89" fmla="*/ 60 h 10000"/>
                    <a:gd name="connsiteX90" fmla="*/ 2936 w 10000"/>
                    <a:gd name="connsiteY9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8211 w 10000"/>
                    <a:gd name="connsiteY23" fmla="*/ 2863 h 10000"/>
                    <a:gd name="connsiteX24" fmla="*/ 8192 w 10000"/>
                    <a:gd name="connsiteY24" fmla="*/ 2689 h 10000"/>
                    <a:gd name="connsiteX25" fmla="*/ 8142 w 10000"/>
                    <a:gd name="connsiteY25" fmla="*/ 2414 h 10000"/>
                    <a:gd name="connsiteX26" fmla="*/ 8068 w 10000"/>
                    <a:gd name="connsiteY26" fmla="*/ 2162 h 10000"/>
                    <a:gd name="connsiteX27" fmla="*/ 7969 w 10000"/>
                    <a:gd name="connsiteY27" fmla="*/ 1940 h 10000"/>
                    <a:gd name="connsiteX28" fmla="*/ 7876 w 10000"/>
                    <a:gd name="connsiteY28" fmla="*/ 1757 h 10000"/>
                    <a:gd name="connsiteX29" fmla="*/ 7794 w 10000"/>
                    <a:gd name="connsiteY29" fmla="*/ 1621 h 10000"/>
                    <a:gd name="connsiteX30" fmla="*/ 7772 w 10000"/>
                    <a:gd name="connsiteY30" fmla="*/ 2863 h 10000"/>
                    <a:gd name="connsiteX31" fmla="*/ 7794 w 10000"/>
                    <a:gd name="connsiteY31" fmla="*/ 9297 h 10000"/>
                    <a:gd name="connsiteX32" fmla="*/ 7763 w 10000"/>
                    <a:gd name="connsiteY32" fmla="*/ 9443 h 10000"/>
                    <a:gd name="connsiteX33" fmla="*/ 7682 w 10000"/>
                    <a:gd name="connsiteY33" fmla="*/ 9569 h 10000"/>
                    <a:gd name="connsiteX34" fmla="*/ 7553 w 10000"/>
                    <a:gd name="connsiteY34" fmla="*/ 9698 h 10000"/>
                    <a:gd name="connsiteX35" fmla="*/ 7391 w 10000"/>
                    <a:gd name="connsiteY35" fmla="*/ 9801 h 10000"/>
                    <a:gd name="connsiteX36" fmla="*/ 7204 w 10000"/>
                    <a:gd name="connsiteY36" fmla="*/ 9881 h 10000"/>
                    <a:gd name="connsiteX37" fmla="*/ 6980 w 10000"/>
                    <a:gd name="connsiteY37" fmla="*/ 9957 h 10000"/>
                    <a:gd name="connsiteX38" fmla="*/ 6721 w 10000"/>
                    <a:gd name="connsiteY38" fmla="*/ 9987 h 10000"/>
                    <a:gd name="connsiteX39" fmla="*/ 6453 w 10000"/>
                    <a:gd name="connsiteY39" fmla="*/ 10000 h 10000"/>
                    <a:gd name="connsiteX40" fmla="*/ 6186 w 10000"/>
                    <a:gd name="connsiteY40" fmla="*/ 9987 h 10000"/>
                    <a:gd name="connsiteX41" fmla="*/ 5936 w 10000"/>
                    <a:gd name="connsiteY41" fmla="*/ 9957 h 10000"/>
                    <a:gd name="connsiteX42" fmla="*/ 5726 w 10000"/>
                    <a:gd name="connsiteY42" fmla="*/ 9884 h 10000"/>
                    <a:gd name="connsiteX43" fmla="*/ 5509 w 10000"/>
                    <a:gd name="connsiteY43" fmla="*/ 9801 h 10000"/>
                    <a:gd name="connsiteX44" fmla="*/ 5342 w 10000"/>
                    <a:gd name="connsiteY44" fmla="*/ 9695 h 10000"/>
                    <a:gd name="connsiteX45" fmla="*/ 5242 w 10000"/>
                    <a:gd name="connsiteY45" fmla="*/ 9569 h 10000"/>
                    <a:gd name="connsiteX46" fmla="*/ 5161 w 10000"/>
                    <a:gd name="connsiteY46" fmla="*/ 9443 h 10000"/>
                    <a:gd name="connsiteX47" fmla="*/ 5130 w 10000"/>
                    <a:gd name="connsiteY47" fmla="*/ 9300 h 10000"/>
                    <a:gd name="connsiteX48" fmla="*/ 5130 w 10000"/>
                    <a:gd name="connsiteY48" fmla="*/ 4559 h 10000"/>
                    <a:gd name="connsiteX49" fmla="*/ 4860 w 10000"/>
                    <a:gd name="connsiteY49" fmla="*/ 4559 h 10000"/>
                    <a:gd name="connsiteX50" fmla="*/ 4860 w 10000"/>
                    <a:gd name="connsiteY50" fmla="*/ 9297 h 10000"/>
                    <a:gd name="connsiteX51" fmla="*/ 4829 w 10000"/>
                    <a:gd name="connsiteY51" fmla="*/ 9436 h 10000"/>
                    <a:gd name="connsiteX52" fmla="*/ 4780 w 10000"/>
                    <a:gd name="connsiteY52" fmla="*/ 9566 h 10000"/>
                    <a:gd name="connsiteX53" fmla="*/ 4637 w 10000"/>
                    <a:gd name="connsiteY53" fmla="*/ 9698 h 10000"/>
                    <a:gd name="connsiteX54" fmla="*/ 4482 w 10000"/>
                    <a:gd name="connsiteY54" fmla="*/ 9801 h 10000"/>
                    <a:gd name="connsiteX55" fmla="*/ 4290 w 10000"/>
                    <a:gd name="connsiteY55" fmla="*/ 9884 h 10000"/>
                    <a:gd name="connsiteX56" fmla="*/ 4047 w 10000"/>
                    <a:gd name="connsiteY56" fmla="*/ 9957 h 10000"/>
                    <a:gd name="connsiteX57" fmla="*/ 3798 w 10000"/>
                    <a:gd name="connsiteY57" fmla="*/ 9987 h 10000"/>
                    <a:gd name="connsiteX58" fmla="*/ 3538 w 10000"/>
                    <a:gd name="connsiteY58" fmla="*/ 10000 h 10000"/>
                    <a:gd name="connsiteX59" fmla="*/ 3277 w 10000"/>
                    <a:gd name="connsiteY59" fmla="*/ 9987 h 10000"/>
                    <a:gd name="connsiteX60" fmla="*/ 3029 w 10000"/>
                    <a:gd name="connsiteY60" fmla="*/ 9957 h 10000"/>
                    <a:gd name="connsiteX61" fmla="*/ 2786 w 10000"/>
                    <a:gd name="connsiteY61" fmla="*/ 9884 h 10000"/>
                    <a:gd name="connsiteX62" fmla="*/ 2600 w 10000"/>
                    <a:gd name="connsiteY62" fmla="*/ 9801 h 10000"/>
                    <a:gd name="connsiteX63" fmla="*/ 2439 w 10000"/>
                    <a:gd name="connsiteY63" fmla="*/ 9698 h 10000"/>
                    <a:gd name="connsiteX64" fmla="*/ 2302 w 10000"/>
                    <a:gd name="connsiteY64" fmla="*/ 9566 h 10000"/>
                    <a:gd name="connsiteX65" fmla="*/ 2247 w 10000"/>
                    <a:gd name="connsiteY65" fmla="*/ 9436 h 10000"/>
                    <a:gd name="connsiteX66" fmla="*/ 2221 w 10000"/>
                    <a:gd name="connsiteY66" fmla="*/ 9300 h 10000"/>
                    <a:gd name="connsiteX67" fmla="*/ 2202 w 10000"/>
                    <a:gd name="connsiteY67" fmla="*/ 2846 h 10000"/>
                    <a:gd name="connsiteX68" fmla="*/ 2221 w 10000"/>
                    <a:gd name="connsiteY68" fmla="*/ 1588 h 10000"/>
                    <a:gd name="connsiteX69" fmla="*/ 2146 w 10000"/>
                    <a:gd name="connsiteY69" fmla="*/ 1704 h 10000"/>
                    <a:gd name="connsiteX70" fmla="*/ 2046 w 10000"/>
                    <a:gd name="connsiteY70" fmla="*/ 1936 h 10000"/>
                    <a:gd name="connsiteX71" fmla="*/ 1924 w 10000"/>
                    <a:gd name="connsiteY71" fmla="*/ 2202 h 10000"/>
                    <a:gd name="connsiteX72" fmla="*/ 1848 w 10000"/>
                    <a:gd name="connsiteY72" fmla="*/ 2517 h 10000"/>
                    <a:gd name="connsiteX73" fmla="*/ 1790 w 10000"/>
                    <a:gd name="connsiteY73" fmla="*/ 2850 h 10000"/>
                    <a:gd name="connsiteX74" fmla="*/ 1 w 10000"/>
                    <a:gd name="connsiteY74" fmla="*/ 2849 h 10000"/>
                    <a:gd name="connsiteX75" fmla="*/ 34 w 10000"/>
                    <a:gd name="connsiteY75" fmla="*/ 2533 h 10000"/>
                    <a:gd name="connsiteX76" fmla="*/ 109 w 10000"/>
                    <a:gd name="connsiteY76" fmla="*/ 2198 h 10000"/>
                    <a:gd name="connsiteX77" fmla="*/ 207 w 10000"/>
                    <a:gd name="connsiteY77" fmla="*/ 1890 h 10000"/>
                    <a:gd name="connsiteX78" fmla="*/ 339 w 10000"/>
                    <a:gd name="connsiteY78" fmla="*/ 1621 h 10000"/>
                    <a:gd name="connsiteX79" fmla="*/ 464 w 10000"/>
                    <a:gd name="connsiteY79" fmla="*/ 1379 h 10000"/>
                    <a:gd name="connsiteX80" fmla="*/ 612 w 10000"/>
                    <a:gd name="connsiteY80" fmla="*/ 1151 h 10000"/>
                    <a:gd name="connsiteX81" fmla="*/ 792 w 10000"/>
                    <a:gd name="connsiteY81" fmla="*/ 958 h 10000"/>
                    <a:gd name="connsiteX82" fmla="*/ 967 w 10000"/>
                    <a:gd name="connsiteY82" fmla="*/ 789 h 10000"/>
                    <a:gd name="connsiteX83" fmla="*/ 1146 w 10000"/>
                    <a:gd name="connsiteY83" fmla="*/ 620 h 10000"/>
                    <a:gd name="connsiteX84" fmla="*/ 1351 w 10000"/>
                    <a:gd name="connsiteY84" fmla="*/ 484 h 10000"/>
                    <a:gd name="connsiteX85" fmla="*/ 1762 w 10000"/>
                    <a:gd name="connsiteY85" fmla="*/ 265 h 10000"/>
                    <a:gd name="connsiteX86" fmla="*/ 2178 w 10000"/>
                    <a:gd name="connsiteY86" fmla="*/ 126 h 10000"/>
                    <a:gd name="connsiteX87" fmla="*/ 2357 w 10000"/>
                    <a:gd name="connsiteY87" fmla="*/ 86 h 10000"/>
                    <a:gd name="connsiteX88" fmla="*/ 2512 w 10000"/>
                    <a:gd name="connsiteY88" fmla="*/ 60 h 10000"/>
                    <a:gd name="connsiteX89" fmla="*/ 2936 w 10000"/>
                    <a:gd name="connsiteY8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8211 w 10000"/>
                    <a:gd name="connsiteY22" fmla="*/ 2863 h 10000"/>
                    <a:gd name="connsiteX23" fmla="*/ 8192 w 10000"/>
                    <a:gd name="connsiteY23" fmla="*/ 2689 h 10000"/>
                    <a:gd name="connsiteX24" fmla="*/ 8142 w 10000"/>
                    <a:gd name="connsiteY24" fmla="*/ 2414 h 10000"/>
                    <a:gd name="connsiteX25" fmla="*/ 8068 w 10000"/>
                    <a:gd name="connsiteY25" fmla="*/ 2162 h 10000"/>
                    <a:gd name="connsiteX26" fmla="*/ 7969 w 10000"/>
                    <a:gd name="connsiteY26" fmla="*/ 1940 h 10000"/>
                    <a:gd name="connsiteX27" fmla="*/ 7876 w 10000"/>
                    <a:gd name="connsiteY27" fmla="*/ 1757 h 10000"/>
                    <a:gd name="connsiteX28" fmla="*/ 7794 w 10000"/>
                    <a:gd name="connsiteY28" fmla="*/ 1621 h 10000"/>
                    <a:gd name="connsiteX29" fmla="*/ 7772 w 10000"/>
                    <a:gd name="connsiteY29" fmla="*/ 2863 h 10000"/>
                    <a:gd name="connsiteX30" fmla="*/ 7794 w 10000"/>
                    <a:gd name="connsiteY30" fmla="*/ 9297 h 10000"/>
                    <a:gd name="connsiteX31" fmla="*/ 7763 w 10000"/>
                    <a:gd name="connsiteY31" fmla="*/ 9443 h 10000"/>
                    <a:gd name="connsiteX32" fmla="*/ 7682 w 10000"/>
                    <a:gd name="connsiteY32" fmla="*/ 9569 h 10000"/>
                    <a:gd name="connsiteX33" fmla="*/ 7553 w 10000"/>
                    <a:gd name="connsiteY33" fmla="*/ 9698 h 10000"/>
                    <a:gd name="connsiteX34" fmla="*/ 7391 w 10000"/>
                    <a:gd name="connsiteY34" fmla="*/ 9801 h 10000"/>
                    <a:gd name="connsiteX35" fmla="*/ 7204 w 10000"/>
                    <a:gd name="connsiteY35" fmla="*/ 9881 h 10000"/>
                    <a:gd name="connsiteX36" fmla="*/ 6980 w 10000"/>
                    <a:gd name="connsiteY36" fmla="*/ 9957 h 10000"/>
                    <a:gd name="connsiteX37" fmla="*/ 6721 w 10000"/>
                    <a:gd name="connsiteY37" fmla="*/ 9987 h 10000"/>
                    <a:gd name="connsiteX38" fmla="*/ 6453 w 10000"/>
                    <a:gd name="connsiteY38" fmla="*/ 10000 h 10000"/>
                    <a:gd name="connsiteX39" fmla="*/ 6186 w 10000"/>
                    <a:gd name="connsiteY39" fmla="*/ 9987 h 10000"/>
                    <a:gd name="connsiteX40" fmla="*/ 5936 w 10000"/>
                    <a:gd name="connsiteY40" fmla="*/ 9957 h 10000"/>
                    <a:gd name="connsiteX41" fmla="*/ 5726 w 10000"/>
                    <a:gd name="connsiteY41" fmla="*/ 9884 h 10000"/>
                    <a:gd name="connsiteX42" fmla="*/ 5509 w 10000"/>
                    <a:gd name="connsiteY42" fmla="*/ 9801 h 10000"/>
                    <a:gd name="connsiteX43" fmla="*/ 5342 w 10000"/>
                    <a:gd name="connsiteY43" fmla="*/ 9695 h 10000"/>
                    <a:gd name="connsiteX44" fmla="*/ 5242 w 10000"/>
                    <a:gd name="connsiteY44" fmla="*/ 9569 h 10000"/>
                    <a:gd name="connsiteX45" fmla="*/ 5161 w 10000"/>
                    <a:gd name="connsiteY45" fmla="*/ 9443 h 10000"/>
                    <a:gd name="connsiteX46" fmla="*/ 5130 w 10000"/>
                    <a:gd name="connsiteY46" fmla="*/ 9300 h 10000"/>
                    <a:gd name="connsiteX47" fmla="*/ 5130 w 10000"/>
                    <a:gd name="connsiteY47" fmla="*/ 4559 h 10000"/>
                    <a:gd name="connsiteX48" fmla="*/ 4860 w 10000"/>
                    <a:gd name="connsiteY48" fmla="*/ 4559 h 10000"/>
                    <a:gd name="connsiteX49" fmla="*/ 4860 w 10000"/>
                    <a:gd name="connsiteY49" fmla="*/ 9297 h 10000"/>
                    <a:gd name="connsiteX50" fmla="*/ 4829 w 10000"/>
                    <a:gd name="connsiteY50" fmla="*/ 9436 h 10000"/>
                    <a:gd name="connsiteX51" fmla="*/ 4780 w 10000"/>
                    <a:gd name="connsiteY51" fmla="*/ 9566 h 10000"/>
                    <a:gd name="connsiteX52" fmla="*/ 4637 w 10000"/>
                    <a:gd name="connsiteY52" fmla="*/ 9698 h 10000"/>
                    <a:gd name="connsiteX53" fmla="*/ 4482 w 10000"/>
                    <a:gd name="connsiteY53" fmla="*/ 9801 h 10000"/>
                    <a:gd name="connsiteX54" fmla="*/ 4290 w 10000"/>
                    <a:gd name="connsiteY54" fmla="*/ 9884 h 10000"/>
                    <a:gd name="connsiteX55" fmla="*/ 4047 w 10000"/>
                    <a:gd name="connsiteY55" fmla="*/ 9957 h 10000"/>
                    <a:gd name="connsiteX56" fmla="*/ 3798 w 10000"/>
                    <a:gd name="connsiteY56" fmla="*/ 9987 h 10000"/>
                    <a:gd name="connsiteX57" fmla="*/ 3538 w 10000"/>
                    <a:gd name="connsiteY57" fmla="*/ 10000 h 10000"/>
                    <a:gd name="connsiteX58" fmla="*/ 3277 w 10000"/>
                    <a:gd name="connsiteY58" fmla="*/ 9987 h 10000"/>
                    <a:gd name="connsiteX59" fmla="*/ 3029 w 10000"/>
                    <a:gd name="connsiteY59" fmla="*/ 9957 h 10000"/>
                    <a:gd name="connsiteX60" fmla="*/ 2786 w 10000"/>
                    <a:gd name="connsiteY60" fmla="*/ 9884 h 10000"/>
                    <a:gd name="connsiteX61" fmla="*/ 2600 w 10000"/>
                    <a:gd name="connsiteY61" fmla="*/ 9801 h 10000"/>
                    <a:gd name="connsiteX62" fmla="*/ 2439 w 10000"/>
                    <a:gd name="connsiteY62" fmla="*/ 9698 h 10000"/>
                    <a:gd name="connsiteX63" fmla="*/ 2302 w 10000"/>
                    <a:gd name="connsiteY63" fmla="*/ 9566 h 10000"/>
                    <a:gd name="connsiteX64" fmla="*/ 2247 w 10000"/>
                    <a:gd name="connsiteY64" fmla="*/ 9436 h 10000"/>
                    <a:gd name="connsiteX65" fmla="*/ 2221 w 10000"/>
                    <a:gd name="connsiteY65" fmla="*/ 9300 h 10000"/>
                    <a:gd name="connsiteX66" fmla="*/ 2202 w 10000"/>
                    <a:gd name="connsiteY66" fmla="*/ 2846 h 10000"/>
                    <a:gd name="connsiteX67" fmla="*/ 2221 w 10000"/>
                    <a:gd name="connsiteY67" fmla="*/ 1588 h 10000"/>
                    <a:gd name="connsiteX68" fmla="*/ 2146 w 10000"/>
                    <a:gd name="connsiteY68" fmla="*/ 1704 h 10000"/>
                    <a:gd name="connsiteX69" fmla="*/ 2046 w 10000"/>
                    <a:gd name="connsiteY69" fmla="*/ 1936 h 10000"/>
                    <a:gd name="connsiteX70" fmla="*/ 1924 w 10000"/>
                    <a:gd name="connsiteY70" fmla="*/ 2202 h 10000"/>
                    <a:gd name="connsiteX71" fmla="*/ 1848 w 10000"/>
                    <a:gd name="connsiteY71" fmla="*/ 2517 h 10000"/>
                    <a:gd name="connsiteX72" fmla="*/ 1790 w 10000"/>
                    <a:gd name="connsiteY72" fmla="*/ 2850 h 10000"/>
                    <a:gd name="connsiteX73" fmla="*/ 1 w 10000"/>
                    <a:gd name="connsiteY73" fmla="*/ 2849 h 10000"/>
                    <a:gd name="connsiteX74" fmla="*/ 34 w 10000"/>
                    <a:gd name="connsiteY74" fmla="*/ 2533 h 10000"/>
                    <a:gd name="connsiteX75" fmla="*/ 109 w 10000"/>
                    <a:gd name="connsiteY75" fmla="*/ 2198 h 10000"/>
                    <a:gd name="connsiteX76" fmla="*/ 207 w 10000"/>
                    <a:gd name="connsiteY76" fmla="*/ 1890 h 10000"/>
                    <a:gd name="connsiteX77" fmla="*/ 339 w 10000"/>
                    <a:gd name="connsiteY77" fmla="*/ 1621 h 10000"/>
                    <a:gd name="connsiteX78" fmla="*/ 464 w 10000"/>
                    <a:gd name="connsiteY78" fmla="*/ 1379 h 10000"/>
                    <a:gd name="connsiteX79" fmla="*/ 612 w 10000"/>
                    <a:gd name="connsiteY79" fmla="*/ 1151 h 10000"/>
                    <a:gd name="connsiteX80" fmla="*/ 792 w 10000"/>
                    <a:gd name="connsiteY80" fmla="*/ 958 h 10000"/>
                    <a:gd name="connsiteX81" fmla="*/ 967 w 10000"/>
                    <a:gd name="connsiteY81" fmla="*/ 789 h 10000"/>
                    <a:gd name="connsiteX82" fmla="*/ 1146 w 10000"/>
                    <a:gd name="connsiteY82" fmla="*/ 620 h 10000"/>
                    <a:gd name="connsiteX83" fmla="*/ 1351 w 10000"/>
                    <a:gd name="connsiteY83" fmla="*/ 484 h 10000"/>
                    <a:gd name="connsiteX84" fmla="*/ 1762 w 10000"/>
                    <a:gd name="connsiteY84" fmla="*/ 265 h 10000"/>
                    <a:gd name="connsiteX85" fmla="*/ 2178 w 10000"/>
                    <a:gd name="connsiteY85" fmla="*/ 126 h 10000"/>
                    <a:gd name="connsiteX86" fmla="*/ 2357 w 10000"/>
                    <a:gd name="connsiteY86" fmla="*/ 86 h 10000"/>
                    <a:gd name="connsiteX87" fmla="*/ 2512 w 10000"/>
                    <a:gd name="connsiteY87" fmla="*/ 60 h 10000"/>
                    <a:gd name="connsiteX88" fmla="*/ 2936 w 10000"/>
                    <a:gd name="connsiteY8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8211 w 10000"/>
                    <a:gd name="connsiteY21" fmla="*/ 2863 h 10000"/>
                    <a:gd name="connsiteX22" fmla="*/ 8192 w 10000"/>
                    <a:gd name="connsiteY22" fmla="*/ 2689 h 10000"/>
                    <a:gd name="connsiteX23" fmla="*/ 8142 w 10000"/>
                    <a:gd name="connsiteY23" fmla="*/ 2414 h 10000"/>
                    <a:gd name="connsiteX24" fmla="*/ 8068 w 10000"/>
                    <a:gd name="connsiteY24" fmla="*/ 2162 h 10000"/>
                    <a:gd name="connsiteX25" fmla="*/ 7969 w 10000"/>
                    <a:gd name="connsiteY25" fmla="*/ 1940 h 10000"/>
                    <a:gd name="connsiteX26" fmla="*/ 7876 w 10000"/>
                    <a:gd name="connsiteY26" fmla="*/ 1757 h 10000"/>
                    <a:gd name="connsiteX27" fmla="*/ 7794 w 10000"/>
                    <a:gd name="connsiteY27" fmla="*/ 1621 h 10000"/>
                    <a:gd name="connsiteX28" fmla="*/ 7772 w 10000"/>
                    <a:gd name="connsiteY28" fmla="*/ 2863 h 10000"/>
                    <a:gd name="connsiteX29" fmla="*/ 7794 w 10000"/>
                    <a:gd name="connsiteY29" fmla="*/ 9297 h 10000"/>
                    <a:gd name="connsiteX30" fmla="*/ 7763 w 10000"/>
                    <a:gd name="connsiteY30" fmla="*/ 9443 h 10000"/>
                    <a:gd name="connsiteX31" fmla="*/ 7682 w 10000"/>
                    <a:gd name="connsiteY31" fmla="*/ 9569 h 10000"/>
                    <a:gd name="connsiteX32" fmla="*/ 7553 w 10000"/>
                    <a:gd name="connsiteY32" fmla="*/ 9698 h 10000"/>
                    <a:gd name="connsiteX33" fmla="*/ 7391 w 10000"/>
                    <a:gd name="connsiteY33" fmla="*/ 9801 h 10000"/>
                    <a:gd name="connsiteX34" fmla="*/ 7204 w 10000"/>
                    <a:gd name="connsiteY34" fmla="*/ 9881 h 10000"/>
                    <a:gd name="connsiteX35" fmla="*/ 6980 w 10000"/>
                    <a:gd name="connsiteY35" fmla="*/ 9957 h 10000"/>
                    <a:gd name="connsiteX36" fmla="*/ 6721 w 10000"/>
                    <a:gd name="connsiteY36" fmla="*/ 9987 h 10000"/>
                    <a:gd name="connsiteX37" fmla="*/ 6453 w 10000"/>
                    <a:gd name="connsiteY37" fmla="*/ 10000 h 10000"/>
                    <a:gd name="connsiteX38" fmla="*/ 6186 w 10000"/>
                    <a:gd name="connsiteY38" fmla="*/ 9987 h 10000"/>
                    <a:gd name="connsiteX39" fmla="*/ 5936 w 10000"/>
                    <a:gd name="connsiteY39" fmla="*/ 9957 h 10000"/>
                    <a:gd name="connsiteX40" fmla="*/ 5726 w 10000"/>
                    <a:gd name="connsiteY40" fmla="*/ 9884 h 10000"/>
                    <a:gd name="connsiteX41" fmla="*/ 5509 w 10000"/>
                    <a:gd name="connsiteY41" fmla="*/ 9801 h 10000"/>
                    <a:gd name="connsiteX42" fmla="*/ 5342 w 10000"/>
                    <a:gd name="connsiteY42" fmla="*/ 9695 h 10000"/>
                    <a:gd name="connsiteX43" fmla="*/ 5242 w 10000"/>
                    <a:gd name="connsiteY43" fmla="*/ 9569 h 10000"/>
                    <a:gd name="connsiteX44" fmla="*/ 5161 w 10000"/>
                    <a:gd name="connsiteY44" fmla="*/ 9443 h 10000"/>
                    <a:gd name="connsiteX45" fmla="*/ 5130 w 10000"/>
                    <a:gd name="connsiteY45" fmla="*/ 9300 h 10000"/>
                    <a:gd name="connsiteX46" fmla="*/ 5130 w 10000"/>
                    <a:gd name="connsiteY46" fmla="*/ 4559 h 10000"/>
                    <a:gd name="connsiteX47" fmla="*/ 4860 w 10000"/>
                    <a:gd name="connsiteY47" fmla="*/ 4559 h 10000"/>
                    <a:gd name="connsiteX48" fmla="*/ 4860 w 10000"/>
                    <a:gd name="connsiteY48" fmla="*/ 9297 h 10000"/>
                    <a:gd name="connsiteX49" fmla="*/ 4829 w 10000"/>
                    <a:gd name="connsiteY49" fmla="*/ 9436 h 10000"/>
                    <a:gd name="connsiteX50" fmla="*/ 4780 w 10000"/>
                    <a:gd name="connsiteY50" fmla="*/ 9566 h 10000"/>
                    <a:gd name="connsiteX51" fmla="*/ 4637 w 10000"/>
                    <a:gd name="connsiteY51" fmla="*/ 9698 h 10000"/>
                    <a:gd name="connsiteX52" fmla="*/ 4482 w 10000"/>
                    <a:gd name="connsiteY52" fmla="*/ 9801 h 10000"/>
                    <a:gd name="connsiteX53" fmla="*/ 4290 w 10000"/>
                    <a:gd name="connsiteY53" fmla="*/ 9884 h 10000"/>
                    <a:gd name="connsiteX54" fmla="*/ 4047 w 10000"/>
                    <a:gd name="connsiteY54" fmla="*/ 9957 h 10000"/>
                    <a:gd name="connsiteX55" fmla="*/ 3798 w 10000"/>
                    <a:gd name="connsiteY55" fmla="*/ 9987 h 10000"/>
                    <a:gd name="connsiteX56" fmla="*/ 3538 w 10000"/>
                    <a:gd name="connsiteY56" fmla="*/ 10000 h 10000"/>
                    <a:gd name="connsiteX57" fmla="*/ 3277 w 10000"/>
                    <a:gd name="connsiteY57" fmla="*/ 9987 h 10000"/>
                    <a:gd name="connsiteX58" fmla="*/ 3029 w 10000"/>
                    <a:gd name="connsiteY58" fmla="*/ 9957 h 10000"/>
                    <a:gd name="connsiteX59" fmla="*/ 2786 w 10000"/>
                    <a:gd name="connsiteY59" fmla="*/ 9884 h 10000"/>
                    <a:gd name="connsiteX60" fmla="*/ 2600 w 10000"/>
                    <a:gd name="connsiteY60" fmla="*/ 9801 h 10000"/>
                    <a:gd name="connsiteX61" fmla="*/ 2439 w 10000"/>
                    <a:gd name="connsiteY61" fmla="*/ 9698 h 10000"/>
                    <a:gd name="connsiteX62" fmla="*/ 2302 w 10000"/>
                    <a:gd name="connsiteY62" fmla="*/ 9566 h 10000"/>
                    <a:gd name="connsiteX63" fmla="*/ 2247 w 10000"/>
                    <a:gd name="connsiteY63" fmla="*/ 9436 h 10000"/>
                    <a:gd name="connsiteX64" fmla="*/ 2221 w 10000"/>
                    <a:gd name="connsiteY64" fmla="*/ 9300 h 10000"/>
                    <a:gd name="connsiteX65" fmla="*/ 2202 w 10000"/>
                    <a:gd name="connsiteY65" fmla="*/ 2846 h 10000"/>
                    <a:gd name="connsiteX66" fmla="*/ 2221 w 10000"/>
                    <a:gd name="connsiteY66" fmla="*/ 1588 h 10000"/>
                    <a:gd name="connsiteX67" fmla="*/ 2146 w 10000"/>
                    <a:gd name="connsiteY67" fmla="*/ 1704 h 10000"/>
                    <a:gd name="connsiteX68" fmla="*/ 2046 w 10000"/>
                    <a:gd name="connsiteY68" fmla="*/ 1936 h 10000"/>
                    <a:gd name="connsiteX69" fmla="*/ 1924 w 10000"/>
                    <a:gd name="connsiteY69" fmla="*/ 2202 h 10000"/>
                    <a:gd name="connsiteX70" fmla="*/ 1848 w 10000"/>
                    <a:gd name="connsiteY70" fmla="*/ 2517 h 10000"/>
                    <a:gd name="connsiteX71" fmla="*/ 1790 w 10000"/>
                    <a:gd name="connsiteY71" fmla="*/ 2850 h 10000"/>
                    <a:gd name="connsiteX72" fmla="*/ 1 w 10000"/>
                    <a:gd name="connsiteY72" fmla="*/ 2849 h 10000"/>
                    <a:gd name="connsiteX73" fmla="*/ 34 w 10000"/>
                    <a:gd name="connsiteY73" fmla="*/ 2533 h 10000"/>
                    <a:gd name="connsiteX74" fmla="*/ 109 w 10000"/>
                    <a:gd name="connsiteY74" fmla="*/ 2198 h 10000"/>
                    <a:gd name="connsiteX75" fmla="*/ 207 w 10000"/>
                    <a:gd name="connsiteY75" fmla="*/ 1890 h 10000"/>
                    <a:gd name="connsiteX76" fmla="*/ 339 w 10000"/>
                    <a:gd name="connsiteY76" fmla="*/ 1621 h 10000"/>
                    <a:gd name="connsiteX77" fmla="*/ 464 w 10000"/>
                    <a:gd name="connsiteY77" fmla="*/ 1379 h 10000"/>
                    <a:gd name="connsiteX78" fmla="*/ 612 w 10000"/>
                    <a:gd name="connsiteY78" fmla="*/ 1151 h 10000"/>
                    <a:gd name="connsiteX79" fmla="*/ 792 w 10000"/>
                    <a:gd name="connsiteY79" fmla="*/ 958 h 10000"/>
                    <a:gd name="connsiteX80" fmla="*/ 967 w 10000"/>
                    <a:gd name="connsiteY80" fmla="*/ 789 h 10000"/>
                    <a:gd name="connsiteX81" fmla="*/ 1146 w 10000"/>
                    <a:gd name="connsiteY81" fmla="*/ 620 h 10000"/>
                    <a:gd name="connsiteX82" fmla="*/ 1351 w 10000"/>
                    <a:gd name="connsiteY82" fmla="*/ 484 h 10000"/>
                    <a:gd name="connsiteX83" fmla="*/ 1762 w 10000"/>
                    <a:gd name="connsiteY83" fmla="*/ 265 h 10000"/>
                    <a:gd name="connsiteX84" fmla="*/ 2178 w 10000"/>
                    <a:gd name="connsiteY84" fmla="*/ 126 h 10000"/>
                    <a:gd name="connsiteX85" fmla="*/ 2357 w 10000"/>
                    <a:gd name="connsiteY85" fmla="*/ 86 h 10000"/>
                    <a:gd name="connsiteX86" fmla="*/ 2512 w 10000"/>
                    <a:gd name="connsiteY86" fmla="*/ 60 h 10000"/>
                    <a:gd name="connsiteX87" fmla="*/ 2936 w 10000"/>
                    <a:gd name="connsiteY8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8211 w 10000"/>
                    <a:gd name="connsiteY20" fmla="*/ 2863 h 10000"/>
                    <a:gd name="connsiteX21" fmla="*/ 8192 w 10000"/>
                    <a:gd name="connsiteY21" fmla="*/ 2689 h 10000"/>
                    <a:gd name="connsiteX22" fmla="*/ 8142 w 10000"/>
                    <a:gd name="connsiteY22" fmla="*/ 2414 h 10000"/>
                    <a:gd name="connsiteX23" fmla="*/ 8068 w 10000"/>
                    <a:gd name="connsiteY23" fmla="*/ 2162 h 10000"/>
                    <a:gd name="connsiteX24" fmla="*/ 7969 w 10000"/>
                    <a:gd name="connsiteY24" fmla="*/ 1940 h 10000"/>
                    <a:gd name="connsiteX25" fmla="*/ 7876 w 10000"/>
                    <a:gd name="connsiteY25" fmla="*/ 1757 h 10000"/>
                    <a:gd name="connsiteX26" fmla="*/ 7794 w 10000"/>
                    <a:gd name="connsiteY26" fmla="*/ 1621 h 10000"/>
                    <a:gd name="connsiteX27" fmla="*/ 7772 w 10000"/>
                    <a:gd name="connsiteY27" fmla="*/ 2863 h 10000"/>
                    <a:gd name="connsiteX28" fmla="*/ 7794 w 10000"/>
                    <a:gd name="connsiteY28" fmla="*/ 9297 h 10000"/>
                    <a:gd name="connsiteX29" fmla="*/ 7763 w 10000"/>
                    <a:gd name="connsiteY29" fmla="*/ 9443 h 10000"/>
                    <a:gd name="connsiteX30" fmla="*/ 7682 w 10000"/>
                    <a:gd name="connsiteY30" fmla="*/ 9569 h 10000"/>
                    <a:gd name="connsiteX31" fmla="*/ 7553 w 10000"/>
                    <a:gd name="connsiteY31" fmla="*/ 9698 h 10000"/>
                    <a:gd name="connsiteX32" fmla="*/ 7391 w 10000"/>
                    <a:gd name="connsiteY32" fmla="*/ 9801 h 10000"/>
                    <a:gd name="connsiteX33" fmla="*/ 7204 w 10000"/>
                    <a:gd name="connsiteY33" fmla="*/ 9881 h 10000"/>
                    <a:gd name="connsiteX34" fmla="*/ 6980 w 10000"/>
                    <a:gd name="connsiteY34" fmla="*/ 9957 h 10000"/>
                    <a:gd name="connsiteX35" fmla="*/ 6721 w 10000"/>
                    <a:gd name="connsiteY35" fmla="*/ 9987 h 10000"/>
                    <a:gd name="connsiteX36" fmla="*/ 6453 w 10000"/>
                    <a:gd name="connsiteY36" fmla="*/ 10000 h 10000"/>
                    <a:gd name="connsiteX37" fmla="*/ 6186 w 10000"/>
                    <a:gd name="connsiteY37" fmla="*/ 9987 h 10000"/>
                    <a:gd name="connsiteX38" fmla="*/ 5936 w 10000"/>
                    <a:gd name="connsiteY38" fmla="*/ 9957 h 10000"/>
                    <a:gd name="connsiteX39" fmla="*/ 5726 w 10000"/>
                    <a:gd name="connsiteY39" fmla="*/ 9884 h 10000"/>
                    <a:gd name="connsiteX40" fmla="*/ 5509 w 10000"/>
                    <a:gd name="connsiteY40" fmla="*/ 9801 h 10000"/>
                    <a:gd name="connsiteX41" fmla="*/ 5342 w 10000"/>
                    <a:gd name="connsiteY41" fmla="*/ 9695 h 10000"/>
                    <a:gd name="connsiteX42" fmla="*/ 5242 w 10000"/>
                    <a:gd name="connsiteY42" fmla="*/ 9569 h 10000"/>
                    <a:gd name="connsiteX43" fmla="*/ 5161 w 10000"/>
                    <a:gd name="connsiteY43" fmla="*/ 9443 h 10000"/>
                    <a:gd name="connsiteX44" fmla="*/ 5130 w 10000"/>
                    <a:gd name="connsiteY44" fmla="*/ 9300 h 10000"/>
                    <a:gd name="connsiteX45" fmla="*/ 5130 w 10000"/>
                    <a:gd name="connsiteY45" fmla="*/ 4559 h 10000"/>
                    <a:gd name="connsiteX46" fmla="*/ 4860 w 10000"/>
                    <a:gd name="connsiteY46" fmla="*/ 4559 h 10000"/>
                    <a:gd name="connsiteX47" fmla="*/ 4860 w 10000"/>
                    <a:gd name="connsiteY47" fmla="*/ 9297 h 10000"/>
                    <a:gd name="connsiteX48" fmla="*/ 4829 w 10000"/>
                    <a:gd name="connsiteY48" fmla="*/ 9436 h 10000"/>
                    <a:gd name="connsiteX49" fmla="*/ 4780 w 10000"/>
                    <a:gd name="connsiteY49" fmla="*/ 9566 h 10000"/>
                    <a:gd name="connsiteX50" fmla="*/ 4637 w 10000"/>
                    <a:gd name="connsiteY50" fmla="*/ 9698 h 10000"/>
                    <a:gd name="connsiteX51" fmla="*/ 4482 w 10000"/>
                    <a:gd name="connsiteY51" fmla="*/ 9801 h 10000"/>
                    <a:gd name="connsiteX52" fmla="*/ 4290 w 10000"/>
                    <a:gd name="connsiteY52" fmla="*/ 9884 h 10000"/>
                    <a:gd name="connsiteX53" fmla="*/ 4047 w 10000"/>
                    <a:gd name="connsiteY53" fmla="*/ 9957 h 10000"/>
                    <a:gd name="connsiteX54" fmla="*/ 3798 w 10000"/>
                    <a:gd name="connsiteY54" fmla="*/ 9987 h 10000"/>
                    <a:gd name="connsiteX55" fmla="*/ 3538 w 10000"/>
                    <a:gd name="connsiteY55" fmla="*/ 10000 h 10000"/>
                    <a:gd name="connsiteX56" fmla="*/ 3277 w 10000"/>
                    <a:gd name="connsiteY56" fmla="*/ 9987 h 10000"/>
                    <a:gd name="connsiteX57" fmla="*/ 3029 w 10000"/>
                    <a:gd name="connsiteY57" fmla="*/ 9957 h 10000"/>
                    <a:gd name="connsiteX58" fmla="*/ 2786 w 10000"/>
                    <a:gd name="connsiteY58" fmla="*/ 9884 h 10000"/>
                    <a:gd name="connsiteX59" fmla="*/ 2600 w 10000"/>
                    <a:gd name="connsiteY59" fmla="*/ 9801 h 10000"/>
                    <a:gd name="connsiteX60" fmla="*/ 2439 w 10000"/>
                    <a:gd name="connsiteY60" fmla="*/ 9698 h 10000"/>
                    <a:gd name="connsiteX61" fmla="*/ 2302 w 10000"/>
                    <a:gd name="connsiteY61" fmla="*/ 9566 h 10000"/>
                    <a:gd name="connsiteX62" fmla="*/ 2247 w 10000"/>
                    <a:gd name="connsiteY62" fmla="*/ 9436 h 10000"/>
                    <a:gd name="connsiteX63" fmla="*/ 2221 w 10000"/>
                    <a:gd name="connsiteY63" fmla="*/ 9300 h 10000"/>
                    <a:gd name="connsiteX64" fmla="*/ 2202 w 10000"/>
                    <a:gd name="connsiteY64" fmla="*/ 2846 h 10000"/>
                    <a:gd name="connsiteX65" fmla="*/ 2221 w 10000"/>
                    <a:gd name="connsiteY65" fmla="*/ 1588 h 10000"/>
                    <a:gd name="connsiteX66" fmla="*/ 2146 w 10000"/>
                    <a:gd name="connsiteY66" fmla="*/ 1704 h 10000"/>
                    <a:gd name="connsiteX67" fmla="*/ 2046 w 10000"/>
                    <a:gd name="connsiteY67" fmla="*/ 1936 h 10000"/>
                    <a:gd name="connsiteX68" fmla="*/ 1924 w 10000"/>
                    <a:gd name="connsiteY68" fmla="*/ 2202 h 10000"/>
                    <a:gd name="connsiteX69" fmla="*/ 1848 w 10000"/>
                    <a:gd name="connsiteY69" fmla="*/ 2517 h 10000"/>
                    <a:gd name="connsiteX70" fmla="*/ 1790 w 10000"/>
                    <a:gd name="connsiteY70" fmla="*/ 2850 h 10000"/>
                    <a:gd name="connsiteX71" fmla="*/ 1 w 10000"/>
                    <a:gd name="connsiteY71" fmla="*/ 2849 h 10000"/>
                    <a:gd name="connsiteX72" fmla="*/ 34 w 10000"/>
                    <a:gd name="connsiteY72" fmla="*/ 2533 h 10000"/>
                    <a:gd name="connsiteX73" fmla="*/ 109 w 10000"/>
                    <a:gd name="connsiteY73" fmla="*/ 2198 h 10000"/>
                    <a:gd name="connsiteX74" fmla="*/ 207 w 10000"/>
                    <a:gd name="connsiteY74" fmla="*/ 1890 h 10000"/>
                    <a:gd name="connsiteX75" fmla="*/ 339 w 10000"/>
                    <a:gd name="connsiteY75" fmla="*/ 1621 h 10000"/>
                    <a:gd name="connsiteX76" fmla="*/ 464 w 10000"/>
                    <a:gd name="connsiteY76" fmla="*/ 1379 h 10000"/>
                    <a:gd name="connsiteX77" fmla="*/ 612 w 10000"/>
                    <a:gd name="connsiteY77" fmla="*/ 1151 h 10000"/>
                    <a:gd name="connsiteX78" fmla="*/ 792 w 10000"/>
                    <a:gd name="connsiteY78" fmla="*/ 958 h 10000"/>
                    <a:gd name="connsiteX79" fmla="*/ 967 w 10000"/>
                    <a:gd name="connsiteY79" fmla="*/ 789 h 10000"/>
                    <a:gd name="connsiteX80" fmla="*/ 1146 w 10000"/>
                    <a:gd name="connsiteY80" fmla="*/ 620 h 10000"/>
                    <a:gd name="connsiteX81" fmla="*/ 1351 w 10000"/>
                    <a:gd name="connsiteY81" fmla="*/ 484 h 10000"/>
                    <a:gd name="connsiteX82" fmla="*/ 1762 w 10000"/>
                    <a:gd name="connsiteY82" fmla="*/ 265 h 10000"/>
                    <a:gd name="connsiteX83" fmla="*/ 2178 w 10000"/>
                    <a:gd name="connsiteY83" fmla="*/ 126 h 10000"/>
                    <a:gd name="connsiteX84" fmla="*/ 2357 w 10000"/>
                    <a:gd name="connsiteY84" fmla="*/ 86 h 10000"/>
                    <a:gd name="connsiteX85" fmla="*/ 2512 w 10000"/>
                    <a:gd name="connsiteY85" fmla="*/ 60 h 10000"/>
                    <a:gd name="connsiteX86" fmla="*/ 2936 w 10000"/>
                    <a:gd name="connsiteY8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8211 w 10000"/>
                    <a:gd name="connsiteY19" fmla="*/ 2863 h 10000"/>
                    <a:gd name="connsiteX20" fmla="*/ 8192 w 10000"/>
                    <a:gd name="connsiteY20" fmla="*/ 2689 h 10000"/>
                    <a:gd name="connsiteX21" fmla="*/ 8142 w 10000"/>
                    <a:gd name="connsiteY21" fmla="*/ 2414 h 10000"/>
                    <a:gd name="connsiteX22" fmla="*/ 8068 w 10000"/>
                    <a:gd name="connsiteY22" fmla="*/ 2162 h 10000"/>
                    <a:gd name="connsiteX23" fmla="*/ 7969 w 10000"/>
                    <a:gd name="connsiteY23" fmla="*/ 1940 h 10000"/>
                    <a:gd name="connsiteX24" fmla="*/ 7876 w 10000"/>
                    <a:gd name="connsiteY24" fmla="*/ 1757 h 10000"/>
                    <a:gd name="connsiteX25" fmla="*/ 7794 w 10000"/>
                    <a:gd name="connsiteY25" fmla="*/ 1621 h 10000"/>
                    <a:gd name="connsiteX26" fmla="*/ 7772 w 10000"/>
                    <a:gd name="connsiteY26" fmla="*/ 2863 h 10000"/>
                    <a:gd name="connsiteX27" fmla="*/ 7794 w 10000"/>
                    <a:gd name="connsiteY27" fmla="*/ 9297 h 10000"/>
                    <a:gd name="connsiteX28" fmla="*/ 7763 w 10000"/>
                    <a:gd name="connsiteY28" fmla="*/ 9443 h 10000"/>
                    <a:gd name="connsiteX29" fmla="*/ 7682 w 10000"/>
                    <a:gd name="connsiteY29" fmla="*/ 9569 h 10000"/>
                    <a:gd name="connsiteX30" fmla="*/ 7553 w 10000"/>
                    <a:gd name="connsiteY30" fmla="*/ 9698 h 10000"/>
                    <a:gd name="connsiteX31" fmla="*/ 7391 w 10000"/>
                    <a:gd name="connsiteY31" fmla="*/ 9801 h 10000"/>
                    <a:gd name="connsiteX32" fmla="*/ 7204 w 10000"/>
                    <a:gd name="connsiteY32" fmla="*/ 9881 h 10000"/>
                    <a:gd name="connsiteX33" fmla="*/ 6980 w 10000"/>
                    <a:gd name="connsiteY33" fmla="*/ 9957 h 10000"/>
                    <a:gd name="connsiteX34" fmla="*/ 6721 w 10000"/>
                    <a:gd name="connsiteY34" fmla="*/ 9987 h 10000"/>
                    <a:gd name="connsiteX35" fmla="*/ 6453 w 10000"/>
                    <a:gd name="connsiteY35" fmla="*/ 10000 h 10000"/>
                    <a:gd name="connsiteX36" fmla="*/ 6186 w 10000"/>
                    <a:gd name="connsiteY36" fmla="*/ 9987 h 10000"/>
                    <a:gd name="connsiteX37" fmla="*/ 5936 w 10000"/>
                    <a:gd name="connsiteY37" fmla="*/ 9957 h 10000"/>
                    <a:gd name="connsiteX38" fmla="*/ 5726 w 10000"/>
                    <a:gd name="connsiteY38" fmla="*/ 9884 h 10000"/>
                    <a:gd name="connsiteX39" fmla="*/ 5509 w 10000"/>
                    <a:gd name="connsiteY39" fmla="*/ 9801 h 10000"/>
                    <a:gd name="connsiteX40" fmla="*/ 5342 w 10000"/>
                    <a:gd name="connsiteY40" fmla="*/ 9695 h 10000"/>
                    <a:gd name="connsiteX41" fmla="*/ 5242 w 10000"/>
                    <a:gd name="connsiteY41" fmla="*/ 9569 h 10000"/>
                    <a:gd name="connsiteX42" fmla="*/ 5161 w 10000"/>
                    <a:gd name="connsiteY42" fmla="*/ 9443 h 10000"/>
                    <a:gd name="connsiteX43" fmla="*/ 5130 w 10000"/>
                    <a:gd name="connsiteY43" fmla="*/ 9300 h 10000"/>
                    <a:gd name="connsiteX44" fmla="*/ 5130 w 10000"/>
                    <a:gd name="connsiteY44" fmla="*/ 4559 h 10000"/>
                    <a:gd name="connsiteX45" fmla="*/ 4860 w 10000"/>
                    <a:gd name="connsiteY45" fmla="*/ 4559 h 10000"/>
                    <a:gd name="connsiteX46" fmla="*/ 4860 w 10000"/>
                    <a:gd name="connsiteY46" fmla="*/ 9297 h 10000"/>
                    <a:gd name="connsiteX47" fmla="*/ 4829 w 10000"/>
                    <a:gd name="connsiteY47" fmla="*/ 9436 h 10000"/>
                    <a:gd name="connsiteX48" fmla="*/ 4780 w 10000"/>
                    <a:gd name="connsiteY48" fmla="*/ 9566 h 10000"/>
                    <a:gd name="connsiteX49" fmla="*/ 4637 w 10000"/>
                    <a:gd name="connsiteY49" fmla="*/ 9698 h 10000"/>
                    <a:gd name="connsiteX50" fmla="*/ 4482 w 10000"/>
                    <a:gd name="connsiteY50" fmla="*/ 9801 h 10000"/>
                    <a:gd name="connsiteX51" fmla="*/ 4290 w 10000"/>
                    <a:gd name="connsiteY51" fmla="*/ 9884 h 10000"/>
                    <a:gd name="connsiteX52" fmla="*/ 4047 w 10000"/>
                    <a:gd name="connsiteY52" fmla="*/ 9957 h 10000"/>
                    <a:gd name="connsiteX53" fmla="*/ 3798 w 10000"/>
                    <a:gd name="connsiteY53" fmla="*/ 9987 h 10000"/>
                    <a:gd name="connsiteX54" fmla="*/ 3538 w 10000"/>
                    <a:gd name="connsiteY54" fmla="*/ 10000 h 10000"/>
                    <a:gd name="connsiteX55" fmla="*/ 3277 w 10000"/>
                    <a:gd name="connsiteY55" fmla="*/ 9987 h 10000"/>
                    <a:gd name="connsiteX56" fmla="*/ 3029 w 10000"/>
                    <a:gd name="connsiteY56" fmla="*/ 9957 h 10000"/>
                    <a:gd name="connsiteX57" fmla="*/ 2786 w 10000"/>
                    <a:gd name="connsiteY57" fmla="*/ 9884 h 10000"/>
                    <a:gd name="connsiteX58" fmla="*/ 2600 w 10000"/>
                    <a:gd name="connsiteY58" fmla="*/ 9801 h 10000"/>
                    <a:gd name="connsiteX59" fmla="*/ 2439 w 10000"/>
                    <a:gd name="connsiteY59" fmla="*/ 9698 h 10000"/>
                    <a:gd name="connsiteX60" fmla="*/ 2302 w 10000"/>
                    <a:gd name="connsiteY60" fmla="*/ 9566 h 10000"/>
                    <a:gd name="connsiteX61" fmla="*/ 2247 w 10000"/>
                    <a:gd name="connsiteY61" fmla="*/ 9436 h 10000"/>
                    <a:gd name="connsiteX62" fmla="*/ 2221 w 10000"/>
                    <a:gd name="connsiteY62" fmla="*/ 9300 h 10000"/>
                    <a:gd name="connsiteX63" fmla="*/ 2202 w 10000"/>
                    <a:gd name="connsiteY63" fmla="*/ 2846 h 10000"/>
                    <a:gd name="connsiteX64" fmla="*/ 2221 w 10000"/>
                    <a:gd name="connsiteY64" fmla="*/ 1588 h 10000"/>
                    <a:gd name="connsiteX65" fmla="*/ 2146 w 10000"/>
                    <a:gd name="connsiteY65" fmla="*/ 1704 h 10000"/>
                    <a:gd name="connsiteX66" fmla="*/ 2046 w 10000"/>
                    <a:gd name="connsiteY66" fmla="*/ 1936 h 10000"/>
                    <a:gd name="connsiteX67" fmla="*/ 1924 w 10000"/>
                    <a:gd name="connsiteY67" fmla="*/ 2202 h 10000"/>
                    <a:gd name="connsiteX68" fmla="*/ 1848 w 10000"/>
                    <a:gd name="connsiteY68" fmla="*/ 2517 h 10000"/>
                    <a:gd name="connsiteX69" fmla="*/ 1790 w 10000"/>
                    <a:gd name="connsiteY69" fmla="*/ 2850 h 10000"/>
                    <a:gd name="connsiteX70" fmla="*/ 1 w 10000"/>
                    <a:gd name="connsiteY70" fmla="*/ 2849 h 10000"/>
                    <a:gd name="connsiteX71" fmla="*/ 34 w 10000"/>
                    <a:gd name="connsiteY71" fmla="*/ 2533 h 10000"/>
                    <a:gd name="connsiteX72" fmla="*/ 109 w 10000"/>
                    <a:gd name="connsiteY72" fmla="*/ 2198 h 10000"/>
                    <a:gd name="connsiteX73" fmla="*/ 207 w 10000"/>
                    <a:gd name="connsiteY73" fmla="*/ 1890 h 10000"/>
                    <a:gd name="connsiteX74" fmla="*/ 339 w 10000"/>
                    <a:gd name="connsiteY74" fmla="*/ 1621 h 10000"/>
                    <a:gd name="connsiteX75" fmla="*/ 464 w 10000"/>
                    <a:gd name="connsiteY75" fmla="*/ 1379 h 10000"/>
                    <a:gd name="connsiteX76" fmla="*/ 612 w 10000"/>
                    <a:gd name="connsiteY76" fmla="*/ 1151 h 10000"/>
                    <a:gd name="connsiteX77" fmla="*/ 792 w 10000"/>
                    <a:gd name="connsiteY77" fmla="*/ 958 h 10000"/>
                    <a:gd name="connsiteX78" fmla="*/ 967 w 10000"/>
                    <a:gd name="connsiteY78" fmla="*/ 789 h 10000"/>
                    <a:gd name="connsiteX79" fmla="*/ 1146 w 10000"/>
                    <a:gd name="connsiteY79" fmla="*/ 620 h 10000"/>
                    <a:gd name="connsiteX80" fmla="*/ 1351 w 10000"/>
                    <a:gd name="connsiteY80" fmla="*/ 484 h 10000"/>
                    <a:gd name="connsiteX81" fmla="*/ 1762 w 10000"/>
                    <a:gd name="connsiteY81" fmla="*/ 265 h 10000"/>
                    <a:gd name="connsiteX82" fmla="*/ 2178 w 10000"/>
                    <a:gd name="connsiteY82" fmla="*/ 126 h 10000"/>
                    <a:gd name="connsiteX83" fmla="*/ 2357 w 10000"/>
                    <a:gd name="connsiteY83" fmla="*/ 86 h 10000"/>
                    <a:gd name="connsiteX84" fmla="*/ 2512 w 10000"/>
                    <a:gd name="connsiteY84" fmla="*/ 60 h 10000"/>
                    <a:gd name="connsiteX85" fmla="*/ 2936 w 10000"/>
                    <a:gd name="connsiteY8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8211 w 10000"/>
                    <a:gd name="connsiteY18" fmla="*/ 2863 h 10000"/>
                    <a:gd name="connsiteX19" fmla="*/ 8192 w 10000"/>
                    <a:gd name="connsiteY19" fmla="*/ 2689 h 10000"/>
                    <a:gd name="connsiteX20" fmla="*/ 8142 w 10000"/>
                    <a:gd name="connsiteY20" fmla="*/ 2414 h 10000"/>
                    <a:gd name="connsiteX21" fmla="*/ 8068 w 10000"/>
                    <a:gd name="connsiteY21" fmla="*/ 2162 h 10000"/>
                    <a:gd name="connsiteX22" fmla="*/ 7969 w 10000"/>
                    <a:gd name="connsiteY22" fmla="*/ 1940 h 10000"/>
                    <a:gd name="connsiteX23" fmla="*/ 7876 w 10000"/>
                    <a:gd name="connsiteY23" fmla="*/ 1757 h 10000"/>
                    <a:gd name="connsiteX24" fmla="*/ 7794 w 10000"/>
                    <a:gd name="connsiteY24" fmla="*/ 1621 h 10000"/>
                    <a:gd name="connsiteX25" fmla="*/ 7772 w 10000"/>
                    <a:gd name="connsiteY25" fmla="*/ 2863 h 10000"/>
                    <a:gd name="connsiteX26" fmla="*/ 7794 w 10000"/>
                    <a:gd name="connsiteY26" fmla="*/ 9297 h 10000"/>
                    <a:gd name="connsiteX27" fmla="*/ 7763 w 10000"/>
                    <a:gd name="connsiteY27" fmla="*/ 9443 h 10000"/>
                    <a:gd name="connsiteX28" fmla="*/ 7682 w 10000"/>
                    <a:gd name="connsiteY28" fmla="*/ 9569 h 10000"/>
                    <a:gd name="connsiteX29" fmla="*/ 7553 w 10000"/>
                    <a:gd name="connsiteY29" fmla="*/ 9698 h 10000"/>
                    <a:gd name="connsiteX30" fmla="*/ 7391 w 10000"/>
                    <a:gd name="connsiteY30" fmla="*/ 9801 h 10000"/>
                    <a:gd name="connsiteX31" fmla="*/ 7204 w 10000"/>
                    <a:gd name="connsiteY31" fmla="*/ 9881 h 10000"/>
                    <a:gd name="connsiteX32" fmla="*/ 6980 w 10000"/>
                    <a:gd name="connsiteY32" fmla="*/ 9957 h 10000"/>
                    <a:gd name="connsiteX33" fmla="*/ 6721 w 10000"/>
                    <a:gd name="connsiteY33" fmla="*/ 9987 h 10000"/>
                    <a:gd name="connsiteX34" fmla="*/ 6453 w 10000"/>
                    <a:gd name="connsiteY34" fmla="*/ 10000 h 10000"/>
                    <a:gd name="connsiteX35" fmla="*/ 6186 w 10000"/>
                    <a:gd name="connsiteY35" fmla="*/ 9987 h 10000"/>
                    <a:gd name="connsiteX36" fmla="*/ 5936 w 10000"/>
                    <a:gd name="connsiteY36" fmla="*/ 9957 h 10000"/>
                    <a:gd name="connsiteX37" fmla="*/ 5726 w 10000"/>
                    <a:gd name="connsiteY37" fmla="*/ 9884 h 10000"/>
                    <a:gd name="connsiteX38" fmla="*/ 5509 w 10000"/>
                    <a:gd name="connsiteY38" fmla="*/ 9801 h 10000"/>
                    <a:gd name="connsiteX39" fmla="*/ 5342 w 10000"/>
                    <a:gd name="connsiteY39" fmla="*/ 9695 h 10000"/>
                    <a:gd name="connsiteX40" fmla="*/ 5242 w 10000"/>
                    <a:gd name="connsiteY40" fmla="*/ 9569 h 10000"/>
                    <a:gd name="connsiteX41" fmla="*/ 5161 w 10000"/>
                    <a:gd name="connsiteY41" fmla="*/ 9443 h 10000"/>
                    <a:gd name="connsiteX42" fmla="*/ 5130 w 10000"/>
                    <a:gd name="connsiteY42" fmla="*/ 9300 h 10000"/>
                    <a:gd name="connsiteX43" fmla="*/ 5130 w 10000"/>
                    <a:gd name="connsiteY43" fmla="*/ 4559 h 10000"/>
                    <a:gd name="connsiteX44" fmla="*/ 4860 w 10000"/>
                    <a:gd name="connsiteY44" fmla="*/ 4559 h 10000"/>
                    <a:gd name="connsiteX45" fmla="*/ 4860 w 10000"/>
                    <a:gd name="connsiteY45" fmla="*/ 9297 h 10000"/>
                    <a:gd name="connsiteX46" fmla="*/ 4829 w 10000"/>
                    <a:gd name="connsiteY46" fmla="*/ 9436 h 10000"/>
                    <a:gd name="connsiteX47" fmla="*/ 4780 w 10000"/>
                    <a:gd name="connsiteY47" fmla="*/ 9566 h 10000"/>
                    <a:gd name="connsiteX48" fmla="*/ 4637 w 10000"/>
                    <a:gd name="connsiteY48" fmla="*/ 9698 h 10000"/>
                    <a:gd name="connsiteX49" fmla="*/ 4482 w 10000"/>
                    <a:gd name="connsiteY49" fmla="*/ 9801 h 10000"/>
                    <a:gd name="connsiteX50" fmla="*/ 4290 w 10000"/>
                    <a:gd name="connsiteY50" fmla="*/ 9884 h 10000"/>
                    <a:gd name="connsiteX51" fmla="*/ 4047 w 10000"/>
                    <a:gd name="connsiteY51" fmla="*/ 9957 h 10000"/>
                    <a:gd name="connsiteX52" fmla="*/ 3798 w 10000"/>
                    <a:gd name="connsiteY52" fmla="*/ 9987 h 10000"/>
                    <a:gd name="connsiteX53" fmla="*/ 3538 w 10000"/>
                    <a:gd name="connsiteY53" fmla="*/ 10000 h 10000"/>
                    <a:gd name="connsiteX54" fmla="*/ 3277 w 10000"/>
                    <a:gd name="connsiteY54" fmla="*/ 9987 h 10000"/>
                    <a:gd name="connsiteX55" fmla="*/ 3029 w 10000"/>
                    <a:gd name="connsiteY55" fmla="*/ 9957 h 10000"/>
                    <a:gd name="connsiteX56" fmla="*/ 2786 w 10000"/>
                    <a:gd name="connsiteY56" fmla="*/ 9884 h 10000"/>
                    <a:gd name="connsiteX57" fmla="*/ 2600 w 10000"/>
                    <a:gd name="connsiteY57" fmla="*/ 9801 h 10000"/>
                    <a:gd name="connsiteX58" fmla="*/ 2439 w 10000"/>
                    <a:gd name="connsiteY58" fmla="*/ 9698 h 10000"/>
                    <a:gd name="connsiteX59" fmla="*/ 2302 w 10000"/>
                    <a:gd name="connsiteY59" fmla="*/ 9566 h 10000"/>
                    <a:gd name="connsiteX60" fmla="*/ 2247 w 10000"/>
                    <a:gd name="connsiteY60" fmla="*/ 9436 h 10000"/>
                    <a:gd name="connsiteX61" fmla="*/ 2221 w 10000"/>
                    <a:gd name="connsiteY61" fmla="*/ 9300 h 10000"/>
                    <a:gd name="connsiteX62" fmla="*/ 2202 w 10000"/>
                    <a:gd name="connsiteY62" fmla="*/ 2846 h 10000"/>
                    <a:gd name="connsiteX63" fmla="*/ 2221 w 10000"/>
                    <a:gd name="connsiteY63" fmla="*/ 1588 h 10000"/>
                    <a:gd name="connsiteX64" fmla="*/ 2146 w 10000"/>
                    <a:gd name="connsiteY64" fmla="*/ 1704 h 10000"/>
                    <a:gd name="connsiteX65" fmla="*/ 2046 w 10000"/>
                    <a:gd name="connsiteY65" fmla="*/ 1936 h 10000"/>
                    <a:gd name="connsiteX66" fmla="*/ 1924 w 10000"/>
                    <a:gd name="connsiteY66" fmla="*/ 2202 h 10000"/>
                    <a:gd name="connsiteX67" fmla="*/ 1848 w 10000"/>
                    <a:gd name="connsiteY67" fmla="*/ 2517 h 10000"/>
                    <a:gd name="connsiteX68" fmla="*/ 1790 w 10000"/>
                    <a:gd name="connsiteY68" fmla="*/ 2850 h 10000"/>
                    <a:gd name="connsiteX69" fmla="*/ 1 w 10000"/>
                    <a:gd name="connsiteY69" fmla="*/ 2849 h 10000"/>
                    <a:gd name="connsiteX70" fmla="*/ 34 w 10000"/>
                    <a:gd name="connsiteY70" fmla="*/ 2533 h 10000"/>
                    <a:gd name="connsiteX71" fmla="*/ 109 w 10000"/>
                    <a:gd name="connsiteY71" fmla="*/ 2198 h 10000"/>
                    <a:gd name="connsiteX72" fmla="*/ 207 w 10000"/>
                    <a:gd name="connsiteY72" fmla="*/ 1890 h 10000"/>
                    <a:gd name="connsiteX73" fmla="*/ 339 w 10000"/>
                    <a:gd name="connsiteY73" fmla="*/ 1621 h 10000"/>
                    <a:gd name="connsiteX74" fmla="*/ 464 w 10000"/>
                    <a:gd name="connsiteY74" fmla="*/ 1379 h 10000"/>
                    <a:gd name="connsiteX75" fmla="*/ 612 w 10000"/>
                    <a:gd name="connsiteY75" fmla="*/ 1151 h 10000"/>
                    <a:gd name="connsiteX76" fmla="*/ 792 w 10000"/>
                    <a:gd name="connsiteY76" fmla="*/ 958 h 10000"/>
                    <a:gd name="connsiteX77" fmla="*/ 967 w 10000"/>
                    <a:gd name="connsiteY77" fmla="*/ 789 h 10000"/>
                    <a:gd name="connsiteX78" fmla="*/ 1146 w 10000"/>
                    <a:gd name="connsiteY78" fmla="*/ 620 h 10000"/>
                    <a:gd name="connsiteX79" fmla="*/ 1351 w 10000"/>
                    <a:gd name="connsiteY79" fmla="*/ 484 h 10000"/>
                    <a:gd name="connsiteX80" fmla="*/ 1762 w 10000"/>
                    <a:gd name="connsiteY80" fmla="*/ 265 h 10000"/>
                    <a:gd name="connsiteX81" fmla="*/ 2178 w 10000"/>
                    <a:gd name="connsiteY81" fmla="*/ 126 h 10000"/>
                    <a:gd name="connsiteX82" fmla="*/ 2357 w 10000"/>
                    <a:gd name="connsiteY82" fmla="*/ 86 h 10000"/>
                    <a:gd name="connsiteX83" fmla="*/ 2512 w 10000"/>
                    <a:gd name="connsiteY83" fmla="*/ 60 h 10000"/>
                    <a:gd name="connsiteX84" fmla="*/ 2936 w 10000"/>
                    <a:gd name="connsiteY8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63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9297 h 10000"/>
                    <a:gd name="connsiteX44" fmla="*/ 4829 w 10000"/>
                    <a:gd name="connsiteY44" fmla="*/ 9436 h 10000"/>
                    <a:gd name="connsiteX45" fmla="*/ 4780 w 10000"/>
                    <a:gd name="connsiteY45" fmla="*/ 9566 h 10000"/>
                    <a:gd name="connsiteX46" fmla="*/ 4637 w 10000"/>
                    <a:gd name="connsiteY46" fmla="*/ 9698 h 10000"/>
                    <a:gd name="connsiteX47" fmla="*/ 4482 w 10000"/>
                    <a:gd name="connsiteY47" fmla="*/ 9801 h 10000"/>
                    <a:gd name="connsiteX48" fmla="*/ 4290 w 10000"/>
                    <a:gd name="connsiteY48" fmla="*/ 9884 h 10000"/>
                    <a:gd name="connsiteX49" fmla="*/ 4047 w 10000"/>
                    <a:gd name="connsiteY49" fmla="*/ 9957 h 10000"/>
                    <a:gd name="connsiteX50" fmla="*/ 3798 w 10000"/>
                    <a:gd name="connsiteY50" fmla="*/ 9987 h 10000"/>
                    <a:gd name="connsiteX51" fmla="*/ 3538 w 10000"/>
                    <a:gd name="connsiteY51" fmla="*/ 10000 h 10000"/>
                    <a:gd name="connsiteX52" fmla="*/ 3277 w 10000"/>
                    <a:gd name="connsiteY52" fmla="*/ 9987 h 10000"/>
                    <a:gd name="connsiteX53" fmla="*/ 3029 w 10000"/>
                    <a:gd name="connsiteY53" fmla="*/ 9957 h 10000"/>
                    <a:gd name="connsiteX54" fmla="*/ 2786 w 10000"/>
                    <a:gd name="connsiteY54" fmla="*/ 9884 h 10000"/>
                    <a:gd name="connsiteX55" fmla="*/ 2600 w 10000"/>
                    <a:gd name="connsiteY55" fmla="*/ 9801 h 10000"/>
                    <a:gd name="connsiteX56" fmla="*/ 2439 w 10000"/>
                    <a:gd name="connsiteY56" fmla="*/ 9698 h 10000"/>
                    <a:gd name="connsiteX57" fmla="*/ 2302 w 10000"/>
                    <a:gd name="connsiteY57" fmla="*/ 9566 h 10000"/>
                    <a:gd name="connsiteX58" fmla="*/ 2247 w 10000"/>
                    <a:gd name="connsiteY58" fmla="*/ 9436 h 10000"/>
                    <a:gd name="connsiteX59" fmla="*/ 2221 w 10000"/>
                    <a:gd name="connsiteY59" fmla="*/ 9300 h 10000"/>
                    <a:gd name="connsiteX60" fmla="*/ 2202 w 10000"/>
                    <a:gd name="connsiteY60" fmla="*/ 2846 h 10000"/>
                    <a:gd name="connsiteX61" fmla="*/ 2221 w 10000"/>
                    <a:gd name="connsiteY61" fmla="*/ 1588 h 10000"/>
                    <a:gd name="connsiteX62" fmla="*/ 2146 w 10000"/>
                    <a:gd name="connsiteY62" fmla="*/ 1704 h 10000"/>
                    <a:gd name="connsiteX63" fmla="*/ 2046 w 10000"/>
                    <a:gd name="connsiteY63" fmla="*/ 1936 h 10000"/>
                    <a:gd name="connsiteX64" fmla="*/ 1924 w 10000"/>
                    <a:gd name="connsiteY64" fmla="*/ 2202 h 10000"/>
                    <a:gd name="connsiteX65" fmla="*/ 1848 w 10000"/>
                    <a:gd name="connsiteY65" fmla="*/ 2517 h 10000"/>
                    <a:gd name="connsiteX66" fmla="*/ 1790 w 10000"/>
                    <a:gd name="connsiteY66" fmla="*/ 2850 h 10000"/>
                    <a:gd name="connsiteX67" fmla="*/ 1 w 10000"/>
                    <a:gd name="connsiteY67" fmla="*/ 2849 h 10000"/>
                    <a:gd name="connsiteX68" fmla="*/ 34 w 10000"/>
                    <a:gd name="connsiteY68" fmla="*/ 2533 h 10000"/>
                    <a:gd name="connsiteX69" fmla="*/ 109 w 10000"/>
                    <a:gd name="connsiteY69" fmla="*/ 2198 h 10000"/>
                    <a:gd name="connsiteX70" fmla="*/ 207 w 10000"/>
                    <a:gd name="connsiteY70" fmla="*/ 1890 h 10000"/>
                    <a:gd name="connsiteX71" fmla="*/ 339 w 10000"/>
                    <a:gd name="connsiteY71" fmla="*/ 1621 h 10000"/>
                    <a:gd name="connsiteX72" fmla="*/ 464 w 10000"/>
                    <a:gd name="connsiteY72" fmla="*/ 1379 h 10000"/>
                    <a:gd name="connsiteX73" fmla="*/ 612 w 10000"/>
                    <a:gd name="connsiteY73" fmla="*/ 1151 h 10000"/>
                    <a:gd name="connsiteX74" fmla="*/ 792 w 10000"/>
                    <a:gd name="connsiteY74" fmla="*/ 958 h 10000"/>
                    <a:gd name="connsiteX75" fmla="*/ 967 w 10000"/>
                    <a:gd name="connsiteY75" fmla="*/ 789 h 10000"/>
                    <a:gd name="connsiteX76" fmla="*/ 1146 w 10000"/>
                    <a:gd name="connsiteY76" fmla="*/ 620 h 10000"/>
                    <a:gd name="connsiteX77" fmla="*/ 1351 w 10000"/>
                    <a:gd name="connsiteY77" fmla="*/ 484 h 10000"/>
                    <a:gd name="connsiteX78" fmla="*/ 1762 w 10000"/>
                    <a:gd name="connsiteY78" fmla="*/ 265 h 10000"/>
                    <a:gd name="connsiteX79" fmla="*/ 2178 w 10000"/>
                    <a:gd name="connsiteY79" fmla="*/ 126 h 10000"/>
                    <a:gd name="connsiteX80" fmla="*/ 2357 w 10000"/>
                    <a:gd name="connsiteY80" fmla="*/ 86 h 10000"/>
                    <a:gd name="connsiteX81" fmla="*/ 2512 w 10000"/>
                    <a:gd name="connsiteY81" fmla="*/ 60 h 10000"/>
                    <a:gd name="connsiteX82" fmla="*/ 2936 w 10000"/>
                    <a:gd name="connsiteY8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21 w 10000"/>
                    <a:gd name="connsiteY58" fmla="*/ 9300 h 10000"/>
                    <a:gd name="connsiteX59" fmla="*/ 2202 w 10000"/>
                    <a:gd name="connsiteY59" fmla="*/ 2846 h 10000"/>
                    <a:gd name="connsiteX60" fmla="*/ 2221 w 10000"/>
                    <a:gd name="connsiteY60" fmla="*/ 1588 h 10000"/>
                    <a:gd name="connsiteX61" fmla="*/ 2146 w 10000"/>
                    <a:gd name="connsiteY61" fmla="*/ 1704 h 10000"/>
                    <a:gd name="connsiteX62" fmla="*/ 2046 w 10000"/>
                    <a:gd name="connsiteY62" fmla="*/ 1936 h 10000"/>
                    <a:gd name="connsiteX63" fmla="*/ 1924 w 10000"/>
                    <a:gd name="connsiteY63" fmla="*/ 2202 h 10000"/>
                    <a:gd name="connsiteX64" fmla="*/ 1848 w 10000"/>
                    <a:gd name="connsiteY64" fmla="*/ 2517 h 10000"/>
                    <a:gd name="connsiteX65" fmla="*/ 1790 w 10000"/>
                    <a:gd name="connsiteY65" fmla="*/ 2850 h 10000"/>
                    <a:gd name="connsiteX66" fmla="*/ 1 w 10000"/>
                    <a:gd name="connsiteY66" fmla="*/ 2849 h 10000"/>
                    <a:gd name="connsiteX67" fmla="*/ 34 w 10000"/>
                    <a:gd name="connsiteY67" fmla="*/ 2533 h 10000"/>
                    <a:gd name="connsiteX68" fmla="*/ 109 w 10000"/>
                    <a:gd name="connsiteY68" fmla="*/ 2198 h 10000"/>
                    <a:gd name="connsiteX69" fmla="*/ 207 w 10000"/>
                    <a:gd name="connsiteY69" fmla="*/ 1890 h 10000"/>
                    <a:gd name="connsiteX70" fmla="*/ 339 w 10000"/>
                    <a:gd name="connsiteY70" fmla="*/ 1621 h 10000"/>
                    <a:gd name="connsiteX71" fmla="*/ 464 w 10000"/>
                    <a:gd name="connsiteY71" fmla="*/ 1379 h 10000"/>
                    <a:gd name="connsiteX72" fmla="*/ 612 w 10000"/>
                    <a:gd name="connsiteY72" fmla="*/ 1151 h 10000"/>
                    <a:gd name="connsiteX73" fmla="*/ 792 w 10000"/>
                    <a:gd name="connsiteY73" fmla="*/ 958 h 10000"/>
                    <a:gd name="connsiteX74" fmla="*/ 967 w 10000"/>
                    <a:gd name="connsiteY74" fmla="*/ 789 h 10000"/>
                    <a:gd name="connsiteX75" fmla="*/ 1146 w 10000"/>
                    <a:gd name="connsiteY75" fmla="*/ 620 h 10000"/>
                    <a:gd name="connsiteX76" fmla="*/ 1351 w 10000"/>
                    <a:gd name="connsiteY76" fmla="*/ 484 h 10000"/>
                    <a:gd name="connsiteX77" fmla="*/ 1762 w 10000"/>
                    <a:gd name="connsiteY77" fmla="*/ 265 h 10000"/>
                    <a:gd name="connsiteX78" fmla="*/ 2178 w 10000"/>
                    <a:gd name="connsiteY78" fmla="*/ 126 h 10000"/>
                    <a:gd name="connsiteX79" fmla="*/ 2357 w 10000"/>
                    <a:gd name="connsiteY79" fmla="*/ 86 h 10000"/>
                    <a:gd name="connsiteX80" fmla="*/ 2512 w 10000"/>
                    <a:gd name="connsiteY80" fmla="*/ 60 h 10000"/>
                    <a:gd name="connsiteX81" fmla="*/ 2936 w 10000"/>
                    <a:gd name="connsiteY8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02 w 10000"/>
                    <a:gd name="connsiteY58" fmla="*/ 2846 h 10000"/>
                    <a:gd name="connsiteX59" fmla="*/ 2221 w 10000"/>
                    <a:gd name="connsiteY59" fmla="*/ 1588 h 10000"/>
                    <a:gd name="connsiteX60" fmla="*/ 2146 w 10000"/>
                    <a:gd name="connsiteY60" fmla="*/ 1704 h 10000"/>
                    <a:gd name="connsiteX61" fmla="*/ 2046 w 10000"/>
                    <a:gd name="connsiteY61" fmla="*/ 1936 h 10000"/>
                    <a:gd name="connsiteX62" fmla="*/ 1924 w 10000"/>
                    <a:gd name="connsiteY62" fmla="*/ 2202 h 10000"/>
                    <a:gd name="connsiteX63" fmla="*/ 1848 w 10000"/>
                    <a:gd name="connsiteY63" fmla="*/ 2517 h 10000"/>
                    <a:gd name="connsiteX64" fmla="*/ 1790 w 10000"/>
                    <a:gd name="connsiteY64" fmla="*/ 2850 h 10000"/>
                    <a:gd name="connsiteX65" fmla="*/ 1 w 10000"/>
                    <a:gd name="connsiteY65" fmla="*/ 2849 h 10000"/>
                    <a:gd name="connsiteX66" fmla="*/ 34 w 10000"/>
                    <a:gd name="connsiteY66" fmla="*/ 2533 h 10000"/>
                    <a:gd name="connsiteX67" fmla="*/ 109 w 10000"/>
                    <a:gd name="connsiteY67" fmla="*/ 2198 h 10000"/>
                    <a:gd name="connsiteX68" fmla="*/ 207 w 10000"/>
                    <a:gd name="connsiteY68" fmla="*/ 1890 h 10000"/>
                    <a:gd name="connsiteX69" fmla="*/ 339 w 10000"/>
                    <a:gd name="connsiteY69" fmla="*/ 1621 h 10000"/>
                    <a:gd name="connsiteX70" fmla="*/ 464 w 10000"/>
                    <a:gd name="connsiteY70" fmla="*/ 1379 h 10000"/>
                    <a:gd name="connsiteX71" fmla="*/ 612 w 10000"/>
                    <a:gd name="connsiteY71" fmla="*/ 1151 h 10000"/>
                    <a:gd name="connsiteX72" fmla="*/ 792 w 10000"/>
                    <a:gd name="connsiteY72" fmla="*/ 958 h 10000"/>
                    <a:gd name="connsiteX73" fmla="*/ 967 w 10000"/>
                    <a:gd name="connsiteY73" fmla="*/ 789 h 10000"/>
                    <a:gd name="connsiteX74" fmla="*/ 1146 w 10000"/>
                    <a:gd name="connsiteY74" fmla="*/ 620 h 10000"/>
                    <a:gd name="connsiteX75" fmla="*/ 1351 w 10000"/>
                    <a:gd name="connsiteY75" fmla="*/ 484 h 10000"/>
                    <a:gd name="connsiteX76" fmla="*/ 1762 w 10000"/>
                    <a:gd name="connsiteY76" fmla="*/ 265 h 10000"/>
                    <a:gd name="connsiteX77" fmla="*/ 2178 w 10000"/>
                    <a:gd name="connsiteY77" fmla="*/ 126 h 10000"/>
                    <a:gd name="connsiteX78" fmla="*/ 2357 w 10000"/>
                    <a:gd name="connsiteY78" fmla="*/ 86 h 10000"/>
                    <a:gd name="connsiteX79" fmla="*/ 2512 w 10000"/>
                    <a:gd name="connsiteY79" fmla="*/ 60 h 10000"/>
                    <a:gd name="connsiteX80" fmla="*/ 2936 w 10000"/>
                    <a:gd name="connsiteY8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02 w 10000"/>
                    <a:gd name="connsiteY57" fmla="*/ 2846 h 10000"/>
                    <a:gd name="connsiteX58" fmla="*/ 2221 w 10000"/>
                    <a:gd name="connsiteY58" fmla="*/ 1588 h 10000"/>
                    <a:gd name="connsiteX59" fmla="*/ 2146 w 10000"/>
                    <a:gd name="connsiteY59" fmla="*/ 1704 h 10000"/>
                    <a:gd name="connsiteX60" fmla="*/ 2046 w 10000"/>
                    <a:gd name="connsiteY60" fmla="*/ 1936 h 10000"/>
                    <a:gd name="connsiteX61" fmla="*/ 1924 w 10000"/>
                    <a:gd name="connsiteY61" fmla="*/ 2202 h 10000"/>
                    <a:gd name="connsiteX62" fmla="*/ 1848 w 10000"/>
                    <a:gd name="connsiteY62" fmla="*/ 2517 h 10000"/>
                    <a:gd name="connsiteX63" fmla="*/ 1790 w 10000"/>
                    <a:gd name="connsiteY63" fmla="*/ 2850 h 10000"/>
                    <a:gd name="connsiteX64" fmla="*/ 1 w 10000"/>
                    <a:gd name="connsiteY64" fmla="*/ 2849 h 10000"/>
                    <a:gd name="connsiteX65" fmla="*/ 34 w 10000"/>
                    <a:gd name="connsiteY65" fmla="*/ 2533 h 10000"/>
                    <a:gd name="connsiteX66" fmla="*/ 109 w 10000"/>
                    <a:gd name="connsiteY66" fmla="*/ 2198 h 10000"/>
                    <a:gd name="connsiteX67" fmla="*/ 207 w 10000"/>
                    <a:gd name="connsiteY67" fmla="*/ 1890 h 10000"/>
                    <a:gd name="connsiteX68" fmla="*/ 339 w 10000"/>
                    <a:gd name="connsiteY68" fmla="*/ 1621 h 10000"/>
                    <a:gd name="connsiteX69" fmla="*/ 464 w 10000"/>
                    <a:gd name="connsiteY69" fmla="*/ 1379 h 10000"/>
                    <a:gd name="connsiteX70" fmla="*/ 612 w 10000"/>
                    <a:gd name="connsiteY70" fmla="*/ 1151 h 10000"/>
                    <a:gd name="connsiteX71" fmla="*/ 792 w 10000"/>
                    <a:gd name="connsiteY71" fmla="*/ 958 h 10000"/>
                    <a:gd name="connsiteX72" fmla="*/ 967 w 10000"/>
                    <a:gd name="connsiteY72" fmla="*/ 789 h 10000"/>
                    <a:gd name="connsiteX73" fmla="*/ 1146 w 10000"/>
                    <a:gd name="connsiteY73" fmla="*/ 620 h 10000"/>
                    <a:gd name="connsiteX74" fmla="*/ 1351 w 10000"/>
                    <a:gd name="connsiteY74" fmla="*/ 484 h 10000"/>
                    <a:gd name="connsiteX75" fmla="*/ 1762 w 10000"/>
                    <a:gd name="connsiteY75" fmla="*/ 265 h 10000"/>
                    <a:gd name="connsiteX76" fmla="*/ 2178 w 10000"/>
                    <a:gd name="connsiteY76" fmla="*/ 126 h 10000"/>
                    <a:gd name="connsiteX77" fmla="*/ 2357 w 10000"/>
                    <a:gd name="connsiteY77" fmla="*/ 86 h 10000"/>
                    <a:gd name="connsiteX78" fmla="*/ 2512 w 10000"/>
                    <a:gd name="connsiteY78" fmla="*/ 60 h 10000"/>
                    <a:gd name="connsiteX79" fmla="*/ 2936 w 10000"/>
                    <a:gd name="connsiteY7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202 w 10000"/>
                    <a:gd name="connsiteY56" fmla="*/ 2846 h 10000"/>
                    <a:gd name="connsiteX57" fmla="*/ 2221 w 10000"/>
                    <a:gd name="connsiteY57" fmla="*/ 1588 h 10000"/>
                    <a:gd name="connsiteX58" fmla="*/ 2146 w 10000"/>
                    <a:gd name="connsiteY58" fmla="*/ 1704 h 10000"/>
                    <a:gd name="connsiteX59" fmla="*/ 2046 w 10000"/>
                    <a:gd name="connsiteY59" fmla="*/ 1936 h 10000"/>
                    <a:gd name="connsiteX60" fmla="*/ 1924 w 10000"/>
                    <a:gd name="connsiteY60" fmla="*/ 2202 h 10000"/>
                    <a:gd name="connsiteX61" fmla="*/ 1848 w 10000"/>
                    <a:gd name="connsiteY61" fmla="*/ 2517 h 10000"/>
                    <a:gd name="connsiteX62" fmla="*/ 1790 w 10000"/>
                    <a:gd name="connsiteY62" fmla="*/ 2850 h 10000"/>
                    <a:gd name="connsiteX63" fmla="*/ 1 w 10000"/>
                    <a:gd name="connsiteY63" fmla="*/ 2849 h 10000"/>
                    <a:gd name="connsiteX64" fmla="*/ 34 w 10000"/>
                    <a:gd name="connsiteY64" fmla="*/ 2533 h 10000"/>
                    <a:gd name="connsiteX65" fmla="*/ 109 w 10000"/>
                    <a:gd name="connsiteY65" fmla="*/ 2198 h 10000"/>
                    <a:gd name="connsiteX66" fmla="*/ 207 w 10000"/>
                    <a:gd name="connsiteY66" fmla="*/ 1890 h 10000"/>
                    <a:gd name="connsiteX67" fmla="*/ 339 w 10000"/>
                    <a:gd name="connsiteY67" fmla="*/ 1621 h 10000"/>
                    <a:gd name="connsiteX68" fmla="*/ 464 w 10000"/>
                    <a:gd name="connsiteY68" fmla="*/ 1379 h 10000"/>
                    <a:gd name="connsiteX69" fmla="*/ 612 w 10000"/>
                    <a:gd name="connsiteY69" fmla="*/ 1151 h 10000"/>
                    <a:gd name="connsiteX70" fmla="*/ 792 w 10000"/>
                    <a:gd name="connsiteY70" fmla="*/ 958 h 10000"/>
                    <a:gd name="connsiteX71" fmla="*/ 967 w 10000"/>
                    <a:gd name="connsiteY71" fmla="*/ 789 h 10000"/>
                    <a:gd name="connsiteX72" fmla="*/ 1146 w 10000"/>
                    <a:gd name="connsiteY72" fmla="*/ 620 h 10000"/>
                    <a:gd name="connsiteX73" fmla="*/ 1351 w 10000"/>
                    <a:gd name="connsiteY73" fmla="*/ 484 h 10000"/>
                    <a:gd name="connsiteX74" fmla="*/ 1762 w 10000"/>
                    <a:gd name="connsiteY74" fmla="*/ 265 h 10000"/>
                    <a:gd name="connsiteX75" fmla="*/ 2178 w 10000"/>
                    <a:gd name="connsiteY75" fmla="*/ 126 h 10000"/>
                    <a:gd name="connsiteX76" fmla="*/ 2357 w 10000"/>
                    <a:gd name="connsiteY76" fmla="*/ 86 h 10000"/>
                    <a:gd name="connsiteX77" fmla="*/ 2512 w 10000"/>
                    <a:gd name="connsiteY77" fmla="*/ 60 h 10000"/>
                    <a:gd name="connsiteX78" fmla="*/ 2936 w 10000"/>
                    <a:gd name="connsiteY7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202 w 10000"/>
                    <a:gd name="connsiteY55" fmla="*/ 2846 h 10000"/>
                    <a:gd name="connsiteX56" fmla="*/ 2221 w 10000"/>
                    <a:gd name="connsiteY56" fmla="*/ 1588 h 10000"/>
                    <a:gd name="connsiteX57" fmla="*/ 2146 w 10000"/>
                    <a:gd name="connsiteY57" fmla="*/ 1704 h 10000"/>
                    <a:gd name="connsiteX58" fmla="*/ 2046 w 10000"/>
                    <a:gd name="connsiteY58" fmla="*/ 1936 h 10000"/>
                    <a:gd name="connsiteX59" fmla="*/ 1924 w 10000"/>
                    <a:gd name="connsiteY59" fmla="*/ 2202 h 10000"/>
                    <a:gd name="connsiteX60" fmla="*/ 1848 w 10000"/>
                    <a:gd name="connsiteY60" fmla="*/ 2517 h 10000"/>
                    <a:gd name="connsiteX61" fmla="*/ 1790 w 10000"/>
                    <a:gd name="connsiteY61" fmla="*/ 2850 h 10000"/>
                    <a:gd name="connsiteX62" fmla="*/ 1 w 10000"/>
                    <a:gd name="connsiteY62" fmla="*/ 2849 h 10000"/>
                    <a:gd name="connsiteX63" fmla="*/ 34 w 10000"/>
                    <a:gd name="connsiteY63" fmla="*/ 2533 h 10000"/>
                    <a:gd name="connsiteX64" fmla="*/ 109 w 10000"/>
                    <a:gd name="connsiteY64" fmla="*/ 2198 h 10000"/>
                    <a:gd name="connsiteX65" fmla="*/ 207 w 10000"/>
                    <a:gd name="connsiteY65" fmla="*/ 1890 h 10000"/>
                    <a:gd name="connsiteX66" fmla="*/ 339 w 10000"/>
                    <a:gd name="connsiteY66" fmla="*/ 1621 h 10000"/>
                    <a:gd name="connsiteX67" fmla="*/ 464 w 10000"/>
                    <a:gd name="connsiteY67" fmla="*/ 1379 h 10000"/>
                    <a:gd name="connsiteX68" fmla="*/ 612 w 10000"/>
                    <a:gd name="connsiteY68" fmla="*/ 1151 h 10000"/>
                    <a:gd name="connsiteX69" fmla="*/ 792 w 10000"/>
                    <a:gd name="connsiteY69" fmla="*/ 958 h 10000"/>
                    <a:gd name="connsiteX70" fmla="*/ 967 w 10000"/>
                    <a:gd name="connsiteY70" fmla="*/ 789 h 10000"/>
                    <a:gd name="connsiteX71" fmla="*/ 1146 w 10000"/>
                    <a:gd name="connsiteY71" fmla="*/ 620 h 10000"/>
                    <a:gd name="connsiteX72" fmla="*/ 1351 w 10000"/>
                    <a:gd name="connsiteY72" fmla="*/ 484 h 10000"/>
                    <a:gd name="connsiteX73" fmla="*/ 1762 w 10000"/>
                    <a:gd name="connsiteY73" fmla="*/ 265 h 10000"/>
                    <a:gd name="connsiteX74" fmla="*/ 2178 w 10000"/>
                    <a:gd name="connsiteY74" fmla="*/ 126 h 10000"/>
                    <a:gd name="connsiteX75" fmla="*/ 2357 w 10000"/>
                    <a:gd name="connsiteY75" fmla="*/ 86 h 10000"/>
                    <a:gd name="connsiteX76" fmla="*/ 2512 w 10000"/>
                    <a:gd name="connsiteY76" fmla="*/ 60 h 10000"/>
                    <a:gd name="connsiteX77" fmla="*/ 2936 w 10000"/>
                    <a:gd name="connsiteY7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202 w 10000"/>
                    <a:gd name="connsiteY54" fmla="*/ 2846 h 10000"/>
                    <a:gd name="connsiteX55" fmla="*/ 2221 w 10000"/>
                    <a:gd name="connsiteY55" fmla="*/ 1588 h 10000"/>
                    <a:gd name="connsiteX56" fmla="*/ 2146 w 10000"/>
                    <a:gd name="connsiteY56" fmla="*/ 1704 h 10000"/>
                    <a:gd name="connsiteX57" fmla="*/ 2046 w 10000"/>
                    <a:gd name="connsiteY57" fmla="*/ 1936 h 10000"/>
                    <a:gd name="connsiteX58" fmla="*/ 1924 w 10000"/>
                    <a:gd name="connsiteY58" fmla="*/ 2202 h 10000"/>
                    <a:gd name="connsiteX59" fmla="*/ 1848 w 10000"/>
                    <a:gd name="connsiteY59" fmla="*/ 2517 h 10000"/>
                    <a:gd name="connsiteX60" fmla="*/ 1790 w 10000"/>
                    <a:gd name="connsiteY60" fmla="*/ 2850 h 10000"/>
                    <a:gd name="connsiteX61" fmla="*/ 1 w 10000"/>
                    <a:gd name="connsiteY61" fmla="*/ 2849 h 10000"/>
                    <a:gd name="connsiteX62" fmla="*/ 34 w 10000"/>
                    <a:gd name="connsiteY62" fmla="*/ 2533 h 10000"/>
                    <a:gd name="connsiteX63" fmla="*/ 109 w 10000"/>
                    <a:gd name="connsiteY63" fmla="*/ 2198 h 10000"/>
                    <a:gd name="connsiteX64" fmla="*/ 207 w 10000"/>
                    <a:gd name="connsiteY64" fmla="*/ 1890 h 10000"/>
                    <a:gd name="connsiteX65" fmla="*/ 339 w 10000"/>
                    <a:gd name="connsiteY65" fmla="*/ 1621 h 10000"/>
                    <a:gd name="connsiteX66" fmla="*/ 464 w 10000"/>
                    <a:gd name="connsiteY66" fmla="*/ 1379 h 10000"/>
                    <a:gd name="connsiteX67" fmla="*/ 612 w 10000"/>
                    <a:gd name="connsiteY67" fmla="*/ 1151 h 10000"/>
                    <a:gd name="connsiteX68" fmla="*/ 792 w 10000"/>
                    <a:gd name="connsiteY68" fmla="*/ 958 h 10000"/>
                    <a:gd name="connsiteX69" fmla="*/ 967 w 10000"/>
                    <a:gd name="connsiteY69" fmla="*/ 789 h 10000"/>
                    <a:gd name="connsiteX70" fmla="*/ 1146 w 10000"/>
                    <a:gd name="connsiteY70" fmla="*/ 620 h 10000"/>
                    <a:gd name="connsiteX71" fmla="*/ 1351 w 10000"/>
                    <a:gd name="connsiteY71" fmla="*/ 484 h 10000"/>
                    <a:gd name="connsiteX72" fmla="*/ 1762 w 10000"/>
                    <a:gd name="connsiteY72" fmla="*/ 265 h 10000"/>
                    <a:gd name="connsiteX73" fmla="*/ 2178 w 10000"/>
                    <a:gd name="connsiteY73" fmla="*/ 126 h 10000"/>
                    <a:gd name="connsiteX74" fmla="*/ 2357 w 10000"/>
                    <a:gd name="connsiteY74" fmla="*/ 86 h 10000"/>
                    <a:gd name="connsiteX75" fmla="*/ 2512 w 10000"/>
                    <a:gd name="connsiteY75" fmla="*/ 60 h 10000"/>
                    <a:gd name="connsiteX76" fmla="*/ 2936 w 10000"/>
                    <a:gd name="connsiteY7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202 w 10000"/>
                    <a:gd name="connsiteY53" fmla="*/ 2846 h 10000"/>
                    <a:gd name="connsiteX54" fmla="*/ 2221 w 10000"/>
                    <a:gd name="connsiteY54" fmla="*/ 1588 h 10000"/>
                    <a:gd name="connsiteX55" fmla="*/ 2146 w 10000"/>
                    <a:gd name="connsiteY55" fmla="*/ 1704 h 10000"/>
                    <a:gd name="connsiteX56" fmla="*/ 2046 w 10000"/>
                    <a:gd name="connsiteY56" fmla="*/ 1936 h 10000"/>
                    <a:gd name="connsiteX57" fmla="*/ 1924 w 10000"/>
                    <a:gd name="connsiteY57" fmla="*/ 2202 h 10000"/>
                    <a:gd name="connsiteX58" fmla="*/ 1848 w 10000"/>
                    <a:gd name="connsiteY58" fmla="*/ 2517 h 10000"/>
                    <a:gd name="connsiteX59" fmla="*/ 1790 w 10000"/>
                    <a:gd name="connsiteY59" fmla="*/ 2850 h 10000"/>
                    <a:gd name="connsiteX60" fmla="*/ 1 w 10000"/>
                    <a:gd name="connsiteY60" fmla="*/ 2849 h 10000"/>
                    <a:gd name="connsiteX61" fmla="*/ 34 w 10000"/>
                    <a:gd name="connsiteY61" fmla="*/ 2533 h 10000"/>
                    <a:gd name="connsiteX62" fmla="*/ 109 w 10000"/>
                    <a:gd name="connsiteY62" fmla="*/ 2198 h 10000"/>
                    <a:gd name="connsiteX63" fmla="*/ 207 w 10000"/>
                    <a:gd name="connsiteY63" fmla="*/ 1890 h 10000"/>
                    <a:gd name="connsiteX64" fmla="*/ 339 w 10000"/>
                    <a:gd name="connsiteY64" fmla="*/ 1621 h 10000"/>
                    <a:gd name="connsiteX65" fmla="*/ 464 w 10000"/>
                    <a:gd name="connsiteY65" fmla="*/ 1379 h 10000"/>
                    <a:gd name="connsiteX66" fmla="*/ 612 w 10000"/>
                    <a:gd name="connsiteY66" fmla="*/ 1151 h 10000"/>
                    <a:gd name="connsiteX67" fmla="*/ 792 w 10000"/>
                    <a:gd name="connsiteY67" fmla="*/ 958 h 10000"/>
                    <a:gd name="connsiteX68" fmla="*/ 967 w 10000"/>
                    <a:gd name="connsiteY68" fmla="*/ 789 h 10000"/>
                    <a:gd name="connsiteX69" fmla="*/ 1146 w 10000"/>
                    <a:gd name="connsiteY69" fmla="*/ 620 h 10000"/>
                    <a:gd name="connsiteX70" fmla="*/ 1351 w 10000"/>
                    <a:gd name="connsiteY70" fmla="*/ 484 h 10000"/>
                    <a:gd name="connsiteX71" fmla="*/ 1762 w 10000"/>
                    <a:gd name="connsiteY71" fmla="*/ 265 h 10000"/>
                    <a:gd name="connsiteX72" fmla="*/ 2178 w 10000"/>
                    <a:gd name="connsiteY72" fmla="*/ 126 h 10000"/>
                    <a:gd name="connsiteX73" fmla="*/ 2357 w 10000"/>
                    <a:gd name="connsiteY73" fmla="*/ 86 h 10000"/>
                    <a:gd name="connsiteX74" fmla="*/ 2512 w 10000"/>
                    <a:gd name="connsiteY74" fmla="*/ 60 h 10000"/>
                    <a:gd name="connsiteX75" fmla="*/ 2936 w 10000"/>
                    <a:gd name="connsiteY7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2202 w 10000"/>
                    <a:gd name="connsiteY52" fmla="*/ 2846 h 10000"/>
                    <a:gd name="connsiteX53" fmla="*/ 2221 w 10000"/>
                    <a:gd name="connsiteY53" fmla="*/ 1588 h 10000"/>
                    <a:gd name="connsiteX54" fmla="*/ 2146 w 10000"/>
                    <a:gd name="connsiteY54" fmla="*/ 1704 h 10000"/>
                    <a:gd name="connsiteX55" fmla="*/ 2046 w 10000"/>
                    <a:gd name="connsiteY55" fmla="*/ 1936 h 10000"/>
                    <a:gd name="connsiteX56" fmla="*/ 1924 w 10000"/>
                    <a:gd name="connsiteY56" fmla="*/ 2202 h 10000"/>
                    <a:gd name="connsiteX57" fmla="*/ 1848 w 10000"/>
                    <a:gd name="connsiteY57" fmla="*/ 2517 h 10000"/>
                    <a:gd name="connsiteX58" fmla="*/ 1790 w 10000"/>
                    <a:gd name="connsiteY58" fmla="*/ 2850 h 10000"/>
                    <a:gd name="connsiteX59" fmla="*/ 1 w 10000"/>
                    <a:gd name="connsiteY59" fmla="*/ 2849 h 10000"/>
                    <a:gd name="connsiteX60" fmla="*/ 34 w 10000"/>
                    <a:gd name="connsiteY60" fmla="*/ 2533 h 10000"/>
                    <a:gd name="connsiteX61" fmla="*/ 109 w 10000"/>
                    <a:gd name="connsiteY61" fmla="*/ 2198 h 10000"/>
                    <a:gd name="connsiteX62" fmla="*/ 207 w 10000"/>
                    <a:gd name="connsiteY62" fmla="*/ 1890 h 10000"/>
                    <a:gd name="connsiteX63" fmla="*/ 339 w 10000"/>
                    <a:gd name="connsiteY63" fmla="*/ 1621 h 10000"/>
                    <a:gd name="connsiteX64" fmla="*/ 464 w 10000"/>
                    <a:gd name="connsiteY64" fmla="*/ 1379 h 10000"/>
                    <a:gd name="connsiteX65" fmla="*/ 612 w 10000"/>
                    <a:gd name="connsiteY65" fmla="*/ 1151 h 10000"/>
                    <a:gd name="connsiteX66" fmla="*/ 792 w 10000"/>
                    <a:gd name="connsiteY66" fmla="*/ 958 h 10000"/>
                    <a:gd name="connsiteX67" fmla="*/ 967 w 10000"/>
                    <a:gd name="connsiteY67" fmla="*/ 789 h 10000"/>
                    <a:gd name="connsiteX68" fmla="*/ 1146 w 10000"/>
                    <a:gd name="connsiteY68" fmla="*/ 620 h 10000"/>
                    <a:gd name="connsiteX69" fmla="*/ 1351 w 10000"/>
                    <a:gd name="connsiteY69" fmla="*/ 484 h 10000"/>
                    <a:gd name="connsiteX70" fmla="*/ 1762 w 10000"/>
                    <a:gd name="connsiteY70" fmla="*/ 265 h 10000"/>
                    <a:gd name="connsiteX71" fmla="*/ 2178 w 10000"/>
                    <a:gd name="connsiteY71" fmla="*/ 126 h 10000"/>
                    <a:gd name="connsiteX72" fmla="*/ 2357 w 10000"/>
                    <a:gd name="connsiteY72" fmla="*/ 86 h 10000"/>
                    <a:gd name="connsiteX73" fmla="*/ 2512 w 10000"/>
                    <a:gd name="connsiteY73" fmla="*/ 60 h 10000"/>
                    <a:gd name="connsiteX74" fmla="*/ 2936 w 10000"/>
                    <a:gd name="connsiteY7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2202 w 10000"/>
                    <a:gd name="connsiteY51" fmla="*/ 2846 h 10000"/>
                    <a:gd name="connsiteX52" fmla="*/ 2221 w 10000"/>
                    <a:gd name="connsiteY52" fmla="*/ 1588 h 10000"/>
                    <a:gd name="connsiteX53" fmla="*/ 2146 w 10000"/>
                    <a:gd name="connsiteY53" fmla="*/ 1704 h 10000"/>
                    <a:gd name="connsiteX54" fmla="*/ 2046 w 10000"/>
                    <a:gd name="connsiteY54" fmla="*/ 1936 h 10000"/>
                    <a:gd name="connsiteX55" fmla="*/ 1924 w 10000"/>
                    <a:gd name="connsiteY55" fmla="*/ 2202 h 10000"/>
                    <a:gd name="connsiteX56" fmla="*/ 1848 w 10000"/>
                    <a:gd name="connsiteY56" fmla="*/ 2517 h 10000"/>
                    <a:gd name="connsiteX57" fmla="*/ 1790 w 10000"/>
                    <a:gd name="connsiteY57" fmla="*/ 2850 h 10000"/>
                    <a:gd name="connsiteX58" fmla="*/ 1 w 10000"/>
                    <a:gd name="connsiteY58" fmla="*/ 2849 h 10000"/>
                    <a:gd name="connsiteX59" fmla="*/ 34 w 10000"/>
                    <a:gd name="connsiteY59" fmla="*/ 2533 h 10000"/>
                    <a:gd name="connsiteX60" fmla="*/ 109 w 10000"/>
                    <a:gd name="connsiteY60" fmla="*/ 2198 h 10000"/>
                    <a:gd name="connsiteX61" fmla="*/ 207 w 10000"/>
                    <a:gd name="connsiteY61" fmla="*/ 1890 h 10000"/>
                    <a:gd name="connsiteX62" fmla="*/ 339 w 10000"/>
                    <a:gd name="connsiteY62" fmla="*/ 1621 h 10000"/>
                    <a:gd name="connsiteX63" fmla="*/ 464 w 10000"/>
                    <a:gd name="connsiteY63" fmla="*/ 1379 h 10000"/>
                    <a:gd name="connsiteX64" fmla="*/ 612 w 10000"/>
                    <a:gd name="connsiteY64" fmla="*/ 1151 h 10000"/>
                    <a:gd name="connsiteX65" fmla="*/ 792 w 10000"/>
                    <a:gd name="connsiteY65" fmla="*/ 958 h 10000"/>
                    <a:gd name="connsiteX66" fmla="*/ 967 w 10000"/>
                    <a:gd name="connsiteY66" fmla="*/ 789 h 10000"/>
                    <a:gd name="connsiteX67" fmla="*/ 1146 w 10000"/>
                    <a:gd name="connsiteY67" fmla="*/ 620 h 10000"/>
                    <a:gd name="connsiteX68" fmla="*/ 1351 w 10000"/>
                    <a:gd name="connsiteY68" fmla="*/ 484 h 10000"/>
                    <a:gd name="connsiteX69" fmla="*/ 1762 w 10000"/>
                    <a:gd name="connsiteY69" fmla="*/ 265 h 10000"/>
                    <a:gd name="connsiteX70" fmla="*/ 2178 w 10000"/>
                    <a:gd name="connsiteY70" fmla="*/ 126 h 10000"/>
                    <a:gd name="connsiteX71" fmla="*/ 2357 w 10000"/>
                    <a:gd name="connsiteY71" fmla="*/ 86 h 10000"/>
                    <a:gd name="connsiteX72" fmla="*/ 2512 w 10000"/>
                    <a:gd name="connsiteY72" fmla="*/ 60 h 10000"/>
                    <a:gd name="connsiteX73" fmla="*/ 2936 w 10000"/>
                    <a:gd name="connsiteY7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2202 w 10000"/>
                    <a:gd name="connsiteY50" fmla="*/ 2846 h 10000"/>
                    <a:gd name="connsiteX51" fmla="*/ 2221 w 10000"/>
                    <a:gd name="connsiteY51" fmla="*/ 1588 h 10000"/>
                    <a:gd name="connsiteX52" fmla="*/ 2146 w 10000"/>
                    <a:gd name="connsiteY52" fmla="*/ 1704 h 10000"/>
                    <a:gd name="connsiteX53" fmla="*/ 2046 w 10000"/>
                    <a:gd name="connsiteY53" fmla="*/ 1936 h 10000"/>
                    <a:gd name="connsiteX54" fmla="*/ 1924 w 10000"/>
                    <a:gd name="connsiteY54" fmla="*/ 2202 h 10000"/>
                    <a:gd name="connsiteX55" fmla="*/ 1848 w 10000"/>
                    <a:gd name="connsiteY55" fmla="*/ 2517 h 10000"/>
                    <a:gd name="connsiteX56" fmla="*/ 1790 w 10000"/>
                    <a:gd name="connsiteY56" fmla="*/ 2850 h 10000"/>
                    <a:gd name="connsiteX57" fmla="*/ 1 w 10000"/>
                    <a:gd name="connsiteY57" fmla="*/ 2849 h 10000"/>
                    <a:gd name="connsiteX58" fmla="*/ 34 w 10000"/>
                    <a:gd name="connsiteY58" fmla="*/ 2533 h 10000"/>
                    <a:gd name="connsiteX59" fmla="*/ 109 w 10000"/>
                    <a:gd name="connsiteY59" fmla="*/ 2198 h 10000"/>
                    <a:gd name="connsiteX60" fmla="*/ 207 w 10000"/>
                    <a:gd name="connsiteY60" fmla="*/ 1890 h 10000"/>
                    <a:gd name="connsiteX61" fmla="*/ 339 w 10000"/>
                    <a:gd name="connsiteY61" fmla="*/ 1621 h 10000"/>
                    <a:gd name="connsiteX62" fmla="*/ 464 w 10000"/>
                    <a:gd name="connsiteY62" fmla="*/ 1379 h 10000"/>
                    <a:gd name="connsiteX63" fmla="*/ 612 w 10000"/>
                    <a:gd name="connsiteY63" fmla="*/ 1151 h 10000"/>
                    <a:gd name="connsiteX64" fmla="*/ 792 w 10000"/>
                    <a:gd name="connsiteY64" fmla="*/ 958 h 10000"/>
                    <a:gd name="connsiteX65" fmla="*/ 967 w 10000"/>
                    <a:gd name="connsiteY65" fmla="*/ 789 h 10000"/>
                    <a:gd name="connsiteX66" fmla="*/ 1146 w 10000"/>
                    <a:gd name="connsiteY66" fmla="*/ 620 h 10000"/>
                    <a:gd name="connsiteX67" fmla="*/ 1351 w 10000"/>
                    <a:gd name="connsiteY67" fmla="*/ 484 h 10000"/>
                    <a:gd name="connsiteX68" fmla="*/ 1762 w 10000"/>
                    <a:gd name="connsiteY68" fmla="*/ 265 h 10000"/>
                    <a:gd name="connsiteX69" fmla="*/ 2178 w 10000"/>
                    <a:gd name="connsiteY69" fmla="*/ 126 h 10000"/>
                    <a:gd name="connsiteX70" fmla="*/ 2357 w 10000"/>
                    <a:gd name="connsiteY70" fmla="*/ 86 h 10000"/>
                    <a:gd name="connsiteX71" fmla="*/ 2512 w 10000"/>
                    <a:gd name="connsiteY71" fmla="*/ 60 h 10000"/>
                    <a:gd name="connsiteX72" fmla="*/ 2936 w 10000"/>
                    <a:gd name="connsiteY7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2202 w 10000"/>
                    <a:gd name="connsiteY49" fmla="*/ 2846 h 10000"/>
                    <a:gd name="connsiteX50" fmla="*/ 2221 w 10000"/>
                    <a:gd name="connsiteY50" fmla="*/ 1588 h 10000"/>
                    <a:gd name="connsiteX51" fmla="*/ 2146 w 10000"/>
                    <a:gd name="connsiteY51" fmla="*/ 1704 h 10000"/>
                    <a:gd name="connsiteX52" fmla="*/ 2046 w 10000"/>
                    <a:gd name="connsiteY52" fmla="*/ 1936 h 10000"/>
                    <a:gd name="connsiteX53" fmla="*/ 1924 w 10000"/>
                    <a:gd name="connsiteY53" fmla="*/ 2202 h 10000"/>
                    <a:gd name="connsiteX54" fmla="*/ 1848 w 10000"/>
                    <a:gd name="connsiteY54" fmla="*/ 2517 h 10000"/>
                    <a:gd name="connsiteX55" fmla="*/ 1790 w 10000"/>
                    <a:gd name="connsiteY55" fmla="*/ 2850 h 10000"/>
                    <a:gd name="connsiteX56" fmla="*/ 1 w 10000"/>
                    <a:gd name="connsiteY56" fmla="*/ 2849 h 10000"/>
                    <a:gd name="connsiteX57" fmla="*/ 34 w 10000"/>
                    <a:gd name="connsiteY57" fmla="*/ 2533 h 10000"/>
                    <a:gd name="connsiteX58" fmla="*/ 109 w 10000"/>
                    <a:gd name="connsiteY58" fmla="*/ 2198 h 10000"/>
                    <a:gd name="connsiteX59" fmla="*/ 207 w 10000"/>
                    <a:gd name="connsiteY59" fmla="*/ 1890 h 10000"/>
                    <a:gd name="connsiteX60" fmla="*/ 339 w 10000"/>
                    <a:gd name="connsiteY60" fmla="*/ 1621 h 10000"/>
                    <a:gd name="connsiteX61" fmla="*/ 464 w 10000"/>
                    <a:gd name="connsiteY61" fmla="*/ 1379 h 10000"/>
                    <a:gd name="connsiteX62" fmla="*/ 612 w 10000"/>
                    <a:gd name="connsiteY62" fmla="*/ 1151 h 10000"/>
                    <a:gd name="connsiteX63" fmla="*/ 792 w 10000"/>
                    <a:gd name="connsiteY63" fmla="*/ 958 h 10000"/>
                    <a:gd name="connsiteX64" fmla="*/ 967 w 10000"/>
                    <a:gd name="connsiteY64" fmla="*/ 789 h 10000"/>
                    <a:gd name="connsiteX65" fmla="*/ 1146 w 10000"/>
                    <a:gd name="connsiteY65" fmla="*/ 620 h 10000"/>
                    <a:gd name="connsiteX66" fmla="*/ 1351 w 10000"/>
                    <a:gd name="connsiteY66" fmla="*/ 484 h 10000"/>
                    <a:gd name="connsiteX67" fmla="*/ 1762 w 10000"/>
                    <a:gd name="connsiteY67" fmla="*/ 265 h 10000"/>
                    <a:gd name="connsiteX68" fmla="*/ 2178 w 10000"/>
                    <a:gd name="connsiteY68" fmla="*/ 126 h 10000"/>
                    <a:gd name="connsiteX69" fmla="*/ 2357 w 10000"/>
                    <a:gd name="connsiteY69" fmla="*/ 86 h 10000"/>
                    <a:gd name="connsiteX70" fmla="*/ 2512 w 10000"/>
                    <a:gd name="connsiteY70" fmla="*/ 60 h 10000"/>
                    <a:gd name="connsiteX71" fmla="*/ 2936 w 10000"/>
                    <a:gd name="connsiteY7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2202 w 10000"/>
                    <a:gd name="connsiteY48" fmla="*/ 2846 h 10000"/>
                    <a:gd name="connsiteX49" fmla="*/ 2221 w 10000"/>
                    <a:gd name="connsiteY49" fmla="*/ 1588 h 10000"/>
                    <a:gd name="connsiteX50" fmla="*/ 2146 w 10000"/>
                    <a:gd name="connsiteY50" fmla="*/ 1704 h 10000"/>
                    <a:gd name="connsiteX51" fmla="*/ 2046 w 10000"/>
                    <a:gd name="connsiteY51" fmla="*/ 1936 h 10000"/>
                    <a:gd name="connsiteX52" fmla="*/ 1924 w 10000"/>
                    <a:gd name="connsiteY52" fmla="*/ 2202 h 10000"/>
                    <a:gd name="connsiteX53" fmla="*/ 1848 w 10000"/>
                    <a:gd name="connsiteY53" fmla="*/ 2517 h 10000"/>
                    <a:gd name="connsiteX54" fmla="*/ 1790 w 10000"/>
                    <a:gd name="connsiteY54" fmla="*/ 2850 h 10000"/>
                    <a:gd name="connsiteX55" fmla="*/ 1 w 10000"/>
                    <a:gd name="connsiteY55" fmla="*/ 2849 h 10000"/>
                    <a:gd name="connsiteX56" fmla="*/ 34 w 10000"/>
                    <a:gd name="connsiteY56" fmla="*/ 2533 h 10000"/>
                    <a:gd name="connsiteX57" fmla="*/ 109 w 10000"/>
                    <a:gd name="connsiteY57" fmla="*/ 2198 h 10000"/>
                    <a:gd name="connsiteX58" fmla="*/ 207 w 10000"/>
                    <a:gd name="connsiteY58" fmla="*/ 1890 h 10000"/>
                    <a:gd name="connsiteX59" fmla="*/ 339 w 10000"/>
                    <a:gd name="connsiteY59" fmla="*/ 1621 h 10000"/>
                    <a:gd name="connsiteX60" fmla="*/ 464 w 10000"/>
                    <a:gd name="connsiteY60" fmla="*/ 1379 h 10000"/>
                    <a:gd name="connsiteX61" fmla="*/ 612 w 10000"/>
                    <a:gd name="connsiteY61" fmla="*/ 1151 h 10000"/>
                    <a:gd name="connsiteX62" fmla="*/ 792 w 10000"/>
                    <a:gd name="connsiteY62" fmla="*/ 958 h 10000"/>
                    <a:gd name="connsiteX63" fmla="*/ 967 w 10000"/>
                    <a:gd name="connsiteY63" fmla="*/ 789 h 10000"/>
                    <a:gd name="connsiteX64" fmla="*/ 1146 w 10000"/>
                    <a:gd name="connsiteY64" fmla="*/ 620 h 10000"/>
                    <a:gd name="connsiteX65" fmla="*/ 1351 w 10000"/>
                    <a:gd name="connsiteY65" fmla="*/ 484 h 10000"/>
                    <a:gd name="connsiteX66" fmla="*/ 1762 w 10000"/>
                    <a:gd name="connsiteY66" fmla="*/ 265 h 10000"/>
                    <a:gd name="connsiteX67" fmla="*/ 2178 w 10000"/>
                    <a:gd name="connsiteY67" fmla="*/ 126 h 10000"/>
                    <a:gd name="connsiteX68" fmla="*/ 2357 w 10000"/>
                    <a:gd name="connsiteY68" fmla="*/ 86 h 10000"/>
                    <a:gd name="connsiteX69" fmla="*/ 2512 w 10000"/>
                    <a:gd name="connsiteY69" fmla="*/ 60 h 10000"/>
                    <a:gd name="connsiteX70" fmla="*/ 2936 w 10000"/>
                    <a:gd name="connsiteY7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4290 w 10000"/>
                    <a:gd name="connsiteY46" fmla="*/ 9884 h 10000"/>
                    <a:gd name="connsiteX47" fmla="*/ 2202 w 10000"/>
                    <a:gd name="connsiteY47" fmla="*/ 2846 h 10000"/>
                    <a:gd name="connsiteX48" fmla="*/ 2221 w 10000"/>
                    <a:gd name="connsiteY48" fmla="*/ 1588 h 10000"/>
                    <a:gd name="connsiteX49" fmla="*/ 2146 w 10000"/>
                    <a:gd name="connsiteY49" fmla="*/ 1704 h 10000"/>
                    <a:gd name="connsiteX50" fmla="*/ 2046 w 10000"/>
                    <a:gd name="connsiteY50" fmla="*/ 1936 h 10000"/>
                    <a:gd name="connsiteX51" fmla="*/ 1924 w 10000"/>
                    <a:gd name="connsiteY51" fmla="*/ 2202 h 10000"/>
                    <a:gd name="connsiteX52" fmla="*/ 1848 w 10000"/>
                    <a:gd name="connsiteY52" fmla="*/ 2517 h 10000"/>
                    <a:gd name="connsiteX53" fmla="*/ 1790 w 10000"/>
                    <a:gd name="connsiteY53" fmla="*/ 2850 h 10000"/>
                    <a:gd name="connsiteX54" fmla="*/ 1 w 10000"/>
                    <a:gd name="connsiteY54" fmla="*/ 2849 h 10000"/>
                    <a:gd name="connsiteX55" fmla="*/ 34 w 10000"/>
                    <a:gd name="connsiteY55" fmla="*/ 2533 h 10000"/>
                    <a:gd name="connsiteX56" fmla="*/ 109 w 10000"/>
                    <a:gd name="connsiteY56" fmla="*/ 2198 h 10000"/>
                    <a:gd name="connsiteX57" fmla="*/ 207 w 10000"/>
                    <a:gd name="connsiteY57" fmla="*/ 1890 h 10000"/>
                    <a:gd name="connsiteX58" fmla="*/ 339 w 10000"/>
                    <a:gd name="connsiteY58" fmla="*/ 1621 h 10000"/>
                    <a:gd name="connsiteX59" fmla="*/ 464 w 10000"/>
                    <a:gd name="connsiteY59" fmla="*/ 1379 h 10000"/>
                    <a:gd name="connsiteX60" fmla="*/ 612 w 10000"/>
                    <a:gd name="connsiteY60" fmla="*/ 1151 h 10000"/>
                    <a:gd name="connsiteX61" fmla="*/ 792 w 10000"/>
                    <a:gd name="connsiteY61" fmla="*/ 958 h 10000"/>
                    <a:gd name="connsiteX62" fmla="*/ 967 w 10000"/>
                    <a:gd name="connsiteY62" fmla="*/ 789 h 10000"/>
                    <a:gd name="connsiteX63" fmla="*/ 1146 w 10000"/>
                    <a:gd name="connsiteY63" fmla="*/ 620 h 10000"/>
                    <a:gd name="connsiteX64" fmla="*/ 1351 w 10000"/>
                    <a:gd name="connsiteY64" fmla="*/ 484 h 10000"/>
                    <a:gd name="connsiteX65" fmla="*/ 1762 w 10000"/>
                    <a:gd name="connsiteY65" fmla="*/ 265 h 10000"/>
                    <a:gd name="connsiteX66" fmla="*/ 2178 w 10000"/>
                    <a:gd name="connsiteY66" fmla="*/ 126 h 10000"/>
                    <a:gd name="connsiteX67" fmla="*/ 2357 w 10000"/>
                    <a:gd name="connsiteY67" fmla="*/ 86 h 10000"/>
                    <a:gd name="connsiteX68" fmla="*/ 2512 w 10000"/>
                    <a:gd name="connsiteY68" fmla="*/ 60 h 10000"/>
                    <a:gd name="connsiteX69" fmla="*/ 2936 w 10000"/>
                    <a:gd name="connsiteY6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2202 w 10000"/>
                    <a:gd name="connsiteY46" fmla="*/ 2846 h 10000"/>
                    <a:gd name="connsiteX47" fmla="*/ 2221 w 10000"/>
                    <a:gd name="connsiteY47" fmla="*/ 1588 h 10000"/>
                    <a:gd name="connsiteX48" fmla="*/ 2146 w 10000"/>
                    <a:gd name="connsiteY48" fmla="*/ 1704 h 10000"/>
                    <a:gd name="connsiteX49" fmla="*/ 2046 w 10000"/>
                    <a:gd name="connsiteY49" fmla="*/ 1936 h 10000"/>
                    <a:gd name="connsiteX50" fmla="*/ 1924 w 10000"/>
                    <a:gd name="connsiteY50" fmla="*/ 2202 h 10000"/>
                    <a:gd name="connsiteX51" fmla="*/ 1848 w 10000"/>
                    <a:gd name="connsiteY51" fmla="*/ 2517 h 10000"/>
                    <a:gd name="connsiteX52" fmla="*/ 1790 w 10000"/>
                    <a:gd name="connsiteY52" fmla="*/ 2850 h 10000"/>
                    <a:gd name="connsiteX53" fmla="*/ 1 w 10000"/>
                    <a:gd name="connsiteY53" fmla="*/ 2849 h 10000"/>
                    <a:gd name="connsiteX54" fmla="*/ 34 w 10000"/>
                    <a:gd name="connsiteY54" fmla="*/ 2533 h 10000"/>
                    <a:gd name="connsiteX55" fmla="*/ 109 w 10000"/>
                    <a:gd name="connsiteY55" fmla="*/ 2198 h 10000"/>
                    <a:gd name="connsiteX56" fmla="*/ 207 w 10000"/>
                    <a:gd name="connsiteY56" fmla="*/ 1890 h 10000"/>
                    <a:gd name="connsiteX57" fmla="*/ 339 w 10000"/>
                    <a:gd name="connsiteY57" fmla="*/ 1621 h 10000"/>
                    <a:gd name="connsiteX58" fmla="*/ 464 w 10000"/>
                    <a:gd name="connsiteY58" fmla="*/ 1379 h 10000"/>
                    <a:gd name="connsiteX59" fmla="*/ 612 w 10000"/>
                    <a:gd name="connsiteY59" fmla="*/ 1151 h 10000"/>
                    <a:gd name="connsiteX60" fmla="*/ 792 w 10000"/>
                    <a:gd name="connsiteY60" fmla="*/ 958 h 10000"/>
                    <a:gd name="connsiteX61" fmla="*/ 967 w 10000"/>
                    <a:gd name="connsiteY61" fmla="*/ 789 h 10000"/>
                    <a:gd name="connsiteX62" fmla="*/ 1146 w 10000"/>
                    <a:gd name="connsiteY62" fmla="*/ 620 h 10000"/>
                    <a:gd name="connsiteX63" fmla="*/ 1351 w 10000"/>
                    <a:gd name="connsiteY63" fmla="*/ 484 h 10000"/>
                    <a:gd name="connsiteX64" fmla="*/ 1762 w 10000"/>
                    <a:gd name="connsiteY64" fmla="*/ 265 h 10000"/>
                    <a:gd name="connsiteX65" fmla="*/ 2178 w 10000"/>
                    <a:gd name="connsiteY65" fmla="*/ 126 h 10000"/>
                    <a:gd name="connsiteX66" fmla="*/ 2357 w 10000"/>
                    <a:gd name="connsiteY66" fmla="*/ 86 h 10000"/>
                    <a:gd name="connsiteX67" fmla="*/ 2512 w 10000"/>
                    <a:gd name="connsiteY67" fmla="*/ 60 h 10000"/>
                    <a:gd name="connsiteX68" fmla="*/ 2936 w 10000"/>
                    <a:gd name="connsiteY6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2202 w 10000"/>
                    <a:gd name="connsiteY45" fmla="*/ 2846 h 10000"/>
                    <a:gd name="connsiteX46" fmla="*/ 2221 w 10000"/>
                    <a:gd name="connsiteY46" fmla="*/ 1588 h 10000"/>
                    <a:gd name="connsiteX47" fmla="*/ 2146 w 10000"/>
                    <a:gd name="connsiteY47" fmla="*/ 1704 h 10000"/>
                    <a:gd name="connsiteX48" fmla="*/ 2046 w 10000"/>
                    <a:gd name="connsiteY48" fmla="*/ 1936 h 10000"/>
                    <a:gd name="connsiteX49" fmla="*/ 1924 w 10000"/>
                    <a:gd name="connsiteY49" fmla="*/ 2202 h 10000"/>
                    <a:gd name="connsiteX50" fmla="*/ 1848 w 10000"/>
                    <a:gd name="connsiteY50" fmla="*/ 2517 h 10000"/>
                    <a:gd name="connsiteX51" fmla="*/ 1790 w 10000"/>
                    <a:gd name="connsiteY51" fmla="*/ 2850 h 10000"/>
                    <a:gd name="connsiteX52" fmla="*/ 1 w 10000"/>
                    <a:gd name="connsiteY52" fmla="*/ 2849 h 10000"/>
                    <a:gd name="connsiteX53" fmla="*/ 34 w 10000"/>
                    <a:gd name="connsiteY53" fmla="*/ 2533 h 10000"/>
                    <a:gd name="connsiteX54" fmla="*/ 109 w 10000"/>
                    <a:gd name="connsiteY54" fmla="*/ 2198 h 10000"/>
                    <a:gd name="connsiteX55" fmla="*/ 207 w 10000"/>
                    <a:gd name="connsiteY55" fmla="*/ 1890 h 10000"/>
                    <a:gd name="connsiteX56" fmla="*/ 339 w 10000"/>
                    <a:gd name="connsiteY56" fmla="*/ 1621 h 10000"/>
                    <a:gd name="connsiteX57" fmla="*/ 464 w 10000"/>
                    <a:gd name="connsiteY57" fmla="*/ 1379 h 10000"/>
                    <a:gd name="connsiteX58" fmla="*/ 612 w 10000"/>
                    <a:gd name="connsiteY58" fmla="*/ 1151 h 10000"/>
                    <a:gd name="connsiteX59" fmla="*/ 792 w 10000"/>
                    <a:gd name="connsiteY59" fmla="*/ 958 h 10000"/>
                    <a:gd name="connsiteX60" fmla="*/ 967 w 10000"/>
                    <a:gd name="connsiteY60" fmla="*/ 789 h 10000"/>
                    <a:gd name="connsiteX61" fmla="*/ 1146 w 10000"/>
                    <a:gd name="connsiteY61" fmla="*/ 620 h 10000"/>
                    <a:gd name="connsiteX62" fmla="*/ 1351 w 10000"/>
                    <a:gd name="connsiteY62" fmla="*/ 484 h 10000"/>
                    <a:gd name="connsiteX63" fmla="*/ 1762 w 10000"/>
                    <a:gd name="connsiteY63" fmla="*/ 265 h 10000"/>
                    <a:gd name="connsiteX64" fmla="*/ 2178 w 10000"/>
                    <a:gd name="connsiteY64" fmla="*/ 126 h 10000"/>
                    <a:gd name="connsiteX65" fmla="*/ 2357 w 10000"/>
                    <a:gd name="connsiteY65" fmla="*/ 86 h 10000"/>
                    <a:gd name="connsiteX66" fmla="*/ 2512 w 10000"/>
                    <a:gd name="connsiteY66" fmla="*/ 60 h 10000"/>
                    <a:gd name="connsiteX67" fmla="*/ 2936 w 10000"/>
                    <a:gd name="connsiteY6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2202 w 10000"/>
                    <a:gd name="connsiteY44" fmla="*/ 2846 h 10000"/>
                    <a:gd name="connsiteX45" fmla="*/ 2221 w 10000"/>
                    <a:gd name="connsiteY45" fmla="*/ 1588 h 10000"/>
                    <a:gd name="connsiteX46" fmla="*/ 2146 w 10000"/>
                    <a:gd name="connsiteY46" fmla="*/ 1704 h 10000"/>
                    <a:gd name="connsiteX47" fmla="*/ 2046 w 10000"/>
                    <a:gd name="connsiteY47" fmla="*/ 1936 h 10000"/>
                    <a:gd name="connsiteX48" fmla="*/ 1924 w 10000"/>
                    <a:gd name="connsiteY48" fmla="*/ 2202 h 10000"/>
                    <a:gd name="connsiteX49" fmla="*/ 1848 w 10000"/>
                    <a:gd name="connsiteY49" fmla="*/ 2517 h 10000"/>
                    <a:gd name="connsiteX50" fmla="*/ 1790 w 10000"/>
                    <a:gd name="connsiteY50" fmla="*/ 2850 h 10000"/>
                    <a:gd name="connsiteX51" fmla="*/ 1 w 10000"/>
                    <a:gd name="connsiteY51" fmla="*/ 2849 h 10000"/>
                    <a:gd name="connsiteX52" fmla="*/ 34 w 10000"/>
                    <a:gd name="connsiteY52" fmla="*/ 2533 h 10000"/>
                    <a:gd name="connsiteX53" fmla="*/ 109 w 10000"/>
                    <a:gd name="connsiteY53" fmla="*/ 2198 h 10000"/>
                    <a:gd name="connsiteX54" fmla="*/ 207 w 10000"/>
                    <a:gd name="connsiteY54" fmla="*/ 1890 h 10000"/>
                    <a:gd name="connsiteX55" fmla="*/ 339 w 10000"/>
                    <a:gd name="connsiteY55" fmla="*/ 1621 h 10000"/>
                    <a:gd name="connsiteX56" fmla="*/ 464 w 10000"/>
                    <a:gd name="connsiteY56" fmla="*/ 1379 h 10000"/>
                    <a:gd name="connsiteX57" fmla="*/ 612 w 10000"/>
                    <a:gd name="connsiteY57" fmla="*/ 1151 h 10000"/>
                    <a:gd name="connsiteX58" fmla="*/ 792 w 10000"/>
                    <a:gd name="connsiteY58" fmla="*/ 958 h 10000"/>
                    <a:gd name="connsiteX59" fmla="*/ 967 w 10000"/>
                    <a:gd name="connsiteY59" fmla="*/ 789 h 10000"/>
                    <a:gd name="connsiteX60" fmla="*/ 1146 w 10000"/>
                    <a:gd name="connsiteY60" fmla="*/ 620 h 10000"/>
                    <a:gd name="connsiteX61" fmla="*/ 1351 w 10000"/>
                    <a:gd name="connsiteY61" fmla="*/ 484 h 10000"/>
                    <a:gd name="connsiteX62" fmla="*/ 1762 w 10000"/>
                    <a:gd name="connsiteY62" fmla="*/ 265 h 10000"/>
                    <a:gd name="connsiteX63" fmla="*/ 2178 w 10000"/>
                    <a:gd name="connsiteY63" fmla="*/ 126 h 10000"/>
                    <a:gd name="connsiteX64" fmla="*/ 2357 w 10000"/>
                    <a:gd name="connsiteY64" fmla="*/ 86 h 10000"/>
                    <a:gd name="connsiteX65" fmla="*/ 2512 w 10000"/>
                    <a:gd name="connsiteY65" fmla="*/ 60 h 10000"/>
                    <a:gd name="connsiteX66" fmla="*/ 2936 w 10000"/>
                    <a:gd name="connsiteY6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2202 w 10000"/>
                    <a:gd name="connsiteY43" fmla="*/ 2846 h 10000"/>
                    <a:gd name="connsiteX44" fmla="*/ 2221 w 10000"/>
                    <a:gd name="connsiteY44" fmla="*/ 1588 h 10000"/>
                    <a:gd name="connsiteX45" fmla="*/ 2146 w 10000"/>
                    <a:gd name="connsiteY45" fmla="*/ 1704 h 10000"/>
                    <a:gd name="connsiteX46" fmla="*/ 2046 w 10000"/>
                    <a:gd name="connsiteY46" fmla="*/ 1936 h 10000"/>
                    <a:gd name="connsiteX47" fmla="*/ 1924 w 10000"/>
                    <a:gd name="connsiteY47" fmla="*/ 2202 h 10000"/>
                    <a:gd name="connsiteX48" fmla="*/ 1848 w 10000"/>
                    <a:gd name="connsiteY48" fmla="*/ 2517 h 10000"/>
                    <a:gd name="connsiteX49" fmla="*/ 1790 w 10000"/>
                    <a:gd name="connsiteY49" fmla="*/ 2850 h 10000"/>
                    <a:gd name="connsiteX50" fmla="*/ 1 w 10000"/>
                    <a:gd name="connsiteY50" fmla="*/ 2849 h 10000"/>
                    <a:gd name="connsiteX51" fmla="*/ 34 w 10000"/>
                    <a:gd name="connsiteY51" fmla="*/ 2533 h 10000"/>
                    <a:gd name="connsiteX52" fmla="*/ 109 w 10000"/>
                    <a:gd name="connsiteY52" fmla="*/ 2198 h 10000"/>
                    <a:gd name="connsiteX53" fmla="*/ 207 w 10000"/>
                    <a:gd name="connsiteY53" fmla="*/ 1890 h 10000"/>
                    <a:gd name="connsiteX54" fmla="*/ 339 w 10000"/>
                    <a:gd name="connsiteY54" fmla="*/ 1621 h 10000"/>
                    <a:gd name="connsiteX55" fmla="*/ 464 w 10000"/>
                    <a:gd name="connsiteY55" fmla="*/ 1379 h 10000"/>
                    <a:gd name="connsiteX56" fmla="*/ 612 w 10000"/>
                    <a:gd name="connsiteY56" fmla="*/ 1151 h 10000"/>
                    <a:gd name="connsiteX57" fmla="*/ 792 w 10000"/>
                    <a:gd name="connsiteY57" fmla="*/ 958 h 10000"/>
                    <a:gd name="connsiteX58" fmla="*/ 967 w 10000"/>
                    <a:gd name="connsiteY58" fmla="*/ 789 h 10000"/>
                    <a:gd name="connsiteX59" fmla="*/ 1146 w 10000"/>
                    <a:gd name="connsiteY59" fmla="*/ 620 h 10000"/>
                    <a:gd name="connsiteX60" fmla="*/ 1351 w 10000"/>
                    <a:gd name="connsiteY60" fmla="*/ 484 h 10000"/>
                    <a:gd name="connsiteX61" fmla="*/ 1762 w 10000"/>
                    <a:gd name="connsiteY61" fmla="*/ 265 h 10000"/>
                    <a:gd name="connsiteX62" fmla="*/ 2178 w 10000"/>
                    <a:gd name="connsiteY62" fmla="*/ 126 h 10000"/>
                    <a:gd name="connsiteX63" fmla="*/ 2357 w 10000"/>
                    <a:gd name="connsiteY63" fmla="*/ 86 h 10000"/>
                    <a:gd name="connsiteX64" fmla="*/ 2512 w 10000"/>
                    <a:gd name="connsiteY64" fmla="*/ 60 h 10000"/>
                    <a:gd name="connsiteX65" fmla="*/ 2936 w 10000"/>
                    <a:gd name="connsiteY6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2202 w 10000"/>
                    <a:gd name="connsiteY42" fmla="*/ 2846 h 10000"/>
                    <a:gd name="connsiteX43" fmla="*/ 2221 w 10000"/>
                    <a:gd name="connsiteY43" fmla="*/ 1588 h 10000"/>
                    <a:gd name="connsiteX44" fmla="*/ 2146 w 10000"/>
                    <a:gd name="connsiteY44" fmla="*/ 1704 h 10000"/>
                    <a:gd name="connsiteX45" fmla="*/ 2046 w 10000"/>
                    <a:gd name="connsiteY45" fmla="*/ 1936 h 10000"/>
                    <a:gd name="connsiteX46" fmla="*/ 1924 w 10000"/>
                    <a:gd name="connsiteY46" fmla="*/ 2202 h 10000"/>
                    <a:gd name="connsiteX47" fmla="*/ 1848 w 10000"/>
                    <a:gd name="connsiteY47" fmla="*/ 2517 h 10000"/>
                    <a:gd name="connsiteX48" fmla="*/ 1790 w 10000"/>
                    <a:gd name="connsiteY48" fmla="*/ 2850 h 10000"/>
                    <a:gd name="connsiteX49" fmla="*/ 1 w 10000"/>
                    <a:gd name="connsiteY49" fmla="*/ 2849 h 10000"/>
                    <a:gd name="connsiteX50" fmla="*/ 34 w 10000"/>
                    <a:gd name="connsiteY50" fmla="*/ 2533 h 10000"/>
                    <a:gd name="connsiteX51" fmla="*/ 109 w 10000"/>
                    <a:gd name="connsiteY51" fmla="*/ 2198 h 10000"/>
                    <a:gd name="connsiteX52" fmla="*/ 207 w 10000"/>
                    <a:gd name="connsiteY52" fmla="*/ 1890 h 10000"/>
                    <a:gd name="connsiteX53" fmla="*/ 339 w 10000"/>
                    <a:gd name="connsiteY53" fmla="*/ 1621 h 10000"/>
                    <a:gd name="connsiteX54" fmla="*/ 464 w 10000"/>
                    <a:gd name="connsiteY54" fmla="*/ 1379 h 10000"/>
                    <a:gd name="connsiteX55" fmla="*/ 612 w 10000"/>
                    <a:gd name="connsiteY55" fmla="*/ 1151 h 10000"/>
                    <a:gd name="connsiteX56" fmla="*/ 792 w 10000"/>
                    <a:gd name="connsiteY56" fmla="*/ 958 h 10000"/>
                    <a:gd name="connsiteX57" fmla="*/ 967 w 10000"/>
                    <a:gd name="connsiteY57" fmla="*/ 789 h 10000"/>
                    <a:gd name="connsiteX58" fmla="*/ 1146 w 10000"/>
                    <a:gd name="connsiteY58" fmla="*/ 620 h 10000"/>
                    <a:gd name="connsiteX59" fmla="*/ 1351 w 10000"/>
                    <a:gd name="connsiteY59" fmla="*/ 484 h 10000"/>
                    <a:gd name="connsiteX60" fmla="*/ 1762 w 10000"/>
                    <a:gd name="connsiteY60" fmla="*/ 265 h 10000"/>
                    <a:gd name="connsiteX61" fmla="*/ 2178 w 10000"/>
                    <a:gd name="connsiteY61" fmla="*/ 126 h 10000"/>
                    <a:gd name="connsiteX62" fmla="*/ 2357 w 10000"/>
                    <a:gd name="connsiteY62" fmla="*/ 86 h 10000"/>
                    <a:gd name="connsiteX63" fmla="*/ 2512 w 10000"/>
                    <a:gd name="connsiteY63" fmla="*/ 60 h 10000"/>
                    <a:gd name="connsiteX64" fmla="*/ 2936 w 10000"/>
                    <a:gd name="connsiteY6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2202 w 10000"/>
                    <a:gd name="connsiteY41" fmla="*/ 2846 h 10000"/>
                    <a:gd name="connsiteX42" fmla="*/ 2221 w 10000"/>
                    <a:gd name="connsiteY42" fmla="*/ 1588 h 10000"/>
                    <a:gd name="connsiteX43" fmla="*/ 2146 w 10000"/>
                    <a:gd name="connsiteY43" fmla="*/ 1704 h 10000"/>
                    <a:gd name="connsiteX44" fmla="*/ 2046 w 10000"/>
                    <a:gd name="connsiteY44" fmla="*/ 1936 h 10000"/>
                    <a:gd name="connsiteX45" fmla="*/ 1924 w 10000"/>
                    <a:gd name="connsiteY45" fmla="*/ 2202 h 10000"/>
                    <a:gd name="connsiteX46" fmla="*/ 1848 w 10000"/>
                    <a:gd name="connsiteY46" fmla="*/ 2517 h 10000"/>
                    <a:gd name="connsiteX47" fmla="*/ 1790 w 10000"/>
                    <a:gd name="connsiteY47" fmla="*/ 2850 h 10000"/>
                    <a:gd name="connsiteX48" fmla="*/ 1 w 10000"/>
                    <a:gd name="connsiteY48" fmla="*/ 2849 h 10000"/>
                    <a:gd name="connsiteX49" fmla="*/ 34 w 10000"/>
                    <a:gd name="connsiteY49" fmla="*/ 2533 h 10000"/>
                    <a:gd name="connsiteX50" fmla="*/ 109 w 10000"/>
                    <a:gd name="connsiteY50" fmla="*/ 2198 h 10000"/>
                    <a:gd name="connsiteX51" fmla="*/ 207 w 10000"/>
                    <a:gd name="connsiteY51" fmla="*/ 1890 h 10000"/>
                    <a:gd name="connsiteX52" fmla="*/ 339 w 10000"/>
                    <a:gd name="connsiteY52" fmla="*/ 1621 h 10000"/>
                    <a:gd name="connsiteX53" fmla="*/ 464 w 10000"/>
                    <a:gd name="connsiteY53" fmla="*/ 1379 h 10000"/>
                    <a:gd name="connsiteX54" fmla="*/ 612 w 10000"/>
                    <a:gd name="connsiteY54" fmla="*/ 1151 h 10000"/>
                    <a:gd name="connsiteX55" fmla="*/ 792 w 10000"/>
                    <a:gd name="connsiteY55" fmla="*/ 958 h 10000"/>
                    <a:gd name="connsiteX56" fmla="*/ 967 w 10000"/>
                    <a:gd name="connsiteY56" fmla="*/ 789 h 10000"/>
                    <a:gd name="connsiteX57" fmla="*/ 1146 w 10000"/>
                    <a:gd name="connsiteY57" fmla="*/ 620 h 10000"/>
                    <a:gd name="connsiteX58" fmla="*/ 1351 w 10000"/>
                    <a:gd name="connsiteY58" fmla="*/ 484 h 10000"/>
                    <a:gd name="connsiteX59" fmla="*/ 1762 w 10000"/>
                    <a:gd name="connsiteY59" fmla="*/ 265 h 10000"/>
                    <a:gd name="connsiteX60" fmla="*/ 2178 w 10000"/>
                    <a:gd name="connsiteY60" fmla="*/ 126 h 10000"/>
                    <a:gd name="connsiteX61" fmla="*/ 2357 w 10000"/>
                    <a:gd name="connsiteY61" fmla="*/ 86 h 10000"/>
                    <a:gd name="connsiteX62" fmla="*/ 2512 w 10000"/>
                    <a:gd name="connsiteY62" fmla="*/ 60 h 10000"/>
                    <a:gd name="connsiteX63" fmla="*/ 2936 w 10000"/>
                    <a:gd name="connsiteY6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2202 w 10000"/>
                    <a:gd name="connsiteY40" fmla="*/ 2846 h 10000"/>
                    <a:gd name="connsiteX41" fmla="*/ 2221 w 10000"/>
                    <a:gd name="connsiteY41" fmla="*/ 1588 h 10000"/>
                    <a:gd name="connsiteX42" fmla="*/ 2146 w 10000"/>
                    <a:gd name="connsiteY42" fmla="*/ 1704 h 10000"/>
                    <a:gd name="connsiteX43" fmla="*/ 2046 w 10000"/>
                    <a:gd name="connsiteY43" fmla="*/ 1936 h 10000"/>
                    <a:gd name="connsiteX44" fmla="*/ 1924 w 10000"/>
                    <a:gd name="connsiteY44" fmla="*/ 2202 h 10000"/>
                    <a:gd name="connsiteX45" fmla="*/ 1848 w 10000"/>
                    <a:gd name="connsiteY45" fmla="*/ 2517 h 10000"/>
                    <a:gd name="connsiteX46" fmla="*/ 1790 w 10000"/>
                    <a:gd name="connsiteY46" fmla="*/ 2850 h 10000"/>
                    <a:gd name="connsiteX47" fmla="*/ 1 w 10000"/>
                    <a:gd name="connsiteY47" fmla="*/ 2849 h 10000"/>
                    <a:gd name="connsiteX48" fmla="*/ 34 w 10000"/>
                    <a:gd name="connsiteY48" fmla="*/ 2533 h 10000"/>
                    <a:gd name="connsiteX49" fmla="*/ 109 w 10000"/>
                    <a:gd name="connsiteY49" fmla="*/ 2198 h 10000"/>
                    <a:gd name="connsiteX50" fmla="*/ 207 w 10000"/>
                    <a:gd name="connsiteY50" fmla="*/ 1890 h 10000"/>
                    <a:gd name="connsiteX51" fmla="*/ 339 w 10000"/>
                    <a:gd name="connsiteY51" fmla="*/ 1621 h 10000"/>
                    <a:gd name="connsiteX52" fmla="*/ 464 w 10000"/>
                    <a:gd name="connsiteY52" fmla="*/ 1379 h 10000"/>
                    <a:gd name="connsiteX53" fmla="*/ 612 w 10000"/>
                    <a:gd name="connsiteY53" fmla="*/ 1151 h 10000"/>
                    <a:gd name="connsiteX54" fmla="*/ 792 w 10000"/>
                    <a:gd name="connsiteY54" fmla="*/ 958 h 10000"/>
                    <a:gd name="connsiteX55" fmla="*/ 967 w 10000"/>
                    <a:gd name="connsiteY55" fmla="*/ 789 h 10000"/>
                    <a:gd name="connsiteX56" fmla="*/ 1146 w 10000"/>
                    <a:gd name="connsiteY56" fmla="*/ 620 h 10000"/>
                    <a:gd name="connsiteX57" fmla="*/ 1351 w 10000"/>
                    <a:gd name="connsiteY57" fmla="*/ 484 h 10000"/>
                    <a:gd name="connsiteX58" fmla="*/ 1762 w 10000"/>
                    <a:gd name="connsiteY58" fmla="*/ 265 h 10000"/>
                    <a:gd name="connsiteX59" fmla="*/ 2178 w 10000"/>
                    <a:gd name="connsiteY59" fmla="*/ 126 h 10000"/>
                    <a:gd name="connsiteX60" fmla="*/ 2357 w 10000"/>
                    <a:gd name="connsiteY60" fmla="*/ 86 h 10000"/>
                    <a:gd name="connsiteX61" fmla="*/ 2512 w 10000"/>
                    <a:gd name="connsiteY61" fmla="*/ 60 h 10000"/>
                    <a:gd name="connsiteX62" fmla="*/ 2936 w 10000"/>
                    <a:gd name="connsiteY6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2202 w 10000"/>
                    <a:gd name="connsiteY39" fmla="*/ 2846 h 10000"/>
                    <a:gd name="connsiteX40" fmla="*/ 2221 w 10000"/>
                    <a:gd name="connsiteY40" fmla="*/ 1588 h 10000"/>
                    <a:gd name="connsiteX41" fmla="*/ 2146 w 10000"/>
                    <a:gd name="connsiteY41" fmla="*/ 1704 h 10000"/>
                    <a:gd name="connsiteX42" fmla="*/ 2046 w 10000"/>
                    <a:gd name="connsiteY42" fmla="*/ 1936 h 10000"/>
                    <a:gd name="connsiteX43" fmla="*/ 1924 w 10000"/>
                    <a:gd name="connsiteY43" fmla="*/ 2202 h 10000"/>
                    <a:gd name="connsiteX44" fmla="*/ 1848 w 10000"/>
                    <a:gd name="connsiteY44" fmla="*/ 2517 h 10000"/>
                    <a:gd name="connsiteX45" fmla="*/ 1790 w 10000"/>
                    <a:gd name="connsiteY45" fmla="*/ 2850 h 10000"/>
                    <a:gd name="connsiteX46" fmla="*/ 1 w 10000"/>
                    <a:gd name="connsiteY46" fmla="*/ 2849 h 10000"/>
                    <a:gd name="connsiteX47" fmla="*/ 34 w 10000"/>
                    <a:gd name="connsiteY47" fmla="*/ 2533 h 10000"/>
                    <a:gd name="connsiteX48" fmla="*/ 109 w 10000"/>
                    <a:gd name="connsiteY48" fmla="*/ 2198 h 10000"/>
                    <a:gd name="connsiteX49" fmla="*/ 207 w 10000"/>
                    <a:gd name="connsiteY49" fmla="*/ 1890 h 10000"/>
                    <a:gd name="connsiteX50" fmla="*/ 339 w 10000"/>
                    <a:gd name="connsiteY50" fmla="*/ 1621 h 10000"/>
                    <a:gd name="connsiteX51" fmla="*/ 464 w 10000"/>
                    <a:gd name="connsiteY51" fmla="*/ 1379 h 10000"/>
                    <a:gd name="connsiteX52" fmla="*/ 612 w 10000"/>
                    <a:gd name="connsiteY52" fmla="*/ 1151 h 10000"/>
                    <a:gd name="connsiteX53" fmla="*/ 792 w 10000"/>
                    <a:gd name="connsiteY53" fmla="*/ 958 h 10000"/>
                    <a:gd name="connsiteX54" fmla="*/ 967 w 10000"/>
                    <a:gd name="connsiteY54" fmla="*/ 789 h 10000"/>
                    <a:gd name="connsiteX55" fmla="*/ 1146 w 10000"/>
                    <a:gd name="connsiteY55" fmla="*/ 620 h 10000"/>
                    <a:gd name="connsiteX56" fmla="*/ 1351 w 10000"/>
                    <a:gd name="connsiteY56" fmla="*/ 484 h 10000"/>
                    <a:gd name="connsiteX57" fmla="*/ 1762 w 10000"/>
                    <a:gd name="connsiteY57" fmla="*/ 265 h 10000"/>
                    <a:gd name="connsiteX58" fmla="*/ 2178 w 10000"/>
                    <a:gd name="connsiteY58" fmla="*/ 126 h 10000"/>
                    <a:gd name="connsiteX59" fmla="*/ 2357 w 10000"/>
                    <a:gd name="connsiteY59" fmla="*/ 86 h 10000"/>
                    <a:gd name="connsiteX60" fmla="*/ 2512 w 10000"/>
                    <a:gd name="connsiteY60" fmla="*/ 60 h 10000"/>
                    <a:gd name="connsiteX61" fmla="*/ 2936 w 10000"/>
                    <a:gd name="connsiteY6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2202 w 10000"/>
                    <a:gd name="connsiteY38" fmla="*/ 2846 h 10000"/>
                    <a:gd name="connsiteX39" fmla="*/ 2221 w 10000"/>
                    <a:gd name="connsiteY39" fmla="*/ 1588 h 10000"/>
                    <a:gd name="connsiteX40" fmla="*/ 2146 w 10000"/>
                    <a:gd name="connsiteY40" fmla="*/ 1704 h 10000"/>
                    <a:gd name="connsiteX41" fmla="*/ 2046 w 10000"/>
                    <a:gd name="connsiteY41" fmla="*/ 1936 h 10000"/>
                    <a:gd name="connsiteX42" fmla="*/ 1924 w 10000"/>
                    <a:gd name="connsiteY42" fmla="*/ 2202 h 10000"/>
                    <a:gd name="connsiteX43" fmla="*/ 1848 w 10000"/>
                    <a:gd name="connsiteY43" fmla="*/ 2517 h 10000"/>
                    <a:gd name="connsiteX44" fmla="*/ 1790 w 10000"/>
                    <a:gd name="connsiteY44" fmla="*/ 2850 h 10000"/>
                    <a:gd name="connsiteX45" fmla="*/ 1 w 10000"/>
                    <a:gd name="connsiteY45" fmla="*/ 2849 h 10000"/>
                    <a:gd name="connsiteX46" fmla="*/ 34 w 10000"/>
                    <a:gd name="connsiteY46" fmla="*/ 2533 h 10000"/>
                    <a:gd name="connsiteX47" fmla="*/ 109 w 10000"/>
                    <a:gd name="connsiteY47" fmla="*/ 2198 h 10000"/>
                    <a:gd name="connsiteX48" fmla="*/ 207 w 10000"/>
                    <a:gd name="connsiteY48" fmla="*/ 1890 h 10000"/>
                    <a:gd name="connsiteX49" fmla="*/ 339 w 10000"/>
                    <a:gd name="connsiteY49" fmla="*/ 1621 h 10000"/>
                    <a:gd name="connsiteX50" fmla="*/ 464 w 10000"/>
                    <a:gd name="connsiteY50" fmla="*/ 1379 h 10000"/>
                    <a:gd name="connsiteX51" fmla="*/ 612 w 10000"/>
                    <a:gd name="connsiteY51" fmla="*/ 1151 h 10000"/>
                    <a:gd name="connsiteX52" fmla="*/ 792 w 10000"/>
                    <a:gd name="connsiteY52" fmla="*/ 958 h 10000"/>
                    <a:gd name="connsiteX53" fmla="*/ 967 w 10000"/>
                    <a:gd name="connsiteY53" fmla="*/ 789 h 10000"/>
                    <a:gd name="connsiteX54" fmla="*/ 1146 w 10000"/>
                    <a:gd name="connsiteY54" fmla="*/ 620 h 10000"/>
                    <a:gd name="connsiteX55" fmla="*/ 1351 w 10000"/>
                    <a:gd name="connsiteY55" fmla="*/ 484 h 10000"/>
                    <a:gd name="connsiteX56" fmla="*/ 1762 w 10000"/>
                    <a:gd name="connsiteY56" fmla="*/ 265 h 10000"/>
                    <a:gd name="connsiteX57" fmla="*/ 2178 w 10000"/>
                    <a:gd name="connsiteY57" fmla="*/ 126 h 10000"/>
                    <a:gd name="connsiteX58" fmla="*/ 2357 w 10000"/>
                    <a:gd name="connsiteY58" fmla="*/ 86 h 10000"/>
                    <a:gd name="connsiteX59" fmla="*/ 2512 w 10000"/>
                    <a:gd name="connsiteY59" fmla="*/ 60 h 10000"/>
                    <a:gd name="connsiteX60" fmla="*/ 2936 w 10000"/>
                    <a:gd name="connsiteY6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2202 w 10000"/>
                    <a:gd name="connsiteY37" fmla="*/ 2846 h 10000"/>
                    <a:gd name="connsiteX38" fmla="*/ 2221 w 10000"/>
                    <a:gd name="connsiteY38" fmla="*/ 1588 h 10000"/>
                    <a:gd name="connsiteX39" fmla="*/ 2146 w 10000"/>
                    <a:gd name="connsiteY39" fmla="*/ 1704 h 10000"/>
                    <a:gd name="connsiteX40" fmla="*/ 2046 w 10000"/>
                    <a:gd name="connsiteY40" fmla="*/ 1936 h 10000"/>
                    <a:gd name="connsiteX41" fmla="*/ 1924 w 10000"/>
                    <a:gd name="connsiteY41" fmla="*/ 2202 h 10000"/>
                    <a:gd name="connsiteX42" fmla="*/ 1848 w 10000"/>
                    <a:gd name="connsiteY42" fmla="*/ 2517 h 10000"/>
                    <a:gd name="connsiteX43" fmla="*/ 1790 w 10000"/>
                    <a:gd name="connsiteY43" fmla="*/ 2850 h 10000"/>
                    <a:gd name="connsiteX44" fmla="*/ 1 w 10000"/>
                    <a:gd name="connsiteY44" fmla="*/ 2849 h 10000"/>
                    <a:gd name="connsiteX45" fmla="*/ 34 w 10000"/>
                    <a:gd name="connsiteY45" fmla="*/ 2533 h 10000"/>
                    <a:gd name="connsiteX46" fmla="*/ 109 w 10000"/>
                    <a:gd name="connsiteY46" fmla="*/ 2198 h 10000"/>
                    <a:gd name="connsiteX47" fmla="*/ 207 w 10000"/>
                    <a:gd name="connsiteY47" fmla="*/ 1890 h 10000"/>
                    <a:gd name="connsiteX48" fmla="*/ 339 w 10000"/>
                    <a:gd name="connsiteY48" fmla="*/ 1621 h 10000"/>
                    <a:gd name="connsiteX49" fmla="*/ 464 w 10000"/>
                    <a:gd name="connsiteY49" fmla="*/ 1379 h 10000"/>
                    <a:gd name="connsiteX50" fmla="*/ 612 w 10000"/>
                    <a:gd name="connsiteY50" fmla="*/ 1151 h 10000"/>
                    <a:gd name="connsiteX51" fmla="*/ 792 w 10000"/>
                    <a:gd name="connsiteY51" fmla="*/ 958 h 10000"/>
                    <a:gd name="connsiteX52" fmla="*/ 967 w 10000"/>
                    <a:gd name="connsiteY52" fmla="*/ 789 h 10000"/>
                    <a:gd name="connsiteX53" fmla="*/ 1146 w 10000"/>
                    <a:gd name="connsiteY53" fmla="*/ 620 h 10000"/>
                    <a:gd name="connsiteX54" fmla="*/ 1351 w 10000"/>
                    <a:gd name="connsiteY54" fmla="*/ 484 h 10000"/>
                    <a:gd name="connsiteX55" fmla="*/ 1762 w 10000"/>
                    <a:gd name="connsiteY55" fmla="*/ 265 h 10000"/>
                    <a:gd name="connsiteX56" fmla="*/ 2178 w 10000"/>
                    <a:gd name="connsiteY56" fmla="*/ 126 h 10000"/>
                    <a:gd name="connsiteX57" fmla="*/ 2357 w 10000"/>
                    <a:gd name="connsiteY57" fmla="*/ 86 h 10000"/>
                    <a:gd name="connsiteX58" fmla="*/ 2512 w 10000"/>
                    <a:gd name="connsiteY58" fmla="*/ 60 h 10000"/>
                    <a:gd name="connsiteX59" fmla="*/ 2936 w 10000"/>
                    <a:gd name="connsiteY5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2202 w 10000"/>
                    <a:gd name="connsiteY36" fmla="*/ 2846 h 10000"/>
                    <a:gd name="connsiteX37" fmla="*/ 2221 w 10000"/>
                    <a:gd name="connsiteY37" fmla="*/ 1588 h 10000"/>
                    <a:gd name="connsiteX38" fmla="*/ 2146 w 10000"/>
                    <a:gd name="connsiteY38" fmla="*/ 1704 h 10000"/>
                    <a:gd name="connsiteX39" fmla="*/ 2046 w 10000"/>
                    <a:gd name="connsiteY39" fmla="*/ 1936 h 10000"/>
                    <a:gd name="connsiteX40" fmla="*/ 1924 w 10000"/>
                    <a:gd name="connsiteY40" fmla="*/ 2202 h 10000"/>
                    <a:gd name="connsiteX41" fmla="*/ 1848 w 10000"/>
                    <a:gd name="connsiteY41" fmla="*/ 2517 h 10000"/>
                    <a:gd name="connsiteX42" fmla="*/ 1790 w 10000"/>
                    <a:gd name="connsiteY42" fmla="*/ 2850 h 10000"/>
                    <a:gd name="connsiteX43" fmla="*/ 1 w 10000"/>
                    <a:gd name="connsiteY43" fmla="*/ 2849 h 10000"/>
                    <a:gd name="connsiteX44" fmla="*/ 34 w 10000"/>
                    <a:gd name="connsiteY44" fmla="*/ 2533 h 10000"/>
                    <a:gd name="connsiteX45" fmla="*/ 109 w 10000"/>
                    <a:gd name="connsiteY45" fmla="*/ 2198 h 10000"/>
                    <a:gd name="connsiteX46" fmla="*/ 207 w 10000"/>
                    <a:gd name="connsiteY46" fmla="*/ 1890 h 10000"/>
                    <a:gd name="connsiteX47" fmla="*/ 339 w 10000"/>
                    <a:gd name="connsiteY47" fmla="*/ 1621 h 10000"/>
                    <a:gd name="connsiteX48" fmla="*/ 464 w 10000"/>
                    <a:gd name="connsiteY48" fmla="*/ 1379 h 10000"/>
                    <a:gd name="connsiteX49" fmla="*/ 612 w 10000"/>
                    <a:gd name="connsiteY49" fmla="*/ 1151 h 10000"/>
                    <a:gd name="connsiteX50" fmla="*/ 792 w 10000"/>
                    <a:gd name="connsiteY50" fmla="*/ 958 h 10000"/>
                    <a:gd name="connsiteX51" fmla="*/ 967 w 10000"/>
                    <a:gd name="connsiteY51" fmla="*/ 789 h 10000"/>
                    <a:gd name="connsiteX52" fmla="*/ 1146 w 10000"/>
                    <a:gd name="connsiteY52" fmla="*/ 620 h 10000"/>
                    <a:gd name="connsiteX53" fmla="*/ 1351 w 10000"/>
                    <a:gd name="connsiteY53" fmla="*/ 484 h 10000"/>
                    <a:gd name="connsiteX54" fmla="*/ 1762 w 10000"/>
                    <a:gd name="connsiteY54" fmla="*/ 265 h 10000"/>
                    <a:gd name="connsiteX55" fmla="*/ 2178 w 10000"/>
                    <a:gd name="connsiteY55" fmla="*/ 126 h 10000"/>
                    <a:gd name="connsiteX56" fmla="*/ 2357 w 10000"/>
                    <a:gd name="connsiteY56" fmla="*/ 86 h 10000"/>
                    <a:gd name="connsiteX57" fmla="*/ 2512 w 10000"/>
                    <a:gd name="connsiteY57" fmla="*/ 60 h 10000"/>
                    <a:gd name="connsiteX58" fmla="*/ 2936 w 10000"/>
                    <a:gd name="connsiteY5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2202 w 10000"/>
                    <a:gd name="connsiteY35" fmla="*/ 2846 h 10000"/>
                    <a:gd name="connsiteX36" fmla="*/ 2221 w 10000"/>
                    <a:gd name="connsiteY36" fmla="*/ 1588 h 10000"/>
                    <a:gd name="connsiteX37" fmla="*/ 2146 w 10000"/>
                    <a:gd name="connsiteY37" fmla="*/ 1704 h 10000"/>
                    <a:gd name="connsiteX38" fmla="*/ 2046 w 10000"/>
                    <a:gd name="connsiteY38" fmla="*/ 1936 h 10000"/>
                    <a:gd name="connsiteX39" fmla="*/ 1924 w 10000"/>
                    <a:gd name="connsiteY39" fmla="*/ 2202 h 10000"/>
                    <a:gd name="connsiteX40" fmla="*/ 1848 w 10000"/>
                    <a:gd name="connsiteY40" fmla="*/ 2517 h 10000"/>
                    <a:gd name="connsiteX41" fmla="*/ 1790 w 10000"/>
                    <a:gd name="connsiteY41" fmla="*/ 2850 h 10000"/>
                    <a:gd name="connsiteX42" fmla="*/ 1 w 10000"/>
                    <a:gd name="connsiteY42" fmla="*/ 2849 h 10000"/>
                    <a:gd name="connsiteX43" fmla="*/ 34 w 10000"/>
                    <a:gd name="connsiteY43" fmla="*/ 2533 h 10000"/>
                    <a:gd name="connsiteX44" fmla="*/ 109 w 10000"/>
                    <a:gd name="connsiteY44" fmla="*/ 2198 h 10000"/>
                    <a:gd name="connsiteX45" fmla="*/ 207 w 10000"/>
                    <a:gd name="connsiteY45" fmla="*/ 1890 h 10000"/>
                    <a:gd name="connsiteX46" fmla="*/ 339 w 10000"/>
                    <a:gd name="connsiteY46" fmla="*/ 1621 h 10000"/>
                    <a:gd name="connsiteX47" fmla="*/ 464 w 10000"/>
                    <a:gd name="connsiteY47" fmla="*/ 1379 h 10000"/>
                    <a:gd name="connsiteX48" fmla="*/ 612 w 10000"/>
                    <a:gd name="connsiteY48" fmla="*/ 1151 h 10000"/>
                    <a:gd name="connsiteX49" fmla="*/ 792 w 10000"/>
                    <a:gd name="connsiteY49" fmla="*/ 958 h 10000"/>
                    <a:gd name="connsiteX50" fmla="*/ 967 w 10000"/>
                    <a:gd name="connsiteY50" fmla="*/ 789 h 10000"/>
                    <a:gd name="connsiteX51" fmla="*/ 1146 w 10000"/>
                    <a:gd name="connsiteY51" fmla="*/ 620 h 10000"/>
                    <a:gd name="connsiteX52" fmla="*/ 1351 w 10000"/>
                    <a:gd name="connsiteY52" fmla="*/ 484 h 10000"/>
                    <a:gd name="connsiteX53" fmla="*/ 1762 w 10000"/>
                    <a:gd name="connsiteY53" fmla="*/ 265 h 10000"/>
                    <a:gd name="connsiteX54" fmla="*/ 2178 w 10000"/>
                    <a:gd name="connsiteY54" fmla="*/ 126 h 10000"/>
                    <a:gd name="connsiteX55" fmla="*/ 2357 w 10000"/>
                    <a:gd name="connsiteY55" fmla="*/ 86 h 10000"/>
                    <a:gd name="connsiteX56" fmla="*/ 2512 w 10000"/>
                    <a:gd name="connsiteY56" fmla="*/ 60 h 10000"/>
                    <a:gd name="connsiteX57" fmla="*/ 2936 w 10000"/>
                    <a:gd name="connsiteY5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2202 w 10000"/>
                    <a:gd name="connsiteY34" fmla="*/ 2846 h 10000"/>
                    <a:gd name="connsiteX35" fmla="*/ 2221 w 10000"/>
                    <a:gd name="connsiteY35" fmla="*/ 1588 h 10000"/>
                    <a:gd name="connsiteX36" fmla="*/ 2146 w 10000"/>
                    <a:gd name="connsiteY36" fmla="*/ 1704 h 10000"/>
                    <a:gd name="connsiteX37" fmla="*/ 2046 w 10000"/>
                    <a:gd name="connsiteY37" fmla="*/ 1936 h 10000"/>
                    <a:gd name="connsiteX38" fmla="*/ 1924 w 10000"/>
                    <a:gd name="connsiteY38" fmla="*/ 2202 h 10000"/>
                    <a:gd name="connsiteX39" fmla="*/ 1848 w 10000"/>
                    <a:gd name="connsiteY39" fmla="*/ 2517 h 10000"/>
                    <a:gd name="connsiteX40" fmla="*/ 1790 w 10000"/>
                    <a:gd name="connsiteY40" fmla="*/ 2850 h 10000"/>
                    <a:gd name="connsiteX41" fmla="*/ 1 w 10000"/>
                    <a:gd name="connsiteY41" fmla="*/ 2849 h 10000"/>
                    <a:gd name="connsiteX42" fmla="*/ 34 w 10000"/>
                    <a:gd name="connsiteY42" fmla="*/ 2533 h 10000"/>
                    <a:gd name="connsiteX43" fmla="*/ 109 w 10000"/>
                    <a:gd name="connsiteY43" fmla="*/ 2198 h 10000"/>
                    <a:gd name="connsiteX44" fmla="*/ 207 w 10000"/>
                    <a:gd name="connsiteY44" fmla="*/ 1890 h 10000"/>
                    <a:gd name="connsiteX45" fmla="*/ 339 w 10000"/>
                    <a:gd name="connsiteY45" fmla="*/ 1621 h 10000"/>
                    <a:gd name="connsiteX46" fmla="*/ 464 w 10000"/>
                    <a:gd name="connsiteY46" fmla="*/ 1379 h 10000"/>
                    <a:gd name="connsiteX47" fmla="*/ 612 w 10000"/>
                    <a:gd name="connsiteY47" fmla="*/ 1151 h 10000"/>
                    <a:gd name="connsiteX48" fmla="*/ 792 w 10000"/>
                    <a:gd name="connsiteY48" fmla="*/ 958 h 10000"/>
                    <a:gd name="connsiteX49" fmla="*/ 967 w 10000"/>
                    <a:gd name="connsiteY49" fmla="*/ 789 h 10000"/>
                    <a:gd name="connsiteX50" fmla="*/ 1146 w 10000"/>
                    <a:gd name="connsiteY50" fmla="*/ 620 h 10000"/>
                    <a:gd name="connsiteX51" fmla="*/ 1351 w 10000"/>
                    <a:gd name="connsiteY51" fmla="*/ 484 h 10000"/>
                    <a:gd name="connsiteX52" fmla="*/ 1762 w 10000"/>
                    <a:gd name="connsiteY52" fmla="*/ 265 h 10000"/>
                    <a:gd name="connsiteX53" fmla="*/ 2178 w 10000"/>
                    <a:gd name="connsiteY53" fmla="*/ 126 h 10000"/>
                    <a:gd name="connsiteX54" fmla="*/ 2357 w 10000"/>
                    <a:gd name="connsiteY54" fmla="*/ 86 h 10000"/>
                    <a:gd name="connsiteX55" fmla="*/ 2512 w 10000"/>
                    <a:gd name="connsiteY55" fmla="*/ 60 h 10000"/>
                    <a:gd name="connsiteX56" fmla="*/ 2936 w 10000"/>
                    <a:gd name="connsiteY56" fmla="*/ 0 h 10000"/>
                    <a:gd name="connsiteX0" fmla="*/ 2936 w 10000"/>
                    <a:gd name="connsiteY0" fmla="*/ 0 h 9987"/>
                    <a:gd name="connsiteX1" fmla="*/ 7056 w 10000"/>
                    <a:gd name="connsiteY1" fmla="*/ 0 h 9987"/>
                    <a:gd name="connsiteX2" fmla="*/ 7184 w 10000"/>
                    <a:gd name="connsiteY2" fmla="*/ 17 h 9987"/>
                    <a:gd name="connsiteX3" fmla="*/ 7472 w 10000"/>
                    <a:gd name="connsiteY3" fmla="*/ 56 h 9987"/>
                    <a:gd name="connsiteX4" fmla="*/ 7652 w 10000"/>
                    <a:gd name="connsiteY4" fmla="*/ 86 h 9987"/>
                    <a:gd name="connsiteX5" fmla="*/ 7813 w 10000"/>
                    <a:gd name="connsiteY5" fmla="*/ 126 h 9987"/>
                    <a:gd name="connsiteX6" fmla="*/ 8099 w 10000"/>
                    <a:gd name="connsiteY6" fmla="*/ 212 h 9987"/>
                    <a:gd name="connsiteX7" fmla="*/ 8378 w 10000"/>
                    <a:gd name="connsiteY7" fmla="*/ 332 h 9987"/>
                    <a:gd name="connsiteX8" fmla="*/ 8671 w 10000"/>
                    <a:gd name="connsiteY8" fmla="*/ 484 h 9987"/>
                    <a:gd name="connsiteX9" fmla="*/ 8913 w 10000"/>
                    <a:gd name="connsiteY9" fmla="*/ 676 h 9987"/>
                    <a:gd name="connsiteX10" fmla="*/ 9174 w 10000"/>
                    <a:gd name="connsiteY10" fmla="*/ 892 h 9987"/>
                    <a:gd name="connsiteX11" fmla="*/ 9372 w 10000"/>
                    <a:gd name="connsiteY11" fmla="*/ 1151 h 9987"/>
                    <a:gd name="connsiteX12" fmla="*/ 9578 w 10000"/>
                    <a:gd name="connsiteY12" fmla="*/ 1459 h 9987"/>
                    <a:gd name="connsiteX13" fmla="*/ 9751 w 10000"/>
                    <a:gd name="connsiteY13" fmla="*/ 1797 h 9987"/>
                    <a:gd name="connsiteX14" fmla="*/ 9876 w 10000"/>
                    <a:gd name="connsiteY14" fmla="*/ 2198 h 9987"/>
                    <a:gd name="connsiteX15" fmla="*/ 9981 w 10000"/>
                    <a:gd name="connsiteY15" fmla="*/ 2649 h 9987"/>
                    <a:gd name="connsiteX16" fmla="*/ 10000 w 10000"/>
                    <a:gd name="connsiteY16" fmla="*/ 2838 h 9987"/>
                    <a:gd name="connsiteX17" fmla="*/ 8227 w 10000"/>
                    <a:gd name="connsiteY17" fmla="*/ 2839 h 9987"/>
                    <a:gd name="connsiteX18" fmla="*/ 8192 w 10000"/>
                    <a:gd name="connsiteY18" fmla="*/ 2689 h 9987"/>
                    <a:gd name="connsiteX19" fmla="*/ 8142 w 10000"/>
                    <a:gd name="connsiteY19" fmla="*/ 2414 h 9987"/>
                    <a:gd name="connsiteX20" fmla="*/ 8068 w 10000"/>
                    <a:gd name="connsiteY20" fmla="*/ 2162 h 9987"/>
                    <a:gd name="connsiteX21" fmla="*/ 7969 w 10000"/>
                    <a:gd name="connsiteY21" fmla="*/ 1940 h 9987"/>
                    <a:gd name="connsiteX22" fmla="*/ 7876 w 10000"/>
                    <a:gd name="connsiteY22" fmla="*/ 1757 h 9987"/>
                    <a:gd name="connsiteX23" fmla="*/ 7794 w 10000"/>
                    <a:gd name="connsiteY23" fmla="*/ 1621 h 9987"/>
                    <a:gd name="connsiteX24" fmla="*/ 7772 w 10000"/>
                    <a:gd name="connsiteY24" fmla="*/ 2863 h 9987"/>
                    <a:gd name="connsiteX25" fmla="*/ 7794 w 10000"/>
                    <a:gd name="connsiteY25" fmla="*/ 9297 h 9987"/>
                    <a:gd name="connsiteX26" fmla="*/ 7763 w 10000"/>
                    <a:gd name="connsiteY26" fmla="*/ 9443 h 9987"/>
                    <a:gd name="connsiteX27" fmla="*/ 7682 w 10000"/>
                    <a:gd name="connsiteY27" fmla="*/ 9569 h 9987"/>
                    <a:gd name="connsiteX28" fmla="*/ 7553 w 10000"/>
                    <a:gd name="connsiteY28" fmla="*/ 9698 h 9987"/>
                    <a:gd name="connsiteX29" fmla="*/ 7391 w 10000"/>
                    <a:gd name="connsiteY29" fmla="*/ 9801 h 9987"/>
                    <a:gd name="connsiteX30" fmla="*/ 7204 w 10000"/>
                    <a:gd name="connsiteY30" fmla="*/ 9881 h 9987"/>
                    <a:gd name="connsiteX31" fmla="*/ 6980 w 10000"/>
                    <a:gd name="connsiteY31" fmla="*/ 9957 h 9987"/>
                    <a:gd name="connsiteX32" fmla="*/ 6721 w 10000"/>
                    <a:gd name="connsiteY32" fmla="*/ 9987 h 9987"/>
                    <a:gd name="connsiteX33" fmla="*/ 2202 w 10000"/>
                    <a:gd name="connsiteY33" fmla="*/ 2846 h 9987"/>
                    <a:gd name="connsiteX34" fmla="*/ 2221 w 10000"/>
                    <a:gd name="connsiteY34" fmla="*/ 1588 h 9987"/>
                    <a:gd name="connsiteX35" fmla="*/ 2146 w 10000"/>
                    <a:gd name="connsiteY35" fmla="*/ 1704 h 9987"/>
                    <a:gd name="connsiteX36" fmla="*/ 2046 w 10000"/>
                    <a:gd name="connsiteY36" fmla="*/ 1936 h 9987"/>
                    <a:gd name="connsiteX37" fmla="*/ 1924 w 10000"/>
                    <a:gd name="connsiteY37" fmla="*/ 2202 h 9987"/>
                    <a:gd name="connsiteX38" fmla="*/ 1848 w 10000"/>
                    <a:gd name="connsiteY38" fmla="*/ 2517 h 9987"/>
                    <a:gd name="connsiteX39" fmla="*/ 1790 w 10000"/>
                    <a:gd name="connsiteY39" fmla="*/ 2850 h 9987"/>
                    <a:gd name="connsiteX40" fmla="*/ 1 w 10000"/>
                    <a:gd name="connsiteY40" fmla="*/ 2849 h 9987"/>
                    <a:gd name="connsiteX41" fmla="*/ 34 w 10000"/>
                    <a:gd name="connsiteY41" fmla="*/ 2533 h 9987"/>
                    <a:gd name="connsiteX42" fmla="*/ 109 w 10000"/>
                    <a:gd name="connsiteY42" fmla="*/ 2198 h 9987"/>
                    <a:gd name="connsiteX43" fmla="*/ 207 w 10000"/>
                    <a:gd name="connsiteY43" fmla="*/ 1890 h 9987"/>
                    <a:gd name="connsiteX44" fmla="*/ 339 w 10000"/>
                    <a:gd name="connsiteY44" fmla="*/ 1621 h 9987"/>
                    <a:gd name="connsiteX45" fmla="*/ 464 w 10000"/>
                    <a:gd name="connsiteY45" fmla="*/ 1379 h 9987"/>
                    <a:gd name="connsiteX46" fmla="*/ 612 w 10000"/>
                    <a:gd name="connsiteY46" fmla="*/ 1151 h 9987"/>
                    <a:gd name="connsiteX47" fmla="*/ 792 w 10000"/>
                    <a:gd name="connsiteY47" fmla="*/ 958 h 9987"/>
                    <a:gd name="connsiteX48" fmla="*/ 967 w 10000"/>
                    <a:gd name="connsiteY48" fmla="*/ 789 h 9987"/>
                    <a:gd name="connsiteX49" fmla="*/ 1146 w 10000"/>
                    <a:gd name="connsiteY49" fmla="*/ 620 h 9987"/>
                    <a:gd name="connsiteX50" fmla="*/ 1351 w 10000"/>
                    <a:gd name="connsiteY50" fmla="*/ 484 h 9987"/>
                    <a:gd name="connsiteX51" fmla="*/ 1762 w 10000"/>
                    <a:gd name="connsiteY51" fmla="*/ 265 h 9987"/>
                    <a:gd name="connsiteX52" fmla="*/ 2178 w 10000"/>
                    <a:gd name="connsiteY52" fmla="*/ 126 h 9987"/>
                    <a:gd name="connsiteX53" fmla="*/ 2357 w 10000"/>
                    <a:gd name="connsiteY53" fmla="*/ 86 h 9987"/>
                    <a:gd name="connsiteX54" fmla="*/ 2512 w 10000"/>
                    <a:gd name="connsiteY54" fmla="*/ 60 h 9987"/>
                    <a:gd name="connsiteX55" fmla="*/ 2936 w 10000"/>
                    <a:gd name="connsiteY55" fmla="*/ 0 h 9987"/>
                    <a:gd name="connsiteX0" fmla="*/ 2936 w 10000"/>
                    <a:gd name="connsiteY0" fmla="*/ 0 h 9970"/>
                    <a:gd name="connsiteX1" fmla="*/ 7056 w 10000"/>
                    <a:gd name="connsiteY1" fmla="*/ 0 h 9970"/>
                    <a:gd name="connsiteX2" fmla="*/ 7184 w 10000"/>
                    <a:gd name="connsiteY2" fmla="*/ 17 h 9970"/>
                    <a:gd name="connsiteX3" fmla="*/ 7472 w 10000"/>
                    <a:gd name="connsiteY3" fmla="*/ 56 h 9970"/>
                    <a:gd name="connsiteX4" fmla="*/ 7652 w 10000"/>
                    <a:gd name="connsiteY4" fmla="*/ 86 h 9970"/>
                    <a:gd name="connsiteX5" fmla="*/ 7813 w 10000"/>
                    <a:gd name="connsiteY5" fmla="*/ 126 h 9970"/>
                    <a:gd name="connsiteX6" fmla="*/ 8099 w 10000"/>
                    <a:gd name="connsiteY6" fmla="*/ 212 h 9970"/>
                    <a:gd name="connsiteX7" fmla="*/ 8378 w 10000"/>
                    <a:gd name="connsiteY7" fmla="*/ 332 h 9970"/>
                    <a:gd name="connsiteX8" fmla="*/ 8671 w 10000"/>
                    <a:gd name="connsiteY8" fmla="*/ 485 h 9970"/>
                    <a:gd name="connsiteX9" fmla="*/ 8913 w 10000"/>
                    <a:gd name="connsiteY9" fmla="*/ 677 h 9970"/>
                    <a:gd name="connsiteX10" fmla="*/ 9174 w 10000"/>
                    <a:gd name="connsiteY10" fmla="*/ 893 h 9970"/>
                    <a:gd name="connsiteX11" fmla="*/ 9372 w 10000"/>
                    <a:gd name="connsiteY11" fmla="*/ 1152 h 9970"/>
                    <a:gd name="connsiteX12" fmla="*/ 9578 w 10000"/>
                    <a:gd name="connsiteY12" fmla="*/ 1461 h 9970"/>
                    <a:gd name="connsiteX13" fmla="*/ 9751 w 10000"/>
                    <a:gd name="connsiteY13" fmla="*/ 1799 h 9970"/>
                    <a:gd name="connsiteX14" fmla="*/ 9876 w 10000"/>
                    <a:gd name="connsiteY14" fmla="*/ 2201 h 9970"/>
                    <a:gd name="connsiteX15" fmla="*/ 9981 w 10000"/>
                    <a:gd name="connsiteY15" fmla="*/ 2652 h 9970"/>
                    <a:gd name="connsiteX16" fmla="*/ 10000 w 10000"/>
                    <a:gd name="connsiteY16" fmla="*/ 2842 h 9970"/>
                    <a:gd name="connsiteX17" fmla="*/ 8227 w 10000"/>
                    <a:gd name="connsiteY17" fmla="*/ 2843 h 9970"/>
                    <a:gd name="connsiteX18" fmla="*/ 8192 w 10000"/>
                    <a:gd name="connsiteY18" fmla="*/ 2693 h 9970"/>
                    <a:gd name="connsiteX19" fmla="*/ 8142 w 10000"/>
                    <a:gd name="connsiteY19" fmla="*/ 2417 h 9970"/>
                    <a:gd name="connsiteX20" fmla="*/ 8068 w 10000"/>
                    <a:gd name="connsiteY20" fmla="*/ 2165 h 9970"/>
                    <a:gd name="connsiteX21" fmla="*/ 7969 w 10000"/>
                    <a:gd name="connsiteY21" fmla="*/ 1943 h 9970"/>
                    <a:gd name="connsiteX22" fmla="*/ 7876 w 10000"/>
                    <a:gd name="connsiteY22" fmla="*/ 1759 h 9970"/>
                    <a:gd name="connsiteX23" fmla="*/ 7794 w 10000"/>
                    <a:gd name="connsiteY23" fmla="*/ 1623 h 9970"/>
                    <a:gd name="connsiteX24" fmla="*/ 7772 w 10000"/>
                    <a:gd name="connsiteY24" fmla="*/ 2867 h 9970"/>
                    <a:gd name="connsiteX25" fmla="*/ 7794 w 10000"/>
                    <a:gd name="connsiteY25" fmla="*/ 9309 h 9970"/>
                    <a:gd name="connsiteX26" fmla="*/ 7763 w 10000"/>
                    <a:gd name="connsiteY26" fmla="*/ 9455 h 9970"/>
                    <a:gd name="connsiteX27" fmla="*/ 7682 w 10000"/>
                    <a:gd name="connsiteY27" fmla="*/ 9581 h 9970"/>
                    <a:gd name="connsiteX28" fmla="*/ 7553 w 10000"/>
                    <a:gd name="connsiteY28" fmla="*/ 9711 h 9970"/>
                    <a:gd name="connsiteX29" fmla="*/ 7391 w 10000"/>
                    <a:gd name="connsiteY29" fmla="*/ 9814 h 9970"/>
                    <a:gd name="connsiteX30" fmla="*/ 7204 w 10000"/>
                    <a:gd name="connsiteY30" fmla="*/ 9894 h 9970"/>
                    <a:gd name="connsiteX31" fmla="*/ 6980 w 10000"/>
                    <a:gd name="connsiteY31" fmla="*/ 9970 h 9970"/>
                    <a:gd name="connsiteX32" fmla="*/ 2202 w 10000"/>
                    <a:gd name="connsiteY32" fmla="*/ 2850 h 9970"/>
                    <a:gd name="connsiteX33" fmla="*/ 2221 w 10000"/>
                    <a:gd name="connsiteY33" fmla="*/ 1590 h 9970"/>
                    <a:gd name="connsiteX34" fmla="*/ 2146 w 10000"/>
                    <a:gd name="connsiteY34" fmla="*/ 1706 h 9970"/>
                    <a:gd name="connsiteX35" fmla="*/ 2046 w 10000"/>
                    <a:gd name="connsiteY35" fmla="*/ 1939 h 9970"/>
                    <a:gd name="connsiteX36" fmla="*/ 1924 w 10000"/>
                    <a:gd name="connsiteY36" fmla="*/ 2205 h 9970"/>
                    <a:gd name="connsiteX37" fmla="*/ 1848 w 10000"/>
                    <a:gd name="connsiteY37" fmla="*/ 2520 h 9970"/>
                    <a:gd name="connsiteX38" fmla="*/ 1790 w 10000"/>
                    <a:gd name="connsiteY38" fmla="*/ 2854 h 9970"/>
                    <a:gd name="connsiteX39" fmla="*/ 1 w 10000"/>
                    <a:gd name="connsiteY39" fmla="*/ 2853 h 9970"/>
                    <a:gd name="connsiteX40" fmla="*/ 34 w 10000"/>
                    <a:gd name="connsiteY40" fmla="*/ 2536 h 9970"/>
                    <a:gd name="connsiteX41" fmla="*/ 109 w 10000"/>
                    <a:gd name="connsiteY41" fmla="*/ 2201 h 9970"/>
                    <a:gd name="connsiteX42" fmla="*/ 207 w 10000"/>
                    <a:gd name="connsiteY42" fmla="*/ 1892 h 9970"/>
                    <a:gd name="connsiteX43" fmla="*/ 339 w 10000"/>
                    <a:gd name="connsiteY43" fmla="*/ 1623 h 9970"/>
                    <a:gd name="connsiteX44" fmla="*/ 464 w 10000"/>
                    <a:gd name="connsiteY44" fmla="*/ 1381 h 9970"/>
                    <a:gd name="connsiteX45" fmla="*/ 612 w 10000"/>
                    <a:gd name="connsiteY45" fmla="*/ 1152 h 9970"/>
                    <a:gd name="connsiteX46" fmla="*/ 792 w 10000"/>
                    <a:gd name="connsiteY46" fmla="*/ 959 h 9970"/>
                    <a:gd name="connsiteX47" fmla="*/ 967 w 10000"/>
                    <a:gd name="connsiteY47" fmla="*/ 790 h 9970"/>
                    <a:gd name="connsiteX48" fmla="*/ 1146 w 10000"/>
                    <a:gd name="connsiteY48" fmla="*/ 621 h 9970"/>
                    <a:gd name="connsiteX49" fmla="*/ 1351 w 10000"/>
                    <a:gd name="connsiteY49" fmla="*/ 485 h 9970"/>
                    <a:gd name="connsiteX50" fmla="*/ 1762 w 10000"/>
                    <a:gd name="connsiteY50" fmla="*/ 265 h 9970"/>
                    <a:gd name="connsiteX51" fmla="*/ 2178 w 10000"/>
                    <a:gd name="connsiteY51" fmla="*/ 126 h 9970"/>
                    <a:gd name="connsiteX52" fmla="*/ 2357 w 10000"/>
                    <a:gd name="connsiteY52" fmla="*/ 86 h 9970"/>
                    <a:gd name="connsiteX53" fmla="*/ 2512 w 10000"/>
                    <a:gd name="connsiteY53" fmla="*/ 60 h 9970"/>
                    <a:gd name="connsiteX54" fmla="*/ 2936 w 10000"/>
                    <a:gd name="connsiteY54" fmla="*/ 0 h 9970"/>
                    <a:gd name="connsiteX0" fmla="*/ 2936 w 10000"/>
                    <a:gd name="connsiteY0" fmla="*/ 0 h 9924"/>
                    <a:gd name="connsiteX1" fmla="*/ 7056 w 10000"/>
                    <a:gd name="connsiteY1" fmla="*/ 0 h 9924"/>
                    <a:gd name="connsiteX2" fmla="*/ 7184 w 10000"/>
                    <a:gd name="connsiteY2" fmla="*/ 17 h 9924"/>
                    <a:gd name="connsiteX3" fmla="*/ 7472 w 10000"/>
                    <a:gd name="connsiteY3" fmla="*/ 56 h 9924"/>
                    <a:gd name="connsiteX4" fmla="*/ 7652 w 10000"/>
                    <a:gd name="connsiteY4" fmla="*/ 86 h 9924"/>
                    <a:gd name="connsiteX5" fmla="*/ 7813 w 10000"/>
                    <a:gd name="connsiteY5" fmla="*/ 126 h 9924"/>
                    <a:gd name="connsiteX6" fmla="*/ 8099 w 10000"/>
                    <a:gd name="connsiteY6" fmla="*/ 213 h 9924"/>
                    <a:gd name="connsiteX7" fmla="*/ 8378 w 10000"/>
                    <a:gd name="connsiteY7" fmla="*/ 333 h 9924"/>
                    <a:gd name="connsiteX8" fmla="*/ 8671 w 10000"/>
                    <a:gd name="connsiteY8" fmla="*/ 486 h 9924"/>
                    <a:gd name="connsiteX9" fmla="*/ 8913 w 10000"/>
                    <a:gd name="connsiteY9" fmla="*/ 679 h 9924"/>
                    <a:gd name="connsiteX10" fmla="*/ 9174 w 10000"/>
                    <a:gd name="connsiteY10" fmla="*/ 896 h 9924"/>
                    <a:gd name="connsiteX11" fmla="*/ 9372 w 10000"/>
                    <a:gd name="connsiteY11" fmla="*/ 1155 h 9924"/>
                    <a:gd name="connsiteX12" fmla="*/ 9578 w 10000"/>
                    <a:gd name="connsiteY12" fmla="*/ 1465 h 9924"/>
                    <a:gd name="connsiteX13" fmla="*/ 9751 w 10000"/>
                    <a:gd name="connsiteY13" fmla="*/ 1804 h 9924"/>
                    <a:gd name="connsiteX14" fmla="*/ 9876 w 10000"/>
                    <a:gd name="connsiteY14" fmla="*/ 2208 h 9924"/>
                    <a:gd name="connsiteX15" fmla="*/ 9981 w 10000"/>
                    <a:gd name="connsiteY15" fmla="*/ 2660 h 9924"/>
                    <a:gd name="connsiteX16" fmla="*/ 10000 w 10000"/>
                    <a:gd name="connsiteY16" fmla="*/ 2851 h 9924"/>
                    <a:gd name="connsiteX17" fmla="*/ 8227 w 10000"/>
                    <a:gd name="connsiteY17" fmla="*/ 2852 h 9924"/>
                    <a:gd name="connsiteX18" fmla="*/ 8192 w 10000"/>
                    <a:gd name="connsiteY18" fmla="*/ 2701 h 9924"/>
                    <a:gd name="connsiteX19" fmla="*/ 8142 w 10000"/>
                    <a:gd name="connsiteY19" fmla="*/ 2424 h 9924"/>
                    <a:gd name="connsiteX20" fmla="*/ 8068 w 10000"/>
                    <a:gd name="connsiteY20" fmla="*/ 2172 h 9924"/>
                    <a:gd name="connsiteX21" fmla="*/ 7969 w 10000"/>
                    <a:gd name="connsiteY21" fmla="*/ 1949 h 9924"/>
                    <a:gd name="connsiteX22" fmla="*/ 7876 w 10000"/>
                    <a:gd name="connsiteY22" fmla="*/ 1764 h 9924"/>
                    <a:gd name="connsiteX23" fmla="*/ 7794 w 10000"/>
                    <a:gd name="connsiteY23" fmla="*/ 1628 h 9924"/>
                    <a:gd name="connsiteX24" fmla="*/ 7772 w 10000"/>
                    <a:gd name="connsiteY24" fmla="*/ 2876 h 9924"/>
                    <a:gd name="connsiteX25" fmla="*/ 7794 w 10000"/>
                    <a:gd name="connsiteY25" fmla="*/ 9337 h 9924"/>
                    <a:gd name="connsiteX26" fmla="*/ 7763 w 10000"/>
                    <a:gd name="connsiteY26" fmla="*/ 9483 h 9924"/>
                    <a:gd name="connsiteX27" fmla="*/ 7682 w 10000"/>
                    <a:gd name="connsiteY27" fmla="*/ 9610 h 9924"/>
                    <a:gd name="connsiteX28" fmla="*/ 7553 w 10000"/>
                    <a:gd name="connsiteY28" fmla="*/ 9740 h 9924"/>
                    <a:gd name="connsiteX29" fmla="*/ 7391 w 10000"/>
                    <a:gd name="connsiteY29" fmla="*/ 9844 h 9924"/>
                    <a:gd name="connsiteX30" fmla="*/ 7204 w 10000"/>
                    <a:gd name="connsiteY30" fmla="*/ 9924 h 9924"/>
                    <a:gd name="connsiteX31" fmla="*/ 2202 w 10000"/>
                    <a:gd name="connsiteY31" fmla="*/ 2859 h 9924"/>
                    <a:gd name="connsiteX32" fmla="*/ 2221 w 10000"/>
                    <a:gd name="connsiteY32" fmla="*/ 1595 h 9924"/>
                    <a:gd name="connsiteX33" fmla="*/ 2146 w 10000"/>
                    <a:gd name="connsiteY33" fmla="*/ 1711 h 9924"/>
                    <a:gd name="connsiteX34" fmla="*/ 2046 w 10000"/>
                    <a:gd name="connsiteY34" fmla="*/ 1945 h 9924"/>
                    <a:gd name="connsiteX35" fmla="*/ 1924 w 10000"/>
                    <a:gd name="connsiteY35" fmla="*/ 2212 h 9924"/>
                    <a:gd name="connsiteX36" fmla="*/ 1848 w 10000"/>
                    <a:gd name="connsiteY36" fmla="*/ 2528 h 9924"/>
                    <a:gd name="connsiteX37" fmla="*/ 1790 w 10000"/>
                    <a:gd name="connsiteY37" fmla="*/ 2863 h 9924"/>
                    <a:gd name="connsiteX38" fmla="*/ 1 w 10000"/>
                    <a:gd name="connsiteY38" fmla="*/ 2862 h 9924"/>
                    <a:gd name="connsiteX39" fmla="*/ 34 w 10000"/>
                    <a:gd name="connsiteY39" fmla="*/ 2544 h 9924"/>
                    <a:gd name="connsiteX40" fmla="*/ 109 w 10000"/>
                    <a:gd name="connsiteY40" fmla="*/ 2208 h 9924"/>
                    <a:gd name="connsiteX41" fmla="*/ 207 w 10000"/>
                    <a:gd name="connsiteY41" fmla="*/ 1898 h 9924"/>
                    <a:gd name="connsiteX42" fmla="*/ 339 w 10000"/>
                    <a:gd name="connsiteY42" fmla="*/ 1628 h 9924"/>
                    <a:gd name="connsiteX43" fmla="*/ 464 w 10000"/>
                    <a:gd name="connsiteY43" fmla="*/ 1385 h 9924"/>
                    <a:gd name="connsiteX44" fmla="*/ 612 w 10000"/>
                    <a:gd name="connsiteY44" fmla="*/ 1155 h 9924"/>
                    <a:gd name="connsiteX45" fmla="*/ 792 w 10000"/>
                    <a:gd name="connsiteY45" fmla="*/ 962 h 9924"/>
                    <a:gd name="connsiteX46" fmla="*/ 967 w 10000"/>
                    <a:gd name="connsiteY46" fmla="*/ 792 h 9924"/>
                    <a:gd name="connsiteX47" fmla="*/ 1146 w 10000"/>
                    <a:gd name="connsiteY47" fmla="*/ 623 h 9924"/>
                    <a:gd name="connsiteX48" fmla="*/ 1351 w 10000"/>
                    <a:gd name="connsiteY48" fmla="*/ 486 h 9924"/>
                    <a:gd name="connsiteX49" fmla="*/ 1762 w 10000"/>
                    <a:gd name="connsiteY49" fmla="*/ 266 h 9924"/>
                    <a:gd name="connsiteX50" fmla="*/ 2178 w 10000"/>
                    <a:gd name="connsiteY50" fmla="*/ 126 h 9924"/>
                    <a:gd name="connsiteX51" fmla="*/ 2357 w 10000"/>
                    <a:gd name="connsiteY51" fmla="*/ 86 h 9924"/>
                    <a:gd name="connsiteX52" fmla="*/ 2512 w 10000"/>
                    <a:gd name="connsiteY52" fmla="*/ 60 h 9924"/>
                    <a:gd name="connsiteX53" fmla="*/ 2936 w 10000"/>
                    <a:gd name="connsiteY53" fmla="*/ 0 h 9924"/>
                    <a:gd name="connsiteX0" fmla="*/ 2936 w 10000"/>
                    <a:gd name="connsiteY0" fmla="*/ 0 h 9919"/>
                    <a:gd name="connsiteX1" fmla="*/ 7056 w 10000"/>
                    <a:gd name="connsiteY1" fmla="*/ 0 h 9919"/>
                    <a:gd name="connsiteX2" fmla="*/ 7184 w 10000"/>
                    <a:gd name="connsiteY2" fmla="*/ 17 h 9919"/>
                    <a:gd name="connsiteX3" fmla="*/ 7472 w 10000"/>
                    <a:gd name="connsiteY3" fmla="*/ 56 h 9919"/>
                    <a:gd name="connsiteX4" fmla="*/ 7652 w 10000"/>
                    <a:gd name="connsiteY4" fmla="*/ 87 h 9919"/>
                    <a:gd name="connsiteX5" fmla="*/ 7813 w 10000"/>
                    <a:gd name="connsiteY5" fmla="*/ 127 h 9919"/>
                    <a:gd name="connsiteX6" fmla="*/ 8099 w 10000"/>
                    <a:gd name="connsiteY6" fmla="*/ 215 h 9919"/>
                    <a:gd name="connsiteX7" fmla="*/ 8378 w 10000"/>
                    <a:gd name="connsiteY7" fmla="*/ 336 h 9919"/>
                    <a:gd name="connsiteX8" fmla="*/ 8671 w 10000"/>
                    <a:gd name="connsiteY8" fmla="*/ 490 h 9919"/>
                    <a:gd name="connsiteX9" fmla="*/ 8913 w 10000"/>
                    <a:gd name="connsiteY9" fmla="*/ 684 h 9919"/>
                    <a:gd name="connsiteX10" fmla="*/ 9174 w 10000"/>
                    <a:gd name="connsiteY10" fmla="*/ 903 h 9919"/>
                    <a:gd name="connsiteX11" fmla="*/ 9372 w 10000"/>
                    <a:gd name="connsiteY11" fmla="*/ 1164 h 9919"/>
                    <a:gd name="connsiteX12" fmla="*/ 9578 w 10000"/>
                    <a:gd name="connsiteY12" fmla="*/ 1476 h 9919"/>
                    <a:gd name="connsiteX13" fmla="*/ 9751 w 10000"/>
                    <a:gd name="connsiteY13" fmla="*/ 1818 h 9919"/>
                    <a:gd name="connsiteX14" fmla="*/ 9876 w 10000"/>
                    <a:gd name="connsiteY14" fmla="*/ 2225 h 9919"/>
                    <a:gd name="connsiteX15" fmla="*/ 9981 w 10000"/>
                    <a:gd name="connsiteY15" fmla="*/ 2680 h 9919"/>
                    <a:gd name="connsiteX16" fmla="*/ 10000 w 10000"/>
                    <a:gd name="connsiteY16" fmla="*/ 2873 h 9919"/>
                    <a:gd name="connsiteX17" fmla="*/ 8227 w 10000"/>
                    <a:gd name="connsiteY17" fmla="*/ 2874 h 9919"/>
                    <a:gd name="connsiteX18" fmla="*/ 8192 w 10000"/>
                    <a:gd name="connsiteY18" fmla="*/ 2722 h 9919"/>
                    <a:gd name="connsiteX19" fmla="*/ 8142 w 10000"/>
                    <a:gd name="connsiteY19" fmla="*/ 2443 h 9919"/>
                    <a:gd name="connsiteX20" fmla="*/ 8068 w 10000"/>
                    <a:gd name="connsiteY20" fmla="*/ 2189 h 9919"/>
                    <a:gd name="connsiteX21" fmla="*/ 7969 w 10000"/>
                    <a:gd name="connsiteY21" fmla="*/ 1964 h 9919"/>
                    <a:gd name="connsiteX22" fmla="*/ 7876 w 10000"/>
                    <a:gd name="connsiteY22" fmla="*/ 1778 h 9919"/>
                    <a:gd name="connsiteX23" fmla="*/ 7794 w 10000"/>
                    <a:gd name="connsiteY23" fmla="*/ 1640 h 9919"/>
                    <a:gd name="connsiteX24" fmla="*/ 7772 w 10000"/>
                    <a:gd name="connsiteY24" fmla="*/ 2898 h 9919"/>
                    <a:gd name="connsiteX25" fmla="*/ 7794 w 10000"/>
                    <a:gd name="connsiteY25" fmla="*/ 9409 h 9919"/>
                    <a:gd name="connsiteX26" fmla="*/ 7763 w 10000"/>
                    <a:gd name="connsiteY26" fmla="*/ 9556 h 9919"/>
                    <a:gd name="connsiteX27" fmla="*/ 7682 w 10000"/>
                    <a:gd name="connsiteY27" fmla="*/ 9684 h 9919"/>
                    <a:gd name="connsiteX28" fmla="*/ 7553 w 10000"/>
                    <a:gd name="connsiteY28" fmla="*/ 9815 h 9919"/>
                    <a:gd name="connsiteX29" fmla="*/ 7391 w 10000"/>
                    <a:gd name="connsiteY29" fmla="*/ 9919 h 9919"/>
                    <a:gd name="connsiteX30" fmla="*/ 2202 w 10000"/>
                    <a:gd name="connsiteY30" fmla="*/ 2881 h 9919"/>
                    <a:gd name="connsiteX31" fmla="*/ 2221 w 10000"/>
                    <a:gd name="connsiteY31" fmla="*/ 1607 h 9919"/>
                    <a:gd name="connsiteX32" fmla="*/ 2146 w 10000"/>
                    <a:gd name="connsiteY32" fmla="*/ 1724 h 9919"/>
                    <a:gd name="connsiteX33" fmla="*/ 2046 w 10000"/>
                    <a:gd name="connsiteY33" fmla="*/ 1960 h 9919"/>
                    <a:gd name="connsiteX34" fmla="*/ 1924 w 10000"/>
                    <a:gd name="connsiteY34" fmla="*/ 2229 h 9919"/>
                    <a:gd name="connsiteX35" fmla="*/ 1848 w 10000"/>
                    <a:gd name="connsiteY35" fmla="*/ 2547 h 9919"/>
                    <a:gd name="connsiteX36" fmla="*/ 1790 w 10000"/>
                    <a:gd name="connsiteY36" fmla="*/ 2885 h 9919"/>
                    <a:gd name="connsiteX37" fmla="*/ 1 w 10000"/>
                    <a:gd name="connsiteY37" fmla="*/ 2884 h 9919"/>
                    <a:gd name="connsiteX38" fmla="*/ 34 w 10000"/>
                    <a:gd name="connsiteY38" fmla="*/ 2563 h 9919"/>
                    <a:gd name="connsiteX39" fmla="*/ 109 w 10000"/>
                    <a:gd name="connsiteY39" fmla="*/ 2225 h 9919"/>
                    <a:gd name="connsiteX40" fmla="*/ 207 w 10000"/>
                    <a:gd name="connsiteY40" fmla="*/ 1913 h 9919"/>
                    <a:gd name="connsiteX41" fmla="*/ 339 w 10000"/>
                    <a:gd name="connsiteY41" fmla="*/ 1640 h 9919"/>
                    <a:gd name="connsiteX42" fmla="*/ 464 w 10000"/>
                    <a:gd name="connsiteY42" fmla="*/ 1396 h 9919"/>
                    <a:gd name="connsiteX43" fmla="*/ 612 w 10000"/>
                    <a:gd name="connsiteY43" fmla="*/ 1164 h 9919"/>
                    <a:gd name="connsiteX44" fmla="*/ 792 w 10000"/>
                    <a:gd name="connsiteY44" fmla="*/ 969 h 9919"/>
                    <a:gd name="connsiteX45" fmla="*/ 967 w 10000"/>
                    <a:gd name="connsiteY45" fmla="*/ 798 h 9919"/>
                    <a:gd name="connsiteX46" fmla="*/ 1146 w 10000"/>
                    <a:gd name="connsiteY46" fmla="*/ 628 h 9919"/>
                    <a:gd name="connsiteX47" fmla="*/ 1351 w 10000"/>
                    <a:gd name="connsiteY47" fmla="*/ 490 h 9919"/>
                    <a:gd name="connsiteX48" fmla="*/ 1762 w 10000"/>
                    <a:gd name="connsiteY48" fmla="*/ 268 h 9919"/>
                    <a:gd name="connsiteX49" fmla="*/ 2178 w 10000"/>
                    <a:gd name="connsiteY49" fmla="*/ 127 h 9919"/>
                    <a:gd name="connsiteX50" fmla="*/ 2357 w 10000"/>
                    <a:gd name="connsiteY50" fmla="*/ 87 h 9919"/>
                    <a:gd name="connsiteX51" fmla="*/ 2512 w 10000"/>
                    <a:gd name="connsiteY51" fmla="*/ 60 h 9919"/>
                    <a:gd name="connsiteX52" fmla="*/ 2936 w 10000"/>
                    <a:gd name="connsiteY52" fmla="*/ 0 h 9919"/>
                    <a:gd name="connsiteX0" fmla="*/ 2936 w 10000"/>
                    <a:gd name="connsiteY0" fmla="*/ 0 h 9895"/>
                    <a:gd name="connsiteX1" fmla="*/ 7056 w 10000"/>
                    <a:gd name="connsiteY1" fmla="*/ 0 h 9895"/>
                    <a:gd name="connsiteX2" fmla="*/ 7184 w 10000"/>
                    <a:gd name="connsiteY2" fmla="*/ 17 h 9895"/>
                    <a:gd name="connsiteX3" fmla="*/ 7472 w 10000"/>
                    <a:gd name="connsiteY3" fmla="*/ 56 h 9895"/>
                    <a:gd name="connsiteX4" fmla="*/ 7652 w 10000"/>
                    <a:gd name="connsiteY4" fmla="*/ 88 h 9895"/>
                    <a:gd name="connsiteX5" fmla="*/ 7813 w 10000"/>
                    <a:gd name="connsiteY5" fmla="*/ 128 h 9895"/>
                    <a:gd name="connsiteX6" fmla="*/ 8099 w 10000"/>
                    <a:gd name="connsiteY6" fmla="*/ 217 h 9895"/>
                    <a:gd name="connsiteX7" fmla="*/ 8378 w 10000"/>
                    <a:gd name="connsiteY7" fmla="*/ 339 h 9895"/>
                    <a:gd name="connsiteX8" fmla="*/ 8671 w 10000"/>
                    <a:gd name="connsiteY8" fmla="*/ 494 h 9895"/>
                    <a:gd name="connsiteX9" fmla="*/ 8913 w 10000"/>
                    <a:gd name="connsiteY9" fmla="*/ 690 h 9895"/>
                    <a:gd name="connsiteX10" fmla="*/ 9174 w 10000"/>
                    <a:gd name="connsiteY10" fmla="*/ 910 h 9895"/>
                    <a:gd name="connsiteX11" fmla="*/ 9372 w 10000"/>
                    <a:gd name="connsiteY11" fmla="*/ 1174 h 9895"/>
                    <a:gd name="connsiteX12" fmla="*/ 9578 w 10000"/>
                    <a:gd name="connsiteY12" fmla="*/ 1488 h 9895"/>
                    <a:gd name="connsiteX13" fmla="*/ 9751 w 10000"/>
                    <a:gd name="connsiteY13" fmla="*/ 1833 h 9895"/>
                    <a:gd name="connsiteX14" fmla="*/ 9876 w 10000"/>
                    <a:gd name="connsiteY14" fmla="*/ 2243 h 9895"/>
                    <a:gd name="connsiteX15" fmla="*/ 9981 w 10000"/>
                    <a:gd name="connsiteY15" fmla="*/ 2702 h 9895"/>
                    <a:gd name="connsiteX16" fmla="*/ 10000 w 10000"/>
                    <a:gd name="connsiteY16" fmla="*/ 2896 h 9895"/>
                    <a:gd name="connsiteX17" fmla="*/ 8227 w 10000"/>
                    <a:gd name="connsiteY17" fmla="*/ 2897 h 9895"/>
                    <a:gd name="connsiteX18" fmla="*/ 8192 w 10000"/>
                    <a:gd name="connsiteY18" fmla="*/ 2744 h 9895"/>
                    <a:gd name="connsiteX19" fmla="*/ 8142 w 10000"/>
                    <a:gd name="connsiteY19" fmla="*/ 2463 h 9895"/>
                    <a:gd name="connsiteX20" fmla="*/ 8068 w 10000"/>
                    <a:gd name="connsiteY20" fmla="*/ 2207 h 9895"/>
                    <a:gd name="connsiteX21" fmla="*/ 7969 w 10000"/>
                    <a:gd name="connsiteY21" fmla="*/ 1980 h 9895"/>
                    <a:gd name="connsiteX22" fmla="*/ 7876 w 10000"/>
                    <a:gd name="connsiteY22" fmla="*/ 1793 h 9895"/>
                    <a:gd name="connsiteX23" fmla="*/ 7794 w 10000"/>
                    <a:gd name="connsiteY23" fmla="*/ 1653 h 9895"/>
                    <a:gd name="connsiteX24" fmla="*/ 7772 w 10000"/>
                    <a:gd name="connsiteY24" fmla="*/ 2922 h 9895"/>
                    <a:gd name="connsiteX25" fmla="*/ 7794 w 10000"/>
                    <a:gd name="connsiteY25" fmla="*/ 9486 h 9895"/>
                    <a:gd name="connsiteX26" fmla="*/ 7763 w 10000"/>
                    <a:gd name="connsiteY26" fmla="*/ 9634 h 9895"/>
                    <a:gd name="connsiteX27" fmla="*/ 7682 w 10000"/>
                    <a:gd name="connsiteY27" fmla="*/ 9763 h 9895"/>
                    <a:gd name="connsiteX28" fmla="*/ 7553 w 10000"/>
                    <a:gd name="connsiteY28" fmla="*/ 9895 h 9895"/>
                    <a:gd name="connsiteX29" fmla="*/ 2202 w 10000"/>
                    <a:gd name="connsiteY29" fmla="*/ 2905 h 9895"/>
                    <a:gd name="connsiteX30" fmla="*/ 2221 w 10000"/>
                    <a:gd name="connsiteY30" fmla="*/ 1620 h 9895"/>
                    <a:gd name="connsiteX31" fmla="*/ 2146 w 10000"/>
                    <a:gd name="connsiteY31" fmla="*/ 1738 h 9895"/>
                    <a:gd name="connsiteX32" fmla="*/ 2046 w 10000"/>
                    <a:gd name="connsiteY32" fmla="*/ 1976 h 9895"/>
                    <a:gd name="connsiteX33" fmla="*/ 1924 w 10000"/>
                    <a:gd name="connsiteY33" fmla="*/ 2247 h 9895"/>
                    <a:gd name="connsiteX34" fmla="*/ 1848 w 10000"/>
                    <a:gd name="connsiteY34" fmla="*/ 2568 h 9895"/>
                    <a:gd name="connsiteX35" fmla="*/ 1790 w 10000"/>
                    <a:gd name="connsiteY35" fmla="*/ 2909 h 9895"/>
                    <a:gd name="connsiteX36" fmla="*/ 1 w 10000"/>
                    <a:gd name="connsiteY36" fmla="*/ 2908 h 9895"/>
                    <a:gd name="connsiteX37" fmla="*/ 34 w 10000"/>
                    <a:gd name="connsiteY37" fmla="*/ 2584 h 9895"/>
                    <a:gd name="connsiteX38" fmla="*/ 109 w 10000"/>
                    <a:gd name="connsiteY38" fmla="*/ 2243 h 9895"/>
                    <a:gd name="connsiteX39" fmla="*/ 207 w 10000"/>
                    <a:gd name="connsiteY39" fmla="*/ 1929 h 9895"/>
                    <a:gd name="connsiteX40" fmla="*/ 339 w 10000"/>
                    <a:gd name="connsiteY40" fmla="*/ 1653 h 9895"/>
                    <a:gd name="connsiteX41" fmla="*/ 464 w 10000"/>
                    <a:gd name="connsiteY41" fmla="*/ 1407 h 9895"/>
                    <a:gd name="connsiteX42" fmla="*/ 612 w 10000"/>
                    <a:gd name="connsiteY42" fmla="*/ 1174 h 9895"/>
                    <a:gd name="connsiteX43" fmla="*/ 792 w 10000"/>
                    <a:gd name="connsiteY43" fmla="*/ 977 h 9895"/>
                    <a:gd name="connsiteX44" fmla="*/ 967 w 10000"/>
                    <a:gd name="connsiteY44" fmla="*/ 805 h 9895"/>
                    <a:gd name="connsiteX45" fmla="*/ 1146 w 10000"/>
                    <a:gd name="connsiteY45" fmla="*/ 633 h 9895"/>
                    <a:gd name="connsiteX46" fmla="*/ 1351 w 10000"/>
                    <a:gd name="connsiteY46" fmla="*/ 494 h 9895"/>
                    <a:gd name="connsiteX47" fmla="*/ 1762 w 10000"/>
                    <a:gd name="connsiteY47" fmla="*/ 270 h 9895"/>
                    <a:gd name="connsiteX48" fmla="*/ 2178 w 10000"/>
                    <a:gd name="connsiteY48" fmla="*/ 128 h 9895"/>
                    <a:gd name="connsiteX49" fmla="*/ 2357 w 10000"/>
                    <a:gd name="connsiteY49" fmla="*/ 88 h 9895"/>
                    <a:gd name="connsiteX50" fmla="*/ 2512 w 10000"/>
                    <a:gd name="connsiteY50" fmla="*/ 60 h 9895"/>
                    <a:gd name="connsiteX51" fmla="*/ 2936 w 10000"/>
                    <a:gd name="connsiteY51" fmla="*/ 0 h 9895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763 w 10000"/>
                    <a:gd name="connsiteY25" fmla="*/ 9736 h 10000"/>
                    <a:gd name="connsiteX26" fmla="*/ 7682 w 10000"/>
                    <a:gd name="connsiteY26" fmla="*/ 9867 h 10000"/>
                    <a:gd name="connsiteX27" fmla="*/ 7553 w 10000"/>
                    <a:gd name="connsiteY27" fmla="*/ 10000 h 10000"/>
                    <a:gd name="connsiteX28" fmla="*/ 2202 w 10000"/>
                    <a:gd name="connsiteY28" fmla="*/ 2936 h 10000"/>
                    <a:gd name="connsiteX29" fmla="*/ 2221 w 10000"/>
                    <a:gd name="connsiteY29" fmla="*/ 1637 h 10000"/>
                    <a:gd name="connsiteX30" fmla="*/ 2146 w 10000"/>
                    <a:gd name="connsiteY30" fmla="*/ 1756 h 10000"/>
                    <a:gd name="connsiteX31" fmla="*/ 2046 w 10000"/>
                    <a:gd name="connsiteY31" fmla="*/ 1997 h 10000"/>
                    <a:gd name="connsiteX32" fmla="*/ 1924 w 10000"/>
                    <a:gd name="connsiteY32" fmla="*/ 2271 h 10000"/>
                    <a:gd name="connsiteX33" fmla="*/ 1848 w 10000"/>
                    <a:gd name="connsiteY33" fmla="*/ 2595 h 10000"/>
                    <a:gd name="connsiteX34" fmla="*/ 1790 w 10000"/>
                    <a:gd name="connsiteY34" fmla="*/ 2940 h 10000"/>
                    <a:gd name="connsiteX35" fmla="*/ 1 w 10000"/>
                    <a:gd name="connsiteY35" fmla="*/ 2939 h 10000"/>
                    <a:gd name="connsiteX36" fmla="*/ 34 w 10000"/>
                    <a:gd name="connsiteY36" fmla="*/ 2611 h 10000"/>
                    <a:gd name="connsiteX37" fmla="*/ 109 w 10000"/>
                    <a:gd name="connsiteY37" fmla="*/ 2267 h 10000"/>
                    <a:gd name="connsiteX38" fmla="*/ 207 w 10000"/>
                    <a:gd name="connsiteY38" fmla="*/ 1949 h 10000"/>
                    <a:gd name="connsiteX39" fmla="*/ 339 w 10000"/>
                    <a:gd name="connsiteY39" fmla="*/ 1671 h 10000"/>
                    <a:gd name="connsiteX40" fmla="*/ 464 w 10000"/>
                    <a:gd name="connsiteY40" fmla="*/ 1422 h 10000"/>
                    <a:gd name="connsiteX41" fmla="*/ 612 w 10000"/>
                    <a:gd name="connsiteY41" fmla="*/ 1186 h 10000"/>
                    <a:gd name="connsiteX42" fmla="*/ 792 w 10000"/>
                    <a:gd name="connsiteY42" fmla="*/ 987 h 10000"/>
                    <a:gd name="connsiteX43" fmla="*/ 967 w 10000"/>
                    <a:gd name="connsiteY43" fmla="*/ 814 h 10000"/>
                    <a:gd name="connsiteX44" fmla="*/ 1146 w 10000"/>
                    <a:gd name="connsiteY44" fmla="*/ 640 h 10000"/>
                    <a:gd name="connsiteX45" fmla="*/ 1351 w 10000"/>
                    <a:gd name="connsiteY45" fmla="*/ 499 h 10000"/>
                    <a:gd name="connsiteX46" fmla="*/ 1762 w 10000"/>
                    <a:gd name="connsiteY46" fmla="*/ 273 h 10000"/>
                    <a:gd name="connsiteX47" fmla="*/ 2178 w 10000"/>
                    <a:gd name="connsiteY47" fmla="*/ 129 h 10000"/>
                    <a:gd name="connsiteX48" fmla="*/ 2357 w 10000"/>
                    <a:gd name="connsiteY48" fmla="*/ 89 h 10000"/>
                    <a:gd name="connsiteX49" fmla="*/ 2512 w 10000"/>
                    <a:gd name="connsiteY49" fmla="*/ 61 h 10000"/>
                    <a:gd name="connsiteX50" fmla="*/ 2936 w 10000"/>
                    <a:gd name="connsiteY5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682 w 10000"/>
                    <a:gd name="connsiteY25" fmla="*/ 9867 h 10000"/>
                    <a:gd name="connsiteX26" fmla="*/ 7553 w 10000"/>
                    <a:gd name="connsiteY26" fmla="*/ 10000 h 10000"/>
                    <a:gd name="connsiteX27" fmla="*/ 2202 w 10000"/>
                    <a:gd name="connsiteY27" fmla="*/ 2936 h 10000"/>
                    <a:gd name="connsiteX28" fmla="*/ 2221 w 10000"/>
                    <a:gd name="connsiteY28" fmla="*/ 1637 h 10000"/>
                    <a:gd name="connsiteX29" fmla="*/ 2146 w 10000"/>
                    <a:gd name="connsiteY29" fmla="*/ 1756 h 10000"/>
                    <a:gd name="connsiteX30" fmla="*/ 2046 w 10000"/>
                    <a:gd name="connsiteY30" fmla="*/ 1997 h 10000"/>
                    <a:gd name="connsiteX31" fmla="*/ 1924 w 10000"/>
                    <a:gd name="connsiteY31" fmla="*/ 2271 h 10000"/>
                    <a:gd name="connsiteX32" fmla="*/ 1848 w 10000"/>
                    <a:gd name="connsiteY32" fmla="*/ 2595 h 10000"/>
                    <a:gd name="connsiteX33" fmla="*/ 1790 w 10000"/>
                    <a:gd name="connsiteY33" fmla="*/ 2940 h 10000"/>
                    <a:gd name="connsiteX34" fmla="*/ 1 w 10000"/>
                    <a:gd name="connsiteY34" fmla="*/ 2939 h 10000"/>
                    <a:gd name="connsiteX35" fmla="*/ 34 w 10000"/>
                    <a:gd name="connsiteY35" fmla="*/ 2611 h 10000"/>
                    <a:gd name="connsiteX36" fmla="*/ 109 w 10000"/>
                    <a:gd name="connsiteY36" fmla="*/ 2267 h 10000"/>
                    <a:gd name="connsiteX37" fmla="*/ 207 w 10000"/>
                    <a:gd name="connsiteY37" fmla="*/ 1949 h 10000"/>
                    <a:gd name="connsiteX38" fmla="*/ 339 w 10000"/>
                    <a:gd name="connsiteY38" fmla="*/ 1671 h 10000"/>
                    <a:gd name="connsiteX39" fmla="*/ 464 w 10000"/>
                    <a:gd name="connsiteY39" fmla="*/ 1422 h 10000"/>
                    <a:gd name="connsiteX40" fmla="*/ 612 w 10000"/>
                    <a:gd name="connsiteY40" fmla="*/ 1186 h 10000"/>
                    <a:gd name="connsiteX41" fmla="*/ 792 w 10000"/>
                    <a:gd name="connsiteY41" fmla="*/ 987 h 10000"/>
                    <a:gd name="connsiteX42" fmla="*/ 967 w 10000"/>
                    <a:gd name="connsiteY42" fmla="*/ 814 h 10000"/>
                    <a:gd name="connsiteX43" fmla="*/ 1146 w 10000"/>
                    <a:gd name="connsiteY43" fmla="*/ 640 h 10000"/>
                    <a:gd name="connsiteX44" fmla="*/ 1351 w 10000"/>
                    <a:gd name="connsiteY44" fmla="*/ 499 h 10000"/>
                    <a:gd name="connsiteX45" fmla="*/ 1762 w 10000"/>
                    <a:gd name="connsiteY45" fmla="*/ 273 h 10000"/>
                    <a:gd name="connsiteX46" fmla="*/ 2178 w 10000"/>
                    <a:gd name="connsiteY46" fmla="*/ 129 h 10000"/>
                    <a:gd name="connsiteX47" fmla="*/ 2357 w 10000"/>
                    <a:gd name="connsiteY47" fmla="*/ 89 h 10000"/>
                    <a:gd name="connsiteX48" fmla="*/ 2512 w 10000"/>
                    <a:gd name="connsiteY48" fmla="*/ 61 h 10000"/>
                    <a:gd name="connsiteX49" fmla="*/ 2936 w 10000"/>
                    <a:gd name="connsiteY4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553 w 10000"/>
                    <a:gd name="connsiteY25" fmla="*/ 10000 h 10000"/>
                    <a:gd name="connsiteX26" fmla="*/ 2202 w 10000"/>
                    <a:gd name="connsiteY26" fmla="*/ 2936 h 10000"/>
                    <a:gd name="connsiteX27" fmla="*/ 2221 w 10000"/>
                    <a:gd name="connsiteY27" fmla="*/ 1637 h 10000"/>
                    <a:gd name="connsiteX28" fmla="*/ 2146 w 10000"/>
                    <a:gd name="connsiteY28" fmla="*/ 1756 h 10000"/>
                    <a:gd name="connsiteX29" fmla="*/ 2046 w 10000"/>
                    <a:gd name="connsiteY29" fmla="*/ 1997 h 10000"/>
                    <a:gd name="connsiteX30" fmla="*/ 1924 w 10000"/>
                    <a:gd name="connsiteY30" fmla="*/ 2271 h 10000"/>
                    <a:gd name="connsiteX31" fmla="*/ 1848 w 10000"/>
                    <a:gd name="connsiteY31" fmla="*/ 2595 h 10000"/>
                    <a:gd name="connsiteX32" fmla="*/ 1790 w 10000"/>
                    <a:gd name="connsiteY32" fmla="*/ 2940 h 10000"/>
                    <a:gd name="connsiteX33" fmla="*/ 1 w 10000"/>
                    <a:gd name="connsiteY33" fmla="*/ 2939 h 10000"/>
                    <a:gd name="connsiteX34" fmla="*/ 34 w 10000"/>
                    <a:gd name="connsiteY34" fmla="*/ 2611 h 10000"/>
                    <a:gd name="connsiteX35" fmla="*/ 109 w 10000"/>
                    <a:gd name="connsiteY35" fmla="*/ 2267 h 10000"/>
                    <a:gd name="connsiteX36" fmla="*/ 207 w 10000"/>
                    <a:gd name="connsiteY36" fmla="*/ 1949 h 10000"/>
                    <a:gd name="connsiteX37" fmla="*/ 339 w 10000"/>
                    <a:gd name="connsiteY37" fmla="*/ 1671 h 10000"/>
                    <a:gd name="connsiteX38" fmla="*/ 464 w 10000"/>
                    <a:gd name="connsiteY38" fmla="*/ 1422 h 10000"/>
                    <a:gd name="connsiteX39" fmla="*/ 612 w 10000"/>
                    <a:gd name="connsiteY39" fmla="*/ 1186 h 10000"/>
                    <a:gd name="connsiteX40" fmla="*/ 792 w 10000"/>
                    <a:gd name="connsiteY40" fmla="*/ 987 h 10000"/>
                    <a:gd name="connsiteX41" fmla="*/ 967 w 10000"/>
                    <a:gd name="connsiteY41" fmla="*/ 814 h 10000"/>
                    <a:gd name="connsiteX42" fmla="*/ 1146 w 10000"/>
                    <a:gd name="connsiteY42" fmla="*/ 640 h 10000"/>
                    <a:gd name="connsiteX43" fmla="*/ 1351 w 10000"/>
                    <a:gd name="connsiteY43" fmla="*/ 499 h 10000"/>
                    <a:gd name="connsiteX44" fmla="*/ 1762 w 10000"/>
                    <a:gd name="connsiteY44" fmla="*/ 273 h 10000"/>
                    <a:gd name="connsiteX45" fmla="*/ 2178 w 10000"/>
                    <a:gd name="connsiteY45" fmla="*/ 129 h 10000"/>
                    <a:gd name="connsiteX46" fmla="*/ 2357 w 10000"/>
                    <a:gd name="connsiteY46" fmla="*/ 89 h 10000"/>
                    <a:gd name="connsiteX47" fmla="*/ 2512 w 10000"/>
                    <a:gd name="connsiteY47" fmla="*/ 61 h 10000"/>
                    <a:gd name="connsiteX48" fmla="*/ 2936 w 10000"/>
                    <a:gd name="connsiteY48" fmla="*/ 0 h 10000"/>
                    <a:gd name="connsiteX0" fmla="*/ 2936 w 10000"/>
                    <a:gd name="connsiteY0" fmla="*/ 0 h 3105"/>
                    <a:gd name="connsiteX1" fmla="*/ 7056 w 10000"/>
                    <a:gd name="connsiteY1" fmla="*/ 0 h 3105"/>
                    <a:gd name="connsiteX2" fmla="*/ 7184 w 10000"/>
                    <a:gd name="connsiteY2" fmla="*/ 17 h 3105"/>
                    <a:gd name="connsiteX3" fmla="*/ 7472 w 10000"/>
                    <a:gd name="connsiteY3" fmla="*/ 57 h 3105"/>
                    <a:gd name="connsiteX4" fmla="*/ 7652 w 10000"/>
                    <a:gd name="connsiteY4" fmla="*/ 89 h 3105"/>
                    <a:gd name="connsiteX5" fmla="*/ 7813 w 10000"/>
                    <a:gd name="connsiteY5" fmla="*/ 129 h 3105"/>
                    <a:gd name="connsiteX6" fmla="*/ 8099 w 10000"/>
                    <a:gd name="connsiteY6" fmla="*/ 219 h 3105"/>
                    <a:gd name="connsiteX7" fmla="*/ 8378 w 10000"/>
                    <a:gd name="connsiteY7" fmla="*/ 343 h 3105"/>
                    <a:gd name="connsiteX8" fmla="*/ 8671 w 10000"/>
                    <a:gd name="connsiteY8" fmla="*/ 499 h 3105"/>
                    <a:gd name="connsiteX9" fmla="*/ 8913 w 10000"/>
                    <a:gd name="connsiteY9" fmla="*/ 697 h 3105"/>
                    <a:gd name="connsiteX10" fmla="*/ 9174 w 10000"/>
                    <a:gd name="connsiteY10" fmla="*/ 920 h 3105"/>
                    <a:gd name="connsiteX11" fmla="*/ 9372 w 10000"/>
                    <a:gd name="connsiteY11" fmla="*/ 1186 h 3105"/>
                    <a:gd name="connsiteX12" fmla="*/ 9578 w 10000"/>
                    <a:gd name="connsiteY12" fmla="*/ 1504 h 3105"/>
                    <a:gd name="connsiteX13" fmla="*/ 9751 w 10000"/>
                    <a:gd name="connsiteY13" fmla="*/ 1852 h 3105"/>
                    <a:gd name="connsiteX14" fmla="*/ 9876 w 10000"/>
                    <a:gd name="connsiteY14" fmla="*/ 2267 h 3105"/>
                    <a:gd name="connsiteX15" fmla="*/ 9981 w 10000"/>
                    <a:gd name="connsiteY15" fmla="*/ 2731 h 3105"/>
                    <a:gd name="connsiteX16" fmla="*/ 10000 w 10000"/>
                    <a:gd name="connsiteY16" fmla="*/ 2927 h 3105"/>
                    <a:gd name="connsiteX17" fmla="*/ 8227 w 10000"/>
                    <a:gd name="connsiteY17" fmla="*/ 2928 h 3105"/>
                    <a:gd name="connsiteX18" fmla="*/ 8192 w 10000"/>
                    <a:gd name="connsiteY18" fmla="*/ 2773 h 3105"/>
                    <a:gd name="connsiteX19" fmla="*/ 8142 w 10000"/>
                    <a:gd name="connsiteY19" fmla="*/ 2489 h 3105"/>
                    <a:gd name="connsiteX20" fmla="*/ 8068 w 10000"/>
                    <a:gd name="connsiteY20" fmla="*/ 2230 h 3105"/>
                    <a:gd name="connsiteX21" fmla="*/ 7969 w 10000"/>
                    <a:gd name="connsiteY21" fmla="*/ 2001 h 3105"/>
                    <a:gd name="connsiteX22" fmla="*/ 7876 w 10000"/>
                    <a:gd name="connsiteY22" fmla="*/ 1812 h 3105"/>
                    <a:gd name="connsiteX23" fmla="*/ 7794 w 10000"/>
                    <a:gd name="connsiteY23" fmla="*/ 1671 h 3105"/>
                    <a:gd name="connsiteX24" fmla="*/ 7772 w 10000"/>
                    <a:gd name="connsiteY24" fmla="*/ 2953 h 3105"/>
                    <a:gd name="connsiteX25" fmla="*/ 2202 w 10000"/>
                    <a:gd name="connsiteY25" fmla="*/ 2936 h 3105"/>
                    <a:gd name="connsiteX26" fmla="*/ 2221 w 10000"/>
                    <a:gd name="connsiteY26" fmla="*/ 1637 h 3105"/>
                    <a:gd name="connsiteX27" fmla="*/ 2146 w 10000"/>
                    <a:gd name="connsiteY27" fmla="*/ 1756 h 3105"/>
                    <a:gd name="connsiteX28" fmla="*/ 2046 w 10000"/>
                    <a:gd name="connsiteY28" fmla="*/ 1997 h 3105"/>
                    <a:gd name="connsiteX29" fmla="*/ 1924 w 10000"/>
                    <a:gd name="connsiteY29" fmla="*/ 2271 h 3105"/>
                    <a:gd name="connsiteX30" fmla="*/ 1848 w 10000"/>
                    <a:gd name="connsiteY30" fmla="*/ 2595 h 3105"/>
                    <a:gd name="connsiteX31" fmla="*/ 1790 w 10000"/>
                    <a:gd name="connsiteY31" fmla="*/ 2940 h 3105"/>
                    <a:gd name="connsiteX32" fmla="*/ 1 w 10000"/>
                    <a:gd name="connsiteY32" fmla="*/ 2939 h 3105"/>
                    <a:gd name="connsiteX33" fmla="*/ 34 w 10000"/>
                    <a:gd name="connsiteY33" fmla="*/ 2611 h 3105"/>
                    <a:gd name="connsiteX34" fmla="*/ 109 w 10000"/>
                    <a:gd name="connsiteY34" fmla="*/ 2267 h 3105"/>
                    <a:gd name="connsiteX35" fmla="*/ 207 w 10000"/>
                    <a:gd name="connsiteY35" fmla="*/ 1949 h 3105"/>
                    <a:gd name="connsiteX36" fmla="*/ 339 w 10000"/>
                    <a:gd name="connsiteY36" fmla="*/ 1671 h 3105"/>
                    <a:gd name="connsiteX37" fmla="*/ 464 w 10000"/>
                    <a:gd name="connsiteY37" fmla="*/ 1422 h 3105"/>
                    <a:gd name="connsiteX38" fmla="*/ 612 w 10000"/>
                    <a:gd name="connsiteY38" fmla="*/ 1186 h 3105"/>
                    <a:gd name="connsiteX39" fmla="*/ 792 w 10000"/>
                    <a:gd name="connsiteY39" fmla="*/ 987 h 3105"/>
                    <a:gd name="connsiteX40" fmla="*/ 967 w 10000"/>
                    <a:gd name="connsiteY40" fmla="*/ 814 h 3105"/>
                    <a:gd name="connsiteX41" fmla="*/ 1146 w 10000"/>
                    <a:gd name="connsiteY41" fmla="*/ 640 h 3105"/>
                    <a:gd name="connsiteX42" fmla="*/ 1351 w 10000"/>
                    <a:gd name="connsiteY42" fmla="*/ 499 h 3105"/>
                    <a:gd name="connsiteX43" fmla="*/ 1762 w 10000"/>
                    <a:gd name="connsiteY43" fmla="*/ 273 h 3105"/>
                    <a:gd name="connsiteX44" fmla="*/ 2178 w 10000"/>
                    <a:gd name="connsiteY44" fmla="*/ 129 h 3105"/>
                    <a:gd name="connsiteX45" fmla="*/ 2357 w 10000"/>
                    <a:gd name="connsiteY45" fmla="*/ 89 h 3105"/>
                    <a:gd name="connsiteX46" fmla="*/ 2512 w 10000"/>
                    <a:gd name="connsiteY46" fmla="*/ 61 h 3105"/>
                    <a:gd name="connsiteX47" fmla="*/ 2936 w 10000"/>
                    <a:gd name="connsiteY47" fmla="*/ 0 h 3105"/>
                    <a:gd name="connsiteX0" fmla="*/ 2936 w 10000"/>
                    <a:gd name="connsiteY0" fmla="*/ 0 h 9800"/>
                    <a:gd name="connsiteX1" fmla="*/ 7056 w 10000"/>
                    <a:gd name="connsiteY1" fmla="*/ 0 h 9800"/>
                    <a:gd name="connsiteX2" fmla="*/ 7184 w 10000"/>
                    <a:gd name="connsiteY2" fmla="*/ 55 h 9800"/>
                    <a:gd name="connsiteX3" fmla="*/ 7472 w 10000"/>
                    <a:gd name="connsiteY3" fmla="*/ 184 h 9800"/>
                    <a:gd name="connsiteX4" fmla="*/ 7652 w 10000"/>
                    <a:gd name="connsiteY4" fmla="*/ 287 h 9800"/>
                    <a:gd name="connsiteX5" fmla="*/ 7813 w 10000"/>
                    <a:gd name="connsiteY5" fmla="*/ 415 h 9800"/>
                    <a:gd name="connsiteX6" fmla="*/ 8099 w 10000"/>
                    <a:gd name="connsiteY6" fmla="*/ 705 h 9800"/>
                    <a:gd name="connsiteX7" fmla="*/ 8378 w 10000"/>
                    <a:gd name="connsiteY7" fmla="*/ 1105 h 9800"/>
                    <a:gd name="connsiteX8" fmla="*/ 8671 w 10000"/>
                    <a:gd name="connsiteY8" fmla="*/ 1607 h 9800"/>
                    <a:gd name="connsiteX9" fmla="*/ 8913 w 10000"/>
                    <a:gd name="connsiteY9" fmla="*/ 2245 h 9800"/>
                    <a:gd name="connsiteX10" fmla="*/ 9174 w 10000"/>
                    <a:gd name="connsiteY10" fmla="*/ 2963 h 9800"/>
                    <a:gd name="connsiteX11" fmla="*/ 9372 w 10000"/>
                    <a:gd name="connsiteY11" fmla="*/ 3820 h 9800"/>
                    <a:gd name="connsiteX12" fmla="*/ 9578 w 10000"/>
                    <a:gd name="connsiteY12" fmla="*/ 4844 h 9800"/>
                    <a:gd name="connsiteX13" fmla="*/ 9751 w 10000"/>
                    <a:gd name="connsiteY13" fmla="*/ 5965 h 9800"/>
                    <a:gd name="connsiteX14" fmla="*/ 9876 w 10000"/>
                    <a:gd name="connsiteY14" fmla="*/ 7301 h 9800"/>
                    <a:gd name="connsiteX15" fmla="*/ 9981 w 10000"/>
                    <a:gd name="connsiteY15" fmla="*/ 8795 h 9800"/>
                    <a:gd name="connsiteX16" fmla="*/ 10000 w 10000"/>
                    <a:gd name="connsiteY16" fmla="*/ 9427 h 9800"/>
                    <a:gd name="connsiteX17" fmla="*/ 8227 w 10000"/>
                    <a:gd name="connsiteY17" fmla="*/ 9430 h 9800"/>
                    <a:gd name="connsiteX18" fmla="*/ 8192 w 10000"/>
                    <a:gd name="connsiteY18" fmla="*/ 8931 h 9800"/>
                    <a:gd name="connsiteX19" fmla="*/ 8142 w 10000"/>
                    <a:gd name="connsiteY19" fmla="*/ 8016 h 9800"/>
                    <a:gd name="connsiteX20" fmla="*/ 8068 w 10000"/>
                    <a:gd name="connsiteY20" fmla="*/ 7182 h 9800"/>
                    <a:gd name="connsiteX21" fmla="*/ 7969 w 10000"/>
                    <a:gd name="connsiteY21" fmla="*/ 6444 h 9800"/>
                    <a:gd name="connsiteX22" fmla="*/ 7876 w 10000"/>
                    <a:gd name="connsiteY22" fmla="*/ 5836 h 9800"/>
                    <a:gd name="connsiteX23" fmla="*/ 7794 w 10000"/>
                    <a:gd name="connsiteY23" fmla="*/ 5382 h 9800"/>
                    <a:gd name="connsiteX24" fmla="*/ 7772 w 10000"/>
                    <a:gd name="connsiteY24" fmla="*/ 9510 h 9800"/>
                    <a:gd name="connsiteX25" fmla="*/ 2202 w 10000"/>
                    <a:gd name="connsiteY25" fmla="*/ 9456 h 9800"/>
                    <a:gd name="connsiteX26" fmla="*/ 2221 w 10000"/>
                    <a:gd name="connsiteY26" fmla="*/ 5272 h 9800"/>
                    <a:gd name="connsiteX27" fmla="*/ 2146 w 10000"/>
                    <a:gd name="connsiteY27" fmla="*/ 5655 h 9800"/>
                    <a:gd name="connsiteX28" fmla="*/ 2046 w 10000"/>
                    <a:gd name="connsiteY28" fmla="*/ 6432 h 9800"/>
                    <a:gd name="connsiteX29" fmla="*/ 1924 w 10000"/>
                    <a:gd name="connsiteY29" fmla="*/ 7314 h 9800"/>
                    <a:gd name="connsiteX30" fmla="*/ 1848 w 10000"/>
                    <a:gd name="connsiteY30" fmla="*/ 8357 h 9800"/>
                    <a:gd name="connsiteX31" fmla="*/ 1790 w 10000"/>
                    <a:gd name="connsiteY31" fmla="*/ 9469 h 9800"/>
                    <a:gd name="connsiteX32" fmla="*/ 1 w 10000"/>
                    <a:gd name="connsiteY32" fmla="*/ 9465 h 9800"/>
                    <a:gd name="connsiteX33" fmla="*/ 34 w 10000"/>
                    <a:gd name="connsiteY33" fmla="*/ 8409 h 9800"/>
                    <a:gd name="connsiteX34" fmla="*/ 109 w 10000"/>
                    <a:gd name="connsiteY34" fmla="*/ 7301 h 9800"/>
                    <a:gd name="connsiteX35" fmla="*/ 207 w 10000"/>
                    <a:gd name="connsiteY35" fmla="*/ 6277 h 9800"/>
                    <a:gd name="connsiteX36" fmla="*/ 339 w 10000"/>
                    <a:gd name="connsiteY36" fmla="*/ 5382 h 9800"/>
                    <a:gd name="connsiteX37" fmla="*/ 464 w 10000"/>
                    <a:gd name="connsiteY37" fmla="*/ 4580 h 9800"/>
                    <a:gd name="connsiteX38" fmla="*/ 612 w 10000"/>
                    <a:gd name="connsiteY38" fmla="*/ 3820 h 9800"/>
                    <a:gd name="connsiteX39" fmla="*/ 792 w 10000"/>
                    <a:gd name="connsiteY39" fmla="*/ 3179 h 9800"/>
                    <a:gd name="connsiteX40" fmla="*/ 967 w 10000"/>
                    <a:gd name="connsiteY40" fmla="*/ 2622 h 9800"/>
                    <a:gd name="connsiteX41" fmla="*/ 1146 w 10000"/>
                    <a:gd name="connsiteY41" fmla="*/ 2061 h 9800"/>
                    <a:gd name="connsiteX42" fmla="*/ 1351 w 10000"/>
                    <a:gd name="connsiteY42" fmla="*/ 1607 h 9800"/>
                    <a:gd name="connsiteX43" fmla="*/ 1762 w 10000"/>
                    <a:gd name="connsiteY43" fmla="*/ 879 h 9800"/>
                    <a:gd name="connsiteX44" fmla="*/ 2178 w 10000"/>
                    <a:gd name="connsiteY44" fmla="*/ 415 h 9800"/>
                    <a:gd name="connsiteX45" fmla="*/ 2357 w 10000"/>
                    <a:gd name="connsiteY45" fmla="*/ 287 h 9800"/>
                    <a:gd name="connsiteX46" fmla="*/ 2512 w 10000"/>
                    <a:gd name="connsiteY46" fmla="*/ 196 h 9800"/>
                    <a:gd name="connsiteX47" fmla="*/ 2936 w 10000"/>
                    <a:gd name="connsiteY47" fmla="*/ 0 h 9800"/>
                    <a:gd name="connsiteX0" fmla="*/ 2936 w 10000"/>
                    <a:gd name="connsiteY0" fmla="*/ 0 h 9704"/>
                    <a:gd name="connsiteX1" fmla="*/ 7056 w 10000"/>
                    <a:gd name="connsiteY1" fmla="*/ 0 h 9704"/>
                    <a:gd name="connsiteX2" fmla="*/ 7184 w 10000"/>
                    <a:gd name="connsiteY2" fmla="*/ 56 h 9704"/>
                    <a:gd name="connsiteX3" fmla="*/ 7472 w 10000"/>
                    <a:gd name="connsiteY3" fmla="*/ 188 h 9704"/>
                    <a:gd name="connsiteX4" fmla="*/ 7652 w 10000"/>
                    <a:gd name="connsiteY4" fmla="*/ 293 h 9704"/>
                    <a:gd name="connsiteX5" fmla="*/ 7813 w 10000"/>
                    <a:gd name="connsiteY5" fmla="*/ 423 h 9704"/>
                    <a:gd name="connsiteX6" fmla="*/ 8099 w 10000"/>
                    <a:gd name="connsiteY6" fmla="*/ 719 h 9704"/>
                    <a:gd name="connsiteX7" fmla="*/ 8378 w 10000"/>
                    <a:gd name="connsiteY7" fmla="*/ 1128 h 9704"/>
                    <a:gd name="connsiteX8" fmla="*/ 8671 w 10000"/>
                    <a:gd name="connsiteY8" fmla="*/ 1640 h 9704"/>
                    <a:gd name="connsiteX9" fmla="*/ 8913 w 10000"/>
                    <a:gd name="connsiteY9" fmla="*/ 2291 h 9704"/>
                    <a:gd name="connsiteX10" fmla="*/ 9174 w 10000"/>
                    <a:gd name="connsiteY10" fmla="*/ 3023 h 9704"/>
                    <a:gd name="connsiteX11" fmla="*/ 9372 w 10000"/>
                    <a:gd name="connsiteY11" fmla="*/ 3898 h 9704"/>
                    <a:gd name="connsiteX12" fmla="*/ 9578 w 10000"/>
                    <a:gd name="connsiteY12" fmla="*/ 4943 h 9704"/>
                    <a:gd name="connsiteX13" fmla="*/ 9751 w 10000"/>
                    <a:gd name="connsiteY13" fmla="*/ 6087 h 9704"/>
                    <a:gd name="connsiteX14" fmla="*/ 9876 w 10000"/>
                    <a:gd name="connsiteY14" fmla="*/ 7450 h 9704"/>
                    <a:gd name="connsiteX15" fmla="*/ 9981 w 10000"/>
                    <a:gd name="connsiteY15" fmla="*/ 8974 h 9704"/>
                    <a:gd name="connsiteX16" fmla="*/ 10000 w 10000"/>
                    <a:gd name="connsiteY16" fmla="*/ 9619 h 9704"/>
                    <a:gd name="connsiteX17" fmla="*/ 8227 w 10000"/>
                    <a:gd name="connsiteY17" fmla="*/ 9622 h 9704"/>
                    <a:gd name="connsiteX18" fmla="*/ 8192 w 10000"/>
                    <a:gd name="connsiteY18" fmla="*/ 9113 h 9704"/>
                    <a:gd name="connsiteX19" fmla="*/ 8142 w 10000"/>
                    <a:gd name="connsiteY19" fmla="*/ 8180 h 9704"/>
                    <a:gd name="connsiteX20" fmla="*/ 8068 w 10000"/>
                    <a:gd name="connsiteY20" fmla="*/ 7329 h 9704"/>
                    <a:gd name="connsiteX21" fmla="*/ 7969 w 10000"/>
                    <a:gd name="connsiteY21" fmla="*/ 6576 h 9704"/>
                    <a:gd name="connsiteX22" fmla="*/ 7876 w 10000"/>
                    <a:gd name="connsiteY22" fmla="*/ 5955 h 9704"/>
                    <a:gd name="connsiteX23" fmla="*/ 7794 w 10000"/>
                    <a:gd name="connsiteY23" fmla="*/ 5492 h 9704"/>
                    <a:gd name="connsiteX24" fmla="*/ 7772 w 10000"/>
                    <a:gd name="connsiteY24" fmla="*/ 9704 h 9704"/>
                    <a:gd name="connsiteX25" fmla="*/ 2202 w 10000"/>
                    <a:gd name="connsiteY25" fmla="*/ 9649 h 9704"/>
                    <a:gd name="connsiteX26" fmla="*/ 2221 w 10000"/>
                    <a:gd name="connsiteY26" fmla="*/ 5380 h 9704"/>
                    <a:gd name="connsiteX27" fmla="*/ 2146 w 10000"/>
                    <a:gd name="connsiteY27" fmla="*/ 5770 h 9704"/>
                    <a:gd name="connsiteX28" fmla="*/ 2046 w 10000"/>
                    <a:gd name="connsiteY28" fmla="*/ 6563 h 9704"/>
                    <a:gd name="connsiteX29" fmla="*/ 1924 w 10000"/>
                    <a:gd name="connsiteY29" fmla="*/ 7463 h 9704"/>
                    <a:gd name="connsiteX30" fmla="*/ 1848 w 10000"/>
                    <a:gd name="connsiteY30" fmla="*/ 8528 h 9704"/>
                    <a:gd name="connsiteX31" fmla="*/ 1790 w 10000"/>
                    <a:gd name="connsiteY31" fmla="*/ 9662 h 9704"/>
                    <a:gd name="connsiteX32" fmla="*/ 1 w 10000"/>
                    <a:gd name="connsiteY32" fmla="*/ 9658 h 9704"/>
                    <a:gd name="connsiteX33" fmla="*/ 34 w 10000"/>
                    <a:gd name="connsiteY33" fmla="*/ 8581 h 9704"/>
                    <a:gd name="connsiteX34" fmla="*/ 109 w 10000"/>
                    <a:gd name="connsiteY34" fmla="*/ 7450 h 9704"/>
                    <a:gd name="connsiteX35" fmla="*/ 207 w 10000"/>
                    <a:gd name="connsiteY35" fmla="*/ 6405 h 9704"/>
                    <a:gd name="connsiteX36" fmla="*/ 339 w 10000"/>
                    <a:gd name="connsiteY36" fmla="*/ 5492 h 9704"/>
                    <a:gd name="connsiteX37" fmla="*/ 464 w 10000"/>
                    <a:gd name="connsiteY37" fmla="*/ 4673 h 9704"/>
                    <a:gd name="connsiteX38" fmla="*/ 612 w 10000"/>
                    <a:gd name="connsiteY38" fmla="*/ 3898 h 9704"/>
                    <a:gd name="connsiteX39" fmla="*/ 792 w 10000"/>
                    <a:gd name="connsiteY39" fmla="*/ 3244 h 9704"/>
                    <a:gd name="connsiteX40" fmla="*/ 967 w 10000"/>
                    <a:gd name="connsiteY40" fmla="*/ 2676 h 9704"/>
                    <a:gd name="connsiteX41" fmla="*/ 1146 w 10000"/>
                    <a:gd name="connsiteY41" fmla="*/ 2103 h 9704"/>
                    <a:gd name="connsiteX42" fmla="*/ 1351 w 10000"/>
                    <a:gd name="connsiteY42" fmla="*/ 1640 h 9704"/>
                    <a:gd name="connsiteX43" fmla="*/ 1762 w 10000"/>
                    <a:gd name="connsiteY43" fmla="*/ 897 h 9704"/>
                    <a:gd name="connsiteX44" fmla="*/ 2178 w 10000"/>
                    <a:gd name="connsiteY44" fmla="*/ 423 h 9704"/>
                    <a:gd name="connsiteX45" fmla="*/ 2357 w 10000"/>
                    <a:gd name="connsiteY45" fmla="*/ 293 h 9704"/>
                    <a:gd name="connsiteX46" fmla="*/ 2512 w 10000"/>
                    <a:gd name="connsiteY46" fmla="*/ 200 h 9704"/>
                    <a:gd name="connsiteX47" fmla="*/ 2936 w 10000"/>
                    <a:gd name="connsiteY47" fmla="*/ 0 h 9704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58 h 10000"/>
                    <a:gd name="connsiteX3" fmla="*/ 7472 w 10000"/>
                    <a:gd name="connsiteY3" fmla="*/ 194 h 10000"/>
                    <a:gd name="connsiteX4" fmla="*/ 7652 w 10000"/>
                    <a:gd name="connsiteY4" fmla="*/ 302 h 10000"/>
                    <a:gd name="connsiteX5" fmla="*/ 7813 w 10000"/>
                    <a:gd name="connsiteY5" fmla="*/ 436 h 10000"/>
                    <a:gd name="connsiteX6" fmla="*/ 8099 w 10000"/>
                    <a:gd name="connsiteY6" fmla="*/ 741 h 10000"/>
                    <a:gd name="connsiteX7" fmla="*/ 8378 w 10000"/>
                    <a:gd name="connsiteY7" fmla="*/ 1162 h 10000"/>
                    <a:gd name="connsiteX8" fmla="*/ 8671 w 10000"/>
                    <a:gd name="connsiteY8" fmla="*/ 1690 h 10000"/>
                    <a:gd name="connsiteX9" fmla="*/ 8913 w 10000"/>
                    <a:gd name="connsiteY9" fmla="*/ 2361 h 10000"/>
                    <a:gd name="connsiteX10" fmla="*/ 9174 w 10000"/>
                    <a:gd name="connsiteY10" fmla="*/ 3115 h 10000"/>
                    <a:gd name="connsiteX11" fmla="*/ 9372 w 10000"/>
                    <a:gd name="connsiteY11" fmla="*/ 4017 h 10000"/>
                    <a:gd name="connsiteX12" fmla="*/ 9578 w 10000"/>
                    <a:gd name="connsiteY12" fmla="*/ 5094 h 10000"/>
                    <a:gd name="connsiteX13" fmla="*/ 9751 w 10000"/>
                    <a:gd name="connsiteY13" fmla="*/ 6273 h 10000"/>
                    <a:gd name="connsiteX14" fmla="*/ 9876 w 10000"/>
                    <a:gd name="connsiteY14" fmla="*/ 7677 h 10000"/>
                    <a:gd name="connsiteX15" fmla="*/ 9981 w 10000"/>
                    <a:gd name="connsiteY15" fmla="*/ 9248 h 10000"/>
                    <a:gd name="connsiteX16" fmla="*/ 10000 w 10000"/>
                    <a:gd name="connsiteY16" fmla="*/ 9912 h 10000"/>
                    <a:gd name="connsiteX17" fmla="*/ 8227 w 10000"/>
                    <a:gd name="connsiteY17" fmla="*/ 9915 h 10000"/>
                    <a:gd name="connsiteX18" fmla="*/ 8192 w 10000"/>
                    <a:gd name="connsiteY18" fmla="*/ 9391 h 10000"/>
                    <a:gd name="connsiteX19" fmla="*/ 8142 w 10000"/>
                    <a:gd name="connsiteY19" fmla="*/ 8430 h 10000"/>
                    <a:gd name="connsiteX20" fmla="*/ 8068 w 10000"/>
                    <a:gd name="connsiteY20" fmla="*/ 7553 h 10000"/>
                    <a:gd name="connsiteX21" fmla="*/ 7969 w 10000"/>
                    <a:gd name="connsiteY21" fmla="*/ 6777 h 10000"/>
                    <a:gd name="connsiteX22" fmla="*/ 7876 w 10000"/>
                    <a:gd name="connsiteY22" fmla="*/ 6137 h 10000"/>
                    <a:gd name="connsiteX23" fmla="*/ 7794 w 10000"/>
                    <a:gd name="connsiteY23" fmla="*/ 5660 h 10000"/>
                    <a:gd name="connsiteX24" fmla="*/ 7756 w 10000"/>
                    <a:gd name="connsiteY24" fmla="*/ 10000 h 10000"/>
                    <a:gd name="connsiteX25" fmla="*/ 2202 w 10000"/>
                    <a:gd name="connsiteY25" fmla="*/ 9943 h 10000"/>
                    <a:gd name="connsiteX26" fmla="*/ 2221 w 10000"/>
                    <a:gd name="connsiteY26" fmla="*/ 5544 h 10000"/>
                    <a:gd name="connsiteX27" fmla="*/ 2146 w 10000"/>
                    <a:gd name="connsiteY27" fmla="*/ 5946 h 10000"/>
                    <a:gd name="connsiteX28" fmla="*/ 2046 w 10000"/>
                    <a:gd name="connsiteY28" fmla="*/ 6763 h 10000"/>
                    <a:gd name="connsiteX29" fmla="*/ 1924 w 10000"/>
                    <a:gd name="connsiteY29" fmla="*/ 7691 h 10000"/>
                    <a:gd name="connsiteX30" fmla="*/ 1848 w 10000"/>
                    <a:gd name="connsiteY30" fmla="*/ 8788 h 10000"/>
                    <a:gd name="connsiteX31" fmla="*/ 1790 w 10000"/>
                    <a:gd name="connsiteY31" fmla="*/ 9957 h 10000"/>
                    <a:gd name="connsiteX32" fmla="*/ 1 w 10000"/>
                    <a:gd name="connsiteY32" fmla="*/ 9953 h 10000"/>
                    <a:gd name="connsiteX33" fmla="*/ 34 w 10000"/>
                    <a:gd name="connsiteY33" fmla="*/ 8843 h 10000"/>
                    <a:gd name="connsiteX34" fmla="*/ 109 w 10000"/>
                    <a:gd name="connsiteY34" fmla="*/ 7677 h 10000"/>
                    <a:gd name="connsiteX35" fmla="*/ 207 w 10000"/>
                    <a:gd name="connsiteY35" fmla="*/ 6600 h 10000"/>
                    <a:gd name="connsiteX36" fmla="*/ 339 w 10000"/>
                    <a:gd name="connsiteY36" fmla="*/ 5660 h 10000"/>
                    <a:gd name="connsiteX37" fmla="*/ 464 w 10000"/>
                    <a:gd name="connsiteY37" fmla="*/ 4816 h 10000"/>
                    <a:gd name="connsiteX38" fmla="*/ 612 w 10000"/>
                    <a:gd name="connsiteY38" fmla="*/ 4017 h 10000"/>
                    <a:gd name="connsiteX39" fmla="*/ 792 w 10000"/>
                    <a:gd name="connsiteY39" fmla="*/ 3343 h 10000"/>
                    <a:gd name="connsiteX40" fmla="*/ 967 w 10000"/>
                    <a:gd name="connsiteY40" fmla="*/ 2758 h 10000"/>
                    <a:gd name="connsiteX41" fmla="*/ 1146 w 10000"/>
                    <a:gd name="connsiteY41" fmla="*/ 2167 h 10000"/>
                    <a:gd name="connsiteX42" fmla="*/ 1351 w 10000"/>
                    <a:gd name="connsiteY42" fmla="*/ 1690 h 10000"/>
                    <a:gd name="connsiteX43" fmla="*/ 1762 w 10000"/>
                    <a:gd name="connsiteY43" fmla="*/ 924 h 10000"/>
                    <a:gd name="connsiteX44" fmla="*/ 2178 w 10000"/>
                    <a:gd name="connsiteY44" fmla="*/ 436 h 10000"/>
                    <a:gd name="connsiteX45" fmla="*/ 2357 w 10000"/>
                    <a:gd name="connsiteY45" fmla="*/ 302 h 10000"/>
                    <a:gd name="connsiteX46" fmla="*/ 2512 w 10000"/>
                    <a:gd name="connsiteY46" fmla="*/ 206 h 10000"/>
                    <a:gd name="connsiteX47" fmla="*/ 2936 w 10000"/>
                    <a:gd name="connsiteY47" fmla="*/ 0 h 10000"/>
                    <a:gd name="connsiteX0" fmla="*/ 2936 w 10000"/>
                    <a:gd name="connsiteY0" fmla="*/ 0 h 10002"/>
                    <a:gd name="connsiteX1" fmla="*/ 7056 w 10000"/>
                    <a:gd name="connsiteY1" fmla="*/ 0 h 10002"/>
                    <a:gd name="connsiteX2" fmla="*/ 7184 w 10000"/>
                    <a:gd name="connsiteY2" fmla="*/ 58 h 10002"/>
                    <a:gd name="connsiteX3" fmla="*/ 7472 w 10000"/>
                    <a:gd name="connsiteY3" fmla="*/ 194 h 10002"/>
                    <a:gd name="connsiteX4" fmla="*/ 7652 w 10000"/>
                    <a:gd name="connsiteY4" fmla="*/ 302 h 10002"/>
                    <a:gd name="connsiteX5" fmla="*/ 7813 w 10000"/>
                    <a:gd name="connsiteY5" fmla="*/ 436 h 10002"/>
                    <a:gd name="connsiteX6" fmla="*/ 8099 w 10000"/>
                    <a:gd name="connsiteY6" fmla="*/ 741 h 10002"/>
                    <a:gd name="connsiteX7" fmla="*/ 8378 w 10000"/>
                    <a:gd name="connsiteY7" fmla="*/ 1162 h 10002"/>
                    <a:gd name="connsiteX8" fmla="*/ 8671 w 10000"/>
                    <a:gd name="connsiteY8" fmla="*/ 1690 h 10002"/>
                    <a:gd name="connsiteX9" fmla="*/ 8913 w 10000"/>
                    <a:gd name="connsiteY9" fmla="*/ 2361 h 10002"/>
                    <a:gd name="connsiteX10" fmla="*/ 9174 w 10000"/>
                    <a:gd name="connsiteY10" fmla="*/ 3115 h 10002"/>
                    <a:gd name="connsiteX11" fmla="*/ 9372 w 10000"/>
                    <a:gd name="connsiteY11" fmla="*/ 4017 h 10002"/>
                    <a:gd name="connsiteX12" fmla="*/ 9578 w 10000"/>
                    <a:gd name="connsiteY12" fmla="*/ 5094 h 10002"/>
                    <a:gd name="connsiteX13" fmla="*/ 9751 w 10000"/>
                    <a:gd name="connsiteY13" fmla="*/ 6273 h 10002"/>
                    <a:gd name="connsiteX14" fmla="*/ 9876 w 10000"/>
                    <a:gd name="connsiteY14" fmla="*/ 7677 h 10002"/>
                    <a:gd name="connsiteX15" fmla="*/ 9981 w 10000"/>
                    <a:gd name="connsiteY15" fmla="*/ 9248 h 10002"/>
                    <a:gd name="connsiteX16" fmla="*/ 10000 w 10000"/>
                    <a:gd name="connsiteY16" fmla="*/ 9912 h 10002"/>
                    <a:gd name="connsiteX17" fmla="*/ 8227 w 10000"/>
                    <a:gd name="connsiteY17" fmla="*/ 9915 h 10002"/>
                    <a:gd name="connsiteX18" fmla="*/ 8192 w 10000"/>
                    <a:gd name="connsiteY18" fmla="*/ 9391 h 10002"/>
                    <a:gd name="connsiteX19" fmla="*/ 8142 w 10000"/>
                    <a:gd name="connsiteY19" fmla="*/ 8430 h 10002"/>
                    <a:gd name="connsiteX20" fmla="*/ 8068 w 10000"/>
                    <a:gd name="connsiteY20" fmla="*/ 7553 h 10002"/>
                    <a:gd name="connsiteX21" fmla="*/ 7969 w 10000"/>
                    <a:gd name="connsiteY21" fmla="*/ 6777 h 10002"/>
                    <a:gd name="connsiteX22" fmla="*/ 7876 w 10000"/>
                    <a:gd name="connsiteY22" fmla="*/ 6137 h 10002"/>
                    <a:gd name="connsiteX23" fmla="*/ 7794 w 10000"/>
                    <a:gd name="connsiteY23" fmla="*/ 5660 h 10002"/>
                    <a:gd name="connsiteX24" fmla="*/ 7756 w 10000"/>
                    <a:gd name="connsiteY24" fmla="*/ 10000 h 10002"/>
                    <a:gd name="connsiteX25" fmla="*/ 2202 w 10000"/>
                    <a:gd name="connsiteY25" fmla="*/ 9943 h 10002"/>
                    <a:gd name="connsiteX26" fmla="*/ 2221 w 10000"/>
                    <a:gd name="connsiteY26" fmla="*/ 5544 h 10002"/>
                    <a:gd name="connsiteX27" fmla="*/ 2146 w 10000"/>
                    <a:gd name="connsiteY27" fmla="*/ 5946 h 10002"/>
                    <a:gd name="connsiteX28" fmla="*/ 2046 w 10000"/>
                    <a:gd name="connsiteY28" fmla="*/ 6763 h 10002"/>
                    <a:gd name="connsiteX29" fmla="*/ 1924 w 10000"/>
                    <a:gd name="connsiteY29" fmla="*/ 7691 h 10002"/>
                    <a:gd name="connsiteX30" fmla="*/ 1848 w 10000"/>
                    <a:gd name="connsiteY30" fmla="*/ 8788 h 10002"/>
                    <a:gd name="connsiteX31" fmla="*/ 1790 w 10000"/>
                    <a:gd name="connsiteY31" fmla="*/ 9957 h 10002"/>
                    <a:gd name="connsiteX32" fmla="*/ 1 w 10000"/>
                    <a:gd name="connsiteY32" fmla="*/ 9953 h 10002"/>
                    <a:gd name="connsiteX33" fmla="*/ 34 w 10000"/>
                    <a:gd name="connsiteY33" fmla="*/ 8843 h 10002"/>
                    <a:gd name="connsiteX34" fmla="*/ 109 w 10000"/>
                    <a:gd name="connsiteY34" fmla="*/ 7677 h 10002"/>
                    <a:gd name="connsiteX35" fmla="*/ 207 w 10000"/>
                    <a:gd name="connsiteY35" fmla="*/ 6600 h 10002"/>
                    <a:gd name="connsiteX36" fmla="*/ 339 w 10000"/>
                    <a:gd name="connsiteY36" fmla="*/ 5660 h 10002"/>
                    <a:gd name="connsiteX37" fmla="*/ 464 w 10000"/>
                    <a:gd name="connsiteY37" fmla="*/ 4816 h 10002"/>
                    <a:gd name="connsiteX38" fmla="*/ 612 w 10000"/>
                    <a:gd name="connsiteY38" fmla="*/ 4017 h 10002"/>
                    <a:gd name="connsiteX39" fmla="*/ 792 w 10000"/>
                    <a:gd name="connsiteY39" fmla="*/ 3343 h 10002"/>
                    <a:gd name="connsiteX40" fmla="*/ 967 w 10000"/>
                    <a:gd name="connsiteY40" fmla="*/ 2758 h 10002"/>
                    <a:gd name="connsiteX41" fmla="*/ 1146 w 10000"/>
                    <a:gd name="connsiteY41" fmla="*/ 2167 h 10002"/>
                    <a:gd name="connsiteX42" fmla="*/ 1351 w 10000"/>
                    <a:gd name="connsiteY42" fmla="*/ 1690 h 10002"/>
                    <a:gd name="connsiteX43" fmla="*/ 1762 w 10000"/>
                    <a:gd name="connsiteY43" fmla="*/ 924 h 10002"/>
                    <a:gd name="connsiteX44" fmla="*/ 2178 w 10000"/>
                    <a:gd name="connsiteY44" fmla="*/ 436 h 10002"/>
                    <a:gd name="connsiteX45" fmla="*/ 2357 w 10000"/>
                    <a:gd name="connsiteY45" fmla="*/ 302 h 10002"/>
                    <a:gd name="connsiteX46" fmla="*/ 2512 w 10000"/>
                    <a:gd name="connsiteY46" fmla="*/ 206 h 10002"/>
                    <a:gd name="connsiteX47" fmla="*/ 2936 w 10000"/>
                    <a:gd name="connsiteY47" fmla="*/ 0 h 10002"/>
                    <a:gd name="connsiteX0" fmla="*/ 2936 w 10000"/>
                    <a:gd name="connsiteY0" fmla="*/ 0 h 9974"/>
                    <a:gd name="connsiteX1" fmla="*/ 7056 w 10000"/>
                    <a:gd name="connsiteY1" fmla="*/ 0 h 9974"/>
                    <a:gd name="connsiteX2" fmla="*/ 7184 w 10000"/>
                    <a:gd name="connsiteY2" fmla="*/ 58 h 9974"/>
                    <a:gd name="connsiteX3" fmla="*/ 7472 w 10000"/>
                    <a:gd name="connsiteY3" fmla="*/ 194 h 9974"/>
                    <a:gd name="connsiteX4" fmla="*/ 7652 w 10000"/>
                    <a:gd name="connsiteY4" fmla="*/ 302 h 9974"/>
                    <a:gd name="connsiteX5" fmla="*/ 7813 w 10000"/>
                    <a:gd name="connsiteY5" fmla="*/ 436 h 9974"/>
                    <a:gd name="connsiteX6" fmla="*/ 8099 w 10000"/>
                    <a:gd name="connsiteY6" fmla="*/ 741 h 9974"/>
                    <a:gd name="connsiteX7" fmla="*/ 8378 w 10000"/>
                    <a:gd name="connsiteY7" fmla="*/ 1162 h 9974"/>
                    <a:gd name="connsiteX8" fmla="*/ 8671 w 10000"/>
                    <a:gd name="connsiteY8" fmla="*/ 1690 h 9974"/>
                    <a:gd name="connsiteX9" fmla="*/ 8913 w 10000"/>
                    <a:gd name="connsiteY9" fmla="*/ 2361 h 9974"/>
                    <a:gd name="connsiteX10" fmla="*/ 9174 w 10000"/>
                    <a:gd name="connsiteY10" fmla="*/ 3115 h 9974"/>
                    <a:gd name="connsiteX11" fmla="*/ 9372 w 10000"/>
                    <a:gd name="connsiteY11" fmla="*/ 4017 h 9974"/>
                    <a:gd name="connsiteX12" fmla="*/ 9578 w 10000"/>
                    <a:gd name="connsiteY12" fmla="*/ 5094 h 9974"/>
                    <a:gd name="connsiteX13" fmla="*/ 9751 w 10000"/>
                    <a:gd name="connsiteY13" fmla="*/ 6273 h 9974"/>
                    <a:gd name="connsiteX14" fmla="*/ 9876 w 10000"/>
                    <a:gd name="connsiteY14" fmla="*/ 7677 h 9974"/>
                    <a:gd name="connsiteX15" fmla="*/ 9981 w 10000"/>
                    <a:gd name="connsiteY15" fmla="*/ 9248 h 9974"/>
                    <a:gd name="connsiteX16" fmla="*/ 10000 w 10000"/>
                    <a:gd name="connsiteY16" fmla="*/ 9912 h 9974"/>
                    <a:gd name="connsiteX17" fmla="*/ 8227 w 10000"/>
                    <a:gd name="connsiteY17" fmla="*/ 9915 h 9974"/>
                    <a:gd name="connsiteX18" fmla="*/ 8192 w 10000"/>
                    <a:gd name="connsiteY18" fmla="*/ 9391 h 9974"/>
                    <a:gd name="connsiteX19" fmla="*/ 8142 w 10000"/>
                    <a:gd name="connsiteY19" fmla="*/ 8430 h 9974"/>
                    <a:gd name="connsiteX20" fmla="*/ 8068 w 10000"/>
                    <a:gd name="connsiteY20" fmla="*/ 7553 h 9974"/>
                    <a:gd name="connsiteX21" fmla="*/ 7969 w 10000"/>
                    <a:gd name="connsiteY21" fmla="*/ 6777 h 9974"/>
                    <a:gd name="connsiteX22" fmla="*/ 7876 w 10000"/>
                    <a:gd name="connsiteY22" fmla="*/ 6137 h 9974"/>
                    <a:gd name="connsiteX23" fmla="*/ 7794 w 10000"/>
                    <a:gd name="connsiteY23" fmla="*/ 5660 h 9974"/>
                    <a:gd name="connsiteX24" fmla="*/ 7787 w 10000"/>
                    <a:gd name="connsiteY24" fmla="*/ 9971 h 9974"/>
                    <a:gd name="connsiteX25" fmla="*/ 2202 w 10000"/>
                    <a:gd name="connsiteY25" fmla="*/ 9943 h 9974"/>
                    <a:gd name="connsiteX26" fmla="*/ 2221 w 10000"/>
                    <a:gd name="connsiteY26" fmla="*/ 5544 h 9974"/>
                    <a:gd name="connsiteX27" fmla="*/ 2146 w 10000"/>
                    <a:gd name="connsiteY27" fmla="*/ 5946 h 9974"/>
                    <a:gd name="connsiteX28" fmla="*/ 2046 w 10000"/>
                    <a:gd name="connsiteY28" fmla="*/ 6763 h 9974"/>
                    <a:gd name="connsiteX29" fmla="*/ 1924 w 10000"/>
                    <a:gd name="connsiteY29" fmla="*/ 7691 h 9974"/>
                    <a:gd name="connsiteX30" fmla="*/ 1848 w 10000"/>
                    <a:gd name="connsiteY30" fmla="*/ 8788 h 9974"/>
                    <a:gd name="connsiteX31" fmla="*/ 1790 w 10000"/>
                    <a:gd name="connsiteY31" fmla="*/ 9957 h 9974"/>
                    <a:gd name="connsiteX32" fmla="*/ 1 w 10000"/>
                    <a:gd name="connsiteY32" fmla="*/ 9953 h 9974"/>
                    <a:gd name="connsiteX33" fmla="*/ 34 w 10000"/>
                    <a:gd name="connsiteY33" fmla="*/ 8843 h 9974"/>
                    <a:gd name="connsiteX34" fmla="*/ 109 w 10000"/>
                    <a:gd name="connsiteY34" fmla="*/ 7677 h 9974"/>
                    <a:gd name="connsiteX35" fmla="*/ 207 w 10000"/>
                    <a:gd name="connsiteY35" fmla="*/ 6600 h 9974"/>
                    <a:gd name="connsiteX36" fmla="*/ 339 w 10000"/>
                    <a:gd name="connsiteY36" fmla="*/ 5660 h 9974"/>
                    <a:gd name="connsiteX37" fmla="*/ 464 w 10000"/>
                    <a:gd name="connsiteY37" fmla="*/ 4816 h 9974"/>
                    <a:gd name="connsiteX38" fmla="*/ 612 w 10000"/>
                    <a:gd name="connsiteY38" fmla="*/ 4017 h 9974"/>
                    <a:gd name="connsiteX39" fmla="*/ 792 w 10000"/>
                    <a:gd name="connsiteY39" fmla="*/ 3343 h 9974"/>
                    <a:gd name="connsiteX40" fmla="*/ 967 w 10000"/>
                    <a:gd name="connsiteY40" fmla="*/ 2758 h 9974"/>
                    <a:gd name="connsiteX41" fmla="*/ 1146 w 10000"/>
                    <a:gd name="connsiteY41" fmla="*/ 2167 h 9974"/>
                    <a:gd name="connsiteX42" fmla="*/ 1351 w 10000"/>
                    <a:gd name="connsiteY42" fmla="*/ 1690 h 9974"/>
                    <a:gd name="connsiteX43" fmla="*/ 1762 w 10000"/>
                    <a:gd name="connsiteY43" fmla="*/ 924 h 9974"/>
                    <a:gd name="connsiteX44" fmla="*/ 2178 w 10000"/>
                    <a:gd name="connsiteY44" fmla="*/ 436 h 9974"/>
                    <a:gd name="connsiteX45" fmla="*/ 2357 w 10000"/>
                    <a:gd name="connsiteY45" fmla="*/ 302 h 9974"/>
                    <a:gd name="connsiteX46" fmla="*/ 2512 w 10000"/>
                    <a:gd name="connsiteY46" fmla="*/ 206 h 9974"/>
                    <a:gd name="connsiteX47" fmla="*/ 2936 w 10000"/>
                    <a:gd name="connsiteY47" fmla="*/ 0 h 9974"/>
                    <a:gd name="connsiteX0" fmla="*/ 2936 w 10000"/>
                    <a:gd name="connsiteY0" fmla="*/ 0 h 10028"/>
                    <a:gd name="connsiteX1" fmla="*/ 7056 w 10000"/>
                    <a:gd name="connsiteY1" fmla="*/ 0 h 10028"/>
                    <a:gd name="connsiteX2" fmla="*/ 7184 w 10000"/>
                    <a:gd name="connsiteY2" fmla="*/ 58 h 10028"/>
                    <a:gd name="connsiteX3" fmla="*/ 7472 w 10000"/>
                    <a:gd name="connsiteY3" fmla="*/ 195 h 10028"/>
                    <a:gd name="connsiteX4" fmla="*/ 7652 w 10000"/>
                    <a:gd name="connsiteY4" fmla="*/ 303 h 10028"/>
                    <a:gd name="connsiteX5" fmla="*/ 7813 w 10000"/>
                    <a:gd name="connsiteY5" fmla="*/ 437 h 10028"/>
                    <a:gd name="connsiteX6" fmla="*/ 8099 w 10000"/>
                    <a:gd name="connsiteY6" fmla="*/ 743 h 10028"/>
                    <a:gd name="connsiteX7" fmla="*/ 8378 w 10000"/>
                    <a:gd name="connsiteY7" fmla="*/ 1165 h 10028"/>
                    <a:gd name="connsiteX8" fmla="*/ 8671 w 10000"/>
                    <a:gd name="connsiteY8" fmla="*/ 1694 h 10028"/>
                    <a:gd name="connsiteX9" fmla="*/ 8913 w 10000"/>
                    <a:gd name="connsiteY9" fmla="*/ 2367 h 10028"/>
                    <a:gd name="connsiteX10" fmla="*/ 9174 w 10000"/>
                    <a:gd name="connsiteY10" fmla="*/ 3123 h 10028"/>
                    <a:gd name="connsiteX11" fmla="*/ 9372 w 10000"/>
                    <a:gd name="connsiteY11" fmla="*/ 4027 h 10028"/>
                    <a:gd name="connsiteX12" fmla="*/ 9578 w 10000"/>
                    <a:gd name="connsiteY12" fmla="*/ 5107 h 10028"/>
                    <a:gd name="connsiteX13" fmla="*/ 9751 w 10000"/>
                    <a:gd name="connsiteY13" fmla="*/ 6289 h 10028"/>
                    <a:gd name="connsiteX14" fmla="*/ 9876 w 10000"/>
                    <a:gd name="connsiteY14" fmla="*/ 7697 h 10028"/>
                    <a:gd name="connsiteX15" fmla="*/ 9981 w 10000"/>
                    <a:gd name="connsiteY15" fmla="*/ 9272 h 10028"/>
                    <a:gd name="connsiteX16" fmla="*/ 10000 w 10000"/>
                    <a:gd name="connsiteY16" fmla="*/ 9938 h 10028"/>
                    <a:gd name="connsiteX17" fmla="*/ 8227 w 10000"/>
                    <a:gd name="connsiteY17" fmla="*/ 9941 h 10028"/>
                    <a:gd name="connsiteX18" fmla="*/ 8192 w 10000"/>
                    <a:gd name="connsiteY18" fmla="*/ 9415 h 10028"/>
                    <a:gd name="connsiteX19" fmla="*/ 8142 w 10000"/>
                    <a:gd name="connsiteY19" fmla="*/ 8452 h 10028"/>
                    <a:gd name="connsiteX20" fmla="*/ 8068 w 10000"/>
                    <a:gd name="connsiteY20" fmla="*/ 7573 h 10028"/>
                    <a:gd name="connsiteX21" fmla="*/ 7969 w 10000"/>
                    <a:gd name="connsiteY21" fmla="*/ 6795 h 10028"/>
                    <a:gd name="connsiteX22" fmla="*/ 7876 w 10000"/>
                    <a:gd name="connsiteY22" fmla="*/ 6153 h 10028"/>
                    <a:gd name="connsiteX23" fmla="*/ 7794 w 10000"/>
                    <a:gd name="connsiteY23" fmla="*/ 5675 h 10028"/>
                    <a:gd name="connsiteX24" fmla="*/ 7771 w 10000"/>
                    <a:gd name="connsiteY24" fmla="*/ 10026 h 10028"/>
                    <a:gd name="connsiteX25" fmla="*/ 2202 w 10000"/>
                    <a:gd name="connsiteY25" fmla="*/ 9969 h 10028"/>
                    <a:gd name="connsiteX26" fmla="*/ 2221 w 10000"/>
                    <a:gd name="connsiteY26" fmla="*/ 5558 h 10028"/>
                    <a:gd name="connsiteX27" fmla="*/ 2146 w 10000"/>
                    <a:gd name="connsiteY27" fmla="*/ 5961 h 10028"/>
                    <a:gd name="connsiteX28" fmla="*/ 2046 w 10000"/>
                    <a:gd name="connsiteY28" fmla="*/ 6781 h 10028"/>
                    <a:gd name="connsiteX29" fmla="*/ 1924 w 10000"/>
                    <a:gd name="connsiteY29" fmla="*/ 7711 h 10028"/>
                    <a:gd name="connsiteX30" fmla="*/ 1848 w 10000"/>
                    <a:gd name="connsiteY30" fmla="*/ 8811 h 10028"/>
                    <a:gd name="connsiteX31" fmla="*/ 1790 w 10000"/>
                    <a:gd name="connsiteY31" fmla="*/ 9983 h 10028"/>
                    <a:gd name="connsiteX32" fmla="*/ 1 w 10000"/>
                    <a:gd name="connsiteY32" fmla="*/ 9979 h 10028"/>
                    <a:gd name="connsiteX33" fmla="*/ 34 w 10000"/>
                    <a:gd name="connsiteY33" fmla="*/ 8866 h 10028"/>
                    <a:gd name="connsiteX34" fmla="*/ 109 w 10000"/>
                    <a:gd name="connsiteY34" fmla="*/ 7697 h 10028"/>
                    <a:gd name="connsiteX35" fmla="*/ 207 w 10000"/>
                    <a:gd name="connsiteY35" fmla="*/ 6617 h 10028"/>
                    <a:gd name="connsiteX36" fmla="*/ 339 w 10000"/>
                    <a:gd name="connsiteY36" fmla="*/ 5675 h 10028"/>
                    <a:gd name="connsiteX37" fmla="*/ 464 w 10000"/>
                    <a:gd name="connsiteY37" fmla="*/ 4829 h 10028"/>
                    <a:gd name="connsiteX38" fmla="*/ 612 w 10000"/>
                    <a:gd name="connsiteY38" fmla="*/ 4027 h 10028"/>
                    <a:gd name="connsiteX39" fmla="*/ 792 w 10000"/>
                    <a:gd name="connsiteY39" fmla="*/ 3352 h 10028"/>
                    <a:gd name="connsiteX40" fmla="*/ 967 w 10000"/>
                    <a:gd name="connsiteY40" fmla="*/ 2765 h 10028"/>
                    <a:gd name="connsiteX41" fmla="*/ 1146 w 10000"/>
                    <a:gd name="connsiteY41" fmla="*/ 2173 h 10028"/>
                    <a:gd name="connsiteX42" fmla="*/ 1351 w 10000"/>
                    <a:gd name="connsiteY42" fmla="*/ 1694 h 10028"/>
                    <a:gd name="connsiteX43" fmla="*/ 1762 w 10000"/>
                    <a:gd name="connsiteY43" fmla="*/ 926 h 10028"/>
                    <a:gd name="connsiteX44" fmla="*/ 2178 w 10000"/>
                    <a:gd name="connsiteY44" fmla="*/ 437 h 10028"/>
                    <a:gd name="connsiteX45" fmla="*/ 2357 w 10000"/>
                    <a:gd name="connsiteY45" fmla="*/ 303 h 10028"/>
                    <a:gd name="connsiteX46" fmla="*/ 2512 w 10000"/>
                    <a:gd name="connsiteY46" fmla="*/ 207 h 10028"/>
                    <a:gd name="connsiteX47" fmla="*/ 2936 w 10000"/>
                    <a:gd name="connsiteY47" fmla="*/ 0 h 10028"/>
                    <a:gd name="connsiteX0" fmla="*/ 2936 w 10000"/>
                    <a:gd name="connsiteY0" fmla="*/ 0 h 10026"/>
                    <a:gd name="connsiteX1" fmla="*/ 7056 w 10000"/>
                    <a:gd name="connsiteY1" fmla="*/ 0 h 10026"/>
                    <a:gd name="connsiteX2" fmla="*/ 7184 w 10000"/>
                    <a:gd name="connsiteY2" fmla="*/ 58 h 10026"/>
                    <a:gd name="connsiteX3" fmla="*/ 7472 w 10000"/>
                    <a:gd name="connsiteY3" fmla="*/ 195 h 10026"/>
                    <a:gd name="connsiteX4" fmla="*/ 7652 w 10000"/>
                    <a:gd name="connsiteY4" fmla="*/ 303 h 10026"/>
                    <a:gd name="connsiteX5" fmla="*/ 7813 w 10000"/>
                    <a:gd name="connsiteY5" fmla="*/ 437 h 10026"/>
                    <a:gd name="connsiteX6" fmla="*/ 8099 w 10000"/>
                    <a:gd name="connsiteY6" fmla="*/ 743 h 10026"/>
                    <a:gd name="connsiteX7" fmla="*/ 8378 w 10000"/>
                    <a:gd name="connsiteY7" fmla="*/ 1165 h 10026"/>
                    <a:gd name="connsiteX8" fmla="*/ 8671 w 10000"/>
                    <a:gd name="connsiteY8" fmla="*/ 1694 h 10026"/>
                    <a:gd name="connsiteX9" fmla="*/ 8913 w 10000"/>
                    <a:gd name="connsiteY9" fmla="*/ 2367 h 10026"/>
                    <a:gd name="connsiteX10" fmla="*/ 9174 w 10000"/>
                    <a:gd name="connsiteY10" fmla="*/ 3123 h 10026"/>
                    <a:gd name="connsiteX11" fmla="*/ 9372 w 10000"/>
                    <a:gd name="connsiteY11" fmla="*/ 4027 h 10026"/>
                    <a:gd name="connsiteX12" fmla="*/ 9578 w 10000"/>
                    <a:gd name="connsiteY12" fmla="*/ 5107 h 10026"/>
                    <a:gd name="connsiteX13" fmla="*/ 9751 w 10000"/>
                    <a:gd name="connsiteY13" fmla="*/ 6289 h 10026"/>
                    <a:gd name="connsiteX14" fmla="*/ 9876 w 10000"/>
                    <a:gd name="connsiteY14" fmla="*/ 7697 h 10026"/>
                    <a:gd name="connsiteX15" fmla="*/ 9981 w 10000"/>
                    <a:gd name="connsiteY15" fmla="*/ 9272 h 10026"/>
                    <a:gd name="connsiteX16" fmla="*/ 10000 w 10000"/>
                    <a:gd name="connsiteY16" fmla="*/ 9938 h 10026"/>
                    <a:gd name="connsiteX17" fmla="*/ 8227 w 10000"/>
                    <a:gd name="connsiteY17" fmla="*/ 9941 h 10026"/>
                    <a:gd name="connsiteX18" fmla="*/ 8192 w 10000"/>
                    <a:gd name="connsiteY18" fmla="*/ 9415 h 10026"/>
                    <a:gd name="connsiteX19" fmla="*/ 8142 w 10000"/>
                    <a:gd name="connsiteY19" fmla="*/ 8452 h 10026"/>
                    <a:gd name="connsiteX20" fmla="*/ 8068 w 10000"/>
                    <a:gd name="connsiteY20" fmla="*/ 7573 h 10026"/>
                    <a:gd name="connsiteX21" fmla="*/ 7969 w 10000"/>
                    <a:gd name="connsiteY21" fmla="*/ 6795 h 10026"/>
                    <a:gd name="connsiteX22" fmla="*/ 7876 w 10000"/>
                    <a:gd name="connsiteY22" fmla="*/ 6153 h 10026"/>
                    <a:gd name="connsiteX23" fmla="*/ 7794 w 10000"/>
                    <a:gd name="connsiteY23" fmla="*/ 5675 h 10026"/>
                    <a:gd name="connsiteX24" fmla="*/ 7771 w 10000"/>
                    <a:gd name="connsiteY24" fmla="*/ 10026 h 10026"/>
                    <a:gd name="connsiteX25" fmla="*/ 2202 w 10000"/>
                    <a:gd name="connsiteY25" fmla="*/ 9969 h 10026"/>
                    <a:gd name="connsiteX26" fmla="*/ 2221 w 10000"/>
                    <a:gd name="connsiteY26" fmla="*/ 5558 h 10026"/>
                    <a:gd name="connsiteX27" fmla="*/ 2146 w 10000"/>
                    <a:gd name="connsiteY27" fmla="*/ 5961 h 10026"/>
                    <a:gd name="connsiteX28" fmla="*/ 2046 w 10000"/>
                    <a:gd name="connsiteY28" fmla="*/ 6781 h 10026"/>
                    <a:gd name="connsiteX29" fmla="*/ 1924 w 10000"/>
                    <a:gd name="connsiteY29" fmla="*/ 7711 h 10026"/>
                    <a:gd name="connsiteX30" fmla="*/ 1848 w 10000"/>
                    <a:gd name="connsiteY30" fmla="*/ 8811 h 10026"/>
                    <a:gd name="connsiteX31" fmla="*/ 1790 w 10000"/>
                    <a:gd name="connsiteY31" fmla="*/ 9983 h 10026"/>
                    <a:gd name="connsiteX32" fmla="*/ 1 w 10000"/>
                    <a:gd name="connsiteY32" fmla="*/ 9979 h 10026"/>
                    <a:gd name="connsiteX33" fmla="*/ 34 w 10000"/>
                    <a:gd name="connsiteY33" fmla="*/ 8866 h 10026"/>
                    <a:gd name="connsiteX34" fmla="*/ 109 w 10000"/>
                    <a:gd name="connsiteY34" fmla="*/ 7697 h 10026"/>
                    <a:gd name="connsiteX35" fmla="*/ 207 w 10000"/>
                    <a:gd name="connsiteY35" fmla="*/ 6617 h 10026"/>
                    <a:gd name="connsiteX36" fmla="*/ 339 w 10000"/>
                    <a:gd name="connsiteY36" fmla="*/ 5675 h 10026"/>
                    <a:gd name="connsiteX37" fmla="*/ 464 w 10000"/>
                    <a:gd name="connsiteY37" fmla="*/ 4829 h 10026"/>
                    <a:gd name="connsiteX38" fmla="*/ 612 w 10000"/>
                    <a:gd name="connsiteY38" fmla="*/ 4027 h 10026"/>
                    <a:gd name="connsiteX39" fmla="*/ 792 w 10000"/>
                    <a:gd name="connsiteY39" fmla="*/ 3352 h 10026"/>
                    <a:gd name="connsiteX40" fmla="*/ 967 w 10000"/>
                    <a:gd name="connsiteY40" fmla="*/ 2765 h 10026"/>
                    <a:gd name="connsiteX41" fmla="*/ 1146 w 10000"/>
                    <a:gd name="connsiteY41" fmla="*/ 2173 h 10026"/>
                    <a:gd name="connsiteX42" fmla="*/ 1351 w 10000"/>
                    <a:gd name="connsiteY42" fmla="*/ 1694 h 10026"/>
                    <a:gd name="connsiteX43" fmla="*/ 1762 w 10000"/>
                    <a:gd name="connsiteY43" fmla="*/ 926 h 10026"/>
                    <a:gd name="connsiteX44" fmla="*/ 2178 w 10000"/>
                    <a:gd name="connsiteY44" fmla="*/ 437 h 10026"/>
                    <a:gd name="connsiteX45" fmla="*/ 2357 w 10000"/>
                    <a:gd name="connsiteY45" fmla="*/ 303 h 10026"/>
                    <a:gd name="connsiteX46" fmla="*/ 2512 w 10000"/>
                    <a:gd name="connsiteY46" fmla="*/ 207 h 10026"/>
                    <a:gd name="connsiteX47" fmla="*/ 2936 w 10000"/>
                    <a:gd name="connsiteY47" fmla="*/ 0 h 10026"/>
                    <a:gd name="connsiteX0" fmla="*/ 2936 w 10000"/>
                    <a:gd name="connsiteY0" fmla="*/ 0 h 9997"/>
                    <a:gd name="connsiteX1" fmla="*/ 7056 w 10000"/>
                    <a:gd name="connsiteY1" fmla="*/ 0 h 9997"/>
                    <a:gd name="connsiteX2" fmla="*/ 7184 w 10000"/>
                    <a:gd name="connsiteY2" fmla="*/ 58 h 9997"/>
                    <a:gd name="connsiteX3" fmla="*/ 7472 w 10000"/>
                    <a:gd name="connsiteY3" fmla="*/ 195 h 9997"/>
                    <a:gd name="connsiteX4" fmla="*/ 7652 w 10000"/>
                    <a:gd name="connsiteY4" fmla="*/ 303 h 9997"/>
                    <a:gd name="connsiteX5" fmla="*/ 7813 w 10000"/>
                    <a:gd name="connsiteY5" fmla="*/ 437 h 9997"/>
                    <a:gd name="connsiteX6" fmla="*/ 8099 w 10000"/>
                    <a:gd name="connsiteY6" fmla="*/ 743 h 9997"/>
                    <a:gd name="connsiteX7" fmla="*/ 8378 w 10000"/>
                    <a:gd name="connsiteY7" fmla="*/ 1165 h 9997"/>
                    <a:gd name="connsiteX8" fmla="*/ 8671 w 10000"/>
                    <a:gd name="connsiteY8" fmla="*/ 1694 h 9997"/>
                    <a:gd name="connsiteX9" fmla="*/ 8913 w 10000"/>
                    <a:gd name="connsiteY9" fmla="*/ 2367 h 9997"/>
                    <a:gd name="connsiteX10" fmla="*/ 9174 w 10000"/>
                    <a:gd name="connsiteY10" fmla="*/ 3123 h 9997"/>
                    <a:gd name="connsiteX11" fmla="*/ 9372 w 10000"/>
                    <a:gd name="connsiteY11" fmla="*/ 4027 h 9997"/>
                    <a:gd name="connsiteX12" fmla="*/ 9578 w 10000"/>
                    <a:gd name="connsiteY12" fmla="*/ 5107 h 9997"/>
                    <a:gd name="connsiteX13" fmla="*/ 9751 w 10000"/>
                    <a:gd name="connsiteY13" fmla="*/ 6289 h 9997"/>
                    <a:gd name="connsiteX14" fmla="*/ 9876 w 10000"/>
                    <a:gd name="connsiteY14" fmla="*/ 7697 h 9997"/>
                    <a:gd name="connsiteX15" fmla="*/ 9981 w 10000"/>
                    <a:gd name="connsiteY15" fmla="*/ 9272 h 9997"/>
                    <a:gd name="connsiteX16" fmla="*/ 10000 w 10000"/>
                    <a:gd name="connsiteY16" fmla="*/ 9938 h 9997"/>
                    <a:gd name="connsiteX17" fmla="*/ 8227 w 10000"/>
                    <a:gd name="connsiteY17" fmla="*/ 9941 h 9997"/>
                    <a:gd name="connsiteX18" fmla="*/ 8192 w 10000"/>
                    <a:gd name="connsiteY18" fmla="*/ 9415 h 9997"/>
                    <a:gd name="connsiteX19" fmla="*/ 8142 w 10000"/>
                    <a:gd name="connsiteY19" fmla="*/ 8452 h 9997"/>
                    <a:gd name="connsiteX20" fmla="*/ 8068 w 10000"/>
                    <a:gd name="connsiteY20" fmla="*/ 7573 h 9997"/>
                    <a:gd name="connsiteX21" fmla="*/ 7969 w 10000"/>
                    <a:gd name="connsiteY21" fmla="*/ 6795 h 9997"/>
                    <a:gd name="connsiteX22" fmla="*/ 7876 w 10000"/>
                    <a:gd name="connsiteY22" fmla="*/ 6153 h 9997"/>
                    <a:gd name="connsiteX23" fmla="*/ 7794 w 10000"/>
                    <a:gd name="connsiteY23" fmla="*/ 5675 h 9997"/>
                    <a:gd name="connsiteX24" fmla="*/ 7771 w 10000"/>
                    <a:gd name="connsiteY24" fmla="*/ 9997 h 9997"/>
                    <a:gd name="connsiteX25" fmla="*/ 2202 w 10000"/>
                    <a:gd name="connsiteY25" fmla="*/ 9969 h 9997"/>
                    <a:gd name="connsiteX26" fmla="*/ 2221 w 10000"/>
                    <a:gd name="connsiteY26" fmla="*/ 5558 h 9997"/>
                    <a:gd name="connsiteX27" fmla="*/ 2146 w 10000"/>
                    <a:gd name="connsiteY27" fmla="*/ 5961 h 9997"/>
                    <a:gd name="connsiteX28" fmla="*/ 2046 w 10000"/>
                    <a:gd name="connsiteY28" fmla="*/ 6781 h 9997"/>
                    <a:gd name="connsiteX29" fmla="*/ 1924 w 10000"/>
                    <a:gd name="connsiteY29" fmla="*/ 7711 h 9997"/>
                    <a:gd name="connsiteX30" fmla="*/ 1848 w 10000"/>
                    <a:gd name="connsiteY30" fmla="*/ 8811 h 9997"/>
                    <a:gd name="connsiteX31" fmla="*/ 1790 w 10000"/>
                    <a:gd name="connsiteY31" fmla="*/ 9983 h 9997"/>
                    <a:gd name="connsiteX32" fmla="*/ 1 w 10000"/>
                    <a:gd name="connsiteY32" fmla="*/ 9979 h 9997"/>
                    <a:gd name="connsiteX33" fmla="*/ 34 w 10000"/>
                    <a:gd name="connsiteY33" fmla="*/ 8866 h 9997"/>
                    <a:gd name="connsiteX34" fmla="*/ 109 w 10000"/>
                    <a:gd name="connsiteY34" fmla="*/ 7697 h 9997"/>
                    <a:gd name="connsiteX35" fmla="*/ 207 w 10000"/>
                    <a:gd name="connsiteY35" fmla="*/ 6617 h 9997"/>
                    <a:gd name="connsiteX36" fmla="*/ 339 w 10000"/>
                    <a:gd name="connsiteY36" fmla="*/ 5675 h 9997"/>
                    <a:gd name="connsiteX37" fmla="*/ 464 w 10000"/>
                    <a:gd name="connsiteY37" fmla="*/ 4829 h 9997"/>
                    <a:gd name="connsiteX38" fmla="*/ 612 w 10000"/>
                    <a:gd name="connsiteY38" fmla="*/ 4027 h 9997"/>
                    <a:gd name="connsiteX39" fmla="*/ 792 w 10000"/>
                    <a:gd name="connsiteY39" fmla="*/ 3352 h 9997"/>
                    <a:gd name="connsiteX40" fmla="*/ 967 w 10000"/>
                    <a:gd name="connsiteY40" fmla="*/ 2765 h 9997"/>
                    <a:gd name="connsiteX41" fmla="*/ 1146 w 10000"/>
                    <a:gd name="connsiteY41" fmla="*/ 2173 h 9997"/>
                    <a:gd name="connsiteX42" fmla="*/ 1351 w 10000"/>
                    <a:gd name="connsiteY42" fmla="*/ 1694 h 9997"/>
                    <a:gd name="connsiteX43" fmla="*/ 1762 w 10000"/>
                    <a:gd name="connsiteY43" fmla="*/ 926 h 9997"/>
                    <a:gd name="connsiteX44" fmla="*/ 2178 w 10000"/>
                    <a:gd name="connsiteY44" fmla="*/ 437 h 9997"/>
                    <a:gd name="connsiteX45" fmla="*/ 2357 w 10000"/>
                    <a:gd name="connsiteY45" fmla="*/ 303 h 9997"/>
                    <a:gd name="connsiteX46" fmla="*/ 2512 w 10000"/>
                    <a:gd name="connsiteY46" fmla="*/ 207 h 9997"/>
                    <a:gd name="connsiteX47" fmla="*/ 2936 w 10000"/>
                    <a:gd name="connsiteY47" fmla="*/ 0 h 9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000" h="9997">
                      <a:moveTo>
                        <a:pt x="2936" y="0"/>
                      </a:moveTo>
                      <a:lnTo>
                        <a:pt x="7056" y="0"/>
                      </a:lnTo>
                      <a:cubicBezTo>
                        <a:pt x="7099" y="19"/>
                        <a:pt x="7141" y="39"/>
                        <a:pt x="7184" y="58"/>
                      </a:cubicBezTo>
                      <a:lnTo>
                        <a:pt x="7472" y="195"/>
                      </a:lnTo>
                      <a:lnTo>
                        <a:pt x="7652" y="303"/>
                      </a:lnTo>
                      <a:cubicBezTo>
                        <a:pt x="7706" y="347"/>
                        <a:pt x="7759" y="393"/>
                        <a:pt x="7813" y="437"/>
                      </a:cubicBezTo>
                      <a:lnTo>
                        <a:pt x="8099" y="743"/>
                      </a:lnTo>
                      <a:lnTo>
                        <a:pt x="8378" y="1165"/>
                      </a:lnTo>
                      <a:lnTo>
                        <a:pt x="8671" y="1694"/>
                      </a:lnTo>
                      <a:cubicBezTo>
                        <a:pt x="8752" y="1918"/>
                        <a:pt x="8832" y="2143"/>
                        <a:pt x="8913" y="2367"/>
                      </a:cubicBezTo>
                      <a:lnTo>
                        <a:pt x="9174" y="3123"/>
                      </a:lnTo>
                      <a:cubicBezTo>
                        <a:pt x="9241" y="3426"/>
                        <a:pt x="9306" y="3728"/>
                        <a:pt x="9372" y="4027"/>
                      </a:cubicBezTo>
                      <a:cubicBezTo>
                        <a:pt x="9440" y="4393"/>
                        <a:pt x="9510" y="4746"/>
                        <a:pt x="9578" y="5107"/>
                      </a:cubicBezTo>
                      <a:cubicBezTo>
                        <a:pt x="9635" y="5505"/>
                        <a:pt x="9693" y="5894"/>
                        <a:pt x="9751" y="6289"/>
                      </a:cubicBezTo>
                      <a:cubicBezTo>
                        <a:pt x="9792" y="6764"/>
                        <a:pt x="9835" y="7225"/>
                        <a:pt x="9876" y="7697"/>
                      </a:cubicBezTo>
                      <a:cubicBezTo>
                        <a:pt x="9912" y="8217"/>
                        <a:pt x="9946" y="8750"/>
                        <a:pt x="9981" y="9272"/>
                      </a:cubicBezTo>
                      <a:cubicBezTo>
                        <a:pt x="10002" y="9656"/>
                        <a:pt x="9987" y="9644"/>
                        <a:pt x="10000" y="9938"/>
                      </a:cubicBezTo>
                      <a:cubicBezTo>
                        <a:pt x="10019" y="9918"/>
                        <a:pt x="8214" y="9915"/>
                        <a:pt x="8227" y="9941"/>
                      </a:cubicBezTo>
                      <a:cubicBezTo>
                        <a:pt x="8220" y="9755"/>
                        <a:pt x="8203" y="9677"/>
                        <a:pt x="8192" y="9415"/>
                      </a:cubicBezTo>
                      <a:cubicBezTo>
                        <a:pt x="8175" y="9090"/>
                        <a:pt x="8158" y="8774"/>
                        <a:pt x="8142" y="8452"/>
                      </a:cubicBezTo>
                      <a:cubicBezTo>
                        <a:pt x="8117" y="8156"/>
                        <a:pt x="8092" y="7863"/>
                        <a:pt x="8068" y="7573"/>
                      </a:cubicBezTo>
                      <a:cubicBezTo>
                        <a:pt x="8035" y="7314"/>
                        <a:pt x="8002" y="7052"/>
                        <a:pt x="7969" y="6795"/>
                      </a:cubicBezTo>
                      <a:cubicBezTo>
                        <a:pt x="7937" y="6576"/>
                        <a:pt x="7907" y="6363"/>
                        <a:pt x="7876" y="6153"/>
                      </a:cubicBezTo>
                      <a:cubicBezTo>
                        <a:pt x="7847" y="5993"/>
                        <a:pt x="7821" y="5833"/>
                        <a:pt x="7794" y="5675"/>
                      </a:cubicBezTo>
                      <a:cubicBezTo>
                        <a:pt x="7787" y="7127"/>
                        <a:pt x="7778" y="8544"/>
                        <a:pt x="7771" y="9997"/>
                      </a:cubicBezTo>
                      <a:cubicBezTo>
                        <a:pt x="7781" y="9982"/>
                        <a:pt x="2201" y="9980"/>
                        <a:pt x="2202" y="9969"/>
                      </a:cubicBezTo>
                      <a:cubicBezTo>
                        <a:pt x="2208" y="8495"/>
                        <a:pt x="2215" y="7029"/>
                        <a:pt x="2221" y="5558"/>
                      </a:cubicBezTo>
                      <a:cubicBezTo>
                        <a:pt x="2196" y="5697"/>
                        <a:pt x="2171" y="5830"/>
                        <a:pt x="2146" y="5961"/>
                      </a:cubicBezTo>
                      <a:cubicBezTo>
                        <a:pt x="2113" y="6234"/>
                        <a:pt x="2081" y="6506"/>
                        <a:pt x="2046" y="6781"/>
                      </a:cubicBezTo>
                      <a:cubicBezTo>
                        <a:pt x="2005" y="7089"/>
                        <a:pt x="1965" y="7402"/>
                        <a:pt x="1924" y="7711"/>
                      </a:cubicBezTo>
                      <a:cubicBezTo>
                        <a:pt x="1898" y="8077"/>
                        <a:pt x="1873" y="8444"/>
                        <a:pt x="1848" y="8811"/>
                      </a:cubicBezTo>
                      <a:cubicBezTo>
                        <a:pt x="1824" y="9229"/>
                        <a:pt x="1814" y="9564"/>
                        <a:pt x="1790" y="9983"/>
                      </a:cubicBezTo>
                      <a:cubicBezTo>
                        <a:pt x="1803" y="9969"/>
                        <a:pt x="-7" y="9972"/>
                        <a:pt x="1" y="9979"/>
                      </a:cubicBezTo>
                      <a:cubicBezTo>
                        <a:pt x="28" y="9609"/>
                        <a:pt x="7" y="9236"/>
                        <a:pt x="34" y="8866"/>
                      </a:cubicBezTo>
                      <a:cubicBezTo>
                        <a:pt x="58" y="8475"/>
                        <a:pt x="83" y="8088"/>
                        <a:pt x="109" y="7697"/>
                      </a:cubicBezTo>
                      <a:cubicBezTo>
                        <a:pt x="142" y="7335"/>
                        <a:pt x="174" y="6977"/>
                        <a:pt x="207" y="6617"/>
                      </a:cubicBezTo>
                      <a:cubicBezTo>
                        <a:pt x="250" y="6298"/>
                        <a:pt x="296" y="5990"/>
                        <a:pt x="339" y="5675"/>
                      </a:cubicBezTo>
                      <a:cubicBezTo>
                        <a:pt x="381" y="5391"/>
                        <a:pt x="422" y="5110"/>
                        <a:pt x="464" y="4829"/>
                      </a:cubicBezTo>
                      <a:cubicBezTo>
                        <a:pt x="513" y="4560"/>
                        <a:pt x="563" y="4292"/>
                        <a:pt x="612" y="4027"/>
                      </a:cubicBezTo>
                      <a:cubicBezTo>
                        <a:pt x="673" y="3803"/>
                        <a:pt x="732" y="3575"/>
                        <a:pt x="792" y="3352"/>
                      </a:cubicBezTo>
                      <a:cubicBezTo>
                        <a:pt x="851" y="3157"/>
                        <a:pt x="908" y="2960"/>
                        <a:pt x="967" y="2765"/>
                      </a:cubicBezTo>
                      <a:cubicBezTo>
                        <a:pt x="1027" y="2568"/>
                        <a:pt x="1086" y="2367"/>
                        <a:pt x="1146" y="2173"/>
                      </a:cubicBezTo>
                      <a:cubicBezTo>
                        <a:pt x="1214" y="2013"/>
                        <a:pt x="1283" y="1854"/>
                        <a:pt x="1351" y="1694"/>
                      </a:cubicBezTo>
                      <a:lnTo>
                        <a:pt x="1762" y="926"/>
                      </a:lnTo>
                      <a:lnTo>
                        <a:pt x="2178" y="437"/>
                      </a:lnTo>
                      <a:lnTo>
                        <a:pt x="2357" y="303"/>
                      </a:lnTo>
                      <a:lnTo>
                        <a:pt x="2512" y="207"/>
                      </a:lnTo>
                      <a:lnTo>
                        <a:pt x="2936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74" name="Freeform 10"/>
                <p:cNvSpPr>
                  <a:spLocks/>
                </p:cNvSpPr>
                <p:nvPr/>
              </p:nvSpPr>
              <p:spPr bwMode="auto">
                <a:xfrm>
                  <a:off x="744538" y="2293938"/>
                  <a:ext cx="596900" cy="596900"/>
                </a:xfrm>
                <a:custGeom>
                  <a:avLst/>
                  <a:gdLst>
                    <a:gd name="T0" fmla="*/ 347 w 752"/>
                    <a:gd name="T1" fmla="*/ 0 h 753"/>
                    <a:gd name="T2" fmla="*/ 421 w 752"/>
                    <a:gd name="T3" fmla="*/ 0 h 753"/>
                    <a:gd name="T4" fmla="*/ 460 w 752"/>
                    <a:gd name="T5" fmla="*/ 8 h 753"/>
                    <a:gd name="T6" fmla="*/ 496 w 752"/>
                    <a:gd name="T7" fmla="*/ 21 h 753"/>
                    <a:gd name="T8" fmla="*/ 530 w 752"/>
                    <a:gd name="T9" fmla="*/ 34 h 753"/>
                    <a:gd name="T10" fmla="*/ 563 w 752"/>
                    <a:gd name="T11" fmla="*/ 49 h 753"/>
                    <a:gd name="T12" fmla="*/ 597 w 752"/>
                    <a:gd name="T13" fmla="*/ 71 h 753"/>
                    <a:gd name="T14" fmla="*/ 622 w 752"/>
                    <a:gd name="T15" fmla="*/ 91 h 753"/>
                    <a:gd name="T16" fmla="*/ 651 w 752"/>
                    <a:gd name="T17" fmla="*/ 117 h 753"/>
                    <a:gd name="T18" fmla="*/ 693 w 752"/>
                    <a:gd name="T19" fmla="*/ 176 h 753"/>
                    <a:gd name="T20" fmla="*/ 726 w 752"/>
                    <a:gd name="T21" fmla="*/ 242 h 753"/>
                    <a:gd name="T22" fmla="*/ 739 w 752"/>
                    <a:gd name="T23" fmla="*/ 276 h 753"/>
                    <a:gd name="T24" fmla="*/ 744 w 752"/>
                    <a:gd name="T25" fmla="*/ 310 h 753"/>
                    <a:gd name="T26" fmla="*/ 752 w 752"/>
                    <a:gd name="T27" fmla="*/ 384 h 753"/>
                    <a:gd name="T28" fmla="*/ 747 w 752"/>
                    <a:gd name="T29" fmla="*/ 423 h 753"/>
                    <a:gd name="T30" fmla="*/ 731 w 752"/>
                    <a:gd name="T31" fmla="*/ 498 h 753"/>
                    <a:gd name="T32" fmla="*/ 680 w 752"/>
                    <a:gd name="T33" fmla="*/ 598 h 753"/>
                    <a:gd name="T34" fmla="*/ 655 w 752"/>
                    <a:gd name="T35" fmla="*/ 623 h 753"/>
                    <a:gd name="T36" fmla="*/ 630 w 752"/>
                    <a:gd name="T37" fmla="*/ 653 h 753"/>
                    <a:gd name="T38" fmla="*/ 572 w 752"/>
                    <a:gd name="T39" fmla="*/ 694 h 753"/>
                    <a:gd name="T40" fmla="*/ 543 w 752"/>
                    <a:gd name="T41" fmla="*/ 710 h 753"/>
                    <a:gd name="T42" fmla="*/ 509 w 752"/>
                    <a:gd name="T43" fmla="*/ 728 h 753"/>
                    <a:gd name="T44" fmla="*/ 475 w 752"/>
                    <a:gd name="T45" fmla="*/ 736 h 753"/>
                    <a:gd name="T46" fmla="*/ 439 w 752"/>
                    <a:gd name="T47" fmla="*/ 744 h 753"/>
                    <a:gd name="T48" fmla="*/ 363 w 752"/>
                    <a:gd name="T49" fmla="*/ 753 h 753"/>
                    <a:gd name="T50" fmla="*/ 325 w 752"/>
                    <a:gd name="T51" fmla="*/ 748 h 753"/>
                    <a:gd name="T52" fmla="*/ 250 w 752"/>
                    <a:gd name="T53" fmla="*/ 731 h 753"/>
                    <a:gd name="T54" fmla="*/ 184 w 752"/>
                    <a:gd name="T55" fmla="*/ 699 h 753"/>
                    <a:gd name="T56" fmla="*/ 154 w 752"/>
                    <a:gd name="T57" fmla="*/ 682 h 753"/>
                    <a:gd name="T58" fmla="*/ 125 w 752"/>
                    <a:gd name="T59" fmla="*/ 656 h 753"/>
                    <a:gd name="T60" fmla="*/ 100 w 752"/>
                    <a:gd name="T61" fmla="*/ 632 h 753"/>
                    <a:gd name="T62" fmla="*/ 75 w 752"/>
                    <a:gd name="T63" fmla="*/ 603 h 753"/>
                    <a:gd name="T64" fmla="*/ 54 w 752"/>
                    <a:gd name="T65" fmla="*/ 573 h 753"/>
                    <a:gd name="T66" fmla="*/ 37 w 752"/>
                    <a:gd name="T67" fmla="*/ 544 h 753"/>
                    <a:gd name="T68" fmla="*/ 11 w 752"/>
                    <a:gd name="T69" fmla="*/ 477 h 753"/>
                    <a:gd name="T70" fmla="*/ 3 w 752"/>
                    <a:gd name="T71" fmla="*/ 439 h 753"/>
                    <a:gd name="T72" fmla="*/ 0 w 752"/>
                    <a:gd name="T73" fmla="*/ 401 h 753"/>
                    <a:gd name="T74" fmla="*/ 0 w 752"/>
                    <a:gd name="T75" fmla="*/ 326 h 753"/>
                    <a:gd name="T76" fmla="*/ 8 w 752"/>
                    <a:gd name="T77" fmla="*/ 287 h 753"/>
                    <a:gd name="T78" fmla="*/ 19 w 752"/>
                    <a:gd name="T79" fmla="*/ 251 h 753"/>
                    <a:gd name="T80" fmla="*/ 32 w 752"/>
                    <a:gd name="T81" fmla="*/ 218 h 753"/>
                    <a:gd name="T82" fmla="*/ 50 w 752"/>
                    <a:gd name="T83" fmla="*/ 184 h 753"/>
                    <a:gd name="T84" fmla="*/ 91 w 752"/>
                    <a:gd name="T85" fmla="*/ 125 h 753"/>
                    <a:gd name="T86" fmla="*/ 116 w 752"/>
                    <a:gd name="T87" fmla="*/ 101 h 753"/>
                    <a:gd name="T88" fmla="*/ 145 w 752"/>
                    <a:gd name="T89" fmla="*/ 76 h 753"/>
                    <a:gd name="T90" fmla="*/ 174 w 752"/>
                    <a:gd name="T91" fmla="*/ 54 h 753"/>
                    <a:gd name="T92" fmla="*/ 208 w 752"/>
                    <a:gd name="T93" fmla="*/ 37 h 753"/>
                    <a:gd name="T94" fmla="*/ 274 w 752"/>
                    <a:gd name="T95" fmla="*/ 13 h 753"/>
                    <a:gd name="T96" fmla="*/ 308 w 752"/>
                    <a:gd name="T97" fmla="*/ 4 h 753"/>
                    <a:gd name="T98" fmla="*/ 347 w 752"/>
                    <a:gd name="T9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52" h="753">
                      <a:moveTo>
                        <a:pt x="347" y="0"/>
                      </a:moveTo>
                      <a:lnTo>
                        <a:pt x="421" y="0"/>
                      </a:lnTo>
                      <a:lnTo>
                        <a:pt x="460" y="8"/>
                      </a:lnTo>
                      <a:lnTo>
                        <a:pt x="496" y="21"/>
                      </a:lnTo>
                      <a:lnTo>
                        <a:pt x="530" y="34"/>
                      </a:lnTo>
                      <a:lnTo>
                        <a:pt x="563" y="49"/>
                      </a:lnTo>
                      <a:lnTo>
                        <a:pt x="597" y="71"/>
                      </a:lnTo>
                      <a:lnTo>
                        <a:pt x="622" y="91"/>
                      </a:lnTo>
                      <a:lnTo>
                        <a:pt x="651" y="117"/>
                      </a:lnTo>
                      <a:lnTo>
                        <a:pt x="693" y="176"/>
                      </a:lnTo>
                      <a:lnTo>
                        <a:pt x="726" y="242"/>
                      </a:lnTo>
                      <a:lnTo>
                        <a:pt x="739" y="276"/>
                      </a:lnTo>
                      <a:lnTo>
                        <a:pt x="744" y="310"/>
                      </a:lnTo>
                      <a:lnTo>
                        <a:pt x="752" y="384"/>
                      </a:lnTo>
                      <a:lnTo>
                        <a:pt x="747" y="423"/>
                      </a:lnTo>
                      <a:lnTo>
                        <a:pt x="731" y="498"/>
                      </a:lnTo>
                      <a:lnTo>
                        <a:pt x="680" y="598"/>
                      </a:lnTo>
                      <a:lnTo>
                        <a:pt x="655" y="623"/>
                      </a:lnTo>
                      <a:lnTo>
                        <a:pt x="630" y="653"/>
                      </a:lnTo>
                      <a:lnTo>
                        <a:pt x="572" y="694"/>
                      </a:lnTo>
                      <a:lnTo>
                        <a:pt x="543" y="710"/>
                      </a:lnTo>
                      <a:lnTo>
                        <a:pt x="509" y="728"/>
                      </a:lnTo>
                      <a:lnTo>
                        <a:pt x="475" y="736"/>
                      </a:lnTo>
                      <a:lnTo>
                        <a:pt x="439" y="744"/>
                      </a:lnTo>
                      <a:lnTo>
                        <a:pt x="363" y="753"/>
                      </a:lnTo>
                      <a:lnTo>
                        <a:pt x="325" y="748"/>
                      </a:lnTo>
                      <a:lnTo>
                        <a:pt x="250" y="731"/>
                      </a:lnTo>
                      <a:lnTo>
                        <a:pt x="184" y="699"/>
                      </a:lnTo>
                      <a:lnTo>
                        <a:pt x="154" y="682"/>
                      </a:lnTo>
                      <a:lnTo>
                        <a:pt x="125" y="656"/>
                      </a:lnTo>
                      <a:lnTo>
                        <a:pt x="100" y="632"/>
                      </a:lnTo>
                      <a:lnTo>
                        <a:pt x="75" y="603"/>
                      </a:lnTo>
                      <a:lnTo>
                        <a:pt x="54" y="573"/>
                      </a:lnTo>
                      <a:lnTo>
                        <a:pt x="37" y="544"/>
                      </a:lnTo>
                      <a:lnTo>
                        <a:pt x="11" y="477"/>
                      </a:lnTo>
                      <a:lnTo>
                        <a:pt x="3" y="439"/>
                      </a:lnTo>
                      <a:lnTo>
                        <a:pt x="0" y="401"/>
                      </a:lnTo>
                      <a:lnTo>
                        <a:pt x="0" y="326"/>
                      </a:lnTo>
                      <a:lnTo>
                        <a:pt x="8" y="287"/>
                      </a:lnTo>
                      <a:lnTo>
                        <a:pt x="19" y="251"/>
                      </a:lnTo>
                      <a:lnTo>
                        <a:pt x="32" y="218"/>
                      </a:lnTo>
                      <a:lnTo>
                        <a:pt x="50" y="184"/>
                      </a:lnTo>
                      <a:lnTo>
                        <a:pt x="91" y="125"/>
                      </a:lnTo>
                      <a:lnTo>
                        <a:pt x="116" y="101"/>
                      </a:lnTo>
                      <a:lnTo>
                        <a:pt x="145" y="76"/>
                      </a:lnTo>
                      <a:lnTo>
                        <a:pt x="174" y="54"/>
                      </a:lnTo>
                      <a:lnTo>
                        <a:pt x="208" y="37"/>
                      </a:lnTo>
                      <a:lnTo>
                        <a:pt x="274" y="13"/>
                      </a:lnTo>
                      <a:lnTo>
                        <a:pt x="308" y="4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1081590" y="6165304"/>
                <a:ext cx="322058" cy="322058"/>
                <a:chOff x="8079349" y="3920374"/>
                <a:chExt cx="615309" cy="615309"/>
              </a:xfrm>
            </p:grpSpPr>
            <p:sp>
              <p:nvSpPr>
                <p:cNvPr id="70" name="Овал 69"/>
                <p:cNvSpPr/>
                <p:nvPr/>
              </p:nvSpPr>
              <p:spPr>
                <a:xfrm>
                  <a:off x="8079349" y="3920374"/>
                  <a:ext cx="615309" cy="6153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>
                  <a:off x="8299113" y="3971678"/>
                  <a:ext cx="170900" cy="51270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 rot="5400000">
                  <a:off x="8301553" y="3971678"/>
                  <a:ext cx="170900" cy="51270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62" name="Прямоугольник 61"/>
              <p:cNvSpPr/>
              <p:nvPr/>
            </p:nvSpPr>
            <p:spPr>
              <a:xfrm>
                <a:off x="942659" y="5373217"/>
                <a:ext cx="578152" cy="761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1115616" y="5301208"/>
                <a:ext cx="226041" cy="2260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1172126" y="5362388"/>
                <a:ext cx="113020" cy="113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 rot="5400000">
                <a:off x="961594" y="5926032"/>
                <a:ext cx="183044" cy="56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995515" y="5987485"/>
                <a:ext cx="105812" cy="1058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 rot="5400000">
                <a:off x="1377437" y="5880273"/>
                <a:ext cx="91523" cy="56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9" name="Арка 68"/>
              <p:cNvSpPr/>
              <p:nvPr/>
            </p:nvSpPr>
            <p:spPr>
              <a:xfrm>
                <a:off x="1310125" y="5925970"/>
                <a:ext cx="237539" cy="373989"/>
              </a:xfrm>
              <a:prstGeom prst="blockArc">
                <a:avLst>
                  <a:gd name="adj1" fmla="val 10800000"/>
                  <a:gd name="adj2" fmla="val 21380949"/>
                  <a:gd name="adj3" fmla="val 1979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1530720" y="1530267"/>
              <a:ext cx="1268516" cy="1319455"/>
              <a:chOff x="115377" y="2502373"/>
              <a:chExt cx="1212280" cy="1260963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115377" y="2502373"/>
                <a:ext cx="1212280" cy="1260963"/>
                <a:chOff x="403580" y="2293938"/>
                <a:chExt cx="1276832" cy="1328106"/>
              </a:xfrm>
              <a:solidFill>
                <a:schemeClr val="accent1"/>
              </a:solidFill>
            </p:grpSpPr>
            <p:sp>
              <p:nvSpPr>
                <p:cNvPr id="57" name="Freeform 8"/>
                <p:cNvSpPr>
                  <a:spLocks/>
                </p:cNvSpPr>
                <p:nvPr/>
              </p:nvSpPr>
              <p:spPr bwMode="auto">
                <a:xfrm>
                  <a:off x="403580" y="2938458"/>
                  <a:ext cx="1276832" cy="683587"/>
                </a:xfrm>
                <a:custGeom>
                  <a:avLst/>
                  <a:gdLst>
                    <a:gd name="T0" fmla="*/ 1146 w 1633"/>
                    <a:gd name="T1" fmla="*/ 0 h 3016"/>
                    <a:gd name="T2" fmla="*/ 1213 w 1633"/>
                    <a:gd name="T3" fmla="*/ 17 h 3016"/>
                    <a:gd name="T4" fmla="*/ 1268 w 1633"/>
                    <a:gd name="T5" fmla="*/ 38 h 3016"/>
                    <a:gd name="T6" fmla="*/ 1359 w 1633"/>
                    <a:gd name="T7" fmla="*/ 100 h 3016"/>
                    <a:gd name="T8" fmla="*/ 1445 w 1633"/>
                    <a:gd name="T9" fmla="*/ 204 h 3016"/>
                    <a:gd name="T10" fmla="*/ 1519 w 1633"/>
                    <a:gd name="T11" fmla="*/ 347 h 3016"/>
                    <a:gd name="T12" fmla="*/ 1580 w 1633"/>
                    <a:gd name="T13" fmla="*/ 542 h 3016"/>
                    <a:gd name="T14" fmla="*/ 1617 w 1633"/>
                    <a:gd name="T15" fmla="*/ 799 h 3016"/>
                    <a:gd name="T16" fmla="*/ 1633 w 1633"/>
                    <a:gd name="T17" fmla="*/ 1126 h 3016"/>
                    <a:gd name="T18" fmla="*/ 1620 w 1633"/>
                    <a:gd name="T19" fmla="*/ 1432 h 3016"/>
                    <a:gd name="T20" fmla="*/ 1607 w 1633"/>
                    <a:gd name="T21" fmla="*/ 1485 h 3016"/>
                    <a:gd name="T22" fmla="*/ 1576 w 1633"/>
                    <a:gd name="T23" fmla="*/ 1530 h 3016"/>
                    <a:gd name="T24" fmla="*/ 1532 w 1633"/>
                    <a:gd name="T25" fmla="*/ 1557 h 3016"/>
                    <a:gd name="T26" fmla="*/ 1471 w 1633"/>
                    <a:gd name="T27" fmla="*/ 1566 h 3016"/>
                    <a:gd name="T28" fmla="*/ 1414 w 1633"/>
                    <a:gd name="T29" fmla="*/ 1553 h 3016"/>
                    <a:gd name="T30" fmla="*/ 1373 w 1633"/>
                    <a:gd name="T31" fmla="*/ 1522 h 3016"/>
                    <a:gd name="T32" fmla="*/ 1341 w 1633"/>
                    <a:gd name="T33" fmla="*/ 1471 h 3016"/>
                    <a:gd name="T34" fmla="*/ 1333 w 1633"/>
                    <a:gd name="T35" fmla="*/ 1415 h 3016"/>
                    <a:gd name="T36" fmla="*/ 1344 w 1633"/>
                    <a:gd name="T37" fmla="*/ 1126 h 3016"/>
                    <a:gd name="T38" fmla="*/ 1336 w 1633"/>
                    <a:gd name="T39" fmla="*/ 906 h 3016"/>
                    <a:gd name="T40" fmla="*/ 1321 w 1633"/>
                    <a:gd name="T41" fmla="*/ 728 h 3016"/>
                    <a:gd name="T42" fmla="*/ 1293 w 1633"/>
                    <a:gd name="T43" fmla="*/ 585 h 3016"/>
                    <a:gd name="T44" fmla="*/ 1265 w 1633"/>
                    <a:gd name="T45" fmla="*/ 489 h 3016"/>
                    <a:gd name="T46" fmla="*/ 1260 w 1633"/>
                    <a:gd name="T47" fmla="*/ 2848 h 3016"/>
                    <a:gd name="T48" fmla="*/ 1226 w 1633"/>
                    <a:gd name="T49" fmla="*/ 2925 h 3016"/>
                    <a:gd name="T50" fmla="*/ 1170 w 1633"/>
                    <a:gd name="T51" fmla="*/ 2980 h 3016"/>
                    <a:gd name="T52" fmla="*/ 1092 w 1633"/>
                    <a:gd name="T53" fmla="*/ 3012 h 3016"/>
                    <a:gd name="T54" fmla="*/ 1006 w 1633"/>
                    <a:gd name="T55" fmla="*/ 3012 h 3016"/>
                    <a:gd name="T56" fmla="*/ 932 w 1633"/>
                    <a:gd name="T57" fmla="*/ 2981 h 3016"/>
                    <a:gd name="T58" fmla="*/ 870 w 1633"/>
                    <a:gd name="T59" fmla="*/ 2924 h 3016"/>
                    <a:gd name="T60" fmla="*/ 841 w 1633"/>
                    <a:gd name="T61" fmla="*/ 2848 h 3016"/>
                    <a:gd name="T62" fmla="*/ 836 w 1633"/>
                    <a:gd name="T63" fmla="*/ 1375 h 3016"/>
                    <a:gd name="T64" fmla="*/ 793 w 1633"/>
                    <a:gd name="T65" fmla="*/ 2804 h 3016"/>
                    <a:gd name="T66" fmla="*/ 780 w 1633"/>
                    <a:gd name="T67" fmla="*/ 2885 h 3016"/>
                    <a:gd name="T68" fmla="*/ 732 w 1633"/>
                    <a:gd name="T69" fmla="*/ 2956 h 3016"/>
                    <a:gd name="T70" fmla="*/ 662 w 1633"/>
                    <a:gd name="T71" fmla="*/ 3003 h 3016"/>
                    <a:gd name="T72" fmla="*/ 580 w 1633"/>
                    <a:gd name="T73" fmla="*/ 3016 h 3016"/>
                    <a:gd name="T74" fmla="*/ 498 w 1633"/>
                    <a:gd name="T75" fmla="*/ 3003 h 3016"/>
                    <a:gd name="T76" fmla="*/ 429 w 1633"/>
                    <a:gd name="T77" fmla="*/ 2956 h 3016"/>
                    <a:gd name="T78" fmla="*/ 381 w 1633"/>
                    <a:gd name="T79" fmla="*/ 2885 h 3016"/>
                    <a:gd name="T80" fmla="*/ 368 w 1633"/>
                    <a:gd name="T81" fmla="*/ 2805 h 3016"/>
                    <a:gd name="T82" fmla="*/ 356 w 1633"/>
                    <a:gd name="T83" fmla="*/ 514 h 3016"/>
                    <a:gd name="T84" fmla="*/ 320 w 1633"/>
                    <a:gd name="T85" fmla="*/ 664 h 3016"/>
                    <a:gd name="T86" fmla="*/ 296 w 1633"/>
                    <a:gd name="T87" fmla="*/ 867 h 3016"/>
                    <a:gd name="T88" fmla="*/ 288 w 1633"/>
                    <a:gd name="T89" fmla="*/ 1262 h 3016"/>
                    <a:gd name="T90" fmla="*/ 296 w 1633"/>
                    <a:gd name="T91" fmla="*/ 1445 h 3016"/>
                    <a:gd name="T92" fmla="*/ 260 w 1633"/>
                    <a:gd name="T93" fmla="*/ 1522 h 3016"/>
                    <a:gd name="T94" fmla="*/ 215 w 1633"/>
                    <a:gd name="T95" fmla="*/ 1553 h 3016"/>
                    <a:gd name="T96" fmla="*/ 161 w 1633"/>
                    <a:gd name="T97" fmla="*/ 1566 h 3016"/>
                    <a:gd name="T98" fmla="*/ 98 w 1633"/>
                    <a:gd name="T99" fmla="*/ 1557 h 3016"/>
                    <a:gd name="T100" fmla="*/ 34 w 1633"/>
                    <a:gd name="T101" fmla="*/ 1507 h 3016"/>
                    <a:gd name="T102" fmla="*/ 12 w 1633"/>
                    <a:gd name="T103" fmla="*/ 1458 h 3016"/>
                    <a:gd name="T104" fmla="*/ 0 w 1633"/>
                    <a:gd name="T105" fmla="*/ 1271 h 3016"/>
                    <a:gd name="T106" fmla="*/ 8 w 1633"/>
                    <a:gd name="T107" fmla="*/ 872 h 3016"/>
                    <a:gd name="T108" fmla="*/ 28 w 1633"/>
                    <a:gd name="T109" fmla="*/ 663 h 3016"/>
                    <a:gd name="T110" fmla="*/ 65 w 1633"/>
                    <a:gd name="T111" fmla="*/ 489 h 3016"/>
                    <a:gd name="T112" fmla="*/ 109 w 1633"/>
                    <a:gd name="T113" fmla="*/ 347 h 3016"/>
                    <a:gd name="T114" fmla="*/ 166 w 1633"/>
                    <a:gd name="T115" fmla="*/ 238 h 3016"/>
                    <a:gd name="T116" fmla="*/ 228 w 1633"/>
                    <a:gd name="T117" fmla="*/ 146 h 3016"/>
                    <a:gd name="T118" fmla="*/ 361 w 1633"/>
                    <a:gd name="T119" fmla="*/ 38 h 3016"/>
                    <a:gd name="T120" fmla="*/ 415 w 1633"/>
                    <a:gd name="T121" fmla="*/ 18 h 3016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76 w 10000"/>
                    <a:gd name="connsiteY16" fmla="*/ 3156 h 10000"/>
                    <a:gd name="connsiteX17" fmla="*/ 10000 w 10000"/>
                    <a:gd name="connsiteY17" fmla="*/ 3733 h 10000"/>
                    <a:gd name="connsiteX18" fmla="*/ 9976 w 10000"/>
                    <a:gd name="connsiteY18" fmla="*/ 4211 h 10000"/>
                    <a:gd name="connsiteX19" fmla="*/ 9920 w 10000"/>
                    <a:gd name="connsiteY19" fmla="*/ 4748 h 10000"/>
                    <a:gd name="connsiteX20" fmla="*/ 9902 w 10000"/>
                    <a:gd name="connsiteY20" fmla="*/ 4834 h 10000"/>
                    <a:gd name="connsiteX21" fmla="*/ 9841 w 10000"/>
                    <a:gd name="connsiteY21" fmla="*/ 4924 h 10000"/>
                    <a:gd name="connsiteX22" fmla="*/ 9767 w 10000"/>
                    <a:gd name="connsiteY22" fmla="*/ 4997 h 10000"/>
                    <a:gd name="connsiteX23" fmla="*/ 9651 w 10000"/>
                    <a:gd name="connsiteY23" fmla="*/ 5073 h 10000"/>
                    <a:gd name="connsiteX24" fmla="*/ 9535 w 10000"/>
                    <a:gd name="connsiteY24" fmla="*/ 5119 h 10000"/>
                    <a:gd name="connsiteX25" fmla="*/ 9382 w 10000"/>
                    <a:gd name="connsiteY25" fmla="*/ 5162 h 10000"/>
                    <a:gd name="connsiteX26" fmla="*/ 9235 w 10000"/>
                    <a:gd name="connsiteY26" fmla="*/ 5192 h 10000"/>
                    <a:gd name="connsiteX27" fmla="*/ 9008 w 10000"/>
                    <a:gd name="connsiteY27" fmla="*/ 5192 h 10000"/>
                    <a:gd name="connsiteX28" fmla="*/ 8824 w 10000"/>
                    <a:gd name="connsiteY28" fmla="*/ 5176 h 10000"/>
                    <a:gd name="connsiteX29" fmla="*/ 8659 w 10000"/>
                    <a:gd name="connsiteY29" fmla="*/ 5149 h 10000"/>
                    <a:gd name="connsiteX30" fmla="*/ 8512 w 10000"/>
                    <a:gd name="connsiteY30" fmla="*/ 5103 h 10000"/>
                    <a:gd name="connsiteX31" fmla="*/ 8408 w 10000"/>
                    <a:gd name="connsiteY31" fmla="*/ 5046 h 10000"/>
                    <a:gd name="connsiteX32" fmla="*/ 8298 w 10000"/>
                    <a:gd name="connsiteY32" fmla="*/ 4970 h 10000"/>
                    <a:gd name="connsiteX33" fmla="*/ 8212 w 10000"/>
                    <a:gd name="connsiteY33" fmla="*/ 4877 h 10000"/>
                    <a:gd name="connsiteX34" fmla="*/ 8187 w 10000"/>
                    <a:gd name="connsiteY34" fmla="*/ 4791 h 10000"/>
                    <a:gd name="connsiteX35" fmla="*/ 8163 w 10000"/>
                    <a:gd name="connsiteY35" fmla="*/ 4692 h 10000"/>
                    <a:gd name="connsiteX36" fmla="*/ 8212 w 10000"/>
                    <a:gd name="connsiteY36" fmla="*/ 4181 h 10000"/>
                    <a:gd name="connsiteX37" fmla="*/ 8230 w 10000"/>
                    <a:gd name="connsiteY37" fmla="*/ 3733 h 10000"/>
                    <a:gd name="connsiteX38" fmla="*/ 8212 w 10000"/>
                    <a:gd name="connsiteY38" fmla="*/ 3352 h 10000"/>
                    <a:gd name="connsiteX39" fmla="*/ 8181 w 10000"/>
                    <a:gd name="connsiteY39" fmla="*/ 3004 h 10000"/>
                    <a:gd name="connsiteX40" fmla="*/ 8138 w 10000"/>
                    <a:gd name="connsiteY40" fmla="*/ 2689 h 10000"/>
                    <a:gd name="connsiteX41" fmla="*/ 8089 w 10000"/>
                    <a:gd name="connsiteY41" fmla="*/ 2414 h 10000"/>
                    <a:gd name="connsiteX42" fmla="*/ 8016 w 10000"/>
                    <a:gd name="connsiteY42" fmla="*/ 2162 h 10000"/>
                    <a:gd name="connsiteX43" fmla="*/ 7918 w 10000"/>
                    <a:gd name="connsiteY43" fmla="*/ 1940 h 10000"/>
                    <a:gd name="connsiteX44" fmla="*/ 7826 w 10000"/>
                    <a:gd name="connsiteY44" fmla="*/ 1757 h 10000"/>
                    <a:gd name="connsiteX45" fmla="*/ 7746 w 10000"/>
                    <a:gd name="connsiteY45" fmla="*/ 1621 h 10000"/>
                    <a:gd name="connsiteX46" fmla="*/ 7746 w 10000"/>
                    <a:gd name="connsiteY46" fmla="*/ 9297 h 10000"/>
                    <a:gd name="connsiteX47" fmla="*/ 7716 w 10000"/>
                    <a:gd name="connsiteY47" fmla="*/ 9443 h 10000"/>
                    <a:gd name="connsiteX48" fmla="*/ 7636 w 10000"/>
                    <a:gd name="connsiteY48" fmla="*/ 9569 h 10000"/>
                    <a:gd name="connsiteX49" fmla="*/ 7508 w 10000"/>
                    <a:gd name="connsiteY49" fmla="*/ 9698 h 10000"/>
                    <a:gd name="connsiteX50" fmla="*/ 7348 w 10000"/>
                    <a:gd name="connsiteY50" fmla="*/ 9801 h 10000"/>
                    <a:gd name="connsiteX51" fmla="*/ 7165 w 10000"/>
                    <a:gd name="connsiteY51" fmla="*/ 9881 h 10000"/>
                    <a:gd name="connsiteX52" fmla="*/ 6944 w 10000"/>
                    <a:gd name="connsiteY52" fmla="*/ 9957 h 10000"/>
                    <a:gd name="connsiteX53" fmla="*/ 6687 w 10000"/>
                    <a:gd name="connsiteY53" fmla="*/ 9987 h 10000"/>
                    <a:gd name="connsiteX54" fmla="*/ 6424 w 10000"/>
                    <a:gd name="connsiteY54" fmla="*/ 10000 h 10000"/>
                    <a:gd name="connsiteX55" fmla="*/ 6160 w 10000"/>
                    <a:gd name="connsiteY55" fmla="*/ 9987 h 10000"/>
                    <a:gd name="connsiteX56" fmla="*/ 5915 w 10000"/>
                    <a:gd name="connsiteY56" fmla="*/ 9957 h 10000"/>
                    <a:gd name="connsiteX57" fmla="*/ 5707 w 10000"/>
                    <a:gd name="connsiteY57" fmla="*/ 9884 h 10000"/>
                    <a:gd name="connsiteX58" fmla="*/ 5493 w 10000"/>
                    <a:gd name="connsiteY58" fmla="*/ 9801 h 10000"/>
                    <a:gd name="connsiteX59" fmla="*/ 5328 w 10000"/>
                    <a:gd name="connsiteY59" fmla="*/ 9695 h 10000"/>
                    <a:gd name="connsiteX60" fmla="*/ 5230 w 10000"/>
                    <a:gd name="connsiteY60" fmla="*/ 9569 h 10000"/>
                    <a:gd name="connsiteX61" fmla="*/ 5150 w 10000"/>
                    <a:gd name="connsiteY61" fmla="*/ 9443 h 10000"/>
                    <a:gd name="connsiteX62" fmla="*/ 5119 w 10000"/>
                    <a:gd name="connsiteY62" fmla="*/ 9300 h 10000"/>
                    <a:gd name="connsiteX63" fmla="*/ 5119 w 10000"/>
                    <a:gd name="connsiteY63" fmla="*/ 4559 h 10000"/>
                    <a:gd name="connsiteX64" fmla="*/ 4856 w 10000"/>
                    <a:gd name="connsiteY64" fmla="*/ 4559 h 10000"/>
                    <a:gd name="connsiteX65" fmla="*/ 4856 w 10000"/>
                    <a:gd name="connsiteY65" fmla="*/ 9297 h 10000"/>
                    <a:gd name="connsiteX66" fmla="*/ 4825 w 10000"/>
                    <a:gd name="connsiteY66" fmla="*/ 9436 h 10000"/>
                    <a:gd name="connsiteX67" fmla="*/ 4776 w 10000"/>
                    <a:gd name="connsiteY67" fmla="*/ 9566 h 10000"/>
                    <a:gd name="connsiteX68" fmla="*/ 4636 w 10000"/>
                    <a:gd name="connsiteY68" fmla="*/ 9698 h 10000"/>
                    <a:gd name="connsiteX69" fmla="*/ 4483 w 10000"/>
                    <a:gd name="connsiteY69" fmla="*/ 9801 h 10000"/>
                    <a:gd name="connsiteX70" fmla="*/ 4293 w 10000"/>
                    <a:gd name="connsiteY70" fmla="*/ 9884 h 10000"/>
                    <a:gd name="connsiteX71" fmla="*/ 4054 w 10000"/>
                    <a:gd name="connsiteY71" fmla="*/ 9957 h 10000"/>
                    <a:gd name="connsiteX72" fmla="*/ 3809 w 10000"/>
                    <a:gd name="connsiteY72" fmla="*/ 9987 h 10000"/>
                    <a:gd name="connsiteX73" fmla="*/ 3552 w 10000"/>
                    <a:gd name="connsiteY73" fmla="*/ 10000 h 10000"/>
                    <a:gd name="connsiteX74" fmla="*/ 3295 w 10000"/>
                    <a:gd name="connsiteY74" fmla="*/ 9987 h 10000"/>
                    <a:gd name="connsiteX75" fmla="*/ 3050 w 10000"/>
                    <a:gd name="connsiteY75" fmla="*/ 9957 h 10000"/>
                    <a:gd name="connsiteX76" fmla="*/ 2811 w 10000"/>
                    <a:gd name="connsiteY76" fmla="*/ 9884 h 10000"/>
                    <a:gd name="connsiteX77" fmla="*/ 2627 w 10000"/>
                    <a:gd name="connsiteY77" fmla="*/ 9801 h 10000"/>
                    <a:gd name="connsiteX78" fmla="*/ 2468 w 10000"/>
                    <a:gd name="connsiteY78" fmla="*/ 9698 h 10000"/>
                    <a:gd name="connsiteX79" fmla="*/ 2333 w 10000"/>
                    <a:gd name="connsiteY79" fmla="*/ 9566 h 10000"/>
                    <a:gd name="connsiteX80" fmla="*/ 2278 w 10000"/>
                    <a:gd name="connsiteY80" fmla="*/ 9436 h 10000"/>
                    <a:gd name="connsiteX81" fmla="*/ 2254 w 10000"/>
                    <a:gd name="connsiteY81" fmla="*/ 9300 h 10000"/>
                    <a:gd name="connsiteX82" fmla="*/ 2254 w 10000"/>
                    <a:gd name="connsiteY82" fmla="*/ 1588 h 10000"/>
                    <a:gd name="connsiteX83" fmla="*/ 2180 w 10000"/>
                    <a:gd name="connsiteY83" fmla="*/ 1704 h 10000"/>
                    <a:gd name="connsiteX84" fmla="*/ 2082 w 10000"/>
                    <a:gd name="connsiteY84" fmla="*/ 1936 h 10000"/>
                    <a:gd name="connsiteX85" fmla="*/ 1960 w 10000"/>
                    <a:gd name="connsiteY85" fmla="*/ 2202 h 10000"/>
                    <a:gd name="connsiteX86" fmla="*/ 1886 w 10000"/>
                    <a:gd name="connsiteY86" fmla="*/ 2517 h 10000"/>
                    <a:gd name="connsiteX87" fmla="*/ 1813 w 10000"/>
                    <a:gd name="connsiteY87" fmla="*/ 2875 h 10000"/>
                    <a:gd name="connsiteX88" fmla="*/ 1764 w 10000"/>
                    <a:gd name="connsiteY88" fmla="*/ 3273 h 10000"/>
                    <a:gd name="connsiteX89" fmla="*/ 1764 w 10000"/>
                    <a:gd name="connsiteY89" fmla="*/ 4184 h 10000"/>
                    <a:gd name="connsiteX90" fmla="*/ 1813 w 10000"/>
                    <a:gd name="connsiteY90" fmla="*/ 4685 h 10000"/>
                    <a:gd name="connsiteX91" fmla="*/ 1813 w 10000"/>
                    <a:gd name="connsiteY91" fmla="*/ 4791 h 10000"/>
                    <a:gd name="connsiteX92" fmla="*/ 1709 w 10000"/>
                    <a:gd name="connsiteY92" fmla="*/ 4967 h 10000"/>
                    <a:gd name="connsiteX93" fmla="*/ 1592 w 10000"/>
                    <a:gd name="connsiteY93" fmla="*/ 5046 h 10000"/>
                    <a:gd name="connsiteX94" fmla="*/ 1451 w 10000"/>
                    <a:gd name="connsiteY94" fmla="*/ 5103 h 10000"/>
                    <a:gd name="connsiteX95" fmla="*/ 1317 w 10000"/>
                    <a:gd name="connsiteY95" fmla="*/ 5149 h 10000"/>
                    <a:gd name="connsiteX96" fmla="*/ 1151 w 10000"/>
                    <a:gd name="connsiteY96" fmla="*/ 5176 h 10000"/>
                    <a:gd name="connsiteX97" fmla="*/ 986 w 10000"/>
                    <a:gd name="connsiteY97" fmla="*/ 5192 h 10000"/>
                    <a:gd name="connsiteX98" fmla="*/ 772 w 10000"/>
                    <a:gd name="connsiteY98" fmla="*/ 5192 h 10000"/>
                    <a:gd name="connsiteX99" fmla="*/ 600 w 10000"/>
                    <a:gd name="connsiteY99" fmla="*/ 5162 h 10000"/>
                    <a:gd name="connsiteX100" fmla="*/ 325 w 10000"/>
                    <a:gd name="connsiteY100" fmla="*/ 5076 h 10000"/>
                    <a:gd name="connsiteX101" fmla="*/ 208 w 10000"/>
                    <a:gd name="connsiteY101" fmla="*/ 4997 h 10000"/>
                    <a:gd name="connsiteX102" fmla="*/ 129 w 10000"/>
                    <a:gd name="connsiteY102" fmla="*/ 4924 h 10000"/>
                    <a:gd name="connsiteX103" fmla="*/ 73 w 10000"/>
                    <a:gd name="connsiteY103" fmla="*/ 4834 h 10000"/>
                    <a:gd name="connsiteX104" fmla="*/ 49 w 10000"/>
                    <a:gd name="connsiteY104" fmla="*/ 4748 h 10000"/>
                    <a:gd name="connsiteX105" fmla="*/ 0 w 10000"/>
                    <a:gd name="connsiteY105" fmla="*/ 4214 h 10000"/>
                    <a:gd name="connsiteX106" fmla="*/ 0 w 10000"/>
                    <a:gd name="connsiteY106" fmla="*/ 3296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38 w 10000"/>
                    <a:gd name="connsiteY41" fmla="*/ 2689 h 10000"/>
                    <a:gd name="connsiteX42" fmla="*/ 8089 w 10000"/>
                    <a:gd name="connsiteY42" fmla="*/ 2414 h 10000"/>
                    <a:gd name="connsiteX43" fmla="*/ 8016 w 10000"/>
                    <a:gd name="connsiteY43" fmla="*/ 2162 h 10000"/>
                    <a:gd name="connsiteX44" fmla="*/ 7918 w 10000"/>
                    <a:gd name="connsiteY44" fmla="*/ 1940 h 10000"/>
                    <a:gd name="connsiteX45" fmla="*/ 7826 w 10000"/>
                    <a:gd name="connsiteY45" fmla="*/ 1757 h 10000"/>
                    <a:gd name="connsiteX46" fmla="*/ 7746 w 10000"/>
                    <a:gd name="connsiteY46" fmla="*/ 1621 h 10000"/>
                    <a:gd name="connsiteX47" fmla="*/ 7746 w 10000"/>
                    <a:gd name="connsiteY47" fmla="*/ 9297 h 10000"/>
                    <a:gd name="connsiteX48" fmla="*/ 7716 w 10000"/>
                    <a:gd name="connsiteY48" fmla="*/ 9443 h 10000"/>
                    <a:gd name="connsiteX49" fmla="*/ 7636 w 10000"/>
                    <a:gd name="connsiteY49" fmla="*/ 9569 h 10000"/>
                    <a:gd name="connsiteX50" fmla="*/ 7508 w 10000"/>
                    <a:gd name="connsiteY50" fmla="*/ 9698 h 10000"/>
                    <a:gd name="connsiteX51" fmla="*/ 7348 w 10000"/>
                    <a:gd name="connsiteY51" fmla="*/ 9801 h 10000"/>
                    <a:gd name="connsiteX52" fmla="*/ 7165 w 10000"/>
                    <a:gd name="connsiteY52" fmla="*/ 9881 h 10000"/>
                    <a:gd name="connsiteX53" fmla="*/ 6944 w 10000"/>
                    <a:gd name="connsiteY53" fmla="*/ 9957 h 10000"/>
                    <a:gd name="connsiteX54" fmla="*/ 6687 w 10000"/>
                    <a:gd name="connsiteY54" fmla="*/ 9987 h 10000"/>
                    <a:gd name="connsiteX55" fmla="*/ 6424 w 10000"/>
                    <a:gd name="connsiteY55" fmla="*/ 10000 h 10000"/>
                    <a:gd name="connsiteX56" fmla="*/ 6160 w 10000"/>
                    <a:gd name="connsiteY56" fmla="*/ 9987 h 10000"/>
                    <a:gd name="connsiteX57" fmla="*/ 5915 w 10000"/>
                    <a:gd name="connsiteY57" fmla="*/ 9957 h 10000"/>
                    <a:gd name="connsiteX58" fmla="*/ 5707 w 10000"/>
                    <a:gd name="connsiteY58" fmla="*/ 9884 h 10000"/>
                    <a:gd name="connsiteX59" fmla="*/ 5493 w 10000"/>
                    <a:gd name="connsiteY59" fmla="*/ 9801 h 10000"/>
                    <a:gd name="connsiteX60" fmla="*/ 5328 w 10000"/>
                    <a:gd name="connsiteY60" fmla="*/ 9695 h 10000"/>
                    <a:gd name="connsiteX61" fmla="*/ 5230 w 10000"/>
                    <a:gd name="connsiteY61" fmla="*/ 9569 h 10000"/>
                    <a:gd name="connsiteX62" fmla="*/ 5150 w 10000"/>
                    <a:gd name="connsiteY62" fmla="*/ 9443 h 10000"/>
                    <a:gd name="connsiteX63" fmla="*/ 5119 w 10000"/>
                    <a:gd name="connsiteY63" fmla="*/ 9300 h 10000"/>
                    <a:gd name="connsiteX64" fmla="*/ 5119 w 10000"/>
                    <a:gd name="connsiteY64" fmla="*/ 4559 h 10000"/>
                    <a:gd name="connsiteX65" fmla="*/ 4856 w 10000"/>
                    <a:gd name="connsiteY65" fmla="*/ 4559 h 10000"/>
                    <a:gd name="connsiteX66" fmla="*/ 4856 w 10000"/>
                    <a:gd name="connsiteY66" fmla="*/ 9297 h 10000"/>
                    <a:gd name="connsiteX67" fmla="*/ 4825 w 10000"/>
                    <a:gd name="connsiteY67" fmla="*/ 9436 h 10000"/>
                    <a:gd name="connsiteX68" fmla="*/ 4776 w 10000"/>
                    <a:gd name="connsiteY68" fmla="*/ 9566 h 10000"/>
                    <a:gd name="connsiteX69" fmla="*/ 4636 w 10000"/>
                    <a:gd name="connsiteY69" fmla="*/ 9698 h 10000"/>
                    <a:gd name="connsiteX70" fmla="*/ 4483 w 10000"/>
                    <a:gd name="connsiteY70" fmla="*/ 9801 h 10000"/>
                    <a:gd name="connsiteX71" fmla="*/ 4293 w 10000"/>
                    <a:gd name="connsiteY71" fmla="*/ 9884 h 10000"/>
                    <a:gd name="connsiteX72" fmla="*/ 4054 w 10000"/>
                    <a:gd name="connsiteY72" fmla="*/ 9957 h 10000"/>
                    <a:gd name="connsiteX73" fmla="*/ 3809 w 10000"/>
                    <a:gd name="connsiteY73" fmla="*/ 9987 h 10000"/>
                    <a:gd name="connsiteX74" fmla="*/ 3552 w 10000"/>
                    <a:gd name="connsiteY74" fmla="*/ 10000 h 10000"/>
                    <a:gd name="connsiteX75" fmla="*/ 3295 w 10000"/>
                    <a:gd name="connsiteY75" fmla="*/ 9987 h 10000"/>
                    <a:gd name="connsiteX76" fmla="*/ 3050 w 10000"/>
                    <a:gd name="connsiteY76" fmla="*/ 9957 h 10000"/>
                    <a:gd name="connsiteX77" fmla="*/ 2811 w 10000"/>
                    <a:gd name="connsiteY77" fmla="*/ 9884 h 10000"/>
                    <a:gd name="connsiteX78" fmla="*/ 2627 w 10000"/>
                    <a:gd name="connsiteY78" fmla="*/ 9801 h 10000"/>
                    <a:gd name="connsiteX79" fmla="*/ 2468 w 10000"/>
                    <a:gd name="connsiteY79" fmla="*/ 9698 h 10000"/>
                    <a:gd name="connsiteX80" fmla="*/ 2333 w 10000"/>
                    <a:gd name="connsiteY80" fmla="*/ 9566 h 10000"/>
                    <a:gd name="connsiteX81" fmla="*/ 2278 w 10000"/>
                    <a:gd name="connsiteY81" fmla="*/ 9436 h 10000"/>
                    <a:gd name="connsiteX82" fmla="*/ 2254 w 10000"/>
                    <a:gd name="connsiteY82" fmla="*/ 9300 h 10000"/>
                    <a:gd name="connsiteX83" fmla="*/ 2254 w 10000"/>
                    <a:gd name="connsiteY83" fmla="*/ 1588 h 10000"/>
                    <a:gd name="connsiteX84" fmla="*/ 2180 w 10000"/>
                    <a:gd name="connsiteY84" fmla="*/ 1704 h 10000"/>
                    <a:gd name="connsiteX85" fmla="*/ 2082 w 10000"/>
                    <a:gd name="connsiteY85" fmla="*/ 1936 h 10000"/>
                    <a:gd name="connsiteX86" fmla="*/ 1960 w 10000"/>
                    <a:gd name="connsiteY86" fmla="*/ 2202 h 10000"/>
                    <a:gd name="connsiteX87" fmla="*/ 1886 w 10000"/>
                    <a:gd name="connsiteY87" fmla="*/ 2517 h 10000"/>
                    <a:gd name="connsiteX88" fmla="*/ 1813 w 10000"/>
                    <a:gd name="connsiteY88" fmla="*/ 2875 h 10000"/>
                    <a:gd name="connsiteX89" fmla="*/ 1764 w 10000"/>
                    <a:gd name="connsiteY89" fmla="*/ 3273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0 w 10000"/>
                    <a:gd name="connsiteY107" fmla="*/ 3296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42 w 9984"/>
                    <a:gd name="connsiteY0" fmla="*/ 0 h 10000"/>
                    <a:gd name="connsiteX1" fmla="*/ 7002 w 9984"/>
                    <a:gd name="connsiteY1" fmla="*/ 0 h 10000"/>
                    <a:gd name="connsiteX2" fmla="*/ 7130 w 9984"/>
                    <a:gd name="connsiteY2" fmla="*/ 17 h 10000"/>
                    <a:gd name="connsiteX3" fmla="*/ 7412 w 9984"/>
                    <a:gd name="connsiteY3" fmla="*/ 56 h 10000"/>
                    <a:gd name="connsiteX4" fmla="*/ 7590 w 9984"/>
                    <a:gd name="connsiteY4" fmla="*/ 86 h 10000"/>
                    <a:gd name="connsiteX5" fmla="*/ 7749 w 9984"/>
                    <a:gd name="connsiteY5" fmla="*/ 126 h 10000"/>
                    <a:gd name="connsiteX6" fmla="*/ 8031 w 9984"/>
                    <a:gd name="connsiteY6" fmla="*/ 212 h 10000"/>
                    <a:gd name="connsiteX7" fmla="*/ 8306 w 9984"/>
                    <a:gd name="connsiteY7" fmla="*/ 332 h 10000"/>
                    <a:gd name="connsiteX8" fmla="*/ 8594 w 9984"/>
                    <a:gd name="connsiteY8" fmla="*/ 484 h 10000"/>
                    <a:gd name="connsiteX9" fmla="*/ 8833 w 9984"/>
                    <a:gd name="connsiteY9" fmla="*/ 676 h 10000"/>
                    <a:gd name="connsiteX10" fmla="*/ 9090 w 9984"/>
                    <a:gd name="connsiteY10" fmla="*/ 892 h 10000"/>
                    <a:gd name="connsiteX11" fmla="*/ 9286 w 9984"/>
                    <a:gd name="connsiteY11" fmla="*/ 1151 h 10000"/>
                    <a:gd name="connsiteX12" fmla="*/ 9488 w 9984"/>
                    <a:gd name="connsiteY12" fmla="*/ 1459 h 10000"/>
                    <a:gd name="connsiteX13" fmla="*/ 9659 w 9984"/>
                    <a:gd name="connsiteY13" fmla="*/ 1797 h 10000"/>
                    <a:gd name="connsiteX14" fmla="*/ 9782 w 9984"/>
                    <a:gd name="connsiteY14" fmla="*/ 2198 h 10000"/>
                    <a:gd name="connsiteX15" fmla="*/ 9886 w 9984"/>
                    <a:gd name="connsiteY15" fmla="*/ 2649 h 10000"/>
                    <a:gd name="connsiteX16" fmla="*/ 9904 w 9984"/>
                    <a:gd name="connsiteY16" fmla="*/ 2838 h 10000"/>
                    <a:gd name="connsiteX17" fmla="*/ 9960 w 9984"/>
                    <a:gd name="connsiteY17" fmla="*/ 3156 h 10000"/>
                    <a:gd name="connsiteX18" fmla="*/ 9984 w 9984"/>
                    <a:gd name="connsiteY18" fmla="*/ 3733 h 10000"/>
                    <a:gd name="connsiteX19" fmla="*/ 9960 w 9984"/>
                    <a:gd name="connsiteY19" fmla="*/ 4211 h 10000"/>
                    <a:gd name="connsiteX20" fmla="*/ 9904 w 9984"/>
                    <a:gd name="connsiteY20" fmla="*/ 4748 h 10000"/>
                    <a:gd name="connsiteX21" fmla="*/ 9886 w 9984"/>
                    <a:gd name="connsiteY21" fmla="*/ 4834 h 10000"/>
                    <a:gd name="connsiteX22" fmla="*/ 9825 w 9984"/>
                    <a:gd name="connsiteY22" fmla="*/ 4924 h 10000"/>
                    <a:gd name="connsiteX23" fmla="*/ 9751 w 9984"/>
                    <a:gd name="connsiteY23" fmla="*/ 4997 h 10000"/>
                    <a:gd name="connsiteX24" fmla="*/ 9635 w 9984"/>
                    <a:gd name="connsiteY24" fmla="*/ 5073 h 10000"/>
                    <a:gd name="connsiteX25" fmla="*/ 9519 w 9984"/>
                    <a:gd name="connsiteY25" fmla="*/ 5119 h 10000"/>
                    <a:gd name="connsiteX26" fmla="*/ 9366 w 9984"/>
                    <a:gd name="connsiteY26" fmla="*/ 5162 h 10000"/>
                    <a:gd name="connsiteX27" fmla="*/ 9219 w 9984"/>
                    <a:gd name="connsiteY27" fmla="*/ 5192 h 10000"/>
                    <a:gd name="connsiteX28" fmla="*/ 8992 w 9984"/>
                    <a:gd name="connsiteY28" fmla="*/ 5192 h 10000"/>
                    <a:gd name="connsiteX29" fmla="*/ 8808 w 9984"/>
                    <a:gd name="connsiteY29" fmla="*/ 5176 h 10000"/>
                    <a:gd name="connsiteX30" fmla="*/ 8643 w 9984"/>
                    <a:gd name="connsiteY30" fmla="*/ 5149 h 10000"/>
                    <a:gd name="connsiteX31" fmla="*/ 8496 w 9984"/>
                    <a:gd name="connsiteY31" fmla="*/ 5103 h 10000"/>
                    <a:gd name="connsiteX32" fmla="*/ 8392 w 9984"/>
                    <a:gd name="connsiteY32" fmla="*/ 5046 h 10000"/>
                    <a:gd name="connsiteX33" fmla="*/ 8282 w 9984"/>
                    <a:gd name="connsiteY33" fmla="*/ 4970 h 10000"/>
                    <a:gd name="connsiteX34" fmla="*/ 8196 w 9984"/>
                    <a:gd name="connsiteY34" fmla="*/ 4877 h 10000"/>
                    <a:gd name="connsiteX35" fmla="*/ 8171 w 9984"/>
                    <a:gd name="connsiteY35" fmla="*/ 4791 h 10000"/>
                    <a:gd name="connsiteX36" fmla="*/ 8147 w 9984"/>
                    <a:gd name="connsiteY36" fmla="*/ 4692 h 10000"/>
                    <a:gd name="connsiteX37" fmla="*/ 8196 w 9984"/>
                    <a:gd name="connsiteY37" fmla="*/ 4181 h 10000"/>
                    <a:gd name="connsiteX38" fmla="*/ 8214 w 9984"/>
                    <a:gd name="connsiteY38" fmla="*/ 3733 h 10000"/>
                    <a:gd name="connsiteX39" fmla="*/ 8196 w 9984"/>
                    <a:gd name="connsiteY39" fmla="*/ 3352 h 10000"/>
                    <a:gd name="connsiteX40" fmla="*/ 8165 w 9984"/>
                    <a:gd name="connsiteY40" fmla="*/ 3004 h 10000"/>
                    <a:gd name="connsiteX41" fmla="*/ 8141 w 9984"/>
                    <a:gd name="connsiteY41" fmla="*/ 2863 h 10000"/>
                    <a:gd name="connsiteX42" fmla="*/ 8122 w 9984"/>
                    <a:gd name="connsiteY42" fmla="*/ 2689 h 10000"/>
                    <a:gd name="connsiteX43" fmla="*/ 8073 w 9984"/>
                    <a:gd name="connsiteY43" fmla="*/ 2414 h 10000"/>
                    <a:gd name="connsiteX44" fmla="*/ 8000 w 9984"/>
                    <a:gd name="connsiteY44" fmla="*/ 2162 h 10000"/>
                    <a:gd name="connsiteX45" fmla="*/ 7902 w 9984"/>
                    <a:gd name="connsiteY45" fmla="*/ 1940 h 10000"/>
                    <a:gd name="connsiteX46" fmla="*/ 7810 w 9984"/>
                    <a:gd name="connsiteY46" fmla="*/ 1757 h 10000"/>
                    <a:gd name="connsiteX47" fmla="*/ 7730 w 9984"/>
                    <a:gd name="connsiteY47" fmla="*/ 1621 h 10000"/>
                    <a:gd name="connsiteX48" fmla="*/ 7730 w 9984"/>
                    <a:gd name="connsiteY48" fmla="*/ 9297 h 10000"/>
                    <a:gd name="connsiteX49" fmla="*/ 7700 w 9984"/>
                    <a:gd name="connsiteY49" fmla="*/ 9443 h 10000"/>
                    <a:gd name="connsiteX50" fmla="*/ 7620 w 9984"/>
                    <a:gd name="connsiteY50" fmla="*/ 9569 h 10000"/>
                    <a:gd name="connsiteX51" fmla="*/ 7492 w 9984"/>
                    <a:gd name="connsiteY51" fmla="*/ 9698 h 10000"/>
                    <a:gd name="connsiteX52" fmla="*/ 7332 w 9984"/>
                    <a:gd name="connsiteY52" fmla="*/ 9801 h 10000"/>
                    <a:gd name="connsiteX53" fmla="*/ 7149 w 9984"/>
                    <a:gd name="connsiteY53" fmla="*/ 9881 h 10000"/>
                    <a:gd name="connsiteX54" fmla="*/ 6928 w 9984"/>
                    <a:gd name="connsiteY54" fmla="*/ 9957 h 10000"/>
                    <a:gd name="connsiteX55" fmla="*/ 6671 w 9984"/>
                    <a:gd name="connsiteY55" fmla="*/ 9987 h 10000"/>
                    <a:gd name="connsiteX56" fmla="*/ 6408 w 9984"/>
                    <a:gd name="connsiteY56" fmla="*/ 10000 h 10000"/>
                    <a:gd name="connsiteX57" fmla="*/ 6144 w 9984"/>
                    <a:gd name="connsiteY57" fmla="*/ 9987 h 10000"/>
                    <a:gd name="connsiteX58" fmla="*/ 5899 w 9984"/>
                    <a:gd name="connsiteY58" fmla="*/ 9957 h 10000"/>
                    <a:gd name="connsiteX59" fmla="*/ 5691 w 9984"/>
                    <a:gd name="connsiteY59" fmla="*/ 9884 h 10000"/>
                    <a:gd name="connsiteX60" fmla="*/ 5477 w 9984"/>
                    <a:gd name="connsiteY60" fmla="*/ 9801 h 10000"/>
                    <a:gd name="connsiteX61" fmla="*/ 5312 w 9984"/>
                    <a:gd name="connsiteY61" fmla="*/ 9695 h 10000"/>
                    <a:gd name="connsiteX62" fmla="*/ 5214 w 9984"/>
                    <a:gd name="connsiteY62" fmla="*/ 9569 h 10000"/>
                    <a:gd name="connsiteX63" fmla="*/ 5134 w 9984"/>
                    <a:gd name="connsiteY63" fmla="*/ 9443 h 10000"/>
                    <a:gd name="connsiteX64" fmla="*/ 5103 w 9984"/>
                    <a:gd name="connsiteY64" fmla="*/ 9300 h 10000"/>
                    <a:gd name="connsiteX65" fmla="*/ 5103 w 9984"/>
                    <a:gd name="connsiteY65" fmla="*/ 4559 h 10000"/>
                    <a:gd name="connsiteX66" fmla="*/ 4840 w 9984"/>
                    <a:gd name="connsiteY66" fmla="*/ 4559 h 10000"/>
                    <a:gd name="connsiteX67" fmla="*/ 4840 w 9984"/>
                    <a:gd name="connsiteY67" fmla="*/ 9297 h 10000"/>
                    <a:gd name="connsiteX68" fmla="*/ 4809 w 9984"/>
                    <a:gd name="connsiteY68" fmla="*/ 9436 h 10000"/>
                    <a:gd name="connsiteX69" fmla="*/ 4760 w 9984"/>
                    <a:gd name="connsiteY69" fmla="*/ 9566 h 10000"/>
                    <a:gd name="connsiteX70" fmla="*/ 4620 w 9984"/>
                    <a:gd name="connsiteY70" fmla="*/ 9698 h 10000"/>
                    <a:gd name="connsiteX71" fmla="*/ 4467 w 9984"/>
                    <a:gd name="connsiteY71" fmla="*/ 9801 h 10000"/>
                    <a:gd name="connsiteX72" fmla="*/ 4277 w 9984"/>
                    <a:gd name="connsiteY72" fmla="*/ 9884 h 10000"/>
                    <a:gd name="connsiteX73" fmla="*/ 4038 w 9984"/>
                    <a:gd name="connsiteY73" fmla="*/ 9957 h 10000"/>
                    <a:gd name="connsiteX74" fmla="*/ 3793 w 9984"/>
                    <a:gd name="connsiteY74" fmla="*/ 9987 h 10000"/>
                    <a:gd name="connsiteX75" fmla="*/ 3536 w 9984"/>
                    <a:gd name="connsiteY75" fmla="*/ 10000 h 10000"/>
                    <a:gd name="connsiteX76" fmla="*/ 3279 w 9984"/>
                    <a:gd name="connsiteY76" fmla="*/ 9987 h 10000"/>
                    <a:gd name="connsiteX77" fmla="*/ 3034 w 9984"/>
                    <a:gd name="connsiteY77" fmla="*/ 9957 h 10000"/>
                    <a:gd name="connsiteX78" fmla="*/ 2795 w 9984"/>
                    <a:gd name="connsiteY78" fmla="*/ 9884 h 10000"/>
                    <a:gd name="connsiteX79" fmla="*/ 2611 w 9984"/>
                    <a:gd name="connsiteY79" fmla="*/ 9801 h 10000"/>
                    <a:gd name="connsiteX80" fmla="*/ 2452 w 9984"/>
                    <a:gd name="connsiteY80" fmla="*/ 9698 h 10000"/>
                    <a:gd name="connsiteX81" fmla="*/ 2317 w 9984"/>
                    <a:gd name="connsiteY81" fmla="*/ 9566 h 10000"/>
                    <a:gd name="connsiteX82" fmla="*/ 2262 w 9984"/>
                    <a:gd name="connsiteY82" fmla="*/ 9436 h 10000"/>
                    <a:gd name="connsiteX83" fmla="*/ 2238 w 9984"/>
                    <a:gd name="connsiteY83" fmla="*/ 9300 h 10000"/>
                    <a:gd name="connsiteX84" fmla="*/ 2238 w 9984"/>
                    <a:gd name="connsiteY84" fmla="*/ 1588 h 10000"/>
                    <a:gd name="connsiteX85" fmla="*/ 2164 w 9984"/>
                    <a:gd name="connsiteY85" fmla="*/ 1704 h 10000"/>
                    <a:gd name="connsiteX86" fmla="*/ 2066 w 9984"/>
                    <a:gd name="connsiteY86" fmla="*/ 1936 h 10000"/>
                    <a:gd name="connsiteX87" fmla="*/ 1944 w 9984"/>
                    <a:gd name="connsiteY87" fmla="*/ 2202 h 10000"/>
                    <a:gd name="connsiteX88" fmla="*/ 1870 w 9984"/>
                    <a:gd name="connsiteY88" fmla="*/ 2517 h 10000"/>
                    <a:gd name="connsiteX89" fmla="*/ 1797 w 9984"/>
                    <a:gd name="connsiteY89" fmla="*/ 2875 h 10000"/>
                    <a:gd name="connsiteX90" fmla="*/ 1748 w 9984"/>
                    <a:gd name="connsiteY90" fmla="*/ 4184 h 10000"/>
                    <a:gd name="connsiteX91" fmla="*/ 1797 w 9984"/>
                    <a:gd name="connsiteY91" fmla="*/ 4685 h 10000"/>
                    <a:gd name="connsiteX92" fmla="*/ 1797 w 9984"/>
                    <a:gd name="connsiteY92" fmla="*/ 4791 h 10000"/>
                    <a:gd name="connsiteX93" fmla="*/ 1693 w 9984"/>
                    <a:gd name="connsiteY93" fmla="*/ 4967 h 10000"/>
                    <a:gd name="connsiteX94" fmla="*/ 1576 w 9984"/>
                    <a:gd name="connsiteY94" fmla="*/ 5046 h 10000"/>
                    <a:gd name="connsiteX95" fmla="*/ 1435 w 9984"/>
                    <a:gd name="connsiteY95" fmla="*/ 5103 h 10000"/>
                    <a:gd name="connsiteX96" fmla="*/ 1301 w 9984"/>
                    <a:gd name="connsiteY96" fmla="*/ 5149 h 10000"/>
                    <a:gd name="connsiteX97" fmla="*/ 1135 w 9984"/>
                    <a:gd name="connsiteY97" fmla="*/ 5176 h 10000"/>
                    <a:gd name="connsiteX98" fmla="*/ 970 w 9984"/>
                    <a:gd name="connsiteY98" fmla="*/ 5192 h 10000"/>
                    <a:gd name="connsiteX99" fmla="*/ 756 w 9984"/>
                    <a:gd name="connsiteY99" fmla="*/ 5192 h 10000"/>
                    <a:gd name="connsiteX100" fmla="*/ 584 w 9984"/>
                    <a:gd name="connsiteY100" fmla="*/ 5162 h 10000"/>
                    <a:gd name="connsiteX101" fmla="*/ 309 w 9984"/>
                    <a:gd name="connsiteY101" fmla="*/ 5076 h 10000"/>
                    <a:gd name="connsiteX102" fmla="*/ 192 w 9984"/>
                    <a:gd name="connsiteY102" fmla="*/ 4997 h 10000"/>
                    <a:gd name="connsiteX103" fmla="*/ 113 w 9984"/>
                    <a:gd name="connsiteY103" fmla="*/ 4924 h 10000"/>
                    <a:gd name="connsiteX104" fmla="*/ 57 w 9984"/>
                    <a:gd name="connsiteY104" fmla="*/ 4834 h 10000"/>
                    <a:gd name="connsiteX105" fmla="*/ 33 w 9984"/>
                    <a:gd name="connsiteY105" fmla="*/ 4748 h 10000"/>
                    <a:gd name="connsiteX106" fmla="*/ 2 w 9984"/>
                    <a:gd name="connsiteY106" fmla="*/ 2849 h 10000"/>
                    <a:gd name="connsiteX107" fmla="*/ 82 w 9984"/>
                    <a:gd name="connsiteY107" fmla="*/ 2533 h 10000"/>
                    <a:gd name="connsiteX108" fmla="*/ 155 w 9984"/>
                    <a:gd name="connsiteY108" fmla="*/ 2198 h 10000"/>
                    <a:gd name="connsiteX109" fmla="*/ 253 w 9984"/>
                    <a:gd name="connsiteY109" fmla="*/ 1890 h 10000"/>
                    <a:gd name="connsiteX110" fmla="*/ 382 w 9984"/>
                    <a:gd name="connsiteY110" fmla="*/ 1621 h 10000"/>
                    <a:gd name="connsiteX111" fmla="*/ 505 w 9984"/>
                    <a:gd name="connsiteY111" fmla="*/ 1379 h 10000"/>
                    <a:gd name="connsiteX112" fmla="*/ 651 w 9984"/>
                    <a:gd name="connsiteY112" fmla="*/ 1151 h 10000"/>
                    <a:gd name="connsiteX113" fmla="*/ 829 w 9984"/>
                    <a:gd name="connsiteY113" fmla="*/ 958 h 10000"/>
                    <a:gd name="connsiteX114" fmla="*/ 1001 w 9984"/>
                    <a:gd name="connsiteY114" fmla="*/ 789 h 10000"/>
                    <a:gd name="connsiteX115" fmla="*/ 1178 w 9984"/>
                    <a:gd name="connsiteY115" fmla="*/ 620 h 10000"/>
                    <a:gd name="connsiteX116" fmla="*/ 1380 w 9984"/>
                    <a:gd name="connsiteY116" fmla="*/ 484 h 10000"/>
                    <a:gd name="connsiteX117" fmla="*/ 1784 w 9984"/>
                    <a:gd name="connsiteY117" fmla="*/ 265 h 10000"/>
                    <a:gd name="connsiteX118" fmla="*/ 2195 w 9984"/>
                    <a:gd name="connsiteY118" fmla="*/ 126 h 10000"/>
                    <a:gd name="connsiteX119" fmla="*/ 2372 w 9984"/>
                    <a:gd name="connsiteY119" fmla="*/ 86 h 10000"/>
                    <a:gd name="connsiteX120" fmla="*/ 2525 w 9984"/>
                    <a:gd name="connsiteY120" fmla="*/ 60 h 10000"/>
                    <a:gd name="connsiteX121" fmla="*/ 2942 w 9984"/>
                    <a:gd name="connsiteY121" fmla="*/ 0 h 10000"/>
                    <a:gd name="connsiteX0" fmla="*/ 2947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8 w 10000"/>
                    <a:gd name="connsiteY66" fmla="*/ 4559 h 10000"/>
                    <a:gd name="connsiteX67" fmla="*/ 4848 w 10000"/>
                    <a:gd name="connsiteY67" fmla="*/ 9297 h 10000"/>
                    <a:gd name="connsiteX68" fmla="*/ 4817 w 10000"/>
                    <a:gd name="connsiteY68" fmla="*/ 9436 h 10000"/>
                    <a:gd name="connsiteX69" fmla="*/ 4768 w 10000"/>
                    <a:gd name="connsiteY69" fmla="*/ 9566 h 10000"/>
                    <a:gd name="connsiteX70" fmla="*/ 4627 w 10000"/>
                    <a:gd name="connsiteY70" fmla="*/ 9698 h 10000"/>
                    <a:gd name="connsiteX71" fmla="*/ 4474 w 10000"/>
                    <a:gd name="connsiteY71" fmla="*/ 9801 h 10000"/>
                    <a:gd name="connsiteX72" fmla="*/ 4284 w 10000"/>
                    <a:gd name="connsiteY72" fmla="*/ 9884 h 10000"/>
                    <a:gd name="connsiteX73" fmla="*/ 4044 w 10000"/>
                    <a:gd name="connsiteY73" fmla="*/ 9957 h 10000"/>
                    <a:gd name="connsiteX74" fmla="*/ 3799 w 10000"/>
                    <a:gd name="connsiteY74" fmla="*/ 9987 h 10000"/>
                    <a:gd name="connsiteX75" fmla="*/ 3542 w 10000"/>
                    <a:gd name="connsiteY75" fmla="*/ 10000 h 10000"/>
                    <a:gd name="connsiteX76" fmla="*/ 3284 w 10000"/>
                    <a:gd name="connsiteY76" fmla="*/ 9987 h 10000"/>
                    <a:gd name="connsiteX77" fmla="*/ 3039 w 10000"/>
                    <a:gd name="connsiteY77" fmla="*/ 9957 h 10000"/>
                    <a:gd name="connsiteX78" fmla="*/ 2799 w 10000"/>
                    <a:gd name="connsiteY78" fmla="*/ 9884 h 10000"/>
                    <a:gd name="connsiteX79" fmla="*/ 2615 w 10000"/>
                    <a:gd name="connsiteY79" fmla="*/ 9801 h 10000"/>
                    <a:gd name="connsiteX80" fmla="*/ 2456 w 10000"/>
                    <a:gd name="connsiteY80" fmla="*/ 9698 h 10000"/>
                    <a:gd name="connsiteX81" fmla="*/ 2321 w 10000"/>
                    <a:gd name="connsiteY81" fmla="*/ 9566 h 10000"/>
                    <a:gd name="connsiteX82" fmla="*/ 2266 w 10000"/>
                    <a:gd name="connsiteY82" fmla="*/ 9436 h 10000"/>
                    <a:gd name="connsiteX83" fmla="*/ 2242 w 10000"/>
                    <a:gd name="connsiteY83" fmla="*/ 9300 h 10000"/>
                    <a:gd name="connsiteX84" fmla="*/ 2242 w 10000"/>
                    <a:gd name="connsiteY84" fmla="*/ 1588 h 10000"/>
                    <a:gd name="connsiteX85" fmla="*/ 2167 w 10000"/>
                    <a:gd name="connsiteY85" fmla="*/ 1704 h 10000"/>
                    <a:gd name="connsiteX86" fmla="*/ 2069 w 10000"/>
                    <a:gd name="connsiteY86" fmla="*/ 1936 h 10000"/>
                    <a:gd name="connsiteX87" fmla="*/ 1947 w 10000"/>
                    <a:gd name="connsiteY87" fmla="*/ 2202 h 10000"/>
                    <a:gd name="connsiteX88" fmla="*/ 1873 w 10000"/>
                    <a:gd name="connsiteY88" fmla="*/ 2517 h 10000"/>
                    <a:gd name="connsiteX89" fmla="*/ 1800 w 10000"/>
                    <a:gd name="connsiteY89" fmla="*/ 2875 h 10000"/>
                    <a:gd name="connsiteX90" fmla="*/ 1800 w 10000"/>
                    <a:gd name="connsiteY90" fmla="*/ 4685 h 10000"/>
                    <a:gd name="connsiteX91" fmla="*/ 1800 w 10000"/>
                    <a:gd name="connsiteY91" fmla="*/ 4791 h 10000"/>
                    <a:gd name="connsiteX92" fmla="*/ 1696 w 10000"/>
                    <a:gd name="connsiteY92" fmla="*/ 4967 h 10000"/>
                    <a:gd name="connsiteX93" fmla="*/ 1579 w 10000"/>
                    <a:gd name="connsiteY93" fmla="*/ 5046 h 10000"/>
                    <a:gd name="connsiteX94" fmla="*/ 1437 w 10000"/>
                    <a:gd name="connsiteY94" fmla="*/ 5103 h 10000"/>
                    <a:gd name="connsiteX95" fmla="*/ 1303 w 10000"/>
                    <a:gd name="connsiteY95" fmla="*/ 5149 h 10000"/>
                    <a:gd name="connsiteX96" fmla="*/ 1137 w 10000"/>
                    <a:gd name="connsiteY96" fmla="*/ 5176 h 10000"/>
                    <a:gd name="connsiteX97" fmla="*/ 972 w 10000"/>
                    <a:gd name="connsiteY97" fmla="*/ 5192 h 10000"/>
                    <a:gd name="connsiteX98" fmla="*/ 757 w 10000"/>
                    <a:gd name="connsiteY98" fmla="*/ 5192 h 10000"/>
                    <a:gd name="connsiteX99" fmla="*/ 585 w 10000"/>
                    <a:gd name="connsiteY99" fmla="*/ 5162 h 10000"/>
                    <a:gd name="connsiteX100" fmla="*/ 309 w 10000"/>
                    <a:gd name="connsiteY100" fmla="*/ 5076 h 10000"/>
                    <a:gd name="connsiteX101" fmla="*/ 192 w 10000"/>
                    <a:gd name="connsiteY101" fmla="*/ 4997 h 10000"/>
                    <a:gd name="connsiteX102" fmla="*/ 113 w 10000"/>
                    <a:gd name="connsiteY102" fmla="*/ 4924 h 10000"/>
                    <a:gd name="connsiteX103" fmla="*/ 57 w 10000"/>
                    <a:gd name="connsiteY103" fmla="*/ 4834 h 10000"/>
                    <a:gd name="connsiteX104" fmla="*/ 33 w 10000"/>
                    <a:gd name="connsiteY104" fmla="*/ 4748 h 10000"/>
                    <a:gd name="connsiteX105" fmla="*/ 2 w 10000"/>
                    <a:gd name="connsiteY105" fmla="*/ 2849 h 10000"/>
                    <a:gd name="connsiteX106" fmla="*/ 82 w 10000"/>
                    <a:gd name="connsiteY106" fmla="*/ 2533 h 10000"/>
                    <a:gd name="connsiteX107" fmla="*/ 155 w 10000"/>
                    <a:gd name="connsiteY107" fmla="*/ 2198 h 10000"/>
                    <a:gd name="connsiteX108" fmla="*/ 253 w 10000"/>
                    <a:gd name="connsiteY108" fmla="*/ 1890 h 10000"/>
                    <a:gd name="connsiteX109" fmla="*/ 383 w 10000"/>
                    <a:gd name="connsiteY109" fmla="*/ 1621 h 10000"/>
                    <a:gd name="connsiteX110" fmla="*/ 506 w 10000"/>
                    <a:gd name="connsiteY110" fmla="*/ 1379 h 10000"/>
                    <a:gd name="connsiteX111" fmla="*/ 652 w 10000"/>
                    <a:gd name="connsiteY111" fmla="*/ 1151 h 10000"/>
                    <a:gd name="connsiteX112" fmla="*/ 830 w 10000"/>
                    <a:gd name="connsiteY112" fmla="*/ 958 h 10000"/>
                    <a:gd name="connsiteX113" fmla="*/ 1003 w 10000"/>
                    <a:gd name="connsiteY113" fmla="*/ 789 h 10000"/>
                    <a:gd name="connsiteX114" fmla="*/ 1180 w 10000"/>
                    <a:gd name="connsiteY114" fmla="*/ 620 h 10000"/>
                    <a:gd name="connsiteX115" fmla="*/ 1382 w 10000"/>
                    <a:gd name="connsiteY115" fmla="*/ 484 h 10000"/>
                    <a:gd name="connsiteX116" fmla="*/ 1787 w 10000"/>
                    <a:gd name="connsiteY116" fmla="*/ 265 h 10000"/>
                    <a:gd name="connsiteX117" fmla="*/ 2199 w 10000"/>
                    <a:gd name="connsiteY117" fmla="*/ 126 h 10000"/>
                    <a:gd name="connsiteX118" fmla="*/ 2376 w 10000"/>
                    <a:gd name="connsiteY118" fmla="*/ 86 h 10000"/>
                    <a:gd name="connsiteX119" fmla="*/ 2529 w 10000"/>
                    <a:gd name="connsiteY119" fmla="*/ 60 h 10000"/>
                    <a:gd name="connsiteX120" fmla="*/ 2947 w 10000"/>
                    <a:gd name="connsiteY120" fmla="*/ 0 h 10000"/>
                    <a:gd name="connsiteX0" fmla="*/ 2946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7 w 9999"/>
                    <a:gd name="connsiteY66" fmla="*/ 4559 h 10000"/>
                    <a:gd name="connsiteX67" fmla="*/ 4847 w 9999"/>
                    <a:gd name="connsiteY67" fmla="*/ 9297 h 10000"/>
                    <a:gd name="connsiteX68" fmla="*/ 4816 w 9999"/>
                    <a:gd name="connsiteY68" fmla="*/ 9436 h 10000"/>
                    <a:gd name="connsiteX69" fmla="*/ 4767 w 9999"/>
                    <a:gd name="connsiteY69" fmla="*/ 9566 h 10000"/>
                    <a:gd name="connsiteX70" fmla="*/ 4626 w 9999"/>
                    <a:gd name="connsiteY70" fmla="*/ 9698 h 10000"/>
                    <a:gd name="connsiteX71" fmla="*/ 4473 w 9999"/>
                    <a:gd name="connsiteY71" fmla="*/ 9801 h 10000"/>
                    <a:gd name="connsiteX72" fmla="*/ 4283 w 9999"/>
                    <a:gd name="connsiteY72" fmla="*/ 9884 h 10000"/>
                    <a:gd name="connsiteX73" fmla="*/ 4043 w 9999"/>
                    <a:gd name="connsiteY73" fmla="*/ 9957 h 10000"/>
                    <a:gd name="connsiteX74" fmla="*/ 3798 w 9999"/>
                    <a:gd name="connsiteY74" fmla="*/ 9987 h 10000"/>
                    <a:gd name="connsiteX75" fmla="*/ 3541 w 9999"/>
                    <a:gd name="connsiteY75" fmla="*/ 10000 h 10000"/>
                    <a:gd name="connsiteX76" fmla="*/ 3283 w 9999"/>
                    <a:gd name="connsiteY76" fmla="*/ 9987 h 10000"/>
                    <a:gd name="connsiteX77" fmla="*/ 3038 w 9999"/>
                    <a:gd name="connsiteY77" fmla="*/ 9957 h 10000"/>
                    <a:gd name="connsiteX78" fmla="*/ 2798 w 9999"/>
                    <a:gd name="connsiteY78" fmla="*/ 9884 h 10000"/>
                    <a:gd name="connsiteX79" fmla="*/ 2614 w 9999"/>
                    <a:gd name="connsiteY79" fmla="*/ 9801 h 10000"/>
                    <a:gd name="connsiteX80" fmla="*/ 2455 w 9999"/>
                    <a:gd name="connsiteY80" fmla="*/ 9698 h 10000"/>
                    <a:gd name="connsiteX81" fmla="*/ 2320 w 9999"/>
                    <a:gd name="connsiteY81" fmla="*/ 9566 h 10000"/>
                    <a:gd name="connsiteX82" fmla="*/ 2265 w 9999"/>
                    <a:gd name="connsiteY82" fmla="*/ 9436 h 10000"/>
                    <a:gd name="connsiteX83" fmla="*/ 2241 w 9999"/>
                    <a:gd name="connsiteY83" fmla="*/ 9300 h 10000"/>
                    <a:gd name="connsiteX84" fmla="*/ 2241 w 9999"/>
                    <a:gd name="connsiteY84" fmla="*/ 1588 h 10000"/>
                    <a:gd name="connsiteX85" fmla="*/ 2166 w 9999"/>
                    <a:gd name="connsiteY85" fmla="*/ 1704 h 10000"/>
                    <a:gd name="connsiteX86" fmla="*/ 2068 w 9999"/>
                    <a:gd name="connsiteY86" fmla="*/ 1936 h 10000"/>
                    <a:gd name="connsiteX87" fmla="*/ 1946 w 9999"/>
                    <a:gd name="connsiteY87" fmla="*/ 2202 h 10000"/>
                    <a:gd name="connsiteX88" fmla="*/ 1872 w 9999"/>
                    <a:gd name="connsiteY88" fmla="*/ 2517 h 10000"/>
                    <a:gd name="connsiteX89" fmla="*/ 1799 w 9999"/>
                    <a:gd name="connsiteY89" fmla="*/ 2875 h 10000"/>
                    <a:gd name="connsiteX90" fmla="*/ 1799 w 9999"/>
                    <a:gd name="connsiteY90" fmla="*/ 4685 h 10000"/>
                    <a:gd name="connsiteX91" fmla="*/ 1799 w 9999"/>
                    <a:gd name="connsiteY91" fmla="*/ 4791 h 10000"/>
                    <a:gd name="connsiteX92" fmla="*/ 1695 w 9999"/>
                    <a:gd name="connsiteY92" fmla="*/ 4967 h 10000"/>
                    <a:gd name="connsiteX93" fmla="*/ 1578 w 9999"/>
                    <a:gd name="connsiteY93" fmla="*/ 5046 h 10000"/>
                    <a:gd name="connsiteX94" fmla="*/ 1436 w 9999"/>
                    <a:gd name="connsiteY94" fmla="*/ 5103 h 10000"/>
                    <a:gd name="connsiteX95" fmla="*/ 1302 w 9999"/>
                    <a:gd name="connsiteY95" fmla="*/ 5149 h 10000"/>
                    <a:gd name="connsiteX96" fmla="*/ 1136 w 9999"/>
                    <a:gd name="connsiteY96" fmla="*/ 5176 h 10000"/>
                    <a:gd name="connsiteX97" fmla="*/ 971 w 9999"/>
                    <a:gd name="connsiteY97" fmla="*/ 5192 h 10000"/>
                    <a:gd name="connsiteX98" fmla="*/ 756 w 9999"/>
                    <a:gd name="connsiteY98" fmla="*/ 5192 h 10000"/>
                    <a:gd name="connsiteX99" fmla="*/ 584 w 9999"/>
                    <a:gd name="connsiteY99" fmla="*/ 5162 h 10000"/>
                    <a:gd name="connsiteX100" fmla="*/ 308 w 9999"/>
                    <a:gd name="connsiteY100" fmla="*/ 5076 h 10000"/>
                    <a:gd name="connsiteX101" fmla="*/ 191 w 9999"/>
                    <a:gd name="connsiteY101" fmla="*/ 4997 h 10000"/>
                    <a:gd name="connsiteX102" fmla="*/ 112 w 9999"/>
                    <a:gd name="connsiteY102" fmla="*/ 4924 h 10000"/>
                    <a:gd name="connsiteX103" fmla="*/ 56 w 9999"/>
                    <a:gd name="connsiteY103" fmla="*/ 4834 h 10000"/>
                    <a:gd name="connsiteX104" fmla="*/ 1 w 9999"/>
                    <a:gd name="connsiteY104" fmla="*/ 2849 h 10000"/>
                    <a:gd name="connsiteX105" fmla="*/ 81 w 9999"/>
                    <a:gd name="connsiteY105" fmla="*/ 2533 h 10000"/>
                    <a:gd name="connsiteX106" fmla="*/ 154 w 9999"/>
                    <a:gd name="connsiteY106" fmla="*/ 2198 h 10000"/>
                    <a:gd name="connsiteX107" fmla="*/ 252 w 9999"/>
                    <a:gd name="connsiteY107" fmla="*/ 1890 h 10000"/>
                    <a:gd name="connsiteX108" fmla="*/ 382 w 9999"/>
                    <a:gd name="connsiteY108" fmla="*/ 1621 h 10000"/>
                    <a:gd name="connsiteX109" fmla="*/ 505 w 9999"/>
                    <a:gd name="connsiteY109" fmla="*/ 1379 h 10000"/>
                    <a:gd name="connsiteX110" fmla="*/ 651 w 9999"/>
                    <a:gd name="connsiteY110" fmla="*/ 1151 h 10000"/>
                    <a:gd name="connsiteX111" fmla="*/ 829 w 9999"/>
                    <a:gd name="connsiteY111" fmla="*/ 958 h 10000"/>
                    <a:gd name="connsiteX112" fmla="*/ 1002 w 9999"/>
                    <a:gd name="connsiteY112" fmla="*/ 789 h 10000"/>
                    <a:gd name="connsiteX113" fmla="*/ 1179 w 9999"/>
                    <a:gd name="connsiteY113" fmla="*/ 620 h 10000"/>
                    <a:gd name="connsiteX114" fmla="*/ 1381 w 9999"/>
                    <a:gd name="connsiteY114" fmla="*/ 484 h 10000"/>
                    <a:gd name="connsiteX115" fmla="*/ 1786 w 9999"/>
                    <a:gd name="connsiteY115" fmla="*/ 265 h 10000"/>
                    <a:gd name="connsiteX116" fmla="*/ 2198 w 9999"/>
                    <a:gd name="connsiteY116" fmla="*/ 126 h 10000"/>
                    <a:gd name="connsiteX117" fmla="*/ 2375 w 9999"/>
                    <a:gd name="connsiteY117" fmla="*/ 86 h 10000"/>
                    <a:gd name="connsiteX118" fmla="*/ 2528 w 9999"/>
                    <a:gd name="connsiteY118" fmla="*/ 60 h 10000"/>
                    <a:gd name="connsiteX119" fmla="*/ 2946 w 9999"/>
                    <a:gd name="connsiteY119" fmla="*/ 0 h 10000"/>
                    <a:gd name="connsiteX0" fmla="*/ 2945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6 w 9999"/>
                    <a:gd name="connsiteY66" fmla="*/ 4559 h 10000"/>
                    <a:gd name="connsiteX67" fmla="*/ 4846 w 9999"/>
                    <a:gd name="connsiteY67" fmla="*/ 9297 h 10000"/>
                    <a:gd name="connsiteX68" fmla="*/ 4815 w 9999"/>
                    <a:gd name="connsiteY68" fmla="*/ 9436 h 10000"/>
                    <a:gd name="connsiteX69" fmla="*/ 4766 w 9999"/>
                    <a:gd name="connsiteY69" fmla="*/ 9566 h 10000"/>
                    <a:gd name="connsiteX70" fmla="*/ 4625 w 9999"/>
                    <a:gd name="connsiteY70" fmla="*/ 9698 h 10000"/>
                    <a:gd name="connsiteX71" fmla="*/ 4472 w 9999"/>
                    <a:gd name="connsiteY71" fmla="*/ 9801 h 10000"/>
                    <a:gd name="connsiteX72" fmla="*/ 4282 w 9999"/>
                    <a:gd name="connsiteY72" fmla="*/ 9884 h 10000"/>
                    <a:gd name="connsiteX73" fmla="*/ 4042 w 9999"/>
                    <a:gd name="connsiteY73" fmla="*/ 9957 h 10000"/>
                    <a:gd name="connsiteX74" fmla="*/ 3797 w 9999"/>
                    <a:gd name="connsiteY74" fmla="*/ 9987 h 10000"/>
                    <a:gd name="connsiteX75" fmla="*/ 3540 w 9999"/>
                    <a:gd name="connsiteY75" fmla="*/ 10000 h 10000"/>
                    <a:gd name="connsiteX76" fmla="*/ 3282 w 9999"/>
                    <a:gd name="connsiteY76" fmla="*/ 9987 h 10000"/>
                    <a:gd name="connsiteX77" fmla="*/ 3037 w 9999"/>
                    <a:gd name="connsiteY77" fmla="*/ 9957 h 10000"/>
                    <a:gd name="connsiteX78" fmla="*/ 2797 w 9999"/>
                    <a:gd name="connsiteY78" fmla="*/ 9884 h 10000"/>
                    <a:gd name="connsiteX79" fmla="*/ 2613 w 9999"/>
                    <a:gd name="connsiteY79" fmla="*/ 9801 h 10000"/>
                    <a:gd name="connsiteX80" fmla="*/ 2454 w 9999"/>
                    <a:gd name="connsiteY80" fmla="*/ 9698 h 10000"/>
                    <a:gd name="connsiteX81" fmla="*/ 2319 w 9999"/>
                    <a:gd name="connsiteY81" fmla="*/ 9566 h 10000"/>
                    <a:gd name="connsiteX82" fmla="*/ 2264 w 9999"/>
                    <a:gd name="connsiteY82" fmla="*/ 9436 h 10000"/>
                    <a:gd name="connsiteX83" fmla="*/ 2240 w 9999"/>
                    <a:gd name="connsiteY83" fmla="*/ 9300 h 10000"/>
                    <a:gd name="connsiteX84" fmla="*/ 2240 w 9999"/>
                    <a:gd name="connsiteY84" fmla="*/ 1588 h 10000"/>
                    <a:gd name="connsiteX85" fmla="*/ 2165 w 9999"/>
                    <a:gd name="connsiteY85" fmla="*/ 1704 h 10000"/>
                    <a:gd name="connsiteX86" fmla="*/ 2067 w 9999"/>
                    <a:gd name="connsiteY86" fmla="*/ 1936 h 10000"/>
                    <a:gd name="connsiteX87" fmla="*/ 1945 w 9999"/>
                    <a:gd name="connsiteY87" fmla="*/ 2202 h 10000"/>
                    <a:gd name="connsiteX88" fmla="*/ 1871 w 9999"/>
                    <a:gd name="connsiteY88" fmla="*/ 2517 h 10000"/>
                    <a:gd name="connsiteX89" fmla="*/ 1798 w 9999"/>
                    <a:gd name="connsiteY89" fmla="*/ 2875 h 10000"/>
                    <a:gd name="connsiteX90" fmla="*/ 1798 w 9999"/>
                    <a:gd name="connsiteY90" fmla="*/ 4685 h 10000"/>
                    <a:gd name="connsiteX91" fmla="*/ 1798 w 9999"/>
                    <a:gd name="connsiteY91" fmla="*/ 4791 h 10000"/>
                    <a:gd name="connsiteX92" fmla="*/ 1694 w 9999"/>
                    <a:gd name="connsiteY92" fmla="*/ 4967 h 10000"/>
                    <a:gd name="connsiteX93" fmla="*/ 1577 w 9999"/>
                    <a:gd name="connsiteY93" fmla="*/ 5046 h 10000"/>
                    <a:gd name="connsiteX94" fmla="*/ 1435 w 9999"/>
                    <a:gd name="connsiteY94" fmla="*/ 5103 h 10000"/>
                    <a:gd name="connsiteX95" fmla="*/ 1301 w 9999"/>
                    <a:gd name="connsiteY95" fmla="*/ 5149 h 10000"/>
                    <a:gd name="connsiteX96" fmla="*/ 1135 w 9999"/>
                    <a:gd name="connsiteY96" fmla="*/ 5176 h 10000"/>
                    <a:gd name="connsiteX97" fmla="*/ 970 w 9999"/>
                    <a:gd name="connsiteY97" fmla="*/ 5192 h 10000"/>
                    <a:gd name="connsiteX98" fmla="*/ 755 w 9999"/>
                    <a:gd name="connsiteY98" fmla="*/ 5192 h 10000"/>
                    <a:gd name="connsiteX99" fmla="*/ 583 w 9999"/>
                    <a:gd name="connsiteY99" fmla="*/ 5162 h 10000"/>
                    <a:gd name="connsiteX100" fmla="*/ 307 w 9999"/>
                    <a:gd name="connsiteY100" fmla="*/ 5076 h 10000"/>
                    <a:gd name="connsiteX101" fmla="*/ 190 w 9999"/>
                    <a:gd name="connsiteY101" fmla="*/ 4997 h 10000"/>
                    <a:gd name="connsiteX102" fmla="*/ 111 w 9999"/>
                    <a:gd name="connsiteY102" fmla="*/ 4924 h 10000"/>
                    <a:gd name="connsiteX103" fmla="*/ 0 w 9999"/>
                    <a:gd name="connsiteY103" fmla="*/ 2849 h 10000"/>
                    <a:gd name="connsiteX104" fmla="*/ 80 w 9999"/>
                    <a:gd name="connsiteY104" fmla="*/ 2533 h 10000"/>
                    <a:gd name="connsiteX105" fmla="*/ 153 w 9999"/>
                    <a:gd name="connsiteY105" fmla="*/ 2198 h 10000"/>
                    <a:gd name="connsiteX106" fmla="*/ 251 w 9999"/>
                    <a:gd name="connsiteY106" fmla="*/ 1890 h 10000"/>
                    <a:gd name="connsiteX107" fmla="*/ 381 w 9999"/>
                    <a:gd name="connsiteY107" fmla="*/ 1621 h 10000"/>
                    <a:gd name="connsiteX108" fmla="*/ 504 w 9999"/>
                    <a:gd name="connsiteY108" fmla="*/ 1379 h 10000"/>
                    <a:gd name="connsiteX109" fmla="*/ 650 w 9999"/>
                    <a:gd name="connsiteY109" fmla="*/ 1151 h 10000"/>
                    <a:gd name="connsiteX110" fmla="*/ 828 w 9999"/>
                    <a:gd name="connsiteY110" fmla="*/ 958 h 10000"/>
                    <a:gd name="connsiteX111" fmla="*/ 1001 w 9999"/>
                    <a:gd name="connsiteY111" fmla="*/ 789 h 10000"/>
                    <a:gd name="connsiteX112" fmla="*/ 1178 w 9999"/>
                    <a:gd name="connsiteY112" fmla="*/ 620 h 10000"/>
                    <a:gd name="connsiteX113" fmla="*/ 1380 w 9999"/>
                    <a:gd name="connsiteY113" fmla="*/ 484 h 10000"/>
                    <a:gd name="connsiteX114" fmla="*/ 1785 w 9999"/>
                    <a:gd name="connsiteY114" fmla="*/ 265 h 10000"/>
                    <a:gd name="connsiteX115" fmla="*/ 2197 w 9999"/>
                    <a:gd name="connsiteY115" fmla="*/ 126 h 10000"/>
                    <a:gd name="connsiteX116" fmla="*/ 2374 w 9999"/>
                    <a:gd name="connsiteY116" fmla="*/ 86 h 10000"/>
                    <a:gd name="connsiteX117" fmla="*/ 2527 w 9999"/>
                    <a:gd name="connsiteY117" fmla="*/ 60 h 10000"/>
                    <a:gd name="connsiteX118" fmla="*/ 2945 w 9999"/>
                    <a:gd name="connsiteY11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111 w 10000"/>
                    <a:gd name="connsiteY101" fmla="*/ 4924 h 10000"/>
                    <a:gd name="connsiteX102" fmla="*/ 0 w 10000"/>
                    <a:gd name="connsiteY102" fmla="*/ 2849 h 10000"/>
                    <a:gd name="connsiteX103" fmla="*/ 80 w 10000"/>
                    <a:gd name="connsiteY103" fmla="*/ 2533 h 10000"/>
                    <a:gd name="connsiteX104" fmla="*/ 153 w 10000"/>
                    <a:gd name="connsiteY104" fmla="*/ 2198 h 10000"/>
                    <a:gd name="connsiteX105" fmla="*/ 251 w 10000"/>
                    <a:gd name="connsiteY105" fmla="*/ 1890 h 10000"/>
                    <a:gd name="connsiteX106" fmla="*/ 381 w 10000"/>
                    <a:gd name="connsiteY106" fmla="*/ 1621 h 10000"/>
                    <a:gd name="connsiteX107" fmla="*/ 504 w 10000"/>
                    <a:gd name="connsiteY107" fmla="*/ 1379 h 10000"/>
                    <a:gd name="connsiteX108" fmla="*/ 650 w 10000"/>
                    <a:gd name="connsiteY108" fmla="*/ 1151 h 10000"/>
                    <a:gd name="connsiteX109" fmla="*/ 828 w 10000"/>
                    <a:gd name="connsiteY109" fmla="*/ 958 h 10000"/>
                    <a:gd name="connsiteX110" fmla="*/ 1001 w 10000"/>
                    <a:gd name="connsiteY110" fmla="*/ 789 h 10000"/>
                    <a:gd name="connsiteX111" fmla="*/ 1178 w 10000"/>
                    <a:gd name="connsiteY111" fmla="*/ 620 h 10000"/>
                    <a:gd name="connsiteX112" fmla="*/ 1380 w 10000"/>
                    <a:gd name="connsiteY112" fmla="*/ 484 h 10000"/>
                    <a:gd name="connsiteX113" fmla="*/ 1785 w 10000"/>
                    <a:gd name="connsiteY113" fmla="*/ 265 h 10000"/>
                    <a:gd name="connsiteX114" fmla="*/ 2197 w 10000"/>
                    <a:gd name="connsiteY114" fmla="*/ 126 h 10000"/>
                    <a:gd name="connsiteX115" fmla="*/ 2374 w 10000"/>
                    <a:gd name="connsiteY115" fmla="*/ 86 h 10000"/>
                    <a:gd name="connsiteX116" fmla="*/ 2527 w 10000"/>
                    <a:gd name="connsiteY116" fmla="*/ 60 h 10000"/>
                    <a:gd name="connsiteX117" fmla="*/ 2945 w 10000"/>
                    <a:gd name="connsiteY11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0 w 10000"/>
                    <a:gd name="connsiteY101" fmla="*/ 2849 h 10000"/>
                    <a:gd name="connsiteX102" fmla="*/ 80 w 10000"/>
                    <a:gd name="connsiteY102" fmla="*/ 2533 h 10000"/>
                    <a:gd name="connsiteX103" fmla="*/ 153 w 10000"/>
                    <a:gd name="connsiteY103" fmla="*/ 2198 h 10000"/>
                    <a:gd name="connsiteX104" fmla="*/ 251 w 10000"/>
                    <a:gd name="connsiteY104" fmla="*/ 1890 h 10000"/>
                    <a:gd name="connsiteX105" fmla="*/ 381 w 10000"/>
                    <a:gd name="connsiteY105" fmla="*/ 1621 h 10000"/>
                    <a:gd name="connsiteX106" fmla="*/ 504 w 10000"/>
                    <a:gd name="connsiteY106" fmla="*/ 1379 h 10000"/>
                    <a:gd name="connsiteX107" fmla="*/ 650 w 10000"/>
                    <a:gd name="connsiteY107" fmla="*/ 1151 h 10000"/>
                    <a:gd name="connsiteX108" fmla="*/ 828 w 10000"/>
                    <a:gd name="connsiteY108" fmla="*/ 958 h 10000"/>
                    <a:gd name="connsiteX109" fmla="*/ 1001 w 10000"/>
                    <a:gd name="connsiteY109" fmla="*/ 789 h 10000"/>
                    <a:gd name="connsiteX110" fmla="*/ 1178 w 10000"/>
                    <a:gd name="connsiteY110" fmla="*/ 620 h 10000"/>
                    <a:gd name="connsiteX111" fmla="*/ 1380 w 10000"/>
                    <a:gd name="connsiteY111" fmla="*/ 484 h 10000"/>
                    <a:gd name="connsiteX112" fmla="*/ 1785 w 10000"/>
                    <a:gd name="connsiteY112" fmla="*/ 265 h 10000"/>
                    <a:gd name="connsiteX113" fmla="*/ 2197 w 10000"/>
                    <a:gd name="connsiteY113" fmla="*/ 126 h 10000"/>
                    <a:gd name="connsiteX114" fmla="*/ 2374 w 10000"/>
                    <a:gd name="connsiteY114" fmla="*/ 86 h 10000"/>
                    <a:gd name="connsiteX115" fmla="*/ 2527 w 10000"/>
                    <a:gd name="connsiteY115" fmla="*/ 60 h 10000"/>
                    <a:gd name="connsiteX116" fmla="*/ 2945 w 10000"/>
                    <a:gd name="connsiteY11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0 w 10000"/>
                    <a:gd name="connsiteY100" fmla="*/ 2849 h 10000"/>
                    <a:gd name="connsiteX101" fmla="*/ 80 w 10000"/>
                    <a:gd name="connsiteY101" fmla="*/ 2533 h 10000"/>
                    <a:gd name="connsiteX102" fmla="*/ 153 w 10000"/>
                    <a:gd name="connsiteY102" fmla="*/ 2198 h 10000"/>
                    <a:gd name="connsiteX103" fmla="*/ 251 w 10000"/>
                    <a:gd name="connsiteY103" fmla="*/ 1890 h 10000"/>
                    <a:gd name="connsiteX104" fmla="*/ 381 w 10000"/>
                    <a:gd name="connsiteY104" fmla="*/ 1621 h 10000"/>
                    <a:gd name="connsiteX105" fmla="*/ 504 w 10000"/>
                    <a:gd name="connsiteY105" fmla="*/ 1379 h 10000"/>
                    <a:gd name="connsiteX106" fmla="*/ 650 w 10000"/>
                    <a:gd name="connsiteY106" fmla="*/ 1151 h 10000"/>
                    <a:gd name="connsiteX107" fmla="*/ 828 w 10000"/>
                    <a:gd name="connsiteY107" fmla="*/ 958 h 10000"/>
                    <a:gd name="connsiteX108" fmla="*/ 1001 w 10000"/>
                    <a:gd name="connsiteY108" fmla="*/ 789 h 10000"/>
                    <a:gd name="connsiteX109" fmla="*/ 1178 w 10000"/>
                    <a:gd name="connsiteY109" fmla="*/ 620 h 10000"/>
                    <a:gd name="connsiteX110" fmla="*/ 1380 w 10000"/>
                    <a:gd name="connsiteY110" fmla="*/ 484 h 10000"/>
                    <a:gd name="connsiteX111" fmla="*/ 1785 w 10000"/>
                    <a:gd name="connsiteY111" fmla="*/ 265 h 10000"/>
                    <a:gd name="connsiteX112" fmla="*/ 2197 w 10000"/>
                    <a:gd name="connsiteY112" fmla="*/ 126 h 10000"/>
                    <a:gd name="connsiteX113" fmla="*/ 2374 w 10000"/>
                    <a:gd name="connsiteY113" fmla="*/ 86 h 10000"/>
                    <a:gd name="connsiteX114" fmla="*/ 2527 w 10000"/>
                    <a:gd name="connsiteY114" fmla="*/ 60 h 10000"/>
                    <a:gd name="connsiteX115" fmla="*/ 2945 w 10000"/>
                    <a:gd name="connsiteY11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0 w 10000"/>
                    <a:gd name="connsiteY99" fmla="*/ 2849 h 10000"/>
                    <a:gd name="connsiteX100" fmla="*/ 80 w 10000"/>
                    <a:gd name="connsiteY100" fmla="*/ 2533 h 10000"/>
                    <a:gd name="connsiteX101" fmla="*/ 153 w 10000"/>
                    <a:gd name="connsiteY101" fmla="*/ 2198 h 10000"/>
                    <a:gd name="connsiteX102" fmla="*/ 251 w 10000"/>
                    <a:gd name="connsiteY102" fmla="*/ 1890 h 10000"/>
                    <a:gd name="connsiteX103" fmla="*/ 381 w 10000"/>
                    <a:gd name="connsiteY103" fmla="*/ 1621 h 10000"/>
                    <a:gd name="connsiteX104" fmla="*/ 504 w 10000"/>
                    <a:gd name="connsiteY104" fmla="*/ 1379 h 10000"/>
                    <a:gd name="connsiteX105" fmla="*/ 650 w 10000"/>
                    <a:gd name="connsiteY105" fmla="*/ 1151 h 10000"/>
                    <a:gd name="connsiteX106" fmla="*/ 828 w 10000"/>
                    <a:gd name="connsiteY106" fmla="*/ 958 h 10000"/>
                    <a:gd name="connsiteX107" fmla="*/ 1001 w 10000"/>
                    <a:gd name="connsiteY107" fmla="*/ 789 h 10000"/>
                    <a:gd name="connsiteX108" fmla="*/ 1178 w 10000"/>
                    <a:gd name="connsiteY108" fmla="*/ 620 h 10000"/>
                    <a:gd name="connsiteX109" fmla="*/ 1380 w 10000"/>
                    <a:gd name="connsiteY109" fmla="*/ 484 h 10000"/>
                    <a:gd name="connsiteX110" fmla="*/ 1785 w 10000"/>
                    <a:gd name="connsiteY110" fmla="*/ 265 h 10000"/>
                    <a:gd name="connsiteX111" fmla="*/ 2197 w 10000"/>
                    <a:gd name="connsiteY111" fmla="*/ 126 h 10000"/>
                    <a:gd name="connsiteX112" fmla="*/ 2374 w 10000"/>
                    <a:gd name="connsiteY112" fmla="*/ 86 h 10000"/>
                    <a:gd name="connsiteX113" fmla="*/ 2527 w 10000"/>
                    <a:gd name="connsiteY113" fmla="*/ 60 h 10000"/>
                    <a:gd name="connsiteX114" fmla="*/ 2945 w 10000"/>
                    <a:gd name="connsiteY114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0 w 10000"/>
                    <a:gd name="connsiteY98" fmla="*/ 2849 h 10000"/>
                    <a:gd name="connsiteX99" fmla="*/ 80 w 10000"/>
                    <a:gd name="connsiteY99" fmla="*/ 2533 h 10000"/>
                    <a:gd name="connsiteX100" fmla="*/ 153 w 10000"/>
                    <a:gd name="connsiteY100" fmla="*/ 2198 h 10000"/>
                    <a:gd name="connsiteX101" fmla="*/ 251 w 10000"/>
                    <a:gd name="connsiteY101" fmla="*/ 1890 h 10000"/>
                    <a:gd name="connsiteX102" fmla="*/ 381 w 10000"/>
                    <a:gd name="connsiteY102" fmla="*/ 1621 h 10000"/>
                    <a:gd name="connsiteX103" fmla="*/ 504 w 10000"/>
                    <a:gd name="connsiteY103" fmla="*/ 1379 h 10000"/>
                    <a:gd name="connsiteX104" fmla="*/ 650 w 10000"/>
                    <a:gd name="connsiteY104" fmla="*/ 1151 h 10000"/>
                    <a:gd name="connsiteX105" fmla="*/ 828 w 10000"/>
                    <a:gd name="connsiteY105" fmla="*/ 958 h 10000"/>
                    <a:gd name="connsiteX106" fmla="*/ 1001 w 10000"/>
                    <a:gd name="connsiteY106" fmla="*/ 789 h 10000"/>
                    <a:gd name="connsiteX107" fmla="*/ 1178 w 10000"/>
                    <a:gd name="connsiteY107" fmla="*/ 620 h 10000"/>
                    <a:gd name="connsiteX108" fmla="*/ 1380 w 10000"/>
                    <a:gd name="connsiteY108" fmla="*/ 484 h 10000"/>
                    <a:gd name="connsiteX109" fmla="*/ 1785 w 10000"/>
                    <a:gd name="connsiteY109" fmla="*/ 265 h 10000"/>
                    <a:gd name="connsiteX110" fmla="*/ 2197 w 10000"/>
                    <a:gd name="connsiteY110" fmla="*/ 126 h 10000"/>
                    <a:gd name="connsiteX111" fmla="*/ 2374 w 10000"/>
                    <a:gd name="connsiteY111" fmla="*/ 86 h 10000"/>
                    <a:gd name="connsiteX112" fmla="*/ 2527 w 10000"/>
                    <a:gd name="connsiteY112" fmla="*/ 60 h 10000"/>
                    <a:gd name="connsiteX113" fmla="*/ 2945 w 10000"/>
                    <a:gd name="connsiteY113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0 w 10000"/>
                    <a:gd name="connsiteY97" fmla="*/ 2849 h 10000"/>
                    <a:gd name="connsiteX98" fmla="*/ 80 w 10000"/>
                    <a:gd name="connsiteY98" fmla="*/ 2533 h 10000"/>
                    <a:gd name="connsiteX99" fmla="*/ 153 w 10000"/>
                    <a:gd name="connsiteY99" fmla="*/ 2198 h 10000"/>
                    <a:gd name="connsiteX100" fmla="*/ 251 w 10000"/>
                    <a:gd name="connsiteY100" fmla="*/ 1890 h 10000"/>
                    <a:gd name="connsiteX101" fmla="*/ 381 w 10000"/>
                    <a:gd name="connsiteY101" fmla="*/ 1621 h 10000"/>
                    <a:gd name="connsiteX102" fmla="*/ 504 w 10000"/>
                    <a:gd name="connsiteY102" fmla="*/ 1379 h 10000"/>
                    <a:gd name="connsiteX103" fmla="*/ 650 w 10000"/>
                    <a:gd name="connsiteY103" fmla="*/ 1151 h 10000"/>
                    <a:gd name="connsiteX104" fmla="*/ 828 w 10000"/>
                    <a:gd name="connsiteY104" fmla="*/ 958 h 10000"/>
                    <a:gd name="connsiteX105" fmla="*/ 1001 w 10000"/>
                    <a:gd name="connsiteY105" fmla="*/ 789 h 10000"/>
                    <a:gd name="connsiteX106" fmla="*/ 1178 w 10000"/>
                    <a:gd name="connsiteY106" fmla="*/ 620 h 10000"/>
                    <a:gd name="connsiteX107" fmla="*/ 1380 w 10000"/>
                    <a:gd name="connsiteY107" fmla="*/ 484 h 10000"/>
                    <a:gd name="connsiteX108" fmla="*/ 1785 w 10000"/>
                    <a:gd name="connsiteY108" fmla="*/ 265 h 10000"/>
                    <a:gd name="connsiteX109" fmla="*/ 2197 w 10000"/>
                    <a:gd name="connsiteY109" fmla="*/ 126 h 10000"/>
                    <a:gd name="connsiteX110" fmla="*/ 2374 w 10000"/>
                    <a:gd name="connsiteY110" fmla="*/ 86 h 10000"/>
                    <a:gd name="connsiteX111" fmla="*/ 2527 w 10000"/>
                    <a:gd name="connsiteY111" fmla="*/ 60 h 10000"/>
                    <a:gd name="connsiteX112" fmla="*/ 2945 w 10000"/>
                    <a:gd name="connsiteY112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0 w 10000"/>
                    <a:gd name="connsiteY96" fmla="*/ 2849 h 10000"/>
                    <a:gd name="connsiteX97" fmla="*/ 80 w 10000"/>
                    <a:gd name="connsiteY97" fmla="*/ 2533 h 10000"/>
                    <a:gd name="connsiteX98" fmla="*/ 153 w 10000"/>
                    <a:gd name="connsiteY98" fmla="*/ 2198 h 10000"/>
                    <a:gd name="connsiteX99" fmla="*/ 251 w 10000"/>
                    <a:gd name="connsiteY99" fmla="*/ 1890 h 10000"/>
                    <a:gd name="connsiteX100" fmla="*/ 381 w 10000"/>
                    <a:gd name="connsiteY100" fmla="*/ 1621 h 10000"/>
                    <a:gd name="connsiteX101" fmla="*/ 504 w 10000"/>
                    <a:gd name="connsiteY101" fmla="*/ 1379 h 10000"/>
                    <a:gd name="connsiteX102" fmla="*/ 650 w 10000"/>
                    <a:gd name="connsiteY102" fmla="*/ 1151 h 10000"/>
                    <a:gd name="connsiteX103" fmla="*/ 828 w 10000"/>
                    <a:gd name="connsiteY103" fmla="*/ 958 h 10000"/>
                    <a:gd name="connsiteX104" fmla="*/ 1001 w 10000"/>
                    <a:gd name="connsiteY104" fmla="*/ 789 h 10000"/>
                    <a:gd name="connsiteX105" fmla="*/ 1178 w 10000"/>
                    <a:gd name="connsiteY105" fmla="*/ 620 h 10000"/>
                    <a:gd name="connsiteX106" fmla="*/ 1380 w 10000"/>
                    <a:gd name="connsiteY106" fmla="*/ 484 h 10000"/>
                    <a:gd name="connsiteX107" fmla="*/ 1785 w 10000"/>
                    <a:gd name="connsiteY107" fmla="*/ 265 h 10000"/>
                    <a:gd name="connsiteX108" fmla="*/ 2197 w 10000"/>
                    <a:gd name="connsiteY108" fmla="*/ 126 h 10000"/>
                    <a:gd name="connsiteX109" fmla="*/ 2374 w 10000"/>
                    <a:gd name="connsiteY109" fmla="*/ 86 h 10000"/>
                    <a:gd name="connsiteX110" fmla="*/ 2527 w 10000"/>
                    <a:gd name="connsiteY110" fmla="*/ 60 h 10000"/>
                    <a:gd name="connsiteX111" fmla="*/ 2945 w 10000"/>
                    <a:gd name="connsiteY111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0 w 10000"/>
                    <a:gd name="connsiteY95" fmla="*/ 2849 h 10000"/>
                    <a:gd name="connsiteX96" fmla="*/ 80 w 10000"/>
                    <a:gd name="connsiteY96" fmla="*/ 2533 h 10000"/>
                    <a:gd name="connsiteX97" fmla="*/ 153 w 10000"/>
                    <a:gd name="connsiteY97" fmla="*/ 2198 h 10000"/>
                    <a:gd name="connsiteX98" fmla="*/ 251 w 10000"/>
                    <a:gd name="connsiteY98" fmla="*/ 1890 h 10000"/>
                    <a:gd name="connsiteX99" fmla="*/ 381 w 10000"/>
                    <a:gd name="connsiteY99" fmla="*/ 1621 h 10000"/>
                    <a:gd name="connsiteX100" fmla="*/ 504 w 10000"/>
                    <a:gd name="connsiteY100" fmla="*/ 1379 h 10000"/>
                    <a:gd name="connsiteX101" fmla="*/ 650 w 10000"/>
                    <a:gd name="connsiteY101" fmla="*/ 1151 h 10000"/>
                    <a:gd name="connsiteX102" fmla="*/ 828 w 10000"/>
                    <a:gd name="connsiteY102" fmla="*/ 958 h 10000"/>
                    <a:gd name="connsiteX103" fmla="*/ 1001 w 10000"/>
                    <a:gd name="connsiteY103" fmla="*/ 789 h 10000"/>
                    <a:gd name="connsiteX104" fmla="*/ 1178 w 10000"/>
                    <a:gd name="connsiteY104" fmla="*/ 620 h 10000"/>
                    <a:gd name="connsiteX105" fmla="*/ 1380 w 10000"/>
                    <a:gd name="connsiteY105" fmla="*/ 484 h 10000"/>
                    <a:gd name="connsiteX106" fmla="*/ 1785 w 10000"/>
                    <a:gd name="connsiteY106" fmla="*/ 265 h 10000"/>
                    <a:gd name="connsiteX107" fmla="*/ 2197 w 10000"/>
                    <a:gd name="connsiteY107" fmla="*/ 126 h 10000"/>
                    <a:gd name="connsiteX108" fmla="*/ 2374 w 10000"/>
                    <a:gd name="connsiteY108" fmla="*/ 86 h 10000"/>
                    <a:gd name="connsiteX109" fmla="*/ 2527 w 10000"/>
                    <a:gd name="connsiteY109" fmla="*/ 60 h 10000"/>
                    <a:gd name="connsiteX110" fmla="*/ 2945 w 10000"/>
                    <a:gd name="connsiteY110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0 w 10000"/>
                    <a:gd name="connsiteY94" fmla="*/ 2849 h 10000"/>
                    <a:gd name="connsiteX95" fmla="*/ 80 w 10000"/>
                    <a:gd name="connsiteY95" fmla="*/ 2533 h 10000"/>
                    <a:gd name="connsiteX96" fmla="*/ 153 w 10000"/>
                    <a:gd name="connsiteY96" fmla="*/ 2198 h 10000"/>
                    <a:gd name="connsiteX97" fmla="*/ 251 w 10000"/>
                    <a:gd name="connsiteY97" fmla="*/ 1890 h 10000"/>
                    <a:gd name="connsiteX98" fmla="*/ 381 w 10000"/>
                    <a:gd name="connsiteY98" fmla="*/ 1621 h 10000"/>
                    <a:gd name="connsiteX99" fmla="*/ 504 w 10000"/>
                    <a:gd name="connsiteY99" fmla="*/ 1379 h 10000"/>
                    <a:gd name="connsiteX100" fmla="*/ 650 w 10000"/>
                    <a:gd name="connsiteY100" fmla="*/ 1151 h 10000"/>
                    <a:gd name="connsiteX101" fmla="*/ 828 w 10000"/>
                    <a:gd name="connsiteY101" fmla="*/ 958 h 10000"/>
                    <a:gd name="connsiteX102" fmla="*/ 1001 w 10000"/>
                    <a:gd name="connsiteY102" fmla="*/ 789 h 10000"/>
                    <a:gd name="connsiteX103" fmla="*/ 1178 w 10000"/>
                    <a:gd name="connsiteY103" fmla="*/ 620 h 10000"/>
                    <a:gd name="connsiteX104" fmla="*/ 1380 w 10000"/>
                    <a:gd name="connsiteY104" fmla="*/ 484 h 10000"/>
                    <a:gd name="connsiteX105" fmla="*/ 1785 w 10000"/>
                    <a:gd name="connsiteY105" fmla="*/ 265 h 10000"/>
                    <a:gd name="connsiteX106" fmla="*/ 2197 w 10000"/>
                    <a:gd name="connsiteY106" fmla="*/ 126 h 10000"/>
                    <a:gd name="connsiteX107" fmla="*/ 2374 w 10000"/>
                    <a:gd name="connsiteY107" fmla="*/ 86 h 10000"/>
                    <a:gd name="connsiteX108" fmla="*/ 2527 w 10000"/>
                    <a:gd name="connsiteY108" fmla="*/ 60 h 10000"/>
                    <a:gd name="connsiteX109" fmla="*/ 2945 w 10000"/>
                    <a:gd name="connsiteY109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0 w 10000"/>
                    <a:gd name="connsiteY93" fmla="*/ 2849 h 10000"/>
                    <a:gd name="connsiteX94" fmla="*/ 80 w 10000"/>
                    <a:gd name="connsiteY94" fmla="*/ 2533 h 10000"/>
                    <a:gd name="connsiteX95" fmla="*/ 153 w 10000"/>
                    <a:gd name="connsiteY95" fmla="*/ 2198 h 10000"/>
                    <a:gd name="connsiteX96" fmla="*/ 251 w 10000"/>
                    <a:gd name="connsiteY96" fmla="*/ 1890 h 10000"/>
                    <a:gd name="connsiteX97" fmla="*/ 381 w 10000"/>
                    <a:gd name="connsiteY97" fmla="*/ 1621 h 10000"/>
                    <a:gd name="connsiteX98" fmla="*/ 504 w 10000"/>
                    <a:gd name="connsiteY98" fmla="*/ 1379 h 10000"/>
                    <a:gd name="connsiteX99" fmla="*/ 650 w 10000"/>
                    <a:gd name="connsiteY99" fmla="*/ 1151 h 10000"/>
                    <a:gd name="connsiteX100" fmla="*/ 828 w 10000"/>
                    <a:gd name="connsiteY100" fmla="*/ 958 h 10000"/>
                    <a:gd name="connsiteX101" fmla="*/ 1001 w 10000"/>
                    <a:gd name="connsiteY101" fmla="*/ 789 h 10000"/>
                    <a:gd name="connsiteX102" fmla="*/ 1178 w 10000"/>
                    <a:gd name="connsiteY102" fmla="*/ 620 h 10000"/>
                    <a:gd name="connsiteX103" fmla="*/ 1380 w 10000"/>
                    <a:gd name="connsiteY103" fmla="*/ 484 h 10000"/>
                    <a:gd name="connsiteX104" fmla="*/ 1785 w 10000"/>
                    <a:gd name="connsiteY104" fmla="*/ 265 h 10000"/>
                    <a:gd name="connsiteX105" fmla="*/ 2197 w 10000"/>
                    <a:gd name="connsiteY105" fmla="*/ 126 h 10000"/>
                    <a:gd name="connsiteX106" fmla="*/ 2374 w 10000"/>
                    <a:gd name="connsiteY106" fmla="*/ 86 h 10000"/>
                    <a:gd name="connsiteX107" fmla="*/ 2527 w 10000"/>
                    <a:gd name="connsiteY107" fmla="*/ 60 h 10000"/>
                    <a:gd name="connsiteX108" fmla="*/ 2945 w 10000"/>
                    <a:gd name="connsiteY10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0 w 10000"/>
                    <a:gd name="connsiteY92" fmla="*/ 2849 h 10000"/>
                    <a:gd name="connsiteX93" fmla="*/ 80 w 10000"/>
                    <a:gd name="connsiteY93" fmla="*/ 2533 h 10000"/>
                    <a:gd name="connsiteX94" fmla="*/ 153 w 10000"/>
                    <a:gd name="connsiteY94" fmla="*/ 2198 h 10000"/>
                    <a:gd name="connsiteX95" fmla="*/ 251 w 10000"/>
                    <a:gd name="connsiteY95" fmla="*/ 1890 h 10000"/>
                    <a:gd name="connsiteX96" fmla="*/ 381 w 10000"/>
                    <a:gd name="connsiteY96" fmla="*/ 1621 h 10000"/>
                    <a:gd name="connsiteX97" fmla="*/ 504 w 10000"/>
                    <a:gd name="connsiteY97" fmla="*/ 1379 h 10000"/>
                    <a:gd name="connsiteX98" fmla="*/ 650 w 10000"/>
                    <a:gd name="connsiteY98" fmla="*/ 1151 h 10000"/>
                    <a:gd name="connsiteX99" fmla="*/ 828 w 10000"/>
                    <a:gd name="connsiteY99" fmla="*/ 958 h 10000"/>
                    <a:gd name="connsiteX100" fmla="*/ 1001 w 10000"/>
                    <a:gd name="connsiteY100" fmla="*/ 789 h 10000"/>
                    <a:gd name="connsiteX101" fmla="*/ 1178 w 10000"/>
                    <a:gd name="connsiteY101" fmla="*/ 620 h 10000"/>
                    <a:gd name="connsiteX102" fmla="*/ 1380 w 10000"/>
                    <a:gd name="connsiteY102" fmla="*/ 484 h 10000"/>
                    <a:gd name="connsiteX103" fmla="*/ 1785 w 10000"/>
                    <a:gd name="connsiteY103" fmla="*/ 265 h 10000"/>
                    <a:gd name="connsiteX104" fmla="*/ 2197 w 10000"/>
                    <a:gd name="connsiteY104" fmla="*/ 126 h 10000"/>
                    <a:gd name="connsiteX105" fmla="*/ 2374 w 10000"/>
                    <a:gd name="connsiteY105" fmla="*/ 86 h 10000"/>
                    <a:gd name="connsiteX106" fmla="*/ 2527 w 10000"/>
                    <a:gd name="connsiteY106" fmla="*/ 60 h 10000"/>
                    <a:gd name="connsiteX107" fmla="*/ 2945 w 10000"/>
                    <a:gd name="connsiteY10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0 w 10000"/>
                    <a:gd name="connsiteY91" fmla="*/ 2849 h 10000"/>
                    <a:gd name="connsiteX92" fmla="*/ 80 w 10000"/>
                    <a:gd name="connsiteY92" fmla="*/ 2533 h 10000"/>
                    <a:gd name="connsiteX93" fmla="*/ 153 w 10000"/>
                    <a:gd name="connsiteY93" fmla="*/ 2198 h 10000"/>
                    <a:gd name="connsiteX94" fmla="*/ 251 w 10000"/>
                    <a:gd name="connsiteY94" fmla="*/ 1890 h 10000"/>
                    <a:gd name="connsiteX95" fmla="*/ 381 w 10000"/>
                    <a:gd name="connsiteY95" fmla="*/ 1621 h 10000"/>
                    <a:gd name="connsiteX96" fmla="*/ 504 w 10000"/>
                    <a:gd name="connsiteY96" fmla="*/ 1379 h 10000"/>
                    <a:gd name="connsiteX97" fmla="*/ 650 w 10000"/>
                    <a:gd name="connsiteY97" fmla="*/ 1151 h 10000"/>
                    <a:gd name="connsiteX98" fmla="*/ 828 w 10000"/>
                    <a:gd name="connsiteY98" fmla="*/ 958 h 10000"/>
                    <a:gd name="connsiteX99" fmla="*/ 1001 w 10000"/>
                    <a:gd name="connsiteY99" fmla="*/ 789 h 10000"/>
                    <a:gd name="connsiteX100" fmla="*/ 1178 w 10000"/>
                    <a:gd name="connsiteY100" fmla="*/ 620 h 10000"/>
                    <a:gd name="connsiteX101" fmla="*/ 1380 w 10000"/>
                    <a:gd name="connsiteY101" fmla="*/ 484 h 10000"/>
                    <a:gd name="connsiteX102" fmla="*/ 1785 w 10000"/>
                    <a:gd name="connsiteY102" fmla="*/ 265 h 10000"/>
                    <a:gd name="connsiteX103" fmla="*/ 2197 w 10000"/>
                    <a:gd name="connsiteY103" fmla="*/ 126 h 10000"/>
                    <a:gd name="connsiteX104" fmla="*/ 2374 w 10000"/>
                    <a:gd name="connsiteY104" fmla="*/ 86 h 10000"/>
                    <a:gd name="connsiteX105" fmla="*/ 2527 w 10000"/>
                    <a:gd name="connsiteY105" fmla="*/ 60 h 10000"/>
                    <a:gd name="connsiteX106" fmla="*/ 2945 w 10000"/>
                    <a:gd name="connsiteY10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8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0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884 w 9939"/>
                    <a:gd name="connsiteY0" fmla="*/ 0 h 10000"/>
                    <a:gd name="connsiteX1" fmla="*/ 6952 w 9939"/>
                    <a:gd name="connsiteY1" fmla="*/ 0 h 10000"/>
                    <a:gd name="connsiteX2" fmla="*/ 7080 w 9939"/>
                    <a:gd name="connsiteY2" fmla="*/ 17 h 10000"/>
                    <a:gd name="connsiteX3" fmla="*/ 7363 w 9939"/>
                    <a:gd name="connsiteY3" fmla="*/ 56 h 10000"/>
                    <a:gd name="connsiteX4" fmla="*/ 7541 w 9939"/>
                    <a:gd name="connsiteY4" fmla="*/ 86 h 10000"/>
                    <a:gd name="connsiteX5" fmla="*/ 7700 w 9939"/>
                    <a:gd name="connsiteY5" fmla="*/ 126 h 10000"/>
                    <a:gd name="connsiteX6" fmla="*/ 7983 w 9939"/>
                    <a:gd name="connsiteY6" fmla="*/ 212 h 10000"/>
                    <a:gd name="connsiteX7" fmla="*/ 8258 w 9939"/>
                    <a:gd name="connsiteY7" fmla="*/ 332 h 10000"/>
                    <a:gd name="connsiteX8" fmla="*/ 8547 w 9939"/>
                    <a:gd name="connsiteY8" fmla="*/ 484 h 10000"/>
                    <a:gd name="connsiteX9" fmla="*/ 8786 w 9939"/>
                    <a:gd name="connsiteY9" fmla="*/ 676 h 10000"/>
                    <a:gd name="connsiteX10" fmla="*/ 9044 w 9939"/>
                    <a:gd name="connsiteY10" fmla="*/ 892 h 10000"/>
                    <a:gd name="connsiteX11" fmla="*/ 9240 w 9939"/>
                    <a:gd name="connsiteY11" fmla="*/ 1151 h 10000"/>
                    <a:gd name="connsiteX12" fmla="*/ 9442 w 9939"/>
                    <a:gd name="connsiteY12" fmla="*/ 1459 h 10000"/>
                    <a:gd name="connsiteX13" fmla="*/ 9613 w 9939"/>
                    <a:gd name="connsiteY13" fmla="*/ 1797 h 10000"/>
                    <a:gd name="connsiteX14" fmla="*/ 9737 w 9939"/>
                    <a:gd name="connsiteY14" fmla="*/ 2198 h 10000"/>
                    <a:gd name="connsiteX15" fmla="*/ 9841 w 9939"/>
                    <a:gd name="connsiteY15" fmla="*/ 2649 h 10000"/>
                    <a:gd name="connsiteX16" fmla="*/ 9859 w 9939"/>
                    <a:gd name="connsiteY16" fmla="*/ 2838 h 10000"/>
                    <a:gd name="connsiteX17" fmla="*/ 9915 w 9939"/>
                    <a:gd name="connsiteY17" fmla="*/ 3156 h 10000"/>
                    <a:gd name="connsiteX18" fmla="*/ 9939 w 9939"/>
                    <a:gd name="connsiteY18" fmla="*/ 3733 h 10000"/>
                    <a:gd name="connsiteX19" fmla="*/ 9915 w 9939"/>
                    <a:gd name="connsiteY19" fmla="*/ 4211 h 10000"/>
                    <a:gd name="connsiteX20" fmla="*/ 9859 w 9939"/>
                    <a:gd name="connsiteY20" fmla="*/ 4748 h 10000"/>
                    <a:gd name="connsiteX21" fmla="*/ 9841 w 9939"/>
                    <a:gd name="connsiteY21" fmla="*/ 4834 h 10000"/>
                    <a:gd name="connsiteX22" fmla="*/ 9780 w 9939"/>
                    <a:gd name="connsiteY22" fmla="*/ 4924 h 10000"/>
                    <a:gd name="connsiteX23" fmla="*/ 9706 w 9939"/>
                    <a:gd name="connsiteY23" fmla="*/ 4997 h 10000"/>
                    <a:gd name="connsiteX24" fmla="*/ 9589 w 9939"/>
                    <a:gd name="connsiteY24" fmla="*/ 5073 h 10000"/>
                    <a:gd name="connsiteX25" fmla="*/ 9473 w 9939"/>
                    <a:gd name="connsiteY25" fmla="*/ 5119 h 10000"/>
                    <a:gd name="connsiteX26" fmla="*/ 9320 w 9939"/>
                    <a:gd name="connsiteY26" fmla="*/ 5162 h 10000"/>
                    <a:gd name="connsiteX27" fmla="*/ 9173 w 9939"/>
                    <a:gd name="connsiteY27" fmla="*/ 5192 h 10000"/>
                    <a:gd name="connsiteX28" fmla="*/ 8945 w 9939"/>
                    <a:gd name="connsiteY28" fmla="*/ 5192 h 10000"/>
                    <a:gd name="connsiteX29" fmla="*/ 8761 w 9939"/>
                    <a:gd name="connsiteY29" fmla="*/ 5176 h 10000"/>
                    <a:gd name="connsiteX30" fmla="*/ 8596 w 9939"/>
                    <a:gd name="connsiteY30" fmla="*/ 5149 h 10000"/>
                    <a:gd name="connsiteX31" fmla="*/ 8449 w 9939"/>
                    <a:gd name="connsiteY31" fmla="*/ 5103 h 10000"/>
                    <a:gd name="connsiteX32" fmla="*/ 8344 w 9939"/>
                    <a:gd name="connsiteY32" fmla="*/ 5046 h 10000"/>
                    <a:gd name="connsiteX33" fmla="*/ 8234 w 9939"/>
                    <a:gd name="connsiteY33" fmla="*/ 4970 h 10000"/>
                    <a:gd name="connsiteX34" fmla="*/ 8148 w 9939"/>
                    <a:gd name="connsiteY34" fmla="*/ 4877 h 10000"/>
                    <a:gd name="connsiteX35" fmla="*/ 8123 w 9939"/>
                    <a:gd name="connsiteY35" fmla="*/ 4791 h 10000"/>
                    <a:gd name="connsiteX36" fmla="*/ 8099 w 9939"/>
                    <a:gd name="connsiteY36" fmla="*/ 4692 h 10000"/>
                    <a:gd name="connsiteX37" fmla="*/ 8148 w 9939"/>
                    <a:gd name="connsiteY37" fmla="*/ 4181 h 10000"/>
                    <a:gd name="connsiteX38" fmla="*/ 8166 w 9939"/>
                    <a:gd name="connsiteY38" fmla="*/ 3733 h 10000"/>
                    <a:gd name="connsiteX39" fmla="*/ 8148 w 9939"/>
                    <a:gd name="connsiteY39" fmla="*/ 3352 h 10000"/>
                    <a:gd name="connsiteX40" fmla="*/ 8117 w 9939"/>
                    <a:gd name="connsiteY40" fmla="*/ 3004 h 10000"/>
                    <a:gd name="connsiteX41" fmla="*/ 8093 w 9939"/>
                    <a:gd name="connsiteY41" fmla="*/ 2863 h 10000"/>
                    <a:gd name="connsiteX42" fmla="*/ 8074 w 9939"/>
                    <a:gd name="connsiteY42" fmla="*/ 2689 h 10000"/>
                    <a:gd name="connsiteX43" fmla="*/ 8025 w 9939"/>
                    <a:gd name="connsiteY43" fmla="*/ 2414 h 10000"/>
                    <a:gd name="connsiteX44" fmla="*/ 7952 w 9939"/>
                    <a:gd name="connsiteY44" fmla="*/ 2162 h 10000"/>
                    <a:gd name="connsiteX45" fmla="*/ 7854 w 9939"/>
                    <a:gd name="connsiteY45" fmla="*/ 1940 h 10000"/>
                    <a:gd name="connsiteX46" fmla="*/ 7762 w 9939"/>
                    <a:gd name="connsiteY46" fmla="*/ 1757 h 10000"/>
                    <a:gd name="connsiteX47" fmla="*/ 7681 w 9939"/>
                    <a:gd name="connsiteY47" fmla="*/ 1621 h 10000"/>
                    <a:gd name="connsiteX48" fmla="*/ 7681 w 9939"/>
                    <a:gd name="connsiteY48" fmla="*/ 9297 h 10000"/>
                    <a:gd name="connsiteX49" fmla="*/ 7651 w 9939"/>
                    <a:gd name="connsiteY49" fmla="*/ 9443 h 10000"/>
                    <a:gd name="connsiteX50" fmla="*/ 7571 w 9939"/>
                    <a:gd name="connsiteY50" fmla="*/ 9569 h 10000"/>
                    <a:gd name="connsiteX51" fmla="*/ 7443 w 9939"/>
                    <a:gd name="connsiteY51" fmla="*/ 9698 h 10000"/>
                    <a:gd name="connsiteX52" fmla="*/ 7283 w 9939"/>
                    <a:gd name="connsiteY52" fmla="*/ 9801 h 10000"/>
                    <a:gd name="connsiteX53" fmla="*/ 7099 w 9939"/>
                    <a:gd name="connsiteY53" fmla="*/ 9881 h 10000"/>
                    <a:gd name="connsiteX54" fmla="*/ 6878 w 9939"/>
                    <a:gd name="connsiteY54" fmla="*/ 9957 h 10000"/>
                    <a:gd name="connsiteX55" fmla="*/ 6621 w 9939"/>
                    <a:gd name="connsiteY55" fmla="*/ 9987 h 10000"/>
                    <a:gd name="connsiteX56" fmla="*/ 6357 w 9939"/>
                    <a:gd name="connsiteY56" fmla="*/ 10000 h 10000"/>
                    <a:gd name="connsiteX57" fmla="*/ 6093 w 9939"/>
                    <a:gd name="connsiteY57" fmla="*/ 9987 h 10000"/>
                    <a:gd name="connsiteX58" fmla="*/ 5847 w 9939"/>
                    <a:gd name="connsiteY58" fmla="*/ 9957 h 10000"/>
                    <a:gd name="connsiteX59" fmla="*/ 5639 w 9939"/>
                    <a:gd name="connsiteY59" fmla="*/ 9884 h 10000"/>
                    <a:gd name="connsiteX60" fmla="*/ 5425 w 9939"/>
                    <a:gd name="connsiteY60" fmla="*/ 9801 h 10000"/>
                    <a:gd name="connsiteX61" fmla="*/ 5260 w 9939"/>
                    <a:gd name="connsiteY61" fmla="*/ 9695 h 10000"/>
                    <a:gd name="connsiteX62" fmla="*/ 5161 w 9939"/>
                    <a:gd name="connsiteY62" fmla="*/ 9569 h 10000"/>
                    <a:gd name="connsiteX63" fmla="*/ 5081 w 9939"/>
                    <a:gd name="connsiteY63" fmla="*/ 9443 h 10000"/>
                    <a:gd name="connsiteX64" fmla="*/ 5050 w 9939"/>
                    <a:gd name="connsiteY64" fmla="*/ 9300 h 10000"/>
                    <a:gd name="connsiteX65" fmla="*/ 5050 w 9939"/>
                    <a:gd name="connsiteY65" fmla="*/ 4559 h 10000"/>
                    <a:gd name="connsiteX66" fmla="*/ 4785 w 9939"/>
                    <a:gd name="connsiteY66" fmla="*/ 4559 h 10000"/>
                    <a:gd name="connsiteX67" fmla="*/ 4785 w 9939"/>
                    <a:gd name="connsiteY67" fmla="*/ 9297 h 10000"/>
                    <a:gd name="connsiteX68" fmla="*/ 4754 w 9939"/>
                    <a:gd name="connsiteY68" fmla="*/ 9436 h 10000"/>
                    <a:gd name="connsiteX69" fmla="*/ 4705 w 9939"/>
                    <a:gd name="connsiteY69" fmla="*/ 9566 h 10000"/>
                    <a:gd name="connsiteX70" fmla="*/ 4564 w 9939"/>
                    <a:gd name="connsiteY70" fmla="*/ 9698 h 10000"/>
                    <a:gd name="connsiteX71" fmla="*/ 4411 w 9939"/>
                    <a:gd name="connsiteY71" fmla="*/ 9801 h 10000"/>
                    <a:gd name="connsiteX72" fmla="*/ 4221 w 9939"/>
                    <a:gd name="connsiteY72" fmla="*/ 9884 h 10000"/>
                    <a:gd name="connsiteX73" fmla="*/ 3981 w 9939"/>
                    <a:gd name="connsiteY73" fmla="*/ 9957 h 10000"/>
                    <a:gd name="connsiteX74" fmla="*/ 3736 w 9939"/>
                    <a:gd name="connsiteY74" fmla="*/ 9987 h 10000"/>
                    <a:gd name="connsiteX75" fmla="*/ 3479 w 9939"/>
                    <a:gd name="connsiteY75" fmla="*/ 10000 h 10000"/>
                    <a:gd name="connsiteX76" fmla="*/ 3221 w 9939"/>
                    <a:gd name="connsiteY76" fmla="*/ 9987 h 10000"/>
                    <a:gd name="connsiteX77" fmla="*/ 2976 w 9939"/>
                    <a:gd name="connsiteY77" fmla="*/ 9957 h 10000"/>
                    <a:gd name="connsiteX78" fmla="*/ 2736 w 9939"/>
                    <a:gd name="connsiteY78" fmla="*/ 9884 h 10000"/>
                    <a:gd name="connsiteX79" fmla="*/ 2552 w 9939"/>
                    <a:gd name="connsiteY79" fmla="*/ 9801 h 10000"/>
                    <a:gd name="connsiteX80" fmla="*/ 2393 w 9939"/>
                    <a:gd name="connsiteY80" fmla="*/ 9698 h 10000"/>
                    <a:gd name="connsiteX81" fmla="*/ 2258 w 9939"/>
                    <a:gd name="connsiteY81" fmla="*/ 9566 h 10000"/>
                    <a:gd name="connsiteX82" fmla="*/ 2203 w 9939"/>
                    <a:gd name="connsiteY82" fmla="*/ 9436 h 10000"/>
                    <a:gd name="connsiteX83" fmla="*/ 2179 w 9939"/>
                    <a:gd name="connsiteY83" fmla="*/ 9300 h 10000"/>
                    <a:gd name="connsiteX84" fmla="*/ 2179 w 9939"/>
                    <a:gd name="connsiteY84" fmla="*/ 1588 h 10000"/>
                    <a:gd name="connsiteX85" fmla="*/ 2104 w 9939"/>
                    <a:gd name="connsiteY85" fmla="*/ 1704 h 10000"/>
                    <a:gd name="connsiteX86" fmla="*/ 2006 w 9939"/>
                    <a:gd name="connsiteY86" fmla="*/ 1936 h 10000"/>
                    <a:gd name="connsiteX87" fmla="*/ 1884 w 9939"/>
                    <a:gd name="connsiteY87" fmla="*/ 2202 h 10000"/>
                    <a:gd name="connsiteX88" fmla="*/ 1810 w 9939"/>
                    <a:gd name="connsiteY88" fmla="*/ 2517 h 10000"/>
                    <a:gd name="connsiteX89" fmla="*/ 1752 w 9939"/>
                    <a:gd name="connsiteY89" fmla="*/ 2850 h 10000"/>
                    <a:gd name="connsiteX90" fmla="*/ 1 w 9939"/>
                    <a:gd name="connsiteY90" fmla="*/ 2849 h 10000"/>
                    <a:gd name="connsiteX91" fmla="*/ 19 w 9939"/>
                    <a:gd name="connsiteY91" fmla="*/ 2533 h 10000"/>
                    <a:gd name="connsiteX92" fmla="*/ 92 w 9939"/>
                    <a:gd name="connsiteY92" fmla="*/ 2198 h 10000"/>
                    <a:gd name="connsiteX93" fmla="*/ 190 w 9939"/>
                    <a:gd name="connsiteY93" fmla="*/ 1890 h 10000"/>
                    <a:gd name="connsiteX94" fmla="*/ 320 w 9939"/>
                    <a:gd name="connsiteY94" fmla="*/ 1621 h 10000"/>
                    <a:gd name="connsiteX95" fmla="*/ 443 w 9939"/>
                    <a:gd name="connsiteY95" fmla="*/ 1379 h 10000"/>
                    <a:gd name="connsiteX96" fmla="*/ 589 w 9939"/>
                    <a:gd name="connsiteY96" fmla="*/ 1151 h 10000"/>
                    <a:gd name="connsiteX97" fmla="*/ 767 w 9939"/>
                    <a:gd name="connsiteY97" fmla="*/ 958 h 10000"/>
                    <a:gd name="connsiteX98" fmla="*/ 940 w 9939"/>
                    <a:gd name="connsiteY98" fmla="*/ 789 h 10000"/>
                    <a:gd name="connsiteX99" fmla="*/ 1117 w 9939"/>
                    <a:gd name="connsiteY99" fmla="*/ 620 h 10000"/>
                    <a:gd name="connsiteX100" fmla="*/ 1319 w 9939"/>
                    <a:gd name="connsiteY100" fmla="*/ 484 h 10000"/>
                    <a:gd name="connsiteX101" fmla="*/ 1724 w 9939"/>
                    <a:gd name="connsiteY101" fmla="*/ 265 h 10000"/>
                    <a:gd name="connsiteX102" fmla="*/ 2136 w 9939"/>
                    <a:gd name="connsiteY102" fmla="*/ 126 h 10000"/>
                    <a:gd name="connsiteX103" fmla="*/ 2313 w 9939"/>
                    <a:gd name="connsiteY103" fmla="*/ 86 h 10000"/>
                    <a:gd name="connsiteX104" fmla="*/ 2466 w 9939"/>
                    <a:gd name="connsiteY104" fmla="*/ 60 h 10000"/>
                    <a:gd name="connsiteX105" fmla="*/ 2884 w 9939"/>
                    <a:gd name="connsiteY105" fmla="*/ 0 h 10000"/>
                    <a:gd name="connsiteX0" fmla="*/ 2932 w 10030"/>
                    <a:gd name="connsiteY0" fmla="*/ 0 h 10000"/>
                    <a:gd name="connsiteX1" fmla="*/ 7025 w 10030"/>
                    <a:gd name="connsiteY1" fmla="*/ 0 h 10000"/>
                    <a:gd name="connsiteX2" fmla="*/ 7153 w 10030"/>
                    <a:gd name="connsiteY2" fmla="*/ 17 h 10000"/>
                    <a:gd name="connsiteX3" fmla="*/ 7438 w 10030"/>
                    <a:gd name="connsiteY3" fmla="*/ 56 h 10000"/>
                    <a:gd name="connsiteX4" fmla="*/ 7617 w 10030"/>
                    <a:gd name="connsiteY4" fmla="*/ 86 h 10000"/>
                    <a:gd name="connsiteX5" fmla="*/ 7777 w 10030"/>
                    <a:gd name="connsiteY5" fmla="*/ 126 h 10000"/>
                    <a:gd name="connsiteX6" fmla="*/ 8062 w 10030"/>
                    <a:gd name="connsiteY6" fmla="*/ 212 h 10000"/>
                    <a:gd name="connsiteX7" fmla="*/ 8339 w 10030"/>
                    <a:gd name="connsiteY7" fmla="*/ 332 h 10000"/>
                    <a:gd name="connsiteX8" fmla="*/ 8629 w 10030"/>
                    <a:gd name="connsiteY8" fmla="*/ 484 h 10000"/>
                    <a:gd name="connsiteX9" fmla="*/ 8870 w 10030"/>
                    <a:gd name="connsiteY9" fmla="*/ 676 h 10000"/>
                    <a:gd name="connsiteX10" fmla="*/ 9130 w 10030"/>
                    <a:gd name="connsiteY10" fmla="*/ 892 h 10000"/>
                    <a:gd name="connsiteX11" fmla="*/ 9327 w 10030"/>
                    <a:gd name="connsiteY11" fmla="*/ 1151 h 10000"/>
                    <a:gd name="connsiteX12" fmla="*/ 9530 w 10030"/>
                    <a:gd name="connsiteY12" fmla="*/ 1459 h 10000"/>
                    <a:gd name="connsiteX13" fmla="*/ 9702 w 10030"/>
                    <a:gd name="connsiteY13" fmla="*/ 1797 h 10000"/>
                    <a:gd name="connsiteX14" fmla="*/ 9827 w 10030"/>
                    <a:gd name="connsiteY14" fmla="*/ 2198 h 10000"/>
                    <a:gd name="connsiteX15" fmla="*/ 9931 w 10030"/>
                    <a:gd name="connsiteY15" fmla="*/ 2649 h 10000"/>
                    <a:gd name="connsiteX16" fmla="*/ 9950 w 10030"/>
                    <a:gd name="connsiteY16" fmla="*/ 2838 h 10000"/>
                    <a:gd name="connsiteX17" fmla="*/ 10006 w 10030"/>
                    <a:gd name="connsiteY17" fmla="*/ 3156 h 10000"/>
                    <a:gd name="connsiteX18" fmla="*/ 10030 w 10030"/>
                    <a:gd name="connsiteY18" fmla="*/ 3733 h 10000"/>
                    <a:gd name="connsiteX19" fmla="*/ 10006 w 10030"/>
                    <a:gd name="connsiteY19" fmla="*/ 4211 h 10000"/>
                    <a:gd name="connsiteX20" fmla="*/ 9950 w 10030"/>
                    <a:gd name="connsiteY20" fmla="*/ 4748 h 10000"/>
                    <a:gd name="connsiteX21" fmla="*/ 9931 w 10030"/>
                    <a:gd name="connsiteY21" fmla="*/ 4834 h 10000"/>
                    <a:gd name="connsiteX22" fmla="*/ 9870 w 10030"/>
                    <a:gd name="connsiteY22" fmla="*/ 4924 h 10000"/>
                    <a:gd name="connsiteX23" fmla="*/ 9796 w 10030"/>
                    <a:gd name="connsiteY23" fmla="*/ 4997 h 10000"/>
                    <a:gd name="connsiteX24" fmla="*/ 9678 w 10030"/>
                    <a:gd name="connsiteY24" fmla="*/ 5073 h 10000"/>
                    <a:gd name="connsiteX25" fmla="*/ 9561 w 10030"/>
                    <a:gd name="connsiteY25" fmla="*/ 5119 h 10000"/>
                    <a:gd name="connsiteX26" fmla="*/ 9407 w 10030"/>
                    <a:gd name="connsiteY26" fmla="*/ 5162 h 10000"/>
                    <a:gd name="connsiteX27" fmla="*/ 9259 w 10030"/>
                    <a:gd name="connsiteY27" fmla="*/ 5192 h 10000"/>
                    <a:gd name="connsiteX28" fmla="*/ 9030 w 10030"/>
                    <a:gd name="connsiteY28" fmla="*/ 5192 h 10000"/>
                    <a:gd name="connsiteX29" fmla="*/ 8845 w 10030"/>
                    <a:gd name="connsiteY29" fmla="*/ 5176 h 10000"/>
                    <a:gd name="connsiteX30" fmla="*/ 8679 w 10030"/>
                    <a:gd name="connsiteY30" fmla="*/ 5149 h 10000"/>
                    <a:gd name="connsiteX31" fmla="*/ 8531 w 10030"/>
                    <a:gd name="connsiteY31" fmla="*/ 5103 h 10000"/>
                    <a:gd name="connsiteX32" fmla="*/ 8425 w 10030"/>
                    <a:gd name="connsiteY32" fmla="*/ 5046 h 10000"/>
                    <a:gd name="connsiteX33" fmla="*/ 8315 w 10030"/>
                    <a:gd name="connsiteY33" fmla="*/ 4970 h 10000"/>
                    <a:gd name="connsiteX34" fmla="*/ 8228 w 10030"/>
                    <a:gd name="connsiteY34" fmla="*/ 4877 h 10000"/>
                    <a:gd name="connsiteX35" fmla="*/ 8203 w 10030"/>
                    <a:gd name="connsiteY35" fmla="*/ 4791 h 10000"/>
                    <a:gd name="connsiteX36" fmla="*/ 8179 w 10030"/>
                    <a:gd name="connsiteY36" fmla="*/ 4692 h 10000"/>
                    <a:gd name="connsiteX37" fmla="*/ 8228 w 10030"/>
                    <a:gd name="connsiteY37" fmla="*/ 4181 h 10000"/>
                    <a:gd name="connsiteX38" fmla="*/ 8246 w 10030"/>
                    <a:gd name="connsiteY38" fmla="*/ 3733 h 10000"/>
                    <a:gd name="connsiteX39" fmla="*/ 8228 w 10030"/>
                    <a:gd name="connsiteY39" fmla="*/ 3352 h 10000"/>
                    <a:gd name="connsiteX40" fmla="*/ 8197 w 10030"/>
                    <a:gd name="connsiteY40" fmla="*/ 3004 h 10000"/>
                    <a:gd name="connsiteX41" fmla="*/ 8173 w 10030"/>
                    <a:gd name="connsiteY41" fmla="*/ 2863 h 10000"/>
                    <a:gd name="connsiteX42" fmla="*/ 8154 w 10030"/>
                    <a:gd name="connsiteY42" fmla="*/ 2689 h 10000"/>
                    <a:gd name="connsiteX43" fmla="*/ 8104 w 10030"/>
                    <a:gd name="connsiteY43" fmla="*/ 2414 h 10000"/>
                    <a:gd name="connsiteX44" fmla="*/ 8031 w 10030"/>
                    <a:gd name="connsiteY44" fmla="*/ 2162 h 10000"/>
                    <a:gd name="connsiteX45" fmla="*/ 7932 w 10030"/>
                    <a:gd name="connsiteY45" fmla="*/ 1940 h 10000"/>
                    <a:gd name="connsiteX46" fmla="*/ 7840 w 10030"/>
                    <a:gd name="connsiteY46" fmla="*/ 1757 h 10000"/>
                    <a:gd name="connsiteX47" fmla="*/ 7758 w 10030"/>
                    <a:gd name="connsiteY47" fmla="*/ 1621 h 10000"/>
                    <a:gd name="connsiteX48" fmla="*/ 7758 w 10030"/>
                    <a:gd name="connsiteY48" fmla="*/ 9297 h 10000"/>
                    <a:gd name="connsiteX49" fmla="*/ 7728 w 10030"/>
                    <a:gd name="connsiteY49" fmla="*/ 9443 h 10000"/>
                    <a:gd name="connsiteX50" fmla="*/ 7647 w 10030"/>
                    <a:gd name="connsiteY50" fmla="*/ 9569 h 10000"/>
                    <a:gd name="connsiteX51" fmla="*/ 7519 w 10030"/>
                    <a:gd name="connsiteY51" fmla="*/ 9698 h 10000"/>
                    <a:gd name="connsiteX52" fmla="*/ 7358 w 10030"/>
                    <a:gd name="connsiteY52" fmla="*/ 9801 h 10000"/>
                    <a:gd name="connsiteX53" fmla="*/ 7173 w 10030"/>
                    <a:gd name="connsiteY53" fmla="*/ 9881 h 10000"/>
                    <a:gd name="connsiteX54" fmla="*/ 6950 w 10030"/>
                    <a:gd name="connsiteY54" fmla="*/ 9957 h 10000"/>
                    <a:gd name="connsiteX55" fmla="*/ 6692 w 10030"/>
                    <a:gd name="connsiteY55" fmla="*/ 9987 h 10000"/>
                    <a:gd name="connsiteX56" fmla="*/ 6426 w 10030"/>
                    <a:gd name="connsiteY56" fmla="*/ 10000 h 10000"/>
                    <a:gd name="connsiteX57" fmla="*/ 6160 w 10030"/>
                    <a:gd name="connsiteY57" fmla="*/ 9987 h 10000"/>
                    <a:gd name="connsiteX58" fmla="*/ 5913 w 10030"/>
                    <a:gd name="connsiteY58" fmla="*/ 9957 h 10000"/>
                    <a:gd name="connsiteX59" fmla="*/ 5704 w 10030"/>
                    <a:gd name="connsiteY59" fmla="*/ 9884 h 10000"/>
                    <a:gd name="connsiteX60" fmla="*/ 5488 w 10030"/>
                    <a:gd name="connsiteY60" fmla="*/ 9801 h 10000"/>
                    <a:gd name="connsiteX61" fmla="*/ 5322 w 10030"/>
                    <a:gd name="connsiteY61" fmla="*/ 9695 h 10000"/>
                    <a:gd name="connsiteX62" fmla="*/ 5223 w 10030"/>
                    <a:gd name="connsiteY62" fmla="*/ 9569 h 10000"/>
                    <a:gd name="connsiteX63" fmla="*/ 5142 w 10030"/>
                    <a:gd name="connsiteY63" fmla="*/ 9443 h 10000"/>
                    <a:gd name="connsiteX64" fmla="*/ 5111 w 10030"/>
                    <a:gd name="connsiteY64" fmla="*/ 9300 h 10000"/>
                    <a:gd name="connsiteX65" fmla="*/ 5111 w 10030"/>
                    <a:gd name="connsiteY65" fmla="*/ 4559 h 10000"/>
                    <a:gd name="connsiteX66" fmla="*/ 4844 w 10030"/>
                    <a:gd name="connsiteY66" fmla="*/ 4559 h 10000"/>
                    <a:gd name="connsiteX67" fmla="*/ 4844 w 10030"/>
                    <a:gd name="connsiteY67" fmla="*/ 9297 h 10000"/>
                    <a:gd name="connsiteX68" fmla="*/ 4813 w 10030"/>
                    <a:gd name="connsiteY68" fmla="*/ 9436 h 10000"/>
                    <a:gd name="connsiteX69" fmla="*/ 4764 w 10030"/>
                    <a:gd name="connsiteY69" fmla="*/ 9566 h 10000"/>
                    <a:gd name="connsiteX70" fmla="*/ 4622 w 10030"/>
                    <a:gd name="connsiteY70" fmla="*/ 9698 h 10000"/>
                    <a:gd name="connsiteX71" fmla="*/ 4468 w 10030"/>
                    <a:gd name="connsiteY71" fmla="*/ 9801 h 10000"/>
                    <a:gd name="connsiteX72" fmla="*/ 4277 w 10030"/>
                    <a:gd name="connsiteY72" fmla="*/ 9884 h 10000"/>
                    <a:gd name="connsiteX73" fmla="*/ 4035 w 10030"/>
                    <a:gd name="connsiteY73" fmla="*/ 9957 h 10000"/>
                    <a:gd name="connsiteX74" fmla="*/ 3789 w 10030"/>
                    <a:gd name="connsiteY74" fmla="*/ 9987 h 10000"/>
                    <a:gd name="connsiteX75" fmla="*/ 3530 w 10030"/>
                    <a:gd name="connsiteY75" fmla="*/ 10000 h 10000"/>
                    <a:gd name="connsiteX76" fmla="*/ 3271 w 10030"/>
                    <a:gd name="connsiteY76" fmla="*/ 9987 h 10000"/>
                    <a:gd name="connsiteX77" fmla="*/ 3024 w 10030"/>
                    <a:gd name="connsiteY77" fmla="*/ 9957 h 10000"/>
                    <a:gd name="connsiteX78" fmla="*/ 2783 w 10030"/>
                    <a:gd name="connsiteY78" fmla="*/ 9884 h 10000"/>
                    <a:gd name="connsiteX79" fmla="*/ 2598 w 10030"/>
                    <a:gd name="connsiteY79" fmla="*/ 9801 h 10000"/>
                    <a:gd name="connsiteX80" fmla="*/ 2438 w 10030"/>
                    <a:gd name="connsiteY80" fmla="*/ 9698 h 10000"/>
                    <a:gd name="connsiteX81" fmla="*/ 2302 w 10030"/>
                    <a:gd name="connsiteY81" fmla="*/ 9566 h 10000"/>
                    <a:gd name="connsiteX82" fmla="*/ 2247 w 10030"/>
                    <a:gd name="connsiteY82" fmla="*/ 9436 h 10000"/>
                    <a:gd name="connsiteX83" fmla="*/ 2222 w 10030"/>
                    <a:gd name="connsiteY83" fmla="*/ 9300 h 10000"/>
                    <a:gd name="connsiteX84" fmla="*/ 2222 w 10030"/>
                    <a:gd name="connsiteY84" fmla="*/ 1588 h 10000"/>
                    <a:gd name="connsiteX85" fmla="*/ 2147 w 10030"/>
                    <a:gd name="connsiteY85" fmla="*/ 1704 h 10000"/>
                    <a:gd name="connsiteX86" fmla="*/ 2048 w 10030"/>
                    <a:gd name="connsiteY86" fmla="*/ 1936 h 10000"/>
                    <a:gd name="connsiteX87" fmla="*/ 1926 w 10030"/>
                    <a:gd name="connsiteY87" fmla="*/ 2202 h 10000"/>
                    <a:gd name="connsiteX88" fmla="*/ 1851 w 10030"/>
                    <a:gd name="connsiteY88" fmla="*/ 2517 h 10000"/>
                    <a:gd name="connsiteX89" fmla="*/ 1793 w 10030"/>
                    <a:gd name="connsiteY89" fmla="*/ 2850 h 10000"/>
                    <a:gd name="connsiteX90" fmla="*/ 0 w 10030"/>
                    <a:gd name="connsiteY90" fmla="*/ 2857 h 10000"/>
                    <a:gd name="connsiteX91" fmla="*/ 49 w 10030"/>
                    <a:gd name="connsiteY91" fmla="*/ 2533 h 10000"/>
                    <a:gd name="connsiteX92" fmla="*/ 123 w 10030"/>
                    <a:gd name="connsiteY92" fmla="*/ 2198 h 10000"/>
                    <a:gd name="connsiteX93" fmla="*/ 221 w 10030"/>
                    <a:gd name="connsiteY93" fmla="*/ 1890 h 10000"/>
                    <a:gd name="connsiteX94" fmla="*/ 352 w 10030"/>
                    <a:gd name="connsiteY94" fmla="*/ 1621 h 10000"/>
                    <a:gd name="connsiteX95" fmla="*/ 476 w 10030"/>
                    <a:gd name="connsiteY95" fmla="*/ 1379 h 10000"/>
                    <a:gd name="connsiteX96" fmla="*/ 623 w 10030"/>
                    <a:gd name="connsiteY96" fmla="*/ 1151 h 10000"/>
                    <a:gd name="connsiteX97" fmla="*/ 802 w 10030"/>
                    <a:gd name="connsiteY97" fmla="*/ 958 h 10000"/>
                    <a:gd name="connsiteX98" fmla="*/ 976 w 10030"/>
                    <a:gd name="connsiteY98" fmla="*/ 789 h 10000"/>
                    <a:gd name="connsiteX99" fmla="*/ 1154 w 10030"/>
                    <a:gd name="connsiteY99" fmla="*/ 620 h 10000"/>
                    <a:gd name="connsiteX100" fmla="*/ 1357 w 10030"/>
                    <a:gd name="connsiteY100" fmla="*/ 484 h 10000"/>
                    <a:gd name="connsiteX101" fmla="*/ 1765 w 10030"/>
                    <a:gd name="connsiteY101" fmla="*/ 265 h 10000"/>
                    <a:gd name="connsiteX102" fmla="*/ 2179 w 10030"/>
                    <a:gd name="connsiteY102" fmla="*/ 126 h 10000"/>
                    <a:gd name="connsiteX103" fmla="*/ 2357 w 10030"/>
                    <a:gd name="connsiteY103" fmla="*/ 86 h 10000"/>
                    <a:gd name="connsiteX104" fmla="*/ 2511 w 10030"/>
                    <a:gd name="connsiteY104" fmla="*/ 60 h 10000"/>
                    <a:gd name="connsiteX105" fmla="*/ 2932 w 10030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21 w 10015"/>
                    <a:gd name="connsiteY48" fmla="*/ 2863 h 10000"/>
                    <a:gd name="connsiteX49" fmla="*/ 7743 w 10015"/>
                    <a:gd name="connsiteY49" fmla="*/ 9297 h 10000"/>
                    <a:gd name="connsiteX50" fmla="*/ 7713 w 10015"/>
                    <a:gd name="connsiteY50" fmla="*/ 9443 h 10000"/>
                    <a:gd name="connsiteX51" fmla="*/ 7632 w 10015"/>
                    <a:gd name="connsiteY51" fmla="*/ 9569 h 10000"/>
                    <a:gd name="connsiteX52" fmla="*/ 7504 w 10015"/>
                    <a:gd name="connsiteY52" fmla="*/ 9698 h 10000"/>
                    <a:gd name="connsiteX53" fmla="*/ 7343 w 10015"/>
                    <a:gd name="connsiteY53" fmla="*/ 9801 h 10000"/>
                    <a:gd name="connsiteX54" fmla="*/ 7158 w 10015"/>
                    <a:gd name="connsiteY54" fmla="*/ 9881 h 10000"/>
                    <a:gd name="connsiteX55" fmla="*/ 6935 w 10015"/>
                    <a:gd name="connsiteY55" fmla="*/ 9957 h 10000"/>
                    <a:gd name="connsiteX56" fmla="*/ 6677 w 10015"/>
                    <a:gd name="connsiteY56" fmla="*/ 9987 h 10000"/>
                    <a:gd name="connsiteX57" fmla="*/ 6411 w 10015"/>
                    <a:gd name="connsiteY57" fmla="*/ 10000 h 10000"/>
                    <a:gd name="connsiteX58" fmla="*/ 6145 w 10015"/>
                    <a:gd name="connsiteY58" fmla="*/ 9987 h 10000"/>
                    <a:gd name="connsiteX59" fmla="*/ 5898 w 10015"/>
                    <a:gd name="connsiteY59" fmla="*/ 9957 h 10000"/>
                    <a:gd name="connsiteX60" fmla="*/ 5689 w 10015"/>
                    <a:gd name="connsiteY60" fmla="*/ 9884 h 10000"/>
                    <a:gd name="connsiteX61" fmla="*/ 5473 w 10015"/>
                    <a:gd name="connsiteY61" fmla="*/ 9801 h 10000"/>
                    <a:gd name="connsiteX62" fmla="*/ 5307 w 10015"/>
                    <a:gd name="connsiteY62" fmla="*/ 9695 h 10000"/>
                    <a:gd name="connsiteX63" fmla="*/ 5208 w 10015"/>
                    <a:gd name="connsiteY63" fmla="*/ 9569 h 10000"/>
                    <a:gd name="connsiteX64" fmla="*/ 5127 w 10015"/>
                    <a:gd name="connsiteY64" fmla="*/ 9443 h 10000"/>
                    <a:gd name="connsiteX65" fmla="*/ 5096 w 10015"/>
                    <a:gd name="connsiteY65" fmla="*/ 9300 h 10000"/>
                    <a:gd name="connsiteX66" fmla="*/ 5096 w 10015"/>
                    <a:gd name="connsiteY66" fmla="*/ 4559 h 10000"/>
                    <a:gd name="connsiteX67" fmla="*/ 4829 w 10015"/>
                    <a:gd name="connsiteY67" fmla="*/ 4559 h 10000"/>
                    <a:gd name="connsiteX68" fmla="*/ 4829 w 10015"/>
                    <a:gd name="connsiteY68" fmla="*/ 9297 h 10000"/>
                    <a:gd name="connsiteX69" fmla="*/ 4798 w 10015"/>
                    <a:gd name="connsiteY69" fmla="*/ 9436 h 10000"/>
                    <a:gd name="connsiteX70" fmla="*/ 4749 w 10015"/>
                    <a:gd name="connsiteY70" fmla="*/ 9566 h 10000"/>
                    <a:gd name="connsiteX71" fmla="*/ 4607 w 10015"/>
                    <a:gd name="connsiteY71" fmla="*/ 9698 h 10000"/>
                    <a:gd name="connsiteX72" fmla="*/ 4453 w 10015"/>
                    <a:gd name="connsiteY72" fmla="*/ 9801 h 10000"/>
                    <a:gd name="connsiteX73" fmla="*/ 4262 w 10015"/>
                    <a:gd name="connsiteY73" fmla="*/ 9884 h 10000"/>
                    <a:gd name="connsiteX74" fmla="*/ 4020 w 10015"/>
                    <a:gd name="connsiteY74" fmla="*/ 9957 h 10000"/>
                    <a:gd name="connsiteX75" fmla="*/ 3774 w 10015"/>
                    <a:gd name="connsiteY75" fmla="*/ 9987 h 10000"/>
                    <a:gd name="connsiteX76" fmla="*/ 3515 w 10015"/>
                    <a:gd name="connsiteY76" fmla="*/ 10000 h 10000"/>
                    <a:gd name="connsiteX77" fmla="*/ 3256 w 10015"/>
                    <a:gd name="connsiteY77" fmla="*/ 9987 h 10000"/>
                    <a:gd name="connsiteX78" fmla="*/ 3009 w 10015"/>
                    <a:gd name="connsiteY78" fmla="*/ 9957 h 10000"/>
                    <a:gd name="connsiteX79" fmla="*/ 2768 w 10015"/>
                    <a:gd name="connsiteY79" fmla="*/ 9884 h 10000"/>
                    <a:gd name="connsiteX80" fmla="*/ 2583 w 10015"/>
                    <a:gd name="connsiteY80" fmla="*/ 9801 h 10000"/>
                    <a:gd name="connsiteX81" fmla="*/ 2423 w 10015"/>
                    <a:gd name="connsiteY81" fmla="*/ 9698 h 10000"/>
                    <a:gd name="connsiteX82" fmla="*/ 2287 w 10015"/>
                    <a:gd name="connsiteY82" fmla="*/ 9566 h 10000"/>
                    <a:gd name="connsiteX83" fmla="*/ 2232 w 10015"/>
                    <a:gd name="connsiteY83" fmla="*/ 9436 h 10000"/>
                    <a:gd name="connsiteX84" fmla="*/ 2207 w 10015"/>
                    <a:gd name="connsiteY84" fmla="*/ 9300 h 10000"/>
                    <a:gd name="connsiteX85" fmla="*/ 2188 w 10015"/>
                    <a:gd name="connsiteY85" fmla="*/ 2846 h 10000"/>
                    <a:gd name="connsiteX86" fmla="*/ 2207 w 10015"/>
                    <a:gd name="connsiteY86" fmla="*/ 1588 h 10000"/>
                    <a:gd name="connsiteX87" fmla="*/ 2132 w 10015"/>
                    <a:gd name="connsiteY87" fmla="*/ 1704 h 10000"/>
                    <a:gd name="connsiteX88" fmla="*/ 2033 w 10015"/>
                    <a:gd name="connsiteY88" fmla="*/ 1936 h 10000"/>
                    <a:gd name="connsiteX89" fmla="*/ 1911 w 10015"/>
                    <a:gd name="connsiteY89" fmla="*/ 2202 h 10000"/>
                    <a:gd name="connsiteX90" fmla="*/ 1836 w 10015"/>
                    <a:gd name="connsiteY90" fmla="*/ 2517 h 10000"/>
                    <a:gd name="connsiteX91" fmla="*/ 1778 w 10015"/>
                    <a:gd name="connsiteY91" fmla="*/ 2850 h 10000"/>
                    <a:gd name="connsiteX92" fmla="*/ 1 w 10015"/>
                    <a:gd name="connsiteY92" fmla="*/ 2849 h 10000"/>
                    <a:gd name="connsiteX93" fmla="*/ 34 w 10015"/>
                    <a:gd name="connsiteY93" fmla="*/ 2533 h 10000"/>
                    <a:gd name="connsiteX94" fmla="*/ 108 w 10015"/>
                    <a:gd name="connsiteY94" fmla="*/ 2198 h 10000"/>
                    <a:gd name="connsiteX95" fmla="*/ 206 w 10015"/>
                    <a:gd name="connsiteY95" fmla="*/ 1890 h 10000"/>
                    <a:gd name="connsiteX96" fmla="*/ 337 w 10015"/>
                    <a:gd name="connsiteY96" fmla="*/ 1621 h 10000"/>
                    <a:gd name="connsiteX97" fmla="*/ 461 w 10015"/>
                    <a:gd name="connsiteY97" fmla="*/ 1379 h 10000"/>
                    <a:gd name="connsiteX98" fmla="*/ 608 w 10015"/>
                    <a:gd name="connsiteY98" fmla="*/ 1151 h 10000"/>
                    <a:gd name="connsiteX99" fmla="*/ 787 w 10015"/>
                    <a:gd name="connsiteY99" fmla="*/ 958 h 10000"/>
                    <a:gd name="connsiteX100" fmla="*/ 961 w 10015"/>
                    <a:gd name="connsiteY100" fmla="*/ 789 h 10000"/>
                    <a:gd name="connsiteX101" fmla="*/ 1139 w 10015"/>
                    <a:gd name="connsiteY101" fmla="*/ 620 h 10000"/>
                    <a:gd name="connsiteX102" fmla="*/ 1342 w 10015"/>
                    <a:gd name="connsiteY102" fmla="*/ 484 h 10000"/>
                    <a:gd name="connsiteX103" fmla="*/ 1750 w 10015"/>
                    <a:gd name="connsiteY103" fmla="*/ 265 h 10000"/>
                    <a:gd name="connsiteX104" fmla="*/ 2164 w 10015"/>
                    <a:gd name="connsiteY104" fmla="*/ 126 h 10000"/>
                    <a:gd name="connsiteX105" fmla="*/ 2342 w 10015"/>
                    <a:gd name="connsiteY105" fmla="*/ 86 h 10000"/>
                    <a:gd name="connsiteX106" fmla="*/ 2496 w 10015"/>
                    <a:gd name="connsiteY106" fmla="*/ 60 h 10000"/>
                    <a:gd name="connsiteX107" fmla="*/ 2917 w 10015"/>
                    <a:gd name="connsiteY107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58 w 10015"/>
                    <a:gd name="connsiteY40" fmla="*/ 2863 h 10000"/>
                    <a:gd name="connsiteX41" fmla="*/ 8139 w 10015"/>
                    <a:gd name="connsiteY41" fmla="*/ 2689 h 10000"/>
                    <a:gd name="connsiteX42" fmla="*/ 8089 w 10015"/>
                    <a:gd name="connsiteY42" fmla="*/ 2414 h 10000"/>
                    <a:gd name="connsiteX43" fmla="*/ 8016 w 10015"/>
                    <a:gd name="connsiteY43" fmla="*/ 2162 h 10000"/>
                    <a:gd name="connsiteX44" fmla="*/ 7917 w 10015"/>
                    <a:gd name="connsiteY44" fmla="*/ 1940 h 10000"/>
                    <a:gd name="connsiteX45" fmla="*/ 7825 w 10015"/>
                    <a:gd name="connsiteY45" fmla="*/ 1757 h 10000"/>
                    <a:gd name="connsiteX46" fmla="*/ 7743 w 10015"/>
                    <a:gd name="connsiteY46" fmla="*/ 1621 h 10000"/>
                    <a:gd name="connsiteX47" fmla="*/ 7721 w 10015"/>
                    <a:gd name="connsiteY47" fmla="*/ 2863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158 w 10015"/>
                    <a:gd name="connsiteY39" fmla="*/ 2863 h 10000"/>
                    <a:gd name="connsiteX40" fmla="*/ 8139 w 10015"/>
                    <a:gd name="connsiteY40" fmla="*/ 2689 h 10000"/>
                    <a:gd name="connsiteX41" fmla="*/ 8089 w 10015"/>
                    <a:gd name="connsiteY41" fmla="*/ 2414 h 10000"/>
                    <a:gd name="connsiteX42" fmla="*/ 8016 w 10015"/>
                    <a:gd name="connsiteY42" fmla="*/ 2162 h 10000"/>
                    <a:gd name="connsiteX43" fmla="*/ 7917 w 10015"/>
                    <a:gd name="connsiteY43" fmla="*/ 1940 h 10000"/>
                    <a:gd name="connsiteX44" fmla="*/ 7825 w 10015"/>
                    <a:gd name="connsiteY44" fmla="*/ 1757 h 10000"/>
                    <a:gd name="connsiteX45" fmla="*/ 7743 w 10015"/>
                    <a:gd name="connsiteY45" fmla="*/ 1621 h 10000"/>
                    <a:gd name="connsiteX46" fmla="*/ 7721 w 10015"/>
                    <a:gd name="connsiteY46" fmla="*/ 2863 h 10000"/>
                    <a:gd name="connsiteX47" fmla="*/ 7743 w 10015"/>
                    <a:gd name="connsiteY47" fmla="*/ 9297 h 10000"/>
                    <a:gd name="connsiteX48" fmla="*/ 7713 w 10015"/>
                    <a:gd name="connsiteY48" fmla="*/ 9443 h 10000"/>
                    <a:gd name="connsiteX49" fmla="*/ 7632 w 10015"/>
                    <a:gd name="connsiteY49" fmla="*/ 9569 h 10000"/>
                    <a:gd name="connsiteX50" fmla="*/ 7504 w 10015"/>
                    <a:gd name="connsiteY50" fmla="*/ 9698 h 10000"/>
                    <a:gd name="connsiteX51" fmla="*/ 7343 w 10015"/>
                    <a:gd name="connsiteY51" fmla="*/ 9801 h 10000"/>
                    <a:gd name="connsiteX52" fmla="*/ 7158 w 10015"/>
                    <a:gd name="connsiteY52" fmla="*/ 9881 h 10000"/>
                    <a:gd name="connsiteX53" fmla="*/ 6935 w 10015"/>
                    <a:gd name="connsiteY53" fmla="*/ 9957 h 10000"/>
                    <a:gd name="connsiteX54" fmla="*/ 6677 w 10015"/>
                    <a:gd name="connsiteY54" fmla="*/ 9987 h 10000"/>
                    <a:gd name="connsiteX55" fmla="*/ 6411 w 10015"/>
                    <a:gd name="connsiteY55" fmla="*/ 10000 h 10000"/>
                    <a:gd name="connsiteX56" fmla="*/ 6145 w 10015"/>
                    <a:gd name="connsiteY56" fmla="*/ 9987 h 10000"/>
                    <a:gd name="connsiteX57" fmla="*/ 5898 w 10015"/>
                    <a:gd name="connsiteY57" fmla="*/ 9957 h 10000"/>
                    <a:gd name="connsiteX58" fmla="*/ 5689 w 10015"/>
                    <a:gd name="connsiteY58" fmla="*/ 9884 h 10000"/>
                    <a:gd name="connsiteX59" fmla="*/ 5473 w 10015"/>
                    <a:gd name="connsiteY59" fmla="*/ 9801 h 10000"/>
                    <a:gd name="connsiteX60" fmla="*/ 5307 w 10015"/>
                    <a:gd name="connsiteY60" fmla="*/ 9695 h 10000"/>
                    <a:gd name="connsiteX61" fmla="*/ 5208 w 10015"/>
                    <a:gd name="connsiteY61" fmla="*/ 9569 h 10000"/>
                    <a:gd name="connsiteX62" fmla="*/ 5127 w 10015"/>
                    <a:gd name="connsiteY62" fmla="*/ 9443 h 10000"/>
                    <a:gd name="connsiteX63" fmla="*/ 5096 w 10015"/>
                    <a:gd name="connsiteY63" fmla="*/ 9300 h 10000"/>
                    <a:gd name="connsiteX64" fmla="*/ 5096 w 10015"/>
                    <a:gd name="connsiteY64" fmla="*/ 4559 h 10000"/>
                    <a:gd name="connsiteX65" fmla="*/ 4829 w 10015"/>
                    <a:gd name="connsiteY65" fmla="*/ 4559 h 10000"/>
                    <a:gd name="connsiteX66" fmla="*/ 4829 w 10015"/>
                    <a:gd name="connsiteY66" fmla="*/ 9297 h 10000"/>
                    <a:gd name="connsiteX67" fmla="*/ 4798 w 10015"/>
                    <a:gd name="connsiteY67" fmla="*/ 9436 h 10000"/>
                    <a:gd name="connsiteX68" fmla="*/ 4749 w 10015"/>
                    <a:gd name="connsiteY68" fmla="*/ 9566 h 10000"/>
                    <a:gd name="connsiteX69" fmla="*/ 4607 w 10015"/>
                    <a:gd name="connsiteY69" fmla="*/ 9698 h 10000"/>
                    <a:gd name="connsiteX70" fmla="*/ 4453 w 10015"/>
                    <a:gd name="connsiteY70" fmla="*/ 9801 h 10000"/>
                    <a:gd name="connsiteX71" fmla="*/ 4262 w 10015"/>
                    <a:gd name="connsiteY71" fmla="*/ 9884 h 10000"/>
                    <a:gd name="connsiteX72" fmla="*/ 4020 w 10015"/>
                    <a:gd name="connsiteY72" fmla="*/ 9957 h 10000"/>
                    <a:gd name="connsiteX73" fmla="*/ 3774 w 10015"/>
                    <a:gd name="connsiteY73" fmla="*/ 9987 h 10000"/>
                    <a:gd name="connsiteX74" fmla="*/ 3515 w 10015"/>
                    <a:gd name="connsiteY74" fmla="*/ 10000 h 10000"/>
                    <a:gd name="connsiteX75" fmla="*/ 3256 w 10015"/>
                    <a:gd name="connsiteY75" fmla="*/ 9987 h 10000"/>
                    <a:gd name="connsiteX76" fmla="*/ 3009 w 10015"/>
                    <a:gd name="connsiteY76" fmla="*/ 9957 h 10000"/>
                    <a:gd name="connsiteX77" fmla="*/ 2768 w 10015"/>
                    <a:gd name="connsiteY77" fmla="*/ 9884 h 10000"/>
                    <a:gd name="connsiteX78" fmla="*/ 2583 w 10015"/>
                    <a:gd name="connsiteY78" fmla="*/ 9801 h 10000"/>
                    <a:gd name="connsiteX79" fmla="*/ 2423 w 10015"/>
                    <a:gd name="connsiteY79" fmla="*/ 9698 h 10000"/>
                    <a:gd name="connsiteX80" fmla="*/ 2287 w 10015"/>
                    <a:gd name="connsiteY80" fmla="*/ 9566 h 10000"/>
                    <a:gd name="connsiteX81" fmla="*/ 2232 w 10015"/>
                    <a:gd name="connsiteY81" fmla="*/ 9436 h 10000"/>
                    <a:gd name="connsiteX82" fmla="*/ 2207 w 10015"/>
                    <a:gd name="connsiteY82" fmla="*/ 9300 h 10000"/>
                    <a:gd name="connsiteX83" fmla="*/ 2188 w 10015"/>
                    <a:gd name="connsiteY83" fmla="*/ 2846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10015 w 10015"/>
                    <a:gd name="connsiteY17" fmla="*/ 3733 h 10000"/>
                    <a:gd name="connsiteX18" fmla="*/ 9991 w 10015"/>
                    <a:gd name="connsiteY18" fmla="*/ 4211 h 10000"/>
                    <a:gd name="connsiteX19" fmla="*/ 9935 w 10015"/>
                    <a:gd name="connsiteY19" fmla="*/ 4748 h 10000"/>
                    <a:gd name="connsiteX20" fmla="*/ 9916 w 10015"/>
                    <a:gd name="connsiteY20" fmla="*/ 4834 h 10000"/>
                    <a:gd name="connsiteX21" fmla="*/ 9855 w 10015"/>
                    <a:gd name="connsiteY21" fmla="*/ 4924 h 10000"/>
                    <a:gd name="connsiteX22" fmla="*/ 9781 w 10015"/>
                    <a:gd name="connsiteY22" fmla="*/ 4997 h 10000"/>
                    <a:gd name="connsiteX23" fmla="*/ 9663 w 10015"/>
                    <a:gd name="connsiteY23" fmla="*/ 5073 h 10000"/>
                    <a:gd name="connsiteX24" fmla="*/ 9546 w 10015"/>
                    <a:gd name="connsiteY24" fmla="*/ 5119 h 10000"/>
                    <a:gd name="connsiteX25" fmla="*/ 9392 w 10015"/>
                    <a:gd name="connsiteY25" fmla="*/ 5162 h 10000"/>
                    <a:gd name="connsiteX26" fmla="*/ 9244 w 10015"/>
                    <a:gd name="connsiteY26" fmla="*/ 5192 h 10000"/>
                    <a:gd name="connsiteX27" fmla="*/ 9015 w 10015"/>
                    <a:gd name="connsiteY27" fmla="*/ 5192 h 10000"/>
                    <a:gd name="connsiteX28" fmla="*/ 8830 w 10015"/>
                    <a:gd name="connsiteY28" fmla="*/ 5176 h 10000"/>
                    <a:gd name="connsiteX29" fmla="*/ 8664 w 10015"/>
                    <a:gd name="connsiteY29" fmla="*/ 5149 h 10000"/>
                    <a:gd name="connsiteX30" fmla="*/ 8516 w 10015"/>
                    <a:gd name="connsiteY30" fmla="*/ 5103 h 10000"/>
                    <a:gd name="connsiteX31" fmla="*/ 8410 w 10015"/>
                    <a:gd name="connsiteY31" fmla="*/ 5046 h 10000"/>
                    <a:gd name="connsiteX32" fmla="*/ 8300 w 10015"/>
                    <a:gd name="connsiteY32" fmla="*/ 4970 h 10000"/>
                    <a:gd name="connsiteX33" fmla="*/ 8213 w 10015"/>
                    <a:gd name="connsiteY33" fmla="*/ 4877 h 10000"/>
                    <a:gd name="connsiteX34" fmla="*/ 8188 w 10015"/>
                    <a:gd name="connsiteY34" fmla="*/ 4791 h 10000"/>
                    <a:gd name="connsiteX35" fmla="*/ 8164 w 10015"/>
                    <a:gd name="connsiteY35" fmla="*/ 4692 h 10000"/>
                    <a:gd name="connsiteX36" fmla="*/ 8213 w 10015"/>
                    <a:gd name="connsiteY36" fmla="*/ 4181 h 10000"/>
                    <a:gd name="connsiteX37" fmla="*/ 8231 w 10015"/>
                    <a:gd name="connsiteY37" fmla="*/ 3733 h 10000"/>
                    <a:gd name="connsiteX38" fmla="*/ 8158 w 10015"/>
                    <a:gd name="connsiteY38" fmla="*/ 2863 h 10000"/>
                    <a:gd name="connsiteX39" fmla="*/ 8139 w 10015"/>
                    <a:gd name="connsiteY39" fmla="*/ 2689 h 10000"/>
                    <a:gd name="connsiteX40" fmla="*/ 8089 w 10015"/>
                    <a:gd name="connsiteY40" fmla="*/ 2414 h 10000"/>
                    <a:gd name="connsiteX41" fmla="*/ 8016 w 10015"/>
                    <a:gd name="connsiteY41" fmla="*/ 2162 h 10000"/>
                    <a:gd name="connsiteX42" fmla="*/ 7917 w 10015"/>
                    <a:gd name="connsiteY42" fmla="*/ 1940 h 10000"/>
                    <a:gd name="connsiteX43" fmla="*/ 7825 w 10015"/>
                    <a:gd name="connsiteY43" fmla="*/ 1757 h 10000"/>
                    <a:gd name="connsiteX44" fmla="*/ 7743 w 10015"/>
                    <a:gd name="connsiteY44" fmla="*/ 1621 h 10000"/>
                    <a:gd name="connsiteX45" fmla="*/ 7721 w 10015"/>
                    <a:gd name="connsiteY45" fmla="*/ 2863 h 10000"/>
                    <a:gd name="connsiteX46" fmla="*/ 7743 w 10015"/>
                    <a:gd name="connsiteY46" fmla="*/ 9297 h 10000"/>
                    <a:gd name="connsiteX47" fmla="*/ 7713 w 10015"/>
                    <a:gd name="connsiteY47" fmla="*/ 9443 h 10000"/>
                    <a:gd name="connsiteX48" fmla="*/ 7632 w 10015"/>
                    <a:gd name="connsiteY48" fmla="*/ 9569 h 10000"/>
                    <a:gd name="connsiteX49" fmla="*/ 7504 w 10015"/>
                    <a:gd name="connsiteY49" fmla="*/ 9698 h 10000"/>
                    <a:gd name="connsiteX50" fmla="*/ 7343 w 10015"/>
                    <a:gd name="connsiteY50" fmla="*/ 9801 h 10000"/>
                    <a:gd name="connsiteX51" fmla="*/ 7158 w 10015"/>
                    <a:gd name="connsiteY51" fmla="*/ 9881 h 10000"/>
                    <a:gd name="connsiteX52" fmla="*/ 6935 w 10015"/>
                    <a:gd name="connsiteY52" fmla="*/ 9957 h 10000"/>
                    <a:gd name="connsiteX53" fmla="*/ 6677 w 10015"/>
                    <a:gd name="connsiteY53" fmla="*/ 9987 h 10000"/>
                    <a:gd name="connsiteX54" fmla="*/ 6411 w 10015"/>
                    <a:gd name="connsiteY54" fmla="*/ 10000 h 10000"/>
                    <a:gd name="connsiteX55" fmla="*/ 6145 w 10015"/>
                    <a:gd name="connsiteY55" fmla="*/ 9987 h 10000"/>
                    <a:gd name="connsiteX56" fmla="*/ 5898 w 10015"/>
                    <a:gd name="connsiteY56" fmla="*/ 9957 h 10000"/>
                    <a:gd name="connsiteX57" fmla="*/ 5689 w 10015"/>
                    <a:gd name="connsiteY57" fmla="*/ 9884 h 10000"/>
                    <a:gd name="connsiteX58" fmla="*/ 5473 w 10015"/>
                    <a:gd name="connsiteY58" fmla="*/ 9801 h 10000"/>
                    <a:gd name="connsiteX59" fmla="*/ 5307 w 10015"/>
                    <a:gd name="connsiteY59" fmla="*/ 9695 h 10000"/>
                    <a:gd name="connsiteX60" fmla="*/ 5208 w 10015"/>
                    <a:gd name="connsiteY60" fmla="*/ 9569 h 10000"/>
                    <a:gd name="connsiteX61" fmla="*/ 5127 w 10015"/>
                    <a:gd name="connsiteY61" fmla="*/ 9443 h 10000"/>
                    <a:gd name="connsiteX62" fmla="*/ 5096 w 10015"/>
                    <a:gd name="connsiteY62" fmla="*/ 9300 h 10000"/>
                    <a:gd name="connsiteX63" fmla="*/ 5096 w 10015"/>
                    <a:gd name="connsiteY63" fmla="*/ 4559 h 10000"/>
                    <a:gd name="connsiteX64" fmla="*/ 4829 w 10015"/>
                    <a:gd name="connsiteY64" fmla="*/ 4559 h 10000"/>
                    <a:gd name="connsiteX65" fmla="*/ 4829 w 10015"/>
                    <a:gd name="connsiteY65" fmla="*/ 9297 h 10000"/>
                    <a:gd name="connsiteX66" fmla="*/ 4798 w 10015"/>
                    <a:gd name="connsiteY66" fmla="*/ 9436 h 10000"/>
                    <a:gd name="connsiteX67" fmla="*/ 4749 w 10015"/>
                    <a:gd name="connsiteY67" fmla="*/ 9566 h 10000"/>
                    <a:gd name="connsiteX68" fmla="*/ 4607 w 10015"/>
                    <a:gd name="connsiteY68" fmla="*/ 9698 h 10000"/>
                    <a:gd name="connsiteX69" fmla="*/ 4453 w 10015"/>
                    <a:gd name="connsiteY69" fmla="*/ 9801 h 10000"/>
                    <a:gd name="connsiteX70" fmla="*/ 4262 w 10015"/>
                    <a:gd name="connsiteY70" fmla="*/ 9884 h 10000"/>
                    <a:gd name="connsiteX71" fmla="*/ 4020 w 10015"/>
                    <a:gd name="connsiteY71" fmla="*/ 9957 h 10000"/>
                    <a:gd name="connsiteX72" fmla="*/ 3774 w 10015"/>
                    <a:gd name="connsiteY72" fmla="*/ 9987 h 10000"/>
                    <a:gd name="connsiteX73" fmla="*/ 3515 w 10015"/>
                    <a:gd name="connsiteY73" fmla="*/ 10000 h 10000"/>
                    <a:gd name="connsiteX74" fmla="*/ 3256 w 10015"/>
                    <a:gd name="connsiteY74" fmla="*/ 9987 h 10000"/>
                    <a:gd name="connsiteX75" fmla="*/ 3009 w 10015"/>
                    <a:gd name="connsiteY75" fmla="*/ 9957 h 10000"/>
                    <a:gd name="connsiteX76" fmla="*/ 2768 w 10015"/>
                    <a:gd name="connsiteY76" fmla="*/ 9884 h 10000"/>
                    <a:gd name="connsiteX77" fmla="*/ 2583 w 10015"/>
                    <a:gd name="connsiteY77" fmla="*/ 9801 h 10000"/>
                    <a:gd name="connsiteX78" fmla="*/ 2423 w 10015"/>
                    <a:gd name="connsiteY78" fmla="*/ 9698 h 10000"/>
                    <a:gd name="connsiteX79" fmla="*/ 2287 w 10015"/>
                    <a:gd name="connsiteY79" fmla="*/ 9566 h 10000"/>
                    <a:gd name="connsiteX80" fmla="*/ 2232 w 10015"/>
                    <a:gd name="connsiteY80" fmla="*/ 9436 h 10000"/>
                    <a:gd name="connsiteX81" fmla="*/ 2207 w 10015"/>
                    <a:gd name="connsiteY81" fmla="*/ 9300 h 10000"/>
                    <a:gd name="connsiteX82" fmla="*/ 2188 w 10015"/>
                    <a:gd name="connsiteY82" fmla="*/ 2846 h 10000"/>
                    <a:gd name="connsiteX83" fmla="*/ 2207 w 10015"/>
                    <a:gd name="connsiteY83" fmla="*/ 1588 h 10000"/>
                    <a:gd name="connsiteX84" fmla="*/ 2132 w 10015"/>
                    <a:gd name="connsiteY84" fmla="*/ 1704 h 10000"/>
                    <a:gd name="connsiteX85" fmla="*/ 2033 w 10015"/>
                    <a:gd name="connsiteY85" fmla="*/ 1936 h 10000"/>
                    <a:gd name="connsiteX86" fmla="*/ 1911 w 10015"/>
                    <a:gd name="connsiteY86" fmla="*/ 2202 h 10000"/>
                    <a:gd name="connsiteX87" fmla="*/ 1836 w 10015"/>
                    <a:gd name="connsiteY87" fmla="*/ 2517 h 10000"/>
                    <a:gd name="connsiteX88" fmla="*/ 1778 w 10015"/>
                    <a:gd name="connsiteY88" fmla="*/ 2850 h 10000"/>
                    <a:gd name="connsiteX89" fmla="*/ 1 w 10015"/>
                    <a:gd name="connsiteY89" fmla="*/ 2849 h 10000"/>
                    <a:gd name="connsiteX90" fmla="*/ 34 w 10015"/>
                    <a:gd name="connsiteY90" fmla="*/ 2533 h 10000"/>
                    <a:gd name="connsiteX91" fmla="*/ 108 w 10015"/>
                    <a:gd name="connsiteY91" fmla="*/ 2198 h 10000"/>
                    <a:gd name="connsiteX92" fmla="*/ 206 w 10015"/>
                    <a:gd name="connsiteY92" fmla="*/ 1890 h 10000"/>
                    <a:gd name="connsiteX93" fmla="*/ 337 w 10015"/>
                    <a:gd name="connsiteY93" fmla="*/ 1621 h 10000"/>
                    <a:gd name="connsiteX94" fmla="*/ 461 w 10015"/>
                    <a:gd name="connsiteY94" fmla="*/ 1379 h 10000"/>
                    <a:gd name="connsiteX95" fmla="*/ 608 w 10015"/>
                    <a:gd name="connsiteY95" fmla="*/ 1151 h 10000"/>
                    <a:gd name="connsiteX96" fmla="*/ 787 w 10015"/>
                    <a:gd name="connsiteY96" fmla="*/ 958 h 10000"/>
                    <a:gd name="connsiteX97" fmla="*/ 961 w 10015"/>
                    <a:gd name="connsiteY97" fmla="*/ 789 h 10000"/>
                    <a:gd name="connsiteX98" fmla="*/ 1139 w 10015"/>
                    <a:gd name="connsiteY98" fmla="*/ 620 h 10000"/>
                    <a:gd name="connsiteX99" fmla="*/ 1342 w 10015"/>
                    <a:gd name="connsiteY99" fmla="*/ 484 h 10000"/>
                    <a:gd name="connsiteX100" fmla="*/ 1750 w 10015"/>
                    <a:gd name="connsiteY100" fmla="*/ 265 h 10000"/>
                    <a:gd name="connsiteX101" fmla="*/ 2164 w 10015"/>
                    <a:gd name="connsiteY101" fmla="*/ 126 h 10000"/>
                    <a:gd name="connsiteX102" fmla="*/ 2342 w 10015"/>
                    <a:gd name="connsiteY102" fmla="*/ 86 h 10000"/>
                    <a:gd name="connsiteX103" fmla="*/ 2496 w 10015"/>
                    <a:gd name="connsiteY103" fmla="*/ 60 h 10000"/>
                    <a:gd name="connsiteX104" fmla="*/ 2917 w 10015"/>
                    <a:gd name="connsiteY104" fmla="*/ 0 h 10000"/>
                    <a:gd name="connsiteX0" fmla="*/ 2917 w 9991"/>
                    <a:gd name="connsiteY0" fmla="*/ 0 h 10000"/>
                    <a:gd name="connsiteX1" fmla="*/ 7010 w 9991"/>
                    <a:gd name="connsiteY1" fmla="*/ 0 h 10000"/>
                    <a:gd name="connsiteX2" fmla="*/ 7138 w 9991"/>
                    <a:gd name="connsiteY2" fmla="*/ 17 h 10000"/>
                    <a:gd name="connsiteX3" fmla="*/ 7423 w 9991"/>
                    <a:gd name="connsiteY3" fmla="*/ 56 h 10000"/>
                    <a:gd name="connsiteX4" fmla="*/ 7602 w 9991"/>
                    <a:gd name="connsiteY4" fmla="*/ 86 h 10000"/>
                    <a:gd name="connsiteX5" fmla="*/ 7762 w 9991"/>
                    <a:gd name="connsiteY5" fmla="*/ 126 h 10000"/>
                    <a:gd name="connsiteX6" fmla="*/ 8047 w 9991"/>
                    <a:gd name="connsiteY6" fmla="*/ 212 h 10000"/>
                    <a:gd name="connsiteX7" fmla="*/ 8324 w 9991"/>
                    <a:gd name="connsiteY7" fmla="*/ 332 h 10000"/>
                    <a:gd name="connsiteX8" fmla="*/ 8614 w 9991"/>
                    <a:gd name="connsiteY8" fmla="*/ 484 h 10000"/>
                    <a:gd name="connsiteX9" fmla="*/ 8855 w 9991"/>
                    <a:gd name="connsiteY9" fmla="*/ 676 h 10000"/>
                    <a:gd name="connsiteX10" fmla="*/ 9115 w 9991"/>
                    <a:gd name="connsiteY10" fmla="*/ 892 h 10000"/>
                    <a:gd name="connsiteX11" fmla="*/ 9312 w 9991"/>
                    <a:gd name="connsiteY11" fmla="*/ 1151 h 10000"/>
                    <a:gd name="connsiteX12" fmla="*/ 9515 w 9991"/>
                    <a:gd name="connsiteY12" fmla="*/ 1459 h 10000"/>
                    <a:gd name="connsiteX13" fmla="*/ 9687 w 9991"/>
                    <a:gd name="connsiteY13" fmla="*/ 1797 h 10000"/>
                    <a:gd name="connsiteX14" fmla="*/ 9812 w 9991"/>
                    <a:gd name="connsiteY14" fmla="*/ 2198 h 10000"/>
                    <a:gd name="connsiteX15" fmla="*/ 9916 w 9991"/>
                    <a:gd name="connsiteY15" fmla="*/ 2649 h 10000"/>
                    <a:gd name="connsiteX16" fmla="*/ 9935 w 9991"/>
                    <a:gd name="connsiteY16" fmla="*/ 2838 h 10000"/>
                    <a:gd name="connsiteX17" fmla="*/ 9991 w 9991"/>
                    <a:gd name="connsiteY17" fmla="*/ 4211 h 10000"/>
                    <a:gd name="connsiteX18" fmla="*/ 9935 w 9991"/>
                    <a:gd name="connsiteY18" fmla="*/ 4748 h 10000"/>
                    <a:gd name="connsiteX19" fmla="*/ 9916 w 9991"/>
                    <a:gd name="connsiteY19" fmla="*/ 4834 h 10000"/>
                    <a:gd name="connsiteX20" fmla="*/ 9855 w 9991"/>
                    <a:gd name="connsiteY20" fmla="*/ 4924 h 10000"/>
                    <a:gd name="connsiteX21" fmla="*/ 9781 w 9991"/>
                    <a:gd name="connsiteY21" fmla="*/ 4997 h 10000"/>
                    <a:gd name="connsiteX22" fmla="*/ 9663 w 9991"/>
                    <a:gd name="connsiteY22" fmla="*/ 5073 h 10000"/>
                    <a:gd name="connsiteX23" fmla="*/ 9546 w 9991"/>
                    <a:gd name="connsiteY23" fmla="*/ 5119 h 10000"/>
                    <a:gd name="connsiteX24" fmla="*/ 9392 w 9991"/>
                    <a:gd name="connsiteY24" fmla="*/ 5162 h 10000"/>
                    <a:gd name="connsiteX25" fmla="*/ 9244 w 9991"/>
                    <a:gd name="connsiteY25" fmla="*/ 5192 h 10000"/>
                    <a:gd name="connsiteX26" fmla="*/ 9015 w 9991"/>
                    <a:gd name="connsiteY26" fmla="*/ 5192 h 10000"/>
                    <a:gd name="connsiteX27" fmla="*/ 8830 w 9991"/>
                    <a:gd name="connsiteY27" fmla="*/ 5176 h 10000"/>
                    <a:gd name="connsiteX28" fmla="*/ 8664 w 9991"/>
                    <a:gd name="connsiteY28" fmla="*/ 5149 h 10000"/>
                    <a:gd name="connsiteX29" fmla="*/ 8516 w 9991"/>
                    <a:gd name="connsiteY29" fmla="*/ 5103 h 10000"/>
                    <a:gd name="connsiteX30" fmla="*/ 8410 w 9991"/>
                    <a:gd name="connsiteY30" fmla="*/ 5046 h 10000"/>
                    <a:gd name="connsiteX31" fmla="*/ 8300 w 9991"/>
                    <a:gd name="connsiteY31" fmla="*/ 4970 h 10000"/>
                    <a:gd name="connsiteX32" fmla="*/ 8213 w 9991"/>
                    <a:gd name="connsiteY32" fmla="*/ 4877 h 10000"/>
                    <a:gd name="connsiteX33" fmla="*/ 8188 w 9991"/>
                    <a:gd name="connsiteY33" fmla="*/ 4791 h 10000"/>
                    <a:gd name="connsiteX34" fmla="*/ 8164 w 9991"/>
                    <a:gd name="connsiteY34" fmla="*/ 4692 h 10000"/>
                    <a:gd name="connsiteX35" fmla="*/ 8213 w 9991"/>
                    <a:gd name="connsiteY35" fmla="*/ 4181 h 10000"/>
                    <a:gd name="connsiteX36" fmla="*/ 8231 w 9991"/>
                    <a:gd name="connsiteY36" fmla="*/ 3733 h 10000"/>
                    <a:gd name="connsiteX37" fmla="*/ 8158 w 9991"/>
                    <a:gd name="connsiteY37" fmla="*/ 2863 h 10000"/>
                    <a:gd name="connsiteX38" fmla="*/ 8139 w 9991"/>
                    <a:gd name="connsiteY38" fmla="*/ 2689 h 10000"/>
                    <a:gd name="connsiteX39" fmla="*/ 8089 w 9991"/>
                    <a:gd name="connsiteY39" fmla="*/ 2414 h 10000"/>
                    <a:gd name="connsiteX40" fmla="*/ 8016 w 9991"/>
                    <a:gd name="connsiteY40" fmla="*/ 2162 h 10000"/>
                    <a:gd name="connsiteX41" fmla="*/ 7917 w 9991"/>
                    <a:gd name="connsiteY41" fmla="*/ 1940 h 10000"/>
                    <a:gd name="connsiteX42" fmla="*/ 7825 w 9991"/>
                    <a:gd name="connsiteY42" fmla="*/ 1757 h 10000"/>
                    <a:gd name="connsiteX43" fmla="*/ 7743 w 9991"/>
                    <a:gd name="connsiteY43" fmla="*/ 1621 h 10000"/>
                    <a:gd name="connsiteX44" fmla="*/ 7721 w 9991"/>
                    <a:gd name="connsiteY44" fmla="*/ 2863 h 10000"/>
                    <a:gd name="connsiteX45" fmla="*/ 7743 w 9991"/>
                    <a:gd name="connsiteY45" fmla="*/ 9297 h 10000"/>
                    <a:gd name="connsiteX46" fmla="*/ 7713 w 9991"/>
                    <a:gd name="connsiteY46" fmla="*/ 9443 h 10000"/>
                    <a:gd name="connsiteX47" fmla="*/ 7632 w 9991"/>
                    <a:gd name="connsiteY47" fmla="*/ 9569 h 10000"/>
                    <a:gd name="connsiteX48" fmla="*/ 7504 w 9991"/>
                    <a:gd name="connsiteY48" fmla="*/ 9698 h 10000"/>
                    <a:gd name="connsiteX49" fmla="*/ 7343 w 9991"/>
                    <a:gd name="connsiteY49" fmla="*/ 9801 h 10000"/>
                    <a:gd name="connsiteX50" fmla="*/ 7158 w 9991"/>
                    <a:gd name="connsiteY50" fmla="*/ 9881 h 10000"/>
                    <a:gd name="connsiteX51" fmla="*/ 6935 w 9991"/>
                    <a:gd name="connsiteY51" fmla="*/ 9957 h 10000"/>
                    <a:gd name="connsiteX52" fmla="*/ 6677 w 9991"/>
                    <a:gd name="connsiteY52" fmla="*/ 9987 h 10000"/>
                    <a:gd name="connsiteX53" fmla="*/ 6411 w 9991"/>
                    <a:gd name="connsiteY53" fmla="*/ 10000 h 10000"/>
                    <a:gd name="connsiteX54" fmla="*/ 6145 w 9991"/>
                    <a:gd name="connsiteY54" fmla="*/ 9987 h 10000"/>
                    <a:gd name="connsiteX55" fmla="*/ 5898 w 9991"/>
                    <a:gd name="connsiteY55" fmla="*/ 9957 h 10000"/>
                    <a:gd name="connsiteX56" fmla="*/ 5689 w 9991"/>
                    <a:gd name="connsiteY56" fmla="*/ 9884 h 10000"/>
                    <a:gd name="connsiteX57" fmla="*/ 5473 w 9991"/>
                    <a:gd name="connsiteY57" fmla="*/ 9801 h 10000"/>
                    <a:gd name="connsiteX58" fmla="*/ 5307 w 9991"/>
                    <a:gd name="connsiteY58" fmla="*/ 9695 h 10000"/>
                    <a:gd name="connsiteX59" fmla="*/ 5208 w 9991"/>
                    <a:gd name="connsiteY59" fmla="*/ 9569 h 10000"/>
                    <a:gd name="connsiteX60" fmla="*/ 5127 w 9991"/>
                    <a:gd name="connsiteY60" fmla="*/ 9443 h 10000"/>
                    <a:gd name="connsiteX61" fmla="*/ 5096 w 9991"/>
                    <a:gd name="connsiteY61" fmla="*/ 9300 h 10000"/>
                    <a:gd name="connsiteX62" fmla="*/ 5096 w 9991"/>
                    <a:gd name="connsiteY62" fmla="*/ 4559 h 10000"/>
                    <a:gd name="connsiteX63" fmla="*/ 4829 w 9991"/>
                    <a:gd name="connsiteY63" fmla="*/ 4559 h 10000"/>
                    <a:gd name="connsiteX64" fmla="*/ 4829 w 9991"/>
                    <a:gd name="connsiteY64" fmla="*/ 9297 h 10000"/>
                    <a:gd name="connsiteX65" fmla="*/ 4798 w 9991"/>
                    <a:gd name="connsiteY65" fmla="*/ 9436 h 10000"/>
                    <a:gd name="connsiteX66" fmla="*/ 4749 w 9991"/>
                    <a:gd name="connsiteY66" fmla="*/ 9566 h 10000"/>
                    <a:gd name="connsiteX67" fmla="*/ 4607 w 9991"/>
                    <a:gd name="connsiteY67" fmla="*/ 9698 h 10000"/>
                    <a:gd name="connsiteX68" fmla="*/ 4453 w 9991"/>
                    <a:gd name="connsiteY68" fmla="*/ 9801 h 10000"/>
                    <a:gd name="connsiteX69" fmla="*/ 4262 w 9991"/>
                    <a:gd name="connsiteY69" fmla="*/ 9884 h 10000"/>
                    <a:gd name="connsiteX70" fmla="*/ 4020 w 9991"/>
                    <a:gd name="connsiteY70" fmla="*/ 9957 h 10000"/>
                    <a:gd name="connsiteX71" fmla="*/ 3774 w 9991"/>
                    <a:gd name="connsiteY71" fmla="*/ 9987 h 10000"/>
                    <a:gd name="connsiteX72" fmla="*/ 3515 w 9991"/>
                    <a:gd name="connsiteY72" fmla="*/ 10000 h 10000"/>
                    <a:gd name="connsiteX73" fmla="*/ 3256 w 9991"/>
                    <a:gd name="connsiteY73" fmla="*/ 9987 h 10000"/>
                    <a:gd name="connsiteX74" fmla="*/ 3009 w 9991"/>
                    <a:gd name="connsiteY74" fmla="*/ 9957 h 10000"/>
                    <a:gd name="connsiteX75" fmla="*/ 2768 w 9991"/>
                    <a:gd name="connsiteY75" fmla="*/ 9884 h 10000"/>
                    <a:gd name="connsiteX76" fmla="*/ 2583 w 9991"/>
                    <a:gd name="connsiteY76" fmla="*/ 9801 h 10000"/>
                    <a:gd name="connsiteX77" fmla="*/ 2423 w 9991"/>
                    <a:gd name="connsiteY77" fmla="*/ 9698 h 10000"/>
                    <a:gd name="connsiteX78" fmla="*/ 2287 w 9991"/>
                    <a:gd name="connsiteY78" fmla="*/ 9566 h 10000"/>
                    <a:gd name="connsiteX79" fmla="*/ 2232 w 9991"/>
                    <a:gd name="connsiteY79" fmla="*/ 9436 h 10000"/>
                    <a:gd name="connsiteX80" fmla="*/ 2207 w 9991"/>
                    <a:gd name="connsiteY80" fmla="*/ 9300 h 10000"/>
                    <a:gd name="connsiteX81" fmla="*/ 2188 w 9991"/>
                    <a:gd name="connsiteY81" fmla="*/ 2846 h 10000"/>
                    <a:gd name="connsiteX82" fmla="*/ 2207 w 9991"/>
                    <a:gd name="connsiteY82" fmla="*/ 1588 h 10000"/>
                    <a:gd name="connsiteX83" fmla="*/ 2132 w 9991"/>
                    <a:gd name="connsiteY83" fmla="*/ 1704 h 10000"/>
                    <a:gd name="connsiteX84" fmla="*/ 2033 w 9991"/>
                    <a:gd name="connsiteY84" fmla="*/ 1936 h 10000"/>
                    <a:gd name="connsiteX85" fmla="*/ 1911 w 9991"/>
                    <a:gd name="connsiteY85" fmla="*/ 2202 h 10000"/>
                    <a:gd name="connsiteX86" fmla="*/ 1836 w 9991"/>
                    <a:gd name="connsiteY86" fmla="*/ 2517 h 10000"/>
                    <a:gd name="connsiteX87" fmla="*/ 1778 w 9991"/>
                    <a:gd name="connsiteY87" fmla="*/ 2850 h 10000"/>
                    <a:gd name="connsiteX88" fmla="*/ 1 w 9991"/>
                    <a:gd name="connsiteY88" fmla="*/ 2849 h 10000"/>
                    <a:gd name="connsiteX89" fmla="*/ 34 w 9991"/>
                    <a:gd name="connsiteY89" fmla="*/ 2533 h 10000"/>
                    <a:gd name="connsiteX90" fmla="*/ 108 w 9991"/>
                    <a:gd name="connsiteY90" fmla="*/ 2198 h 10000"/>
                    <a:gd name="connsiteX91" fmla="*/ 206 w 9991"/>
                    <a:gd name="connsiteY91" fmla="*/ 1890 h 10000"/>
                    <a:gd name="connsiteX92" fmla="*/ 337 w 9991"/>
                    <a:gd name="connsiteY92" fmla="*/ 1621 h 10000"/>
                    <a:gd name="connsiteX93" fmla="*/ 461 w 9991"/>
                    <a:gd name="connsiteY93" fmla="*/ 1379 h 10000"/>
                    <a:gd name="connsiteX94" fmla="*/ 608 w 9991"/>
                    <a:gd name="connsiteY94" fmla="*/ 1151 h 10000"/>
                    <a:gd name="connsiteX95" fmla="*/ 787 w 9991"/>
                    <a:gd name="connsiteY95" fmla="*/ 958 h 10000"/>
                    <a:gd name="connsiteX96" fmla="*/ 961 w 9991"/>
                    <a:gd name="connsiteY96" fmla="*/ 789 h 10000"/>
                    <a:gd name="connsiteX97" fmla="*/ 1139 w 9991"/>
                    <a:gd name="connsiteY97" fmla="*/ 620 h 10000"/>
                    <a:gd name="connsiteX98" fmla="*/ 1342 w 9991"/>
                    <a:gd name="connsiteY98" fmla="*/ 484 h 10000"/>
                    <a:gd name="connsiteX99" fmla="*/ 1750 w 9991"/>
                    <a:gd name="connsiteY99" fmla="*/ 265 h 10000"/>
                    <a:gd name="connsiteX100" fmla="*/ 2164 w 9991"/>
                    <a:gd name="connsiteY100" fmla="*/ 126 h 10000"/>
                    <a:gd name="connsiteX101" fmla="*/ 2342 w 9991"/>
                    <a:gd name="connsiteY101" fmla="*/ 86 h 10000"/>
                    <a:gd name="connsiteX102" fmla="*/ 2496 w 9991"/>
                    <a:gd name="connsiteY102" fmla="*/ 60 h 10000"/>
                    <a:gd name="connsiteX103" fmla="*/ 2917 w 9991"/>
                    <a:gd name="connsiteY103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220 w 10000"/>
                    <a:gd name="connsiteY35" fmla="*/ 4181 h 10000"/>
                    <a:gd name="connsiteX36" fmla="*/ 8165 w 10000"/>
                    <a:gd name="connsiteY36" fmla="*/ 2863 h 10000"/>
                    <a:gd name="connsiteX37" fmla="*/ 8146 w 10000"/>
                    <a:gd name="connsiteY37" fmla="*/ 2689 h 10000"/>
                    <a:gd name="connsiteX38" fmla="*/ 8096 w 10000"/>
                    <a:gd name="connsiteY38" fmla="*/ 2414 h 10000"/>
                    <a:gd name="connsiteX39" fmla="*/ 8023 w 10000"/>
                    <a:gd name="connsiteY39" fmla="*/ 2162 h 10000"/>
                    <a:gd name="connsiteX40" fmla="*/ 7924 w 10000"/>
                    <a:gd name="connsiteY40" fmla="*/ 1940 h 10000"/>
                    <a:gd name="connsiteX41" fmla="*/ 7832 w 10000"/>
                    <a:gd name="connsiteY41" fmla="*/ 1757 h 10000"/>
                    <a:gd name="connsiteX42" fmla="*/ 7750 w 10000"/>
                    <a:gd name="connsiteY42" fmla="*/ 1621 h 10000"/>
                    <a:gd name="connsiteX43" fmla="*/ 7728 w 10000"/>
                    <a:gd name="connsiteY43" fmla="*/ 2863 h 10000"/>
                    <a:gd name="connsiteX44" fmla="*/ 7750 w 10000"/>
                    <a:gd name="connsiteY44" fmla="*/ 9297 h 10000"/>
                    <a:gd name="connsiteX45" fmla="*/ 7720 w 10000"/>
                    <a:gd name="connsiteY45" fmla="*/ 9443 h 10000"/>
                    <a:gd name="connsiteX46" fmla="*/ 7639 w 10000"/>
                    <a:gd name="connsiteY46" fmla="*/ 9569 h 10000"/>
                    <a:gd name="connsiteX47" fmla="*/ 7511 w 10000"/>
                    <a:gd name="connsiteY47" fmla="*/ 9698 h 10000"/>
                    <a:gd name="connsiteX48" fmla="*/ 7350 w 10000"/>
                    <a:gd name="connsiteY48" fmla="*/ 9801 h 10000"/>
                    <a:gd name="connsiteX49" fmla="*/ 7164 w 10000"/>
                    <a:gd name="connsiteY49" fmla="*/ 9881 h 10000"/>
                    <a:gd name="connsiteX50" fmla="*/ 6941 w 10000"/>
                    <a:gd name="connsiteY50" fmla="*/ 9957 h 10000"/>
                    <a:gd name="connsiteX51" fmla="*/ 6683 w 10000"/>
                    <a:gd name="connsiteY51" fmla="*/ 9987 h 10000"/>
                    <a:gd name="connsiteX52" fmla="*/ 6417 w 10000"/>
                    <a:gd name="connsiteY52" fmla="*/ 10000 h 10000"/>
                    <a:gd name="connsiteX53" fmla="*/ 6151 w 10000"/>
                    <a:gd name="connsiteY53" fmla="*/ 9987 h 10000"/>
                    <a:gd name="connsiteX54" fmla="*/ 5903 w 10000"/>
                    <a:gd name="connsiteY54" fmla="*/ 9957 h 10000"/>
                    <a:gd name="connsiteX55" fmla="*/ 5694 w 10000"/>
                    <a:gd name="connsiteY55" fmla="*/ 9884 h 10000"/>
                    <a:gd name="connsiteX56" fmla="*/ 5478 w 10000"/>
                    <a:gd name="connsiteY56" fmla="*/ 9801 h 10000"/>
                    <a:gd name="connsiteX57" fmla="*/ 5312 w 10000"/>
                    <a:gd name="connsiteY57" fmla="*/ 9695 h 10000"/>
                    <a:gd name="connsiteX58" fmla="*/ 5213 w 10000"/>
                    <a:gd name="connsiteY58" fmla="*/ 9569 h 10000"/>
                    <a:gd name="connsiteX59" fmla="*/ 5132 w 10000"/>
                    <a:gd name="connsiteY59" fmla="*/ 9443 h 10000"/>
                    <a:gd name="connsiteX60" fmla="*/ 5101 w 10000"/>
                    <a:gd name="connsiteY60" fmla="*/ 9300 h 10000"/>
                    <a:gd name="connsiteX61" fmla="*/ 5101 w 10000"/>
                    <a:gd name="connsiteY61" fmla="*/ 4559 h 10000"/>
                    <a:gd name="connsiteX62" fmla="*/ 4833 w 10000"/>
                    <a:gd name="connsiteY62" fmla="*/ 4559 h 10000"/>
                    <a:gd name="connsiteX63" fmla="*/ 4833 w 10000"/>
                    <a:gd name="connsiteY63" fmla="*/ 9297 h 10000"/>
                    <a:gd name="connsiteX64" fmla="*/ 4802 w 10000"/>
                    <a:gd name="connsiteY64" fmla="*/ 9436 h 10000"/>
                    <a:gd name="connsiteX65" fmla="*/ 4753 w 10000"/>
                    <a:gd name="connsiteY65" fmla="*/ 9566 h 10000"/>
                    <a:gd name="connsiteX66" fmla="*/ 4611 w 10000"/>
                    <a:gd name="connsiteY66" fmla="*/ 9698 h 10000"/>
                    <a:gd name="connsiteX67" fmla="*/ 4457 w 10000"/>
                    <a:gd name="connsiteY67" fmla="*/ 9801 h 10000"/>
                    <a:gd name="connsiteX68" fmla="*/ 4266 w 10000"/>
                    <a:gd name="connsiteY68" fmla="*/ 9884 h 10000"/>
                    <a:gd name="connsiteX69" fmla="*/ 4024 w 10000"/>
                    <a:gd name="connsiteY69" fmla="*/ 9957 h 10000"/>
                    <a:gd name="connsiteX70" fmla="*/ 3777 w 10000"/>
                    <a:gd name="connsiteY70" fmla="*/ 9987 h 10000"/>
                    <a:gd name="connsiteX71" fmla="*/ 3518 w 10000"/>
                    <a:gd name="connsiteY71" fmla="*/ 10000 h 10000"/>
                    <a:gd name="connsiteX72" fmla="*/ 3259 w 10000"/>
                    <a:gd name="connsiteY72" fmla="*/ 9987 h 10000"/>
                    <a:gd name="connsiteX73" fmla="*/ 3012 w 10000"/>
                    <a:gd name="connsiteY73" fmla="*/ 9957 h 10000"/>
                    <a:gd name="connsiteX74" fmla="*/ 2770 w 10000"/>
                    <a:gd name="connsiteY74" fmla="*/ 9884 h 10000"/>
                    <a:gd name="connsiteX75" fmla="*/ 2585 w 10000"/>
                    <a:gd name="connsiteY75" fmla="*/ 9801 h 10000"/>
                    <a:gd name="connsiteX76" fmla="*/ 2425 w 10000"/>
                    <a:gd name="connsiteY76" fmla="*/ 9698 h 10000"/>
                    <a:gd name="connsiteX77" fmla="*/ 2289 w 10000"/>
                    <a:gd name="connsiteY77" fmla="*/ 9566 h 10000"/>
                    <a:gd name="connsiteX78" fmla="*/ 2234 w 10000"/>
                    <a:gd name="connsiteY78" fmla="*/ 9436 h 10000"/>
                    <a:gd name="connsiteX79" fmla="*/ 2209 w 10000"/>
                    <a:gd name="connsiteY79" fmla="*/ 9300 h 10000"/>
                    <a:gd name="connsiteX80" fmla="*/ 2190 w 10000"/>
                    <a:gd name="connsiteY80" fmla="*/ 2846 h 10000"/>
                    <a:gd name="connsiteX81" fmla="*/ 2209 w 10000"/>
                    <a:gd name="connsiteY81" fmla="*/ 1588 h 10000"/>
                    <a:gd name="connsiteX82" fmla="*/ 2134 w 10000"/>
                    <a:gd name="connsiteY82" fmla="*/ 1704 h 10000"/>
                    <a:gd name="connsiteX83" fmla="*/ 2035 w 10000"/>
                    <a:gd name="connsiteY83" fmla="*/ 1936 h 10000"/>
                    <a:gd name="connsiteX84" fmla="*/ 1913 w 10000"/>
                    <a:gd name="connsiteY84" fmla="*/ 2202 h 10000"/>
                    <a:gd name="connsiteX85" fmla="*/ 1838 w 10000"/>
                    <a:gd name="connsiteY85" fmla="*/ 2517 h 10000"/>
                    <a:gd name="connsiteX86" fmla="*/ 1780 w 10000"/>
                    <a:gd name="connsiteY86" fmla="*/ 2850 h 10000"/>
                    <a:gd name="connsiteX87" fmla="*/ 1 w 10000"/>
                    <a:gd name="connsiteY87" fmla="*/ 2849 h 10000"/>
                    <a:gd name="connsiteX88" fmla="*/ 34 w 10000"/>
                    <a:gd name="connsiteY88" fmla="*/ 2533 h 10000"/>
                    <a:gd name="connsiteX89" fmla="*/ 108 w 10000"/>
                    <a:gd name="connsiteY89" fmla="*/ 2198 h 10000"/>
                    <a:gd name="connsiteX90" fmla="*/ 206 w 10000"/>
                    <a:gd name="connsiteY90" fmla="*/ 1890 h 10000"/>
                    <a:gd name="connsiteX91" fmla="*/ 337 w 10000"/>
                    <a:gd name="connsiteY91" fmla="*/ 1621 h 10000"/>
                    <a:gd name="connsiteX92" fmla="*/ 461 w 10000"/>
                    <a:gd name="connsiteY92" fmla="*/ 1379 h 10000"/>
                    <a:gd name="connsiteX93" fmla="*/ 609 w 10000"/>
                    <a:gd name="connsiteY93" fmla="*/ 1151 h 10000"/>
                    <a:gd name="connsiteX94" fmla="*/ 788 w 10000"/>
                    <a:gd name="connsiteY94" fmla="*/ 958 h 10000"/>
                    <a:gd name="connsiteX95" fmla="*/ 962 w 10000"/>
                    <a:gd name="connsiteY95" fmla="*/ 789 h 10000"/>
                    <a:gd name="connsiteX96" fmla="*/ 1140 w 10000"/>
                    <a:gd name="connsiteY96" fmla="*/ 620 h 10000"/>
                    <a:gd name="connsiteX97" fmla="*/ 1343 w 10000"/>
                    <a:gd name="connsiteY97" fmla="*/ 484 h 10000"/>
                    <a:gd name="connsiteX98" fmla="*/ 1752 w 10000"/>
                    <a:gd name="connsiteY98" fmla="*/ 265 h 10000"/>
                    <a:gd name="connsiteX99" fmla="*/ 2166 w 10000"/>
                    <a:gd name="connsiteY99" fmla="*/ 126 h 10000"/>
                    <a:gd name="connsiteX100" fmla="*/ 2344 w 10000"/>
                    <a:gd name="connsiteY100" fmla="*/ 86 h 10000"/>
                    <a:gd name="connsiteX101" fmla="*/ 2498 w 10000"/>
                    <a:gd name="connsiteY101" fmla="*/ 60 h 10000"/>
                    <a:gd name="connsiteX102" fmla="*/ 2920 w 10000"/>
                    <a:gd name="connsiteY102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165 w 10000"/>
                    <a:gd name="connsiteY35" fmla="*/ 2863 h 10000"/>
                    <a:gd name="connsiteX36" fmla="*/ 8146 w 10000"/>
                    <a:gd name="connsiteY36" fmla="*/ 2689 h 10000"/>
                    <a:gd name="connsiteX37" fmla="*/ 8096 w 10000"/>
                    <a:gd name="connsiteY37" fmla="*/ 2414 h 10000"/>
                    <a:gd name="connsiteX38" fmla="*/ 8023 w 10000"/>
                    <a:gd name="connsiteY38" fmla="*/ 2162 h 10000"/>
                    <a:gd name="connsiteX39" fmla="*/ 7924 w 10000"/>
                    <a:gd name="connsiteY39" fmla="*/ 1940 h 10000"/>
                    <a:gd name="connsiteX40" fmla="*/ 7832 w 10000"/>
                    <a:gd name="connsiteY40" fmla="*/ 1757 h 10000"/>
                    <a:gd name="connsiteX41" fmla="*/ 7750 w 10000"/>
                    <a:gd name="connsiteY41" fmla="*/ 1621 h 10000"/>
                    <a:gd name="connsiteX42" fmla="*/ 7728 w 10000"/>
                    <a:gd name="connsiteY42" fmla="*/ 2863 h 10000"/>
                    <a:gd name="connsiteX43" fmla="*/ 7750 w 10000"/>
                    <a:gd name="connsiteY43" fmla="*/ 9297 h 10000"/>
                    <a:gd name="connsiteX44" fmla="*/ 7720 w 10000"/>
                    <a:gd name="connsiteY44" fmla="*/ 9443 h 10000"/>
                    <a:gd name="connsiteX45" fmla="*/ 7639 w 10000"/>
                    <a:gd name="connsiteY45" fmla="*/ 9569 h 10000"/>
                    <a:gd name="connsiteX46" fmla="*/ 7511 w 10000"/>
                    <a:gd name="connsiteY46" fmla="*/ 9698 h 10000"/>
                    <a:gd name="connsiteX47" fmla="*/ 7350 w 10000"/>
                    <a:gd name="connsiteY47" fmla="*/ 9801 h 10000"/>
                    <a:gd name="connsiteX48" fmla="*/ 7164 w 10000"/>
                    <a:gd name="connsiteY48" fmla="*/ 9881 h 10000"/>
                    <a:gd name="connsiteX49" fmla="*/ 6941 w 10000"/>
                    <a:gd name="connsiteY49" fmla="*/ 9957 h 10000"/>
                    <a:gd name="connsiteX50" fmla="*/ 6683 w 10000"/>
                    <a:gd name="connsiteY50" fmla="*/ 9987 h 10000"/>
                    <a:gd name="connsiteX51" fmla="*/ 6417 w 10000"/>
                    <a:gd name="connsiteY51" fmla="*/ 10000 h 10000"/>
                    <a:gd name="connsiteX52" fmla="*/ 6151 w 10000"/>
                    <a:gd name="connsiteY52" fmla="*/ 9987 h 10000"/>
                    <a:gd name="connsiteX53" fmla="*/ 5903 w 10000"/>
                    <a:gd name="connsiteY53" fmla="*/ 9957 h 10000"/>
                    <a:gd name="connsiteX54" fmla="*/ 5694 w 10000"/>
                    <a:gd name="connsiteY54" fmla="*/ 9884 h 10000"/>
                    <a:gd name="connsiteX55" fmla="*/ 5478 w 10000"/>
                    <a:gd name="connsiteY55" fmla="*/ 9801 h 10000"/>
                    <a:gd name="connsiteX56" fmla="*/ 5312 w 10000"/>
                    <a:gd name="connsiteY56" fmla="*/ 9695 h 10000"/>
                    <a:gd name="connsiteX57" fmla="*/ 5213 w 10000"/>
                    <a:gd name="connsiteY57" fmla="*/ 9569 h 10000"/>
                    <a:gd name="connsiteX58" fmla="*/ 5132 w 10000"/>
                    <a:gd name="connsiteY58" fmla="*/ 9443 h 10000"/>
                    <a:gd name="connsiteX59" fmla="*/ 5101 w 10000"/>
                    <a:gd name="connsiteY59" fmla="*/ 9300 h 10000"/>
                    <a:gd name="connsiteX60" fmla="*/ 5101 w 10000"/>
                    <a:gd name="connsiteY60" fmla="*/ 4559 h 10000"/>
                    <a:gd name="connsiteX61" fmla="*/ 4833 w 10000"/>
                    <a:gd name="connsiteY61" fmla="*/ 4559 h 10000"/>
                    <a:gd name="connsiteX62" fmla="*/ 4833 w 10000"/>
                    <a:gd name="connsiteY62" fmla="*/ 9297 h 10000"/>
                    <a:gd name="connsiteX63" fmla="*/ 4802 w 10000"/>
                    <a:gd name="connsiteY63" fmla="*/ 9436 h 10000"/>
                    <a:gd name="connsiteX64" fmla="*/ 4753 w 10000"/>
                    <a:gd name="connsiteY64" fmla="*/ 9566 h 10000"/>
                    <a:gd name="connsiteX65" fmla="*/ 4611 w 10000"/>
                    <a:gd name="connsiteY65" fmla="*/ 9698 h 10000"/>
                    <a:gd name="connsiteX66" fmla="*/ 4457 w 10000"/>
                    <a:gd name="connsiteY66" fmla="*/ 9801 h 10000"/>
                    <a:gd name="connsiteX67" fmla="*/ 4266 w 10000"/>
                    <a:gd name="connsiteY67" fmla="*/ 9884 h 10000"/>
                    <a:gd name="connsiteX68" fmla="*/ 4024 w 10000"/>
                    <a:gd name="connsiteY68" fmla="*/ 9957 h 10000"/>
                    <a:gd name="connsiteX69" fmla="*/ 3777 w 10000"/>
                    <a:gd name="connsiteY69" fmla="*/ 9987 h 10000"/>
                    <a:gd name="connsiteX70" fmla="*/ 3518 w 10000"/>
                    <a:gd name="connsiteY70" fmla="*/ 10000 h 10000"/>
                    <a:gd name="connsiteX71" fmla="*/ 3259 w 10000"/>
                    <a:gd name="connsiteY71" fmla="*/ 9987 h 10000"/>
                    <a:gd name="connsiteX72" fmla="*/ 3012 w 10000"/>
                    <a:gd name="connsiteY72" fmla="*/ 9957 h 10000"/>
                    <a:gd name="connsiteX73" fmla="*/ 2770 w 10000"/>
                    <a:gd name="connsiteY73" fmla="*/ 9884 h 10000"/>
                    <a:gd name="connsiteX74" fmla="*/ 2585 w 10000"/>
                    <a:gd name="connsiteY74" fmla="*/ 9801 h 10000"/>
                    <a:gd name="connsiteX75" fmla="*/ 2425 w 10000"/>
                    <a:gd name="connsiteY75" fmla="*/ 9698 h 10000"/>
                    <a:gd name="connsiteX76" fmla="*/ 2289 w 10000"/>
                    <a:gd name="connsiteY76" fmla="*/ 9566 h 10000"/>
                    <a:gd name="connsiteX77" fmla="*/ 2234 w 10000"/>
                    <a:gd name="connsiteY77" fmla="*/ 9436 h 10000"/>
                    <a:gd name="connsiteX78" fmla="*/ 2209 w 10000"/>
                    <a:gd name="connsiteY78" fmla="*/ 9300 h 10000"/>
                    <a:gd name="connsiteX79" fmla="*/ 2190 w 10000"/>
                    <a:gd name="connsiteY79" fmla="*/ 2846 h 10000"/>
                    <a:gd name="connsiteX80" fmla="*/ 2209 w 10000"/>
                    <a:gd name="connsiteY80" fmla="*/ 1588 h 10000"/>
                    <a:gd name="connsiteX81" fmla="*/ 2134 w 10000"/>
                    <a:gd name="connsiteY81" fmla="*/ 1704 h 10000"/>
                    <a:gd name="connsiteX82" fmla="*/ 2035 w 10000"/>
                    <a:gd name="connsiteY82" fmla="*/ 1936 h 10000"/>
                    <a:gd name="connsiteX83" fmla="*/ 1913 w 10000"/>
                    <a:gd name="connsiteY83" fmla="*/ 2202 h 10000"/>
                    <a:gd name="connsiteX84" fmla="*/ 1838 w 10000"/>
                    <a:gd name="connsiteY84" fmla="*/ 2517 h 10000"/>
                    <a:gd name="connsiteX85" fmla="*/ 1780 w 10000"/>
                    <a:gd name="connsiteY85" fmla="*/ 2850 h 10000"/>
                    <a:gd name="connsiteX86" fmla="*/ 1 w 10000"/>
                    <a:gd name="connsiteY86" fmla="*/ 2849 h 10000"/>
                    <a:gd name="connsiteX87" fmla="*/ 34 w 10000"/>
                    <a:gd name="connsiteY87" fmla="*/ 2533 h 10000"/>
                    <a:gd name="connsiteX88" fmla="*/ 108 w 10000"/>
                    <a:gd name="connsiteY88" fmla="*/ 2198 h 10000"/>
                    <a:gd name="connsiteX89" fmla="*/ 206 w 10000"/>
                    <a:gd name="connsiteY89" fmla="*/ 1890 h 10000"/>
                    <a:gd name="connsiteX90" fmla="*/ 337 w 10000"/>
                    <a:gd name="connsiteY90" fmla="*/ 1621 h 10000"/>
                    <a:gd name="connsiteX91" fmla="*/ 461 w 10000"/>
                    <a:gd name="connsiteY91" fmla="*/ 1379 h 10000"/>
                    <a:gd name="connsiteX92" fmla="*/ 609 w 10000"/>
                    <a:gd name="connsiteY92" fmla="*/ 1151 h 10000"/>
                    <a:gd name="connsiteX93" fmla="*/ 788 w 10000"/>
                    <a:gd name="connsiteY93" fmla="*/ 958 h 10000"/>
                    <a:gd name="connsiteX94" fmla="*/ 962 w 10000"/>
                    <a:gd name="connsiteY94" fmla="*/ 789 h 10000"/>
                    <a:gd name="connsiteX95" fmla="*/ 1140 w 10000"/>
                    <a:gd name="connsiteY95" fmla="*/ 620 h 10000"/>
                    <a:gd name="connsiteX96" fmla="*/ 1343 w 10000"/>
                    <a:gd name="connsiteY96" fmla="*/ 484 h 10000"/>
                    <a:gd name="connsiteX97" fmla="*/ 1752 w 10000"/>
                    <a:gd name="connsiteY97" fmla="*/ 265 h 10000"/>
                    <a:gd name="connsiteX98" fmla="*/ 2166 w 10000"/>
                    <a:gd name="connsiteY98" fmla="*/ 126 h 10000"/>
                    <a:gd name="connsiteX99" fmla="*/ 2344 w 10000"/>
                    <a:gd name="connsiteY99" fmla="*/ 86 h 10000"/>
                    <a:gd name="connsiteX100" fmla="*/ 2498 w 10000"/>
                    <a:gd name="connsiteY100" fmla="*/ 60 h 10000"/>
                    <a:gd name="connsiteX101" fmla="*/ 2920 w 10000"/>
                    <a:gd name="connsiteY101" fmla="*/ 0 h 10000"/>
                    <a:gd name="connsiteX0" fmla="*/ 2920 w 9944"/>
                    <a:gd name="connsiteY0" fmla="*/ 0 h 10000"/>
                    <a:gd name="connsiteX1" fmla="*/ 7016 w 9944"/>
                    <a:gd name="connsiteY1" fmla="*/ 0 h 10000"/>
                    <a:gd name="connsiteX2" fmla="*/ 7144 w 9944"/>
                    <a:gd name="connsiteY2" fmla="*/ 17 h 10000"/>
                    <a:gd name="connsiteX3" fmla="*/ 7430 w 9944"/>
                    <a:gd name="connsiteY3" fmla="*/ 56 h 10000"/>
                    <a:gd name="connsiteX4" fmla="*/ 7609 w 9944"/>
                    <a:gd name="connsiteY4" fmla="*/ 86 h 10000"/>
                    <a:gd name="connsiteX5" fmla="*/ 7769 w 9944"/>
                    <a:gd name="connsiteY5" fmla="*/ 126 h 10000"/>
                    <a:gd name="connsiteX6" fmla="*/ 8054 w 9944"/>
                    <a:gd name="connsiteY6" fmla="*/ 212 h 10000"/>
                    <a:gd name="connsiteX7" fmla="*/ 8331 w 9944"/>
                    <a:gd name="connsiteY7" fmla="*/ 332 h 10000"/>
                    <a:gd name="connsiteX8" fmla="*/ 8622 w 9944"/>
                    <a:gd name="connsiteY8" fmla="*/ 484 h 10000"/>
                    <a:gd name="connsiteX9" fmla="*/ 8863 w 9944"/>
                    <a:gd name="connsiteY9" fmla="*/ 676 h 10000"/>
                    <a:gd name="connsiteX10" fmla="*/ 9123 w 9944"/>
                    <a:gd name="connsiteY10" fmla="*/ 892 h 10000"/>
                    <a:gd name="connsiteX11" fmla="*/ 9320 w 9944"/>
                    <a:gd name="connsiteY11" fmla="*/ 1151 h 10000"/>
                    <a:gd name="connsiteX12" fmla="*/ 9524 w 9944"/>
                    <a:gd name="connsiteY12" fmla="*/ 1459 h 10000"/>
                    <a:gd name="connsiteX13" fmla="*/ 9696 w 9944"/>
                    <a:gd name="connsiteY13" fmla="*/ 1797 h 10000"/>
                    <a:gd name="connsiteX14" fmla="*/ 9821 w 9944"/>
                    <a:gd name="connsiteY14" fmla="*/ 2198 h 10000"/>
                    <a:gd name="connsiteX15" fmla="*/ 9925 w 9944"/>
                    <a:gd name="connsiteY15" fmla="*/ 2649 h 10000"/>
                    <a:gd name="connsiteX16" fmla="*/ 9944 w 9944"/>
                    <a:gd name="connsiteY16" fmla="*/ 2838 h 10000"/>
                    <a:gd name="connsiteX17" fmla="*/ 9944 w 9944"/>
                    <a:gd name="connsiteY17" fmla="*/ 4748 h 10000"/>
                    <a:gd name="connsiteX18" fmla="*/ 9925 w 9944"/>
                    <a:gd name="connsiteY18" fmla="*/ 4834 h 10000"/>
                    <a:gd name="connsiteX19" fmla="*/ 9864 w 9944"/>
                    <a:gd name="connsiteY19" fmla="*/ 4924 h 10000"/>
                    <a:gd name="connsiteX20" fmla="*/ 9790 w 9944"/>
                    <a:gd name="connsiteY20" fmla="*/ 4997 h 10000"/>
                    <a:gd name="connsiteX21" fmla="*/ 9672 w 9944"/>
                    <a:gd name="connsiteY21" fmla="*/ 5073 h 10000"/>
                    <a:gd name="connsiteX22" fmla="*/ 9555 w 9944"/>
                    <a:gd name="connsiteY22" fmla="*/ 5119 h 10000"/>
                    <a:gd name="connsiteX23" fmla="*/ 9400 w 9944"/>
                    <a:gd name="connsiteY23" fmla="*/ 5162 h 10000"/>
                    <a:gd name="connsiteX24" fmla="*/ 9252 w 9944"/>
                    <a:gd name="connsiteY24" fmla="*/ 5192 h 10000"/>
                    <a:gd name="connsiteX25" fmla="*/ 9023 w 9944"/>
                    <a:gd name="connsiteY25" fmla="*/ 5192 h 10000"/>
                    <a:gd name="connsiteX26" fmla="*/ 8838 w 9944"/>
                    <a:gd name="connsiteY26" fmla="*/ 5176 h 10000"/>
                    <a:gd name="connsiteX27" fmla="*/ 8672 w 9944"/>
                    <a:gd name="connsiteY27" fmla="*/ 5149 h 10000"/>
                    <a:gd name="connsiteX28" fmla="*/ 8524 w 9944"/>
                    <a:gd name="connsiteY28" fmla="*/ 5103 h 10000"/>
                    <a:gd name="connsiteX29" fmla="*/ 8418 w 9944"/>
                    <a:gd name="connsiteY29" fmla="*/ 5046 h 10000"/>
                    <a:gd name="connsiteX30" fmla="*/ 8307 w 9944"/>
                    <a:gd name="connsiteY30" fmla="*/ 4970 h 10000"/>
                    <a:gd name="connsiteX31" fmla="*/ 8220 w 9944"/>
                    <a:gd name="connsiteY31" fmla="*/ 4877 h 10000"/>
                    <a:gd name="connsiteX32" fmla="*/ 8195 w 9944"/>
                    <a:gd name="connsiteY32" fmla="*/ 4791 h 10000"/>
                    <a:gd name="connsiteX33" fmla="*/ 8171 w 9944"/>
                    <a:gd name="connsiteY33" fmla="*/ 4692 h 10000"/>
                    <a:gd name="connsiteX34" fmla="*/ 8165 w 9944"/>
                    <a:gd name="connsiteY34" fmla="*/ 2863 h 10000"/>
                    <a:gd name="connsiteX35" fmla="*/ 8146 w 9944"/>
                    <a:gd name="connsiteY35" fmla="*/ 2689 h 10000"/>
                    <a:gd name="connsiteX36" fmla="*/ 8096 w 9944"/>
                    <a:gd name="connsiteY36" fmla="*/ 2414 h 10000"/>
                    <a:gd name="connsiteX37" fmla="*/ 8023 w 9944"/>
                    <a:gd name="connsiteY37" fmla="*/ 2162 h 10000"/>
                    <a:gd name="connsiteX38" fmla="*/ 7924 w 9944"/>
                    <a:gd name="connsiteY38" fmla="*/ 1940 h 10000"/>
                    <a:gd name="connsiteX39" fmla="*/ 7832 w 9944"/>
                    <a:gd name="connsiteY39" fmla="*/ 1757 h 10000"/>
                    <a:gd name="connsiteX40" fmla="*/ 7750 w 9944"/>
                    <a:gd name="connsiteY40" fmla="*/ 1621 h 10000"/>
                    <a:gd name="connsiteX41" fmla="*/ 7728 w 9944"/>
                    <a:gd name="connsiteY41" fmla="*/ 2863 h 10000"/>
                    <a:gd name="connsiteX42" fmla="*/ 7750 w 9944"/>
                    <a:gd name="connsiteY42" fmla="*/ 9297 h 10000"/>
                    <a:gd name="connsiteX43" fmla="*/ 7720 w 9944"/>
                    <a:gd name="connsiteY43" fmla="*/ 9443 h 10000"/>
                    <a:gd name="connsiteX44" fmla="*/ 7639 w 9944"/>
                    <a:gd name="connsiteY44" fmla="*/ 9569 h 10000"/>
                    <a:gd name="connsiteX45" fmla="*/ 7511 w 9944"/>
                    <a:gd name="connsiteY45" fmla="*/ 9698 h 10000"/>
                    <a:gd name="connsiteX46" fmla="*/ 7350 w 9944"/>
                    <a:gd name="connsiteY46" fmla="*/ 9801 h 10000"/>
                    <a:gd name="connsiteX47" fmla="*/ 7164 w 9944"/>
                    <a:gd name="connsiteY47" fmla="*/ 9881 h 10000"/>
                    <a:gd name="connsiteX48" fmla="*/ 6941 w 9944"/>
                    <a:gd name="connsiteY48" fmla="*/ 9957 h 10000"/>
                    <a:gd name="connsiteX49" fmla="*/ 6683 w 9944"/>
                    <a:gd name="connsiteY49" fmla="*/ 9987 h 10000"/>
                    <a:gd name="connsiteX50" fmla="*/ 6417 w 9944"/>
                    <a:gd name="connsiteY50" fmla="*/ 10000 h 10000"/>
                    <a:gd name="connsiteX51" fmla="*/ 6151 w 9944"/>
                    <a:gd name="connsiteY51" fmla="*/ 9987 h 10000"/>
                    <a:gd name="connsiteX52" fmla="*/ 5903 w 9944"/>
                    <a:gd name="connsiteY52" fmla="*/ 9957 h 10000"/>
                    <a:gd name="connsiteX53" fmla="*/ 5694 w 9944"/>
                    <a:gd name="connsiteY53" fmla="*/ 9884 h 10000"/>
                    <a:gd name="connsiteX54" fmla="*/ 5478 w 9944"/>
                    <a:gd name="connsiteY54" fmla="*/ 9801 h 10000"/>
                    <a:gd name="connsiteX55" fmla="*/ 5312 w 9944"/>
                    <a:gd name="connsiteY55" fmla="*/ 9695 h 10000"/>
                    <a:gd name="connsiteX56" fmla="*/ 5213 w 9944"/>
                    <a:gd name="connsiteY56" fmla="*/ 9569 h 10000"/>
                    <a:gd name="connsiteX57" fmla="*/ 5132 w 9944"/>
                    <a:gd name="connsiteY57" fmla="*/ 9443 h 10000"/>
                    <a:gd name="connsiteX58" fmla="*/ 5101 w 9944"/>
                    <a:gd name="connsiteY58" fmla="*/ 9300 h 10000"/>
                    <a:gd name="connsiteX59" fmla="*/ 5101 w 9944"/>
                    <a:gd name="connsiteY59" fmla="*/ 4559 h 10000"/>
                    <a:gd name="connsiteX60" fmla="*/ 4833 w 9944"/>
                    <a:gd name="connsiteY60" fmla="*/ 4559 h 10000"/>
                    <a:gd name="connsiteX61" fmla="*/ 4833 w 9944"/>
                    <a:gd name="connsiteY61" fmla="*/ 9297 h 10000"/>
                    <a:gd name="connsiteX62" fmla="*/ 4802 w 9944"/>
                    <a:gd name="connsiteY62" fmla="*/ 9436 h 10000"/>
                    <a:gd name="connsiteX63" fmla="*/ 4753 w 9944"/>
                    <a:gd name="connsiteY63" fmla="*/ 9566 h 10000"/>
                    <a:gd name="connsiteX64" fmla="*/ 4611 w 9944"/>
                    <a:gd name="connsiteY64" fmla="*/ 9698 h 10000"/>
                    <a:gd name="connsiteX65" fmla="*/ 4457 w 9944"/>
                    <a:gd name="connsiteY65" fmla="*/ 9801 h 10000"/>
                    <a:gd name="connsiteX66" fmla="*/ 4266 w 9944"/>
                    <a:gd name="connsiteY66" fmla="*/ 9884 h 10000"/>
                    <a:gd name="connsiteX67" fmla="*/ 4024 w 9944"/>
                    <a:gd name="connsiteY67" fmla="*/ 9957 h 10000"/>
                    <a:gd name="connsiteX68" fmla="*/ 3777 w 9944"/>
                    <a:gd name="connsiteY68" fmla="*/ 9987 h 10000"/>
                    <a:gd name="connsiteX69" fmla="*/ 3518 w 9944"/>
                    <a:gd name="connsiteY69" fmla="*/ 10000 h 10000"/>
                    <a:gd name="connsiteX70" fmla="*/ 3259 w 9944"/>
                    <a:gd name="connsiteY70" fmla="*/ 9987 h 10000"/>
                    <a:gd name="connsiteX71" fmla="*/ 3012 w 9944"/>
                    <a:gd name="connsiteY71" fmla="*/ 9957 h 10000"/>
                    <a:gd name="connsiteX72" fmla="*/ 2770 w 9944"/>
                    <a:gd name="connsiteY72" fmla="*/ 9884 h 10000"/>
                    <a:gd name="connsiteX73" fmla="*/ 2585 w 9944"/>
                    <a:gd name="connsiteY73" fmla="*/ 9801 h 10000"/>
                    <a:gd name="connsiteX74" fmla="*/ 2425 w 9944"/>
                    <a:gd name="connsiteY74" fmla="*/ 9698 h 10000"/>
                    <a:gd name="connsiteX75" fmla="*/ 2289 w 9944"/>
                    <a:gd name="connsiteY75" fmla="*/ 9566 h 10000"/>
                    <a:gd name="connsiteX76" fmla="*/ 2234 w 9944"/>
                    <a:gd name="connsiteY76" fmla="*/ 9436 h 10000"/>
                    <a:gd name="connsiteX77" fmla="*/ 2209 w 9944"/>
                    <a:gd name="connsiteY77" fmla="*/ 9300 h 10000"/>
                    <a:gd name="connsiteX78" fmla="*/ 2190 w 9944"/>
                    <a:gd name="connsiteY78" fmla="*/ 2846 h 10000"/>
                    <a:gd name="connsiteX79" fmla="*/ 2209 w 9944"/>
                    <a:gd name="connsiteY79" fmla="*/ 1588 h 10000"/>
                    <a:gd name="connsiteX80" fmla="*/ 2134 w 9944"/>
                    <a:gd name="connsiteY80" fmla="*/ 1704 h 10000"/>
                    <a:gd name="connsiteX81" fmla="*/ 2035 w 9944"/>
                    <a:gd name="connsiteY81" fmla="*/ 1936 h 10000"/>
                    <a:gd name="connsiteX82" fmla="*/ 1913 w 9944"/>
                    <a:gd name="connsiteY82" fmla="*/ 2202 h 10000"/>
                    <a:gd name="connsiteX83" fmla="*/ 1838 w 9944"/>
                    <a:gd name="connsiteY83" fmla="*/ 2517 h 10000"/>
                    <a:gd name="connsiteX84" fmla="*/ 1780 w 9944"/>
                    <a:gd name="connsiteY84" fmla="*/ 2850 h 10000"/>
                    <a:gd name="connsiteX85" fmla="*/ 1 w 9944"/>
                    <a:gd name="connsiteY85" fmla="*/ 2849 h 10000"/>
                    <a:gd name="connsiteX86" fmla="*/ 34 w 9944"/>
                    <a:gd name="connsiteY86" fmla="*/ 2533 h 10000"/>
                    <a:gd name="connsiteX87" fmla="*/ 108 w 9944"/>
                    <a:gd name="connsiteY87" fmla="*/ 2198 h 10000"/>
                    <a:gd name="connsiteX88" fmla="*/ 206 w 9944"/>
                    <a:gd name="connsiteY88" fmla="*/ 1890 h 10000"/>
                    <a:gd name="connsiteX89" fmla="*/ 337 w 9944"/>
                    <a:gd name="connsiteY89" fmla="*/ 1621 h 10000"/>
                    <a:gd name="connsiteX90" fmla="*/ 461 w 9944"/>
                    <a:gd name="connsiteY90" fmla="*/ 1379 h 10000"/>
                    <a:gd name="connsiteX91" fmla="*/ 609 w 9944"/>
                    <a:gd name="connsiteY91" fmla="*/ 1151 h 10000"/>
                    <a:gd name="connsiteX92" fmla="*/ 788 w 9944"/>
                    <a:gd name="connsiteY92" fmla="*/ 958 h 10000"/>
                    <a:gd name="connsiteX93" fmla="*/ 962 w 9944"/>
                    <a:gd name="connsiteY93" fmla="*/ 789 h 10000"/>
                    <a:gd name="connsiteX94" fmla="*/ 1140 w 9944"/>
                    <a:gd name="connsiteY94" fmla="*/ 620 h 10000"/>
                    <a:gd name="connsiteX95" fmla="*/ 1343 w 9944"/>
                    <a:gd name="connsiteY95" fmla="*/ 484 h 10000"/>
                    <a:gd name="connsiteX96" fmla="*/ 1752 w 9944"/>
                    <a:gd name="connsiteY96" fmla="*/ 265 h 10000"/>
                    <a:gd name="connsiteX97" fmla="*/ 2166 w 9944"/>
                    <a:gd name="connsiteY97" fmla="*/ 126 h 10000"/>
                    <a:gd name="connsiteX98" fmla="*/ 2344 w 9944"/>
                    <a:gd name="connsiteY98" fmla="*/ 86 h 10000"/>
                    <a:gd name="connsiteX99" fmla="*/ 2498 w 9944"/>
                    <a:gd name="connsiteY99" fmla="*/ 60 h 10000"/>
                    <a:gd name="connsiteX100" fmla="*/ 2920 w 9944"/>
                    <a:gd name="connsiteY10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7 w 10000"/>
                    <a:gd name="connsiteY32" fmla="*/ 4692 h 10000"/>
                    <a:gd name="connsiteX33" fmla="*/ 8211 w 10000"/>
                    <a:gd name="connsiteY33" fmla="*/ 2863 h 10000"/>
                    <a:gd name="connsiteX34" fmla="*/ 8192 w 10000"/>
                    <a:gd name="connsiteY34" fmla="*/ 2689 h 10000"/>
                    <a:gd name="connsiteX35" fmla="*/ 8142 w 10000"/>
                    <a:gd name="connsiteY35" fmla="*/ 2414 h 10000"/>
                    <a:gd name="connsiteX36" fmla="*/ 8068 w 10000"/>
                    <a:gd name="connsiteY36" fmla="*/ 2162 h 10000"/>
                    <a:gd name="connsiteX37" fmla="*/ 7969 w 10000"/>
                    <a:gd name="connsiteY37" fmla="*/ 1940 h 10000"/>
                    <a:gd name="connsiteX38" fmla="*/ 7876 w 10000"/>
                    <a:gd name="connsiteY38" fmla="*/ 1757 h 10000"/>
                    <a:gd name="connsiteX39" fmla="*/ 7794 w 10000"/>
                    <a:gd name="connsiteY39" fmla="*/ 1621 h 10000"/>
                    <a:gd name="connsiteX40" fmla="*/ 7772 w 10000"/>
                    <a:gd name="connsiteY40" fmla="*/ 2863 h 10000"/>
                    <a:gd name="connsiteX41" fmla="*/ 7794 w 10000"/>
                    <a:gd name="connsiteY41" fmla="*/ 9297 h 10000"/>
                    <a:gd name="connsiteX42" fmla="*/ 7763 w 10000"/>
                    <a:gd name="connsiteY42" fmla="*/ 9443 h 10000"/>
                    <a:gd name="connsiteX43" fmla="*/ 7682 w 10000"/>
                    <a:gd name="connsiteY43" fmla="*/ 9569 h 10000"/>
                    <a:gd name="connsiteX44" fmla="*/ 7553 w 10000"/>
                    <a:gd name="connsiteY44" fmla="*/ 9698 h 10000"/>
                    <a:gd name="connsiteX45" fmla="*/ 7391 w 10000"/>
                    <a:gd name="connsiteY45" fmla="*/ 9801 h 10000"/>
                    <a:gd name="connsiteX46" fmla="*/ 7204 w 10000"/>
                    <a:gd name="connsiteY46" fmla="*/ 9881 h 10000"/>
                    <a:gd name="connsiteX47" fmla="*/ 6980 w 10000"/>
                    <a:gd name="connsiteY47" fmla="*/ 9957 h 10000"/>
                    <a:gd name="connsiteX48" fmla="*/ 6721 w 10000"/>
                    <a:gd name="connsiteY48" fmla="*/ 9987 h 10000"/>
                    <a:gd name="connsiteX49" fmla="*/ 6453 w 10000"/>
                    <a:gd name="connsiteY49" fmla="*/ 10000 h 10000"/>
                    <a:gd name="connsiteX50" fmla="*/ 6186 w 10000"/>
                    <a:gd name="connsiteY50" fmla="*/ 9987 h 10000"/>
                    <a:gd name="connsiteX51" fmla="*/ 5936 w 10000"/>
                    <a:gd name="connsiteY51" fmla="*/ 9957 h 10000"/>
                    <a:gd name="connsiteX52" fmla="*/ 5726 w 10000"/>
                    <a:gd name="connsiteY52" fmla="*/ 9884 h 10000"/>
                    <a:gd name="connsiteX53" fmla="*/ 5509 w 10000"/>
                    <a:gd name="connsiteY53" fmla="*/ 9801 h 10000"/>
                    <a:gd name="connsiteX54" fmla="*/ 5342 w 10000"/>
                    <a:gd name="connsiteY54" fmla="*/ 9695 h 10000"/>
                    <a:gd name="connsiteX55" fmla="*/ 5242 w 10000"/>
                    <a:gd name="connsiteY55" fmla="*/ 9569 h 10000"/>
                    <a:gd name="connsiteX56" fmla="*/ 5161 w 10000"/>
                    <a:gd name="connsiteY56" fmla="*/ 9443 h 10000"/>
                    <a:gd name="connsiteX57" fmla="*/ 5130 w 10000"/>
                    <a:gd name="connsiteY57" fmla="*/ 9300 h 10000"/>
                    <a:gd name="connsiteX58" fmla="*/ 5130 w 10000"/>
                    <a:gd name="connsiteY58" fmla="*/ 4559 h 10000"/>
                    <a:gd name="connsiteX59" fmla="*/ 4860 w 10000"/>
                    <a:gd name="connsiteY59" fmla="*/ 4559 h 10000"/>
                    <a:gd name="connsiteX60" fmla="*/ 4860 w 10000"/>
                    <a:gd name="connsiteY60" fmla="*/ 9297 h 10000"/>
                    <a:gd name="connsiteX61" fmla="*/ 4829 w 10000"/>
                    <a:gd name="connsiteY61" fmla="*/ 9436 h 10000"/>
                    <a:gd name="connsiteX62" fmla="*/ 4780 w 10000"/>
                    <a:gd name="connsiteY62" fmla="*/ 9566 h 10000"/>
                    <a:gd name="connsiteX63" fmla="*/ 4637 w 10000"/>
                    <a:gd name="connsiteY63" fmla="*/ 9698 h 10000"/>
                    <a:gd name="connsiteX64" fmla="*/ 4482 w 10000"/>
                    <a:gd name="connsiteY64" fmla="*/ 9801 h 10000"/>
                    <a:gd name="connsiteX65" fmla="*/ 4290 w 10000"/>
                    <a:gd name="connsiteY65" fmla="*/ 9884 h 10000"/>
                    <a:gd name="connsiteX66" fmla="*/ 4047 w 10000"/>
                    <a:gd name="connsiteY66" fmla="*/ 9957 h 10000"/>
                    <a:gd name="connsiteX67" fmla="*/ 3798 w 10000"/>
                    <a:gd name="connsiteY67" fmla="*/ 9987 h 10000"/>
                    <a:gd name="connsiteX68" fmla="*/ 3538 w 10000"/>
                    <a:gd name="connsiteY68" fmla="*/ 10000 h 10000"/>
                    <a:gd name="connsiteX69" fmla="*/ 3277 w 10000"/>
                    <a:gd name="connsiteY69" fmla="*/ 9987 h 10000"/>
                    <a:gd name="connsiteX70" fmla="*/ 3029 w 10000"/>
                    <a:gd name="connsiteY70" fmla="*/ 9957 h 10000"/>
                    <a:gd name="connsiteX71" fmla="*/ 2786 w 10000"/>
                    <a:gd name="connsiteY71" fmla="*/ 9884 h 10000"/>
                    <a:gd name="connsiteX72" fmla="*/ 2600 w 10000"/>
                    <a:gd name="connsiteY72" fmla="*/ 9801 h 10000"/>
                    <a:gd name="connsiteX73" fmla="*/ 2439 w 10000"/>
                    <a:gd name="connsiteY73" fmla="*/ 9698 h 10000"/>
                    <a:gd name="connsiteX74" fmla="*/ 2302 w 10000"/>
                    <a:gd name="connsiteY74" fmla="*/ 9566 h 10000"/>
                    <a:gd name="connsiteX75" fmla="*/ 2247 w 10000"/>
                    <a:gd name="connsiteY75" fmla="*/ 9436 h 10000"/>
                    <a:gd name="connsiteX76" fmla="*/ 2221 w 10000"/>
                    <a:gd name="connsiteY76" fmla="*/ 9300 h 10000"/>
                    <a:gd name="connsiteX77" fmla="*/ 2202 w 10000"/>
                    <a:gd name="connsiteY77" fmla="*/ 2846 h 10000"/>
                    <a:gd name="connsiteX78" fmla="*/ 2221 w 10000"/>
                    <a:gd name="connsiteY78" fmla="*/ 1588 h 10000"/>
                    <a:gd name="connsiteX79" fmla="*/ 2146 w 10000"/>
                    <a:gd name="connsiteY79" fmla="*/ 1704 h 10000"/>
                    <a:gd name="connsiteX80" fmla="*/ 2046 w 10000"/>
                    <a:gd name="connsiteY80" fmla="*/ 1936 h 10000"/>
                    <a:gd name="connsiteX81" fmla="*/ 1924 w 10000"/>
                    <a:gd name="connsiteY81" fmla="*/ 2202 h 10000"/>
                    <a:gd name="connsiteX82" fmla="*/ 1848 w 10000"/>
                    <a:gd name="connsiteY82" fmla="*/ 2517 h 10000"/>
                    <a:gd name="connsiteX83" fmla="*/ 1790 w 10000"/>
                    <a:gd name="connsiteY83" fmla="*/ 2850 h 10000"/>
                    <a:gd name="connsiteX84" fmla="*/ 1 w 10000"/>
                    <a:gd name="connsiteY84" fmla="*/ 2849 h 10000"/>
                    <a:gd name="connsiteX85" fmla="*/ 34 w 10000"/>
                    <a:gd name="connsiteY85" fmla="*/ 2533 h 10000"/>
                    <a:gd name="connsiteX86" fmla="*/ 109 w 10000"/>
                    <a:gd name="connsiteY86" fmla="*/ 2198 h 10000"/>
                    <a:gd name="connsiteX87" fmla="*/ 207 w 10000"/>
                    <a:gd name="connsiteY87" fmla="*/ 1890 h 10000"/>
                    <a:gd name="connsiteX88" fmla="*/ 339 w 10000"/>
                    <a:gd name="connsiteY88" fmla="*/ 1621 h 10000"/>
                    <a:gd name="connsiteX89" fmla="*/ 464 w 10000"/>
                    <a:gd name="connsiteY89" fmla="*/ 1379 h 10000"/>
                    <a:gd name="connsiteX90" fmla="*/ 612 w 10000"/>
                    <a:gd name="connsiteY90" fmla="*/ 1151 h 10000"/>
                    <a:gd name="connsiteX91" fmla="*/ 792 w 10000"/>
                    <a:gd name="connsiteY91" fmla="*/ 958 h 10000"/>
                    <a:gd name="connsiteX92" fmla="*/ 967 w 10000"/>
                    <a:gd name="connsiteY92" fmla="*/ 789 h 10000"/>
                    <a:gd name="connsiteX93" fmla="*/ 1146 w 10000"/>
                    <a:gd name="connsiteY93" fmla="*/ 620 h 10000"/>
                    <a:gd name="connsiteX94" fmla="*/ 1351 w 10000"/>
                    <a:gd name="connsiteY94" fmla="*/ 484 h 10000"/>
                    <a:gd name="connsiteX95" fmla="*/ 1762 w 10000"/>
                    <a:gd name="connsiteY95" fmla="*/ 265 h 10000"/>
                    <a:gd name="connsiteX96" fmla="*/ 2178 w 10000"/>
                    <a:gd name="connsiteY96" fmla="*/ 126 h 10000"/>
                    <a:gd name="connsiteX97" fmla="*/ 2357 w 10000"/>
                    <a:gd name="connsiteY97" fmla="*/ 86 h 10000"/>
                    <a:gd name="connsiteX98" fmla="*/ 2512 w 10000"/>
                    <a:gd name="connsiteY98" fmla="*/ 60 h 10000"/>
                    <a:gd name="connsiteX99" fmla="*/ 2936 w 10000"/>
                    <a:gd name="connsiteY9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1 w 10000"/>
                    <a:gd name="connsiteY32" fmla="*/ 2863 h 10000"/>
                    <a:gd name="connsiteX33" fmla="*/ 8192 w 10000"/>
                    <a:gd name="connsiteY33" fmla="*/ 2689 h 10000"/>
                    <a:gd name="connsiteX34" fmla="*/ 8142 w 10000"/>
                    <a:gd name="connsiteY34" fmla="*/ 2414 h 10000"/>
                    <a:gd name="connsiteX35" fmla="*/ 8068 w 10000"/>
                    <a:gd name="connsiteY35" fmla="*/ 2162 h 10000"/>
                    <a:gd name="connsiteX36" fmla="*/ 7969 w 10000"/>
                    <a:gd name="connsiteY36" fmla="*/ 1940 h 10000"/>
                    <a:gd name="connsiteX37" fmla="*/ 7876 w 10000"/>
                    <a:gd name="connsiteY37" fmla="*/ 1757 h 10000"/>
                    <a:gd name="connsiteX38" fmla="*/ 7794 w 10000"/>
                    <a:gd name="connsiteY38" fmla="*/ 1621 h 10000"/>
                    <a:gd name="connsiteX39" fmla="*/ 7772 w 10000"/>
                    <a:gd name="connsiteY39" fmla="*/ 2863 h 10000"/>
                    <a:gd name="connsiteX40" fmla="*/ 7794 w 10000"/>
                    <a:gd name="connsiteY40" fmla="*/ 9297 h 10000"/>
                    <a:gd name="connsiteX41" fmla="*/ 7763 w 10000"/>
                    <a:gd name="connsiteY41" fmla="*/ 9443 h 10000"/>
                    <a:gd name="connsiteX42" fmla="*/ 7682 w 10000"/>
                    <a:gd name="connsiteY42" fmla="*/ 9569 h 10000"/>
                    <a:gd name="connsiteX43" fmla="*/ 7553 w 10000"/>
                    <a:gd name="connsiteY43" fmla="*/ 9698 h 10000"/>
                    <a:gd name="connsiteX44" fmla="*/ 7391 w 10000"/>
                    <a:gd name="connsiteY44" fmla="*/ 9801 h 10000"/>
                    <a:gd name="connsiteX45" fmla="*/ 7204 w 10000"/>
                    <a:gd name="connsiteY45" fmla="*/ 9881 h 10000"/>
                    <a:gd name="connsiteX46" fmla="*/ 6980 w 10000"/>
                    <a:gd name="connsiteY46" fmla="*/ 9957 h 10000"/>
                    <a:gd name="connsiteX47" fmla="*/ 6721 w 10000"/>
                    <a:gd name="connsiteY47" fmla="*/ 9987 h 10000"/>
                    <a:gd name="connsiteX48" fmla="*/ 6453 w 10000"/>
                    <a:gd name="connsiteY48" fmla="*/ 10000 h 10000"/>
                    <a:gd name="connsiteX49" fmla="*/ 6186 w 10000"/>
                    <a:gd name="connsiteY49" fmla="*/ 9987 h 10000"/>
                    <a:gd name="connsiteX50" fmla="*/ 5936 w 10000"/>
                    <a:gd name="connsiteY50" fmla="*/ 9957 h 10000"/>
                    <a:gd name="connsiteX51" fmla="*/ 5726 w 10000"/>
                    <a:gd name="connsiteY51" fmla="*/ 9884 h 10000"/>
                    <a:gd name="connsiteX52" fmla="*/ 5509 w 10000"/>
                    <a:gd name="connsiteY52" fmla="*/ 9801 h 10000"/>
                    <a:gd name="connsiteX53" fmla="*/ 5342 w 10000"/>
                    <a:gd name="connsiteY53" fmla="*/ 9695 h 10000"/>
                    <a:gd name="connsiteX54" fmla="*/ 5242 w 10000"/>
                    <a:gd name="connsiteY54" fmla="*/ 9569 h 10000"/>
                    <a:gd name="connsiteX55" fmla="*/ 5161 w 10000"/>
                    <a:gd name="connsiteY55" fmla="*/ 9443 h 10000"/>
                    <a:gd name="connsiteX56" fmla="*/ 5130 w 10000"/>
                    <a:gd name="connsiteY56" fmla="*/ 9300 h 10000"/>
                    <a:gd name="connsiteX57" fmla="*/ 5130 w 10000"/>
                    <a:gd name="connsiteY57" fmla="*/ 4559 h 10000"/>
                    <a:gd name="connsiteX58" fmla="*/ 4860 w 10000"/>
                    <a:gd name="connsiteY58" fmla="*/ 4559 h 10000"/>
                    <a:gd name="connsiteX59" fmla="*/ 4860 w 10000"/>
                    <a:gd name="connsiteY59" fmla="*/ 9297 h 10000"/>
                    <a:gd name="connsiteX60" fmla="*/ 4829 w 10000"/>
                    <a:gd name="connsiteY60" fmla="*/ 9436 h 10000"/>
                    <a:gd name="connsiteX61" fmla="*/ 4780 w 10000"/>
                    <a:gd name="connsiteY61" fmla="*/ 9566 h 10000"/>
                    <a:gd name="connsiteX62" fmla="*/ 4637 w 10000"/>
                    <a:gd name="connsiteY62" fmla="*/ 9698 h 10000"/>
                    <a:gd name="connsiteX63" fmla="*/ 4482 w 10000"/>
                    <a:gd name="connsiteY63" fmla="*/ 9801 h 10000"/>
                    <a:gd name="connsiteX64" fmla="*/ 4290 w 10000"/>
                    <a:gd name="connsiteY64" fmla="*/ 9884 h 10000"/>
                    <a:gd name="connsiteX65" fmla="*/ 4047 w 10000"/>
                    <a:gd name="connsiteY65" fmla="*/ 9957 h 10000"/>
                    <a:gd name="connsiteX66" fmla="*/ 3798 w 10000"/>
                    <a:gd name="connsiteY66" fmla="*/ 9987 h 10000"/>
                    <a:gd name="connsiteX67" fmla="*/ 3538 w 10000"/>
                    <a:gd name="connsiteY67" fmla="*/ 10000 h 10000"/>
                    <a:gd name="connsiteX68" fmla="*/ 3277 w 10000"/>
                    <a:gd name="connsiteY68" fmla="*/ 9987 h 10000"/>
                    <a:gd name="connsiteX69" fmla="*/ 3029 w 10000"/>
                    <a:gd name="connsiteY69" fmla="*/ 9957 h 10000"/>
                    <a:gd name="connsiteX70" fmla="*/ 2786 w 10000"/>
                    <a:gd name="connsiteY70" fmla="*/ 9884 h 10000"/>
                    <a:gd name="connsiteX71" fmla="*/ 2600 w 10000"/>
                    <a:gd name="connsiteY71" fmla="*/ 9801 h 10000"/>
                    <a:gd name="connsiteX72" fmla="*/ 2439 w 10000"/>
                    <a:gd name="connsiteY72" fmla="*/ 9698 h 10000"/>
                    <a:gd name="connsiteX73" fmla="*/ 2302 w 10000"/>
                    <a:gd name="connsiteY73" fmla="*/ 9566 h 10000"/>
                    <a:gd name="connsiteX74" fmla="*/ 2247 w 10000"/>
                    <a:gd name="connsiteY74" fmla="*/ 9436 h 10000"/>
                    <a:gd name="connsiteX75" fmla="*/ 2221 w 10000"/>
                    <a:gd name="connsiteY75" fmla="*/ 9300 h 10000"/>
                    <a:gd name="connsiteX76" fmla="*/ 2202 w 10000"/>
                    <a:gd name="connsiteY76" fmla="*/ 2846 h 10000"/>
                    <a:gd name="connsiteX77" fmla="*/ 2221 w 10000"/>
                    <a:gd name="connsiteY77" fmla="*/ 1588 h 10000"/>
                    <a:gd name="connsiteX78" fmla="*/ 2146 w 10000"/>
                    <a:gd name="connsiteY78" fmla="*/ 1704 h 10000"/>
                    <a:gd name="connsiteX79" fmla="*/ 2046 w 10000"/>
                    <a:gd name="connsiteY79" fmla="*/ 1936 h 10000"/>
                    <a:gd name="connsiteX80" fmla="*/ 1924 w 10000"/>
                    <a:gd name="connsiteY80" fmla="*/ 2202 h 10000"/>
                    <a:gd name="connsiteX81" fmla="*/ 1848 w 10000"/>
                    <a:gd name="connsiteY81" fmla="*/ 2517 h 10000"/>
                    <a:gd name="connsiteX82" fmla="*/ 1790 w 10000"/>
                    <a:gd name="connsiteY82" fmla="*/ 2850 h 10000"/>
                    <a:gd name="connsiteX83" fmla="*/ 1 w 10000"/>
                    <a:gd name="connsiteY83" fmla="*/ 2849 h 10000"/>
                    <a:gd name="connsiteX84" fmla="*/ 34 w 10000"/>
                    <a:gd name="connsiteY84" fmla="*/ 2533 h 10000"/>
                    <a:gd name="connsiteX85" fmla="*/ 109 w 10000"/>
                    <a:gd name="connsiteY85" fmla="*/ 2198 h 10000"/>
                    <a:gd name="connsiteX86" fmla="*/ 207 w 10000"/>
                    <a:gd name="connsiteY86" fmla="*/ 1890 h 10000"/>
                    <a:gd name="connsiteX87" fmla="*/ 339 w 10000"/>
                    <a:gd name="connsiteY87" fmla="*/ 1621 h 10000"/>
                    <a:gd name="connsiteX88" fmla="*/ 464 w 10000"/>
                    <a:gd name="connsiteY88" fmla="*/ 1379 h 10000"/>
                    <a:gd name="connsiteX89" fmla="*/ 612 w 10000"/>
                    <a:gd name="connsiteY89" fmla="*/ 1151 h 10000"/>
                    <a:gd name="connsiteX90" fmla="*/ 792 w 10000"/>
                    <a:gd name="connsiteY90" fmla="*/ 958 h 10000"/>
                    <a:gd name="connsiteX91" fmla="*/ 967 w 10000"/>
                    <a:gd name="connsiteY91" fmla="*/ 789 h 10000"/>
                    <a:gd name="connsiteX92" fmla="*/ 1146 w 10000"/>
                    <a:gd name="connsiteY92" fmla="*/ 620 h 10000"/>
                    <a:gd name="connsiteX93" fmla="*/ 1351 w 10000"/>
                    <a:gd name="connsiteY93" fmla="*/ 484 h 10000"/>
                    <a:gd name="connsiteX94" fmla="*/ 1762 w 10000"/>
                    <a:gd name="connsiteY94" fmla="*/ 265 h 10000"/>
                    <a:gd name="connsiteX95" fmla="*/ 2178 w 10000"/>
                    <a:gd name="connsiteY95" fmla="*/ 126 h 10000"/>
                    <a:gd name="connsiteX96" fmla="*/ 2357 w 10000"/>
                    <a:gd name="connsiteY96" fmla="*/ 86 h 10000"/>
                    <a:gd name="connsiteX97" fmla="*/ 2512 w 10000"/>
                    <a:gd name="connsiteY97" fmla="*/ 60 h 10000"/>
                    <a:gd name="connsiteX98" fmla="*/ 2936 w 10000"/>
                    <a:gd name="connsiteY9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11 w 10000"/>
                    <a:gd name="connsiteY31" fmla="*/ 2863 h 10000"/>
                    <a:gd name="connsiteX32" fmla="*/ 8192 w 10000"/>
                    <a:gd name="connsiteY32" fmla="*/ 2689 h 10000"/>
                    <a:gd name="connsiteX33" fmla="*/ 8142 w 10000"/>
                    <a:gd name="connsiteY33" fmla="*/ 2414 h 10000"/>
                    <a:gd name="connsiteX34" fmla="*/ 8068 w 10000"/>
                    <a:gd name="connsiteY34" fmla="*/ 2162 h 10000"/>
                    <a:gd name="connsiteX35" fmla="*/ 7969 w 10000"/>
                    <a:gd name="connsiteY35" fmla="*/ 1940 h 10000"/>
                    <a:gd name="connsiteX36" fmla="*/ 7876 w 10000"/>
                    <a:gd name="connsiteY36" fmla="*/ 1757 h 10000"/>
                    <a:gd name="connsiteX37" fmla="*/ 7794 w 10000"/>
                    <a:gd name="connsiteY37" fmla="*/ 1621 h 10000"/>
                    <a:gd name="connsiteX38" fmla="*/ 7772 w 10000"/>
                    <a:gd name="connsiteY38" fmla="*/ 2863 h 10000"/>
                    <a:gd name="connsiteX39" fmla="*/ 7794 w 10000"/>
                    <a:gd name="connsiteY39" fmla="*/ 9297 h 10000"/>
                    <a:gd name="connsiteX40" fmla="*/ 7763 w 10000"/>
                    <a:gd name="connsiteY40" fmla="*/ 9443 h 10000"/>
                    <a:gd name="connsiteX41" fmla="*/ 7682 w 10000"/>
                    <a:gd name="connsiteY41" fmla="*/ 9569 h 10000"/>
                    <a:gd name="connsiteX42" fmla="*/ 7553 w 10000"/>
                    <a:gd name="connsiteY42" fmla="*/ 9698 h 10000"/>
                    <a:gd name="connsiteX43" fmla="*/ 7391 w 10000"/>
                    <a:gd name="connsiteY43" fmla="*/ 9801 h 10000"/>
                    <a:gd name="connsiteX44" fmla="*/ 7204 w 10000"/>
                    <a:gd name="connsiteY44" fmla="*/ 9881 h 10000"/>
                    <a:gd name="connsiteX45" fmla="*/ 6980 w 10000"/>
                    <a:gd name="connsiteY45" fmla="*/ 9957 h 10000"/>
                    <a:gd name="connsiteX46" fmla="*/ 6721 w 10000"/>
                    <a:gd name="connsiteY46" fmla="*/ 9987 h 10000"/>
                    <a:gd name="connsiteX47" fmla="*/ 6453 w 10000"/>
                    <a:gd name="connsiteY47" fmla="*/ 10000 h 10000"/>
                    <a:gd name="connsiteX48" fmla="*/ 6186 w 10000"/>
                    <a:gd name="connsiteY48" fmla="*/ 9987 h 10000"/>
                    <a:gd name="connsiteX49" fmla="*/ 5936 w 10000"/>
                    <a:gd name="connsiteY49" fmla="*/ 9957 h 10000"/>
                    <a:gd name="connsiteX50" fmla="*/ 5726 w 10000"/>
                    <a:gd name="connsiteY50" fmla="*/ 9884 h 10000"/>
                    <a:gd name="connsiteX51" fmla="*/ 5509 w 10000"/>
                    <a:gd name="connsiteY51" fmla="*/ 9801 h 10000"/>
                    <a:gd name="connsiteX52" fmla="*/ 5342 w 10000"/>
                    <a:gd name="connsiteY52" fmla="*/ 9695 h 10000"/>
                    <a:gd name="connsiteX53" fmla="*/ 5242 w 10000"/>
                    <a:gd name="connsiteY53" fmla="*/ 9569 h 10000"/>
                    <a:gd name="connsiteX54" fmla="*/ 5161 w 10000"/>
                    <a:gd name="connsiteY54" fmla="*/ 9443 h 10000"/>
                    <a:gd name="connsiteX55" fmla="*/ 5130 w 10000"/>
                    <a:gd name="connsiteY55" fmla="*/ 9300 h 10000"/>
                    <a:gd name="connsiteX56" fmla="*/ 5130 w 10000"/>
                    <a:gd name="connsiteY56" fmla="*/ 4559 h 10000"/>
                    <a:gd name="connsiteX57" fmla="*/ 4860 w 10000"/>
                    <a:gd name="connsiteY57" fmla="*/ 4559 h 10000"/>
                    <a:gd name="connsiteX58" fmla="*/ 4860 w 10000"/>
                    <a:gd name="connsiteY58" fmla="*/ 9297 h 10000"/>
                    <a:gd name="connsiteX59" fmla="*/ 4829 w 10000"/>
                    <a:gd name="connsiteY59" fmla="*/ 9436 h 10000"/>
                    <a:gd name="connsiteX60" fmla="*/ 4780 w 10000"/>
                    <a:gd name="connsiteY60" fmla="*/ 9566 h 10000"/>
                    <a:gd name="connsiteX61" fmla="*/ 4637 w 10000"/>
                    <a:gd name="connsiteY61" fmla="*/ 9698 h 10000"/>
                    <a:gd name="connsiteX62" fmla="*/ 4482 w 10000"/>
                    <a:gd name="connsiteY62" fmla="*/ 9801 h 10000"/>
                    <a:gd name="connsiteX63" fmla="*/ 4290 w 10000"/>
                    <a:gd name="connsiteY63" fmla="*/ 9884 h 10000"/>
                    <a:gd name="connsiteX64" fmla="*/ 4047 w 10000"/>
                    <a:gd name="connsiteY64" fmla="*/ 9957 h 10000"/>
                    <a:gd name="connsiteX65" fmla="*/ 3798 w 10000"/>
                    <a:gd name="connsiteY65" fmla="*/ 9987 h 10000"/>
                    <a:gd name="connsiteX66" fmla="*/ 3538 w 10000"/>
                    <a:gd name="connsiteY66" fmla="*/ 10000 h 10000"/>
                    <a:gd name="connsiteX67" fmla="*/ 3277 w 10000"/>
                    <a:gd name="connsiteY67" fmla="*/ 9987 h 10000"/>
                    <a:gd name="connsiteX68" fmla="*/ 3029 w 10000"/>
                    <a:gd name="connsiteY68" fmla="*/ 9957 h 10000"/>
                    <a:gd name="connsiteX69" fmla="*/ 2786 w 10000"/>
                    <a:gd name="connsiteY69" fmla="*/ 9884 h 10000"/>
                    <a:gd name="connsiteX70" fmla="*/ 2600 w 10000"/>
                    <a:gd name="connsiteY70" fmla="*/ 9801 h 10000"/>
                    <a:gd name="connsiteX71" fmla="*/ 2439 w 10000"/>
                    <a:gd name="connsiteY71" fmla="*/ 9698 h 10000"/>
                    <a:gd name="connsiteX72" fmla="*/ 2302 w 10000"/>
                    <a:gd name="connsiteY72" fmla="*/ 9566 h 10000"/>
                    <a:gd name="connsiteX73" fmla="*/ 2247 w 10000"/>
                    <a:gd name="connsiteY73" fmla="*/ 9436 h 10000"/>
                    <a:gd name="connsiteX74" fmla="*/ 2221 w 10000"/>
                    <a:gd name="connsiteY74" fmla="*/ 9300 h 10000"/>
                    <a:gd name="connsiteX75" fmla="*/ 2202 w 10000"/>
                    <a:gd name="connsiteY75" fmla="*/ 2846 h 10000"/>
                    <a:gd name="connsiteX76" fmla="*/ 2221 w 10000"/>
                    <a:gd name="connsiteY76" fmla="*/ 1588 h 10000"/>
                    <a:gd name="connsiteX77" fmla="*/ 2146 w 10000"/>
                    <a:gd name="connsiteY77" fmla="*/ 1704 h 10000"/>
                    <a:gd name="connsiteX78" fmla="*/ 2046 w 10000"/>
                    <a:gd name="connsiteY78" fmla="*/ 1936 h 10000"/>
                    <a:gd name="connsiteX79" fmla="*/ 1924 w 10000"/>
                    <a:gd name="connsiteY79" fmla="*/ 2202 h 10000"/>
                    <a:gd name="connsiteX80" fmla="*/ 1848 w 10000"/>
                    <a:gd name="connsiteY80" fmla="*/ 2517 h 10000"/>
                    <a:gd name="connsiteX81" fmla="*/ 1790 w 10000"/>
                    <a:gd name="connsiteY81" fmla="*/ 2850 h 10000"/>
                    <a:gd name="connsiteX82" fmla="*/ 1 w 10000"/>
                    <a:gd name="connsiteY82" fmla="*/ 2849 h 10000"/>
                    <a:gd name="connsiteX83" fmla="*/ 34 w 10000"/>
                    <a:gd name="connsiteY83" fmla="*/ 2533 h 10000"/>
                    <a:gd name="connsiteX84" fmla="*/ 109 w 10000"/>
                    <a:gd name="connsiteY84" fmla="*/ 2198 h 10000"/>
                    <a:gd name="connsiteX85" fmla="*/ 207 w 10000"/>
                    <a:gd name="connsiteY85" fmla="*/ 1890 h 10000"/>
                    <a:gd name="connsiteX86" fmla="*/ 339 w 10000"/>
                    <a:gd name="connsiteY86" fmla="*/ 1621 h 10000"/>
                    <a:gd name="connsiteX87" fmla="*/ 464 w 10000"/>
                    <a:gd name="connsiteY87" fmla="*/ 1379 h 10000"/>
                    <a:gd name="connsiteX88" fmla="*/ 612 w 10000"/>
                    <a:gd name="connsiteY88" fmla="*/ 1151 h 10000"/>
                    <a:gd name="connsiteX89" fmla="*/ 792 w 10000"/>
                    <a:gd name="connsiteY89" fmla="*/ 958 h 10000"/>
                    <a:gd name="connsiteX90" fmla="*/ 967 w 10000"/>
                    <a:gd name="connsiteY90" fmla="*/ 789 h 10000"/>
                    <a:gd name="connsiteX91" fmla="*/ 1146 w 10000"/>
                    <a:gd name="connsiteY91" fmla="*/ 620 h 10000"/>
                    <a:gd name="connsiteX92" fmla="*/ 1351 w 10000"/>
                    <a:gd name="connsiteY92" fmla="*/ 484 h 10000"/>
                    <a:gd name="connsiteX93" fmla="*/ 1762 w 10000"/>
                    <a:gd name="connsiteY93" fmla="*/ 265 h 10000"/>
                    <a:gd name="connsiteX94" fmla="*/ 2178 w 10000"/>
                    <a:gd name="connsiteY94" fmla="*/ 126 h 10000"/>
                    <a:gd name="connsiteX95" fmla="*/ 2357 w 10000"/>
                    <a:gd name="connsiteY95" fmla="*/ 86 h 10000"/>
                    <a:gd name="connsiteX96" fmla="*/ 2512 w 10000"/>
                    <a:gd name="connsiteY96" fmla="*/ 60 h 10000"/>
                    <a:gd name="connsiteX97" fmla="*/ 2936 w 10000"/>
                    <a:gd name="connsiteY9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11 w 10000"/>
                    <a:gd name="connsiteY30" fmla="*/ 2863 h 10000"/>
                    <a:gd name="connsiteX31" fmla="*/ 8192 w 10000"/>
                    <a:gd name="connsiteY31" fmla="*/ 2689 h 10000"/>
                    <a:gd name="connsiteX32" fmla="*/ 8142 w 10000"/>
                    <a:gd name="connsiteY32" fmla="*/ 2414 h 10000"/>
                    <a:gd name="connsiteX33" fmla="*/ 8068 w 10000"/>
                    <a:gd name="connsiteY33" fmla="*/ 2162 h 10000"/>
                    <a:gd name="connsiteX34" fmla="*/ 7969 w 10000"/>
                    <a:gd name="connsiteY34" fmla="*/ 1940 h 10000"/>
                    <a:gd name="connsiteX35" fmla="*/ 7876 w 10000"/>
                    <a:gd name="connsiteY35" fmla="*/ 1757 h 10000"/>
                    <a:gd name="connsiteX36" fmla="*/ 7794 w 10000"/>
                    <a:gd name="connsiteY36" fmla="*/ 1621 h 10000"/>
                    <a:gd name="connsiteX37" fmla="*/ 7772 w 10000"/>
                    <a:gd name="connsiteY37" fmla="*/ 2863 h 10000"/>
                    <a:gd name="connsiteX38" fmla="*/ 7794 w 10000"/>
                    <a:gd name="connsiteY38" fmla="*/ 9297 h 10000"/>
                    <a:gd name="connsiteX39" fmla="*/ 7763 w 10000"/>
                    <a:gd name="connsiteY39" fmla="*/ 9443 h 10000"/>
                    <a:gd name="connsiteX40" fmla="*/ 7682 w 10000"/>
                    <a:gd name="connsiteY40" fmla="*/ 9569 h 10000"/>
                    <a:gd name="connsiteX41" fmla="*/ 7553 w 10000"/>
                    <a:gd name="connsiteY41" fmla="*/ 9698 h 10000"/>
                    <a:gd name="connsiteX42" fmla="*/ 7391 w 10000"/>
                    <a:gd name="connsiteY42" fmla="*/ 9801 h 10000"/>
                    <a:gd name="connsiteX43" fmla="*/ 7204 w 10000"/>
                    <a:gd name="connsiteY43" fmla="*/ 9881 h 10000"/>
                    <a:gd name="connsiteX44" fmla="*/ 6980 w 10000"/>
                    <a:gd name="connsiteY44" fmla="*/ 9957 h 10000"/>
                    <a:gd name="connsiteX45" fmla="*/ 6721 w 10000"/>
                    <a:gd name="connsiteY45" fmla="*/ 9987 h 10000"/>
                    <a:gd name="connsiteX46" fmla="*/ 6453 w 10000"/>
                    <a:gd name="connsiteY46" fmla="*/ 10000 h 10000"/>
                    <a:gd name="connsiteX47" fmla="*/ 6186 w 10000"/>
                    <a:gd name="connsiteY47" fmla="*/ 9987 h 10000"/>
                    <a:gd name="connsiteX48" fmla="*/ 5936 w 10000"/>
                    <a:gd name="connsiteY48" fmla="*/ 9957 h 10000"/>
                    <a:gd name="connsiteX49" fmla="*/ 5726 w 10000"/>
                    <a:gd name="connsiteY49" fmla="*/ 9884 h 10000"/>
                    <a:gd name="connsiteX50" fmla="*/ 5509 w 10000"/>
                    <a:gd name="connsiteY50" fmla="*/ 9801 h 10000"/>
                    <a:gd name="connsiteX51" fmla="*/ 5342 w 10000"/>
                    <a:gd name="connsiteY51" fmla="*/ 9695 h 10000"/>
                    <a:gd name="connsiteX52" fmla="*/ 5242 w 10000"/>
                    <a:gd name="connsiteY52" fmla="*/ 9569 h 10000"/>
                    <a:gd name="connsiteX53" fmla="*/ 5161 w 10000"/>
                    <a:gd name="connsiteY53" fmla="*/ 9443 h 10000"/>
                    <a:gd name="connsiteX54" fmla="*/ 5130 w 10000"/>
                    <a:gd name="connsiteY54" fmla="*/ 9300 h 10000"/>
                    <a:gd name="connsiteX55" fmla="*/ 5130 w 10000"/>
                    <a:gd name="connsiteY55" fmla="*/ 4559 h 10000"/>
                    <a:gd name="connsiteX56" fmla="*/ 4860 w 10000"/>
                    <a:gd name="connsiteY56" fmla="*/ 4559 h 10000"/>
                    <a:gd name="connsiteX57" fmla="*/ 4860 w 10000"/>
                    <a:gd name="connsiteY57" fmla="*/ 9297 h 10000"/>
                    <a:gd name="connsiteX58" fmla="*/ 4829 w 10000"/>
                    <a:gd name="connsiteY58" fmla="*/ 9436 h 10000"/>
                    <a:gd name="connsiteX59" fmla="*/ 4780 w 10000"/>
                    <a:gd name="connsiteY59" fmla="*/ 9566 h 10000"/>
                    <a:gd name="connsiteX60" fmla="*/ 4637 w 10000"/>
                    <a:gd name="connsiteY60" fmla="*/ 9698 h 10000"/>
                    <a:gd name="connsiteX61" fmla="*/ 4482 w 10000"/>
                    <a:gd name="connsiteY61" fmla="*/ 9801 h 10000"/>
                    <a:gd name="connsiteX62" fmla="*/ 4290 w 10000"/>
                    <a:gd name="connsiteY62" fmla="*/ 9884 h 10000"/>
                    <a:gd name="connsiteX63" fmla="*/ 4047 w 10000"/>
                    <a:gd name="connsiteY63" fmla="*/ 9957 h 10000"/>
                    <a:gd name="connsiteX64" fmla="*/ 3798 w 10000"/>
                    <a:gd name="connsiteY64" fmla="*/ 9987 h 10000"/>
                    <a:gd name="connsiteX65" fmla="*/ 3538 w 10000"/>
                    <a:gd name="connsiteY65" fmla="*/ 10000 h 10000"/>
                    <a:gd name="connsiteX66" fmla="*/ 3277 w 10000"/>
                    <a:gd name="connsiteY66" fmla="*/ 9987 h 10000"/>
                    <a:gd name="connsiteX67" fmla="*/ 3029 w 10000"/>
                    <a:gd name="connsiteY67" fmla="*/ 9957 h 10000"/>
                    <a:gd name="connsiteX68" fmla="*/ 2786 w 10000"/>
                    <a:gd name="connsiteY68" fmla="*/ 9884 h 10000"/>
                    <a:gd name="connsiteX69" fmla="*/ 2600 w 10000"/>
                    <a:gd name="connsiteY69" fmla="*/ 9801 h 10000"/>
                    <a:gd name="connsiteX70" fmla="*/ 2439 w 10000"/>
                    <a:gd name="connsiteY70" fmla="*/ 9698 h 10000"/>
                    <a:gd name="connsiteX71" fmla="*/ 2302 w 10000"/>
                    <a:gd name="connsiteY71" fmla="*/ 9566 h 10000"/>
                    <a:gd name="connsiteX72" fmla="*/ 2247 w 10000"/>
                    <a:gd name="connsiteY72" fmla="*/ 9436 h 10000"/>
                    <a:gd name="connsiteX73" fmla="*/ 2221 w 10000"/>
                    <a:gd name="connsiteY73" fmla="*/ 9300 h 10000"/>
                    <a:gd name="connsiteX74" fmla="*/ 2202 w 10000"/>
                    <a:gd name="connsiteY74" fmla="*/ 2846 h 10000"/>
                    <a:gd name="connsiteX75" fmla="*/ 2221 w 10000"/>
                    <a:gd name="connsiteY75" fmla="*/ 1588 h 10000"/>
                    <a:gd name="connsiteX76" fmla="*/ 2146 w 10000"/>
                    <a:gd name="connsiteY76" fmla="*/ 1704 h 10000"/>
                    <a:gd name="connsiteX77" fmla="*/ 2046 w 10000"/>
                    <a:gd name="connsiteY77" fmla="*/ 1936 h 10000"/>
                    <a:gd name="connsiteX78" fmla="*/ 1924 w 10000"/>
                    <a:gd name="connsiteY78" fmla="*/ 2202 h 10000"/>
                    <a:gd name="connsiteX79" fmla="*/ 1848 w 10000"/>
                    <a:gd name="connsiteY79" fmla="*/ 2517 h 10000"/>
                    <a:gd name="connsiteX80" fmla="*/ 1790 w 10000"/>
                    <a:gd name="connsiteY80" fmla="*/ 2850 h 10000"/>
                    <a:gd name="connsiteX81" fmla="*/ 1 w 10000"/>
                    <a:gd name="connsiteY81" fmla="*/ 2849 h 10000"/>
                    <a:gd name="connsiteX82" fmla="*/ 34 w 10000"/>
                    <a:gd name="connsiteY82" fmla="*/ 2533 h 10000"/>
                    <a:gd name="connsiteX83" fmla="*/ 109 w 10000"/>
                    <a:gd name="connsiteY83" fmla="*/ 2198 h 10000"/>
                    <a:gd name="connsiteX84" fmla="*/ 207 w 10000"/>
                    <a:gd name="connsiteY84" fmla="*/ 1890 h 10000"/>
                    <a:gd name="connsiteX85" fmla="*/ 339 w 10000"/>
                    <a:gd name="connsiteY85" fmla="*/ 1621 h 10000"/>
                    <a:gd name="connsiteX86" fmla="*/ 464 w 10000"/>
                    <a:gd name="connsiteY86" fmla="*/ 1379 h 10000"/>
                    <a:gd name="connsiteX87" fmla="*/ 612 w 10000"/>
                    <a:gd name="connsiteY87" fmla="*/ 1151 h 10000"/>
                    <a:gd name="connsiteX88" fmla="*/ 792 w 10000"/>
                    <a:gd name="connsiteY88" fmla="*/ 958 h 10000"/>
                    <a:gd name="connsiteX89" fmla="*/ 967 w 10000"/>
                    <a:gd name="connsiteY89" fmla="*/ 789 h 10000"/>
                    <a:gd name="connsiteX90" fmla="*/ 1146 w 10000"/>
                    <a:gd name="connsiteY90" fmla="*/ 620 h 10000"/>
                    <a:gd name="connsiteX91" fmla="*/ 1351 w 10000"/>
                    <a:gd name="connsiteY91" fmla="*/ 484 h 10000"/>
                    <a:gd name="connsiteX92" fmla="*/ 1762 w 10000"/>
                    <a:gd name="connsiteY92" fmla="*/ 265 h 10000"/>
                    <a:gd name="connsiteX93" fmla="*/ 2178 w 10000"/>
                    <a:gd name="connsiteY93" fmla="*/ 126 h 10000"/>
                    <a:gd name="connsiteX94" fmla="*/ 2357 w 10000"/>
                    <a:gd name="connsiteY94" fmla="*/ 86 h 10000"/>
                    <a:gd name="connsiteX95" fmla="*/ 2512 w 10000"/>
                    <a:gd name="connsiteY95" fmla="*/ 60 h 10000"/>
                    <a:gd name="connsiteX96" fmla="*/ 2936 w 10000"/>
                    <a:gd name="connsiteY9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211 w 10000"/>
                    <a:gd name="connsiteY29" fmla="*/ 2863 h 10000"/>
                    <a:gd name="connsiteX30" fmla="*/ 8192 w 10000"/>
                    <a:gd name="connsiteY30" fmla="*/ 2689 h 10000"/>
                    <a:gd name="connsiteX31" fmla="*/ 8142 w 10000"/>
                    <a:gd name="connsiteY31" fmla="*/ 2414 h 10000"/>
                    <a:gd name="connsiteX32" fmla="*/ 8068 w 10000"/>
                    <a:gd name="connsiteY32" fmla="*/ 2162 h 10000"/>
                    <a:gd name="connsiteX33" fmla="*/ 7969 w 10000"/>
                    <a:gd name="connsiteY33" fmla="*/ 1940 h 10000"/>
                    <a:gd name="connsiteX34" fmla="*/ 7876 w 10000"/>
                    <a:gd name="connsiteY34" fmla="*/ 1757 h 10000"/>
                    <a:gd name="connsiteX35" fmla="*/ 7794 w 10000"/>
                    <a:gd name="connsiteY35" fmla="*/ 1621 h 10000"/>
                    <a:gd name="connsiteX36" fmla="*/ 7772 w 10000"/>
                    <a:gd name="connsiteY36" fmla="*/ 2863 h 10000"/>
                    <a:gd name="connsiteX37" fmla="*/ 7794 w 10000"/>
                    <a:gd name="connsiteY37" fmla="*/ 9297 h 10000"/>
                    <a:gd name="connsiteX38" fmla="*/ 7763 w 10000"/>
                    <a:gd name="connsiteY38" fmla="*/ 9443 h 10000"/>
                    <a:gd name="connsiteX39" fmla="*/ 7682 w 10000"/>
                    <a:gd name="connsiteY39" fmla="*/ 9569 h 10000"/>
                    <a:gd name="connsiteX40" fmla="*/ 7553 w 10000"/>
                    <a:gd name="connsiteY40" fmla="*/ 9698 h 10000"/>
                    <a:gd name="connsiteX41" fmla="*/ 7391 w 10000"/>
                    <a:gd name="connsiteY41" fmla="*/ 9801 h 10000"/>
                    <a:gd name="connsiteX42" fmla="*/ 7204 w 10000"/>
                    <a:gd name="connsiteY42" fmla="*/ 9881 h 10000"/>
                    <a:gd name="connsiteX43" fmla="*/ 6980 w 10000"/>
                    <a:gd name="connsiteY43" fmla="*/ 9957 h 10000"/>
                    <a:gd name="connsiteX44" fmla="*/ 6721 w 10000"/>
                    <a:gd name="connsiteY44" fmla="*/ 9987 h 10000"/>
                    <a:gd name="connsiteX45" fmla="*/ 6453 w 10000"/>
                    <a:gd name="connsiteY45" fmla="*/ 10000 h 10000"/>
                    <a:gd name="connsiteX46" fmla="*/ 6186 w 10000"/>
                    <a:gd name="connsiteY46" fmla="*/ 9987 h 10000"/>
                    <a:gd name="connsiteX47" fmla="*/ 5936 w 10000"/>
                    <a:gd name="connsiteY47" fmla="*/ 9957 h 10000"/>
                    <a:gd name="connsiteX48" fmla="*/ 5726 w 10000"/>
                    <a:gd name="connsiteY48" fmla="*/ 9884 h 10000"/>
                    <a:gd name="connsiteX49" fmla="*/ 5509 w 10000"/>
                    <a:gd name="connsiteY49" fmla="*/ 9801 h 10000"/>
                    <a:gd name="connsiteX50" fmla="*/ 5342 w 10000"/>
                    <a:gd name="connsiteY50" fmla="*/ 9695 h 10000"/>
                    <a:gd name="connsiteX51" fmla="*/ 5242 w 10000"/>
                    <a:gd name="connsiteY51" fmla="*/ 9569 h 10000"/>
                    <a:gd name="connsiteX52" fmla="*/ 5161 w 10000"/>
                    <a:gd name="connsiteY52" fmla="*/ 9443 h 10000"/>
                    <a:gd name="connsiteX53" fmla="*/ 5130 w 10000"/>
                    <a:gd name="connsiteY53" fmla="*/ 9300 h 10000"/>
                    <a:gd name="connsiteX54" fmla="*/ 5130 w 10000"/>
                    <a:gd name="connsiteY54" fmla="*/ 4559 h 10000"/>
                    <a:gd name="connsiteX55" fmla="*/ 4860 w 10000"/>
                    <a:gd name="connsiteY55" fmla="*/ 4559 h 10000"/>
                    <a:gd name="connsiteX56" fmla="*/ 4860 w 10000"/>
                    <a:gd name="connsiteY56" fmla="*/ 9297 h 10000"/>
                    <a:gd name="connsiteX57" fmla="*/ 4829 w 10000"/>
                    <a:gd name="connsiteY57" fmla="*/ 9436 h 10000"/>
                    <a:gd name="connsiteX58" fmla="*/ 4780 w 10000"/>
                    <a:gd name="connsiteY58" fmla="*/ 9566 h 10000"/>
                    <a:gd name="connsiteX59" fmla="*/ 4637 w 10000"/>
                    <a:gd name="connsiteY59" fmla="*/ 9698 h 10000"/>
                    <a:gd name="connsiteX60" fmla="*/ 4482 w 10000"/>
                    <a:gd name="connsiteY60" fmla="*/ 9801 h 10000"/>
                    <a:gd name="connsiteX61" fmla="*/ 4290 w 10000"/>
                    <a:gd name="connsiteY61" fmla="*/ 9884 h 10000"/>
                    <a:gd name="connsiteX62" fmla="*/ 4047 w 10000"/>
                    <a:gd name="connsiteY62" fmla="*/ 9957 h 10000"/>
                    <a:gd name="connsiteX63" fmla="*/ 3798 w 10000"/>
                    <a:gd name="connsiteY63" fmla="*/ 9987 h 10000"/>
                    <a:gd name="connsiteX64" fmla="*/ 3538 w 10000"/>
                    <a:gd name="connsiteY64" fmla="*/ 10000 h 10000"/>
                    <a:gd name="connsiteX65" fmla="*/ 3277 w 10000"/>
                    <a:gd name="connsiteY65" fmla="*/ 9987 h 10000"/>
                    <a:gd name="connsiteX66" fmla="*/ 3029 w 10000"/>
                    <a:gd name="connsiteY66" fmla="*/ 9957 h 10000"/>
                    <a:gd name="connsiteX67" fmla="*/ 2786 w 10000"/>
                    <a:gd name="connsiteY67" fmla="*/ 9884 h 10000"/>
                    <a:gd name="connsiteX68" fmla="*/ 2600 w 10000"/>
                    <a:gd name="connsiteY68" fmla="*/ 9801 h 10000"/>
                    <a:gd name="connsiteX69" fmla="*/ 2439 w 10000"/>
                    <a:gd name="connsiteY69" fmla="*/ 9698 h 10000"/>
                    <a:gd name="connsiteX70" fmla="*/ 2302 w 10000"/>
                    <a:gd name="connsiteY70" fmla="*/ 9566 h 10000"/>
                    <a:gd name="connsiteX71" fmla="*/ 2247 w 10000"/>
                    <a:gd name="connsiteY71" fmla="*/ 9436 h 10000"/>
                    <a:gd name="connsiteX72" fmla="*/ 2221 w 10000"/>
                    <a:gd name="connsiteY72" fmla="*/ 9300 h 10000"/>
                    <a:gd name="connsiteX73" fmla="*/ 2202 w 10000"/>
                    <a:gd name="connsiteY73" fmla="*/ 2846 h 10000"/>
                    <a:gd name="connsiteX74" fmla="*/ 2221 w 10000"/>
                    <a:gd name="connsiteY74" fmla="*/ 1588 h 10000"/>
                    <a:gd name="connsiteX75" fmla="*/ 2146 w 10000"/>
                    <a:gd name="connsiteY75" fmla="*/ 1704 h 10000"/>
                    <a:gd name="connsiteX76" fmla="*/ 2046 w 10000"/>
                    <a:gd name="connsiteY76" fmla="*/ 1936 h 10000"/>
                    <a:gd name="connsiteX77" fmla="*/ 1924 w 10000"/>
                    <a:gd name="connsiteY77" fmla="*/ 2202 h 10000"/>
                    <a:gd name="connsiteX78" fmla="*/ 1848 w 10000"/>
                    <a:gd name="connsiteY78" fmla="*/ 2517 h 10000"/>
                    <a:gd name="connsiteX79" fmla="*/ 1790 w 10000"/>
                    <a:gd name="connsiteY79" fmla="*/ 2850 h 10000"/>
                    <a:gd name="connsiteX80" fmla="*/ 1 w 10000"/>
                    <a:gd name="connsiteY80" fmla="*/ 2849 h 10000"/>
                    <a:gd name="connsiteX81" fmla="*/ 34 w 10000"/>
                    <a:gd name="connsiteY81" fmla="*/ 2533 h 10000"/>
                    <a:gd name="connsiteX82" fmla="*/ 109 w 10000"/>
                    <a:gd name="connsiteY82" fmla="*/ 2198 h 10000"/>
                    <a:gd name="connsiteX83" fmla="*/ 207 w 10000"/>
                    <a:gd name="connsiteY83" fmla="*/ 1890 h 10000"/>
                    <a:gd name="connsiteX84" fmla="*/ 339 w 10000"/>
                    <a:gd name="connsiteY84" fmla="*/ 1621 h 10000"/>
                    <a:gd name="connsiteX85" fmla="*/ 464 w 10000"/>
                    <a:gd name="connsiteY85" fmla="*/ 1379 h 10000"/>
                    <a:gd name="connsiteX86" fmla="*/ 612 w 10000"/>
                    <a:gd name="connsiteY86" fmla="*/ 1151 h 10000"/>
                    <a:gd name="connsiteX87" fmla="*/ 792 w 10000"/>
                    <a:gd name="connsiteY87" fmla="*/ 958 h 10000"/>
                    <a:gd name="connsiteX88" fmla="*/ 967 w 10000"/>
                    <a:gd name="connsiteY88" fmla="*/ 789 h 10000"/>
                    <a:gd name="connsiteX89" fmla="*/ 1146 w 10000"/>
                    <a:gd name="connsiteY89" fmla="*/ 620 h 10000"/>
                    <a:gd name="connsiteX90" fmla="*/ 1351 w 10000"/>
                    <a:gd name="connsiteY90" fmla="*/ 484 h 10000"/>
                    <a:gd name="connsiteX91" fmla="*/ 1762 w 10000"/>
                    <a:gd name="connsiteY91" fmla="*/ 265 h 10000"/>
                    <a:gd name="connsiteX92" fmla="*/ 2178 w 10000"/>
                    <a:gd name="connsiteY92" fmla="*/ 126 h 10000"/>
                    <a:gd name="connsiteX93" fmla="*/ 2357 w 10000"/>
                    <a:gd name="connsiteY93" fmla="*/ 86 h 10000"/>
                    <a:gd name="connsiteX94" fmla="*/ 2512 w 10000"/>
                    <a:gd name="connsiteY94" fmla="*/ 60 h 10000"/>
                    <a:gd name="connsiteX95" fmla="*/ 2936 w 10000"/>
                    <a:gd name="connsiteY9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211 w 10000"/>
                    <a:gd name="connsiteY28" fmla="*/ 2863 h 10000"/>
                    <a:gd name="connsiteX29" fmla="*/ 8192 w 10000"/>
                    <a:gd name="connsiteY29" fmla="*/ 2689 h 10000"/>
                    <a:gd name="connsiteX30" fmla="*/ 8142 w 10000"/>
                    <a:gd name="connsiteY30" fmla="*/ 2414 h 10000"/>
                    <a:gd name="connsiteX31" fmla="*/ 8068 w 10000"/>
                    <a:gd name="connsiteY31" fmla="*/ 2162 h 10000"/>
                    <a:gd name="connsiteX32" fmla="*/ 7969 w 10000"/>
                    <a:gd name="connsiteY32" fmla="*/ 1940 h 10000"/>
                    <a:gd name="connsiteX33" fmla="*/ 7876 w 10000"/>
                    <a:gd name="connsiteY33" fmla="*/ 1757 h 10000"/>
                    <a:gd name="connsiteX34" fmla="*/ 7794 w 10000"/>
                    <a:gd name="connsiteY34" fmla="*/ 1621 h 10000"/>
                    <a:gd name="connsiteX35" fmla="*/ 7772 w 10000"/>
                    <a:gd name="connsiteY35" fmla="*/ 2863 h 10000"/>
                    <a:gd name="connsiteX36" fmla="*/ 7794 w 10000"/>
                    <a:gd name="connsiteY36" fmla="*/ 9297 h 10000"/>
                    <a:gd name="connsiteX37" fmla="*/ 7763 w 10000"/>
                    <a:gd name="connsiteY37" fmla="*/ 9443 h 10000"/>
                    <a:gd name="connsiteX38" fmla="*/ 7682 w 10000"/>
                    <a:gd name="connsiteY38" fmla="*/ 9569 h 10000"/>
                    <a:gd name="connsiteX39" fmla="*/ 7553 w 10000"/>
                    <a:gd name="connsiteY39" fmla="*/ 9698 h 10000"/>
                    <a:gd name="connsiteX40" fmla="*/ 7391 w 10000"/>
                    <a:gd name="connsiteY40" fmla="*/ 9801 h 10000"/>
                    <a:gd name="connsiteX41" fmla="*/ 7204 w 10000"/>
                    <a:gd name="connsiteY41" fmla="*/ 9881 h 10000"/>
                    <a:gd name="connsiteX42" fmla="*/ 6980 w 10000"/>
                    <a:gd name="connsiteY42" fmla="*/ 9957 h 10000"/>
                    <a:gd name="connsiteX43" fmla="*/ 6721 w 10000"/>
                    <a:gd name="connsiteY43" fmla="*/ 9987 h 10000"/>
                    <a:gd name="connsiteX44" fmla="*/ 6453 w 10000"/>
                    <a:gd name="connsiteY44" fmla="*/ 10000 h 10000"/>
                    <a:gd name="connsiteX45" fmla="*/ 6186 w 10000"/>
                    <a:gd name="connsiteY45" fmla="*/ 9987 h 10000"/>
                    <a:gd name="connsiteX46" fmla="*/ 5936 w 10000"/>
                    <a:gd name="connsiteY46" fmla="*/ 9957 h 10000"/>
                    <a:gd name="connsiteX47" fmla="*/ 5726 w 10000"/>
                    <a:gd name="connsiteY47" fmla="*/ 9884 h 10000"/>
                    <a:gd name="connsiteX48" fmla="*/ 5509 w 10000"/>
                    <a:gd name="connsiteY48" fmla="*/ 9801 h 10000"/>
                    <a:gd name="connsiteX49" fmla="*/ 5342 w 10000"/>
                    <a:gd name="connsiteY49" fmla="*/ 9695 h 10000"/>
                    <a:gd name="connsiteX50" fmla="*/ 5242 w 10000"/>
                    <a:gd name="connsiteY50" fmla="*/ 9569 h 10000"/>
                    <a:gd name="connsiteX51" fmla="*/ 5161 w 10000"/>
                    <a:gd name="connsiteY51" fmla="*/ 9443 h 10000"/>
                    <a:gd name="connsiteX52" fmla="*/ 5130 w 10000"/>
                    <a:gd name="connsiteY52" fmla="*/ 9300 h 10000"/>
                    <a:gd name="connsiteX53" fmla="*/ 5130 w 10000"/>
                    <a:gd name="connsiteY53" fmla="*/ 4559 h 10000"/>
                    <a:gd name="connsiteX54" fmla="*/ 4860 w 10000"/>
                    <a:gd name="connsiteY54" fmla="*/ 4559 h 10000"/>
                    <a:gd name="connsiteX55" fmla="*/ 4860 w 10000"/>
                    <a:gd name="connsiteY55" fmla="*/ 9297 h 10000"/>
                    <a:gd name="connsiteX56" fmla="*/ 4829 w 10000"/>
                    <a:gd name="connsiteY56" fmla="*/ 9436 h 10000"/>
                    <a:gd name="connsiteX57" fmla="*/ 4780 w 10000"/>
                    <a:gd name="connsiteY57" fmla="*/ 9566 h 10000"/>
                    <a:gd name="connsiteX58" fmla="*/ 4637 w 10000"/>
                    <a:gd name="connsiteY58" fmla="*/ 9698 h 10000"/>
                    <a:gd name="connsiteX59" fmla="*/ 4482 w 10000"/>
                    <a:gd name="connsiteY59" fmla="*/ 9801 h 10000"/>
                    <a:gd name="connsiteX60" fmla="*/ 4290 w 10000"/>
                    <a:gd name="connsiteY60" fmla="*/ 9884 h 10000"/>
                    <a:gd name="connsiteX61" fmla="*/ 4047 w 10000"/>
                    <a:gd name="connsiteY61" fmla="*/ 9957 h 10000"/>
                    <a:gd name="connsiteX62" fmla="*/ 3798 w 10000"/>
                    <a:gd name="connsiteY62" fmla="*/ 9987 h 10000"/>
                    <a:gd name="connsiteX63" fmla="*/ 3538 w 10000"/>
                    <a:gd name="connsiteY63" fmla="*/ 10000 h 10000"/>
                    <a:gd name="connsiteX64" fmla="*/ 3277 w 10000"/>
                    <a:gd name="connsiteY64" fmla="*/ 9987 h 10000"/>
                    <a:gd name="connsiteX65" fmla="*/ 3029 w 10000"/>
                    <a:gd name="connsiteY65" fmla="*/ 9957 h 10000"/>
                    <a:gd name="connsiteX66" fmla="*/ 2786 w 10000"/>
                    <a:gd name="connsiteY66" fmla="*/ 9884 h 10000"/>
                    <a:gd name="connsiteX67" fmla="*/ 2600 w 10000"/>
                    <a:gd name="connsiteY67" fmla="*/ 9801 h 10000"/>
                    <a:gd name="connsiteX68" fmla="*/ 2439 w 10000"/>
                    <a:gd name="connsiteY68" fmla="*/ 9698 h 10000"/>
                    <a:gd name="connsiteX69" fmla="*/ 2302 w 10000"/>
                    <a:gd name="connsiteY69" fmla="*/ 9566 h 10000"/>
                    <a:gd name="connsiteX70" fmla="*/ 2247 w 10000"/>
                    <a:gd name="connsiteY70" fmla="*/ 9436 h 10000"/>
                    <a:gd name="connsiteX71" fmla="*/ 2221 w 10000"/>
                    <a:gd name="connsiteY71" fmla="*/ 9300 h 10000"/>
                    <a:gd name="connsiteX72" fmla="*/ 2202 w 10000"/>
                    <a:gd name="connsiteY72" fmla="*/ 2846 h 10000"/>
                    <a:gd name="connsiteX73" fmla="*/ 2221 w 10000"/>
                    <a:gd name="connsiteY73" fmla="*/ 1588 h 10000"/>
                    <a:gd name="connsiteX74" fmla="*/ 2146 w 10000"/>
                    <a:gd name="connsiteY74" fmla="*/ 1704 h 10000"/>
                    <a:gd name="connsiteX75" fmla="*/ 2046 w 10000"/>
                    <a:gd name="connsiteY75" fmla="*/ 1936 h 10000"/>
                    <a:gd name="connsiteX76" fmla="*/ 1924 w 10000"/>
                    <a:gd name="connsiteY76" fmla="*/ 2202 h 10000"/>
                    <a:gd name="connsiteX77" fmla="*/ 1848 w 10000"/>
                    <a:gd name="connsiteY77" fmla="*/ 2517 h 10000"/>
                    <a:gd name="connsiteX78" fmla="*/ 1790 w 10000"/>
                    <a:gd name="connsiteY78" fmla="*/ 2850 h 10000"/>
                    <a:gd name="connsiteX79" fmla="*/ 1 w 10000"/>
                    <a:gd name="connsiteY79" fmla="*/ 2849 h 10000"/>
                    <a:gd name="connsiteX80" fmla="*/ 34 w 10000"/>
                    <a:gd name="connsiteY80" fmla="*/ 2533 h 10000"/>
                    <a:gd name="connsiteX81" fmla="*/ 109 w 10000"/>
                    <a:gd name="connsiteY81" fmla="*/ 2198 h 10000"/>
                    <a:gd name="connsiteX82" fmla="*/ 207 w 10000"/>
                    <a:gd name="connsiteY82" fmla="*/ 1890 h 10000"/>
                    <a:gd name="connsiteX83" fmla="*/ 339 w 10000"/>
                    <a:gd name="connsiteY83" fmla="*/ 1621 h 10000"/>
                    <a:gd name="connsiteX84" fmla="*/ 464 w 10000"/>
                    <a:gd name="connsiteY84" fmla="*/ 1379 h 10000"/>
                    <a:gd name="connsiteX85" fmla="*/ 612 w 10000"/>
                    <a:gd name="connsiteY85" fmla="*/ 1151 h 10000"/>
                    <a:gd name="connsiteX86" fmla="*/ 792 w 10000"/>
                    <a:gd name="connsiteY86" fmla="*/ 958 h 10000"/>
                    <a:gd name="connsiteX87" fmla="*/ 967 w 10000"/>
                    <a:gd name="connsiteY87" fmla="*/ 789 h 10000"/>
                    <a:gd name="connsiteX88" fmla="*/ 1146 w 10000"/>
                    <a:gd name="connsiteY88" fmla="*/ 620 h 10000"/>
                    <a:gd name="connsiteX89" fmla="*/ 1351 w 10000"/>
                    <a:gd name="connsiteY89" fmla="*/ 484 h 10000"/>
                    <a:gd name="connsiteX90" fmla="*/ 1762 w 10000"/>
                    <a:gd name="connsiteY90" fmla="*/ 265 h 10000"/>
                    <a:gd name="connsiteX91" fmla="*/ 2178 w 10000"/>
                    <a:gd name="connsiteY91" fmla="*/ 126 h 10000"/>
                    <a:gd name="connsiteX92" fmla="*/ 2357 w 10000"/>
                    <a:gd name="connsiteY92" fmla="*/ 86 h 10000"/>
                    <a:gd name="connsiteX93" fmla="*/ 2512 w 10000"/>
                    <a:gd name="connsiteY93" fmla="*/ 60 h 10000"/>
                    <a:gd name="connsiteX94" fmla="*/ 2936 w 10000"/>
                    <a:gd name="connsiteY9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211 w 10000"/>
                    <a:gd name="connsiteY27" fmla="*/ 2863 h 10000"/>
                    <a:gd name="connsiteX28" fmla="*/ 8192 w 10000"/>
                    <a:gd name="connsiteY28" fmla="*/ 2689 h 10000"/>
                    <a:gd name="connsiteX29" fmla="*/ 8142 w 10000"/>
                    <a:gd name="connsiteY29" fmla="*/ 2414 h 10000"/>
                    <a:gd name="connsiteX30" fmla="*/ 8068 w 10000"/>
                    <a:gd name="connsiteY30" fmla="*/ 2162 h 10000"/>
                    <a:gd name="connsiteX31" fmla="*/ 7969 w 10000"/>
                    <a:gd name="connsiteY31" fmla="*/ 1940 h 10000"/>
                    <a:gd name="connsiteX32" fmla="*/ 7876 w 10000"/>
                    <a:gd name="connsiteY32" fmla="*/ 1757 h 10000"/>
                    <a:gd name="connsiteX33" fmla="*/ 7794 w 10000"/>
                    <a:gd name="connsiteY33" fmla="*/ 1621 h 10000"/>
                    <a:gd name="connsiteX34" fmla="*/ 7772 w 10000"/>
                    <a:gd name="connsiteY34" fmla="*/ 2863 h 10000"/>
                    <a:gd name="connsiteX35" fmla="*/ 7794 w 10000"/>
                    <a:gd name="connsiteY35" fmla="*/ 9297 h 10000"/>
                    <a:gd name="connsiteX36" fmla="*/ 7763 w 10000"/>
                    <a:gd name="connsiteY36" fmla="*/ 9443 h 10000"/>
                    <a:gd name="connsiteX37" fmla="*/ 7682 w 10000"/>
                    <a:gd name="connsiteY37" fmla="*/ 9569 h 10000"/>
                    <a:gd name="connsiteX38" fmla="*/ 7553 w 10000"/>
                    <a:gd name="connsiteY38" fmla="*/ 9698 h 10000"/>
                    <a:gd name="connsiteX39" fmla="*/ 7391 w 10000"/>
                    <a:gd name="connsiteY39" fmla="*/ 9801 h 10000"/>
                    <a:gd name="connsiteX40" fmla="*/ 7204 w 10000"/>
                    <a:gd name="connsiteY40" fmla="*/ 9881 h 10000"/>
                    <a:gd name="connsiteX41" fmla="*/ 6980 w 10000"/>
                    <a:gd name="connsiteY41" fmla="*/ 9957 h 10000"/>
                    <a:gd name="connsiteX42" fmla="*/ 6721 w 10000"/>
                    <a:gd name="connsiteY42" fmla="*/ 9987 h 10000"/>
                    <a:gd name="connsiteX43" fmla="*/ 6453 w 10000"/>
                    <a:gd name="connsiteY43" fmla="*/ 10000 h 10000"/>
                    <a:gd name="connsiteX44" fmla="*/ 6186 w 10000"/>
                    <a:gd name="connsiteY44" fmla="*/ 9987 h 10000"/>
                    <a:gd name="connsiteX45" fmla="*/ 5936 w 10000"/>
                    <a:gd name="connsiteY45" fmla="*/ 9957 h 10000"/>
                    <a:gd name="connsiteX46" fmla="*/ 5726 w 10000"/>
                    <a:gd name="connsiteY46" fmla="*/ 9884 h 10000"/>
                    <a:gd name="connsiteX47" fmla="*/ 5509 w 10000"/>
                    <a:gd name="connsiteY47" fmla="*/ 9801 h 10000"/>
                    <a:gd name="connsiteX48" fmla="*/ 5342 w 10000"/>
                    <a:gd name="connsiteY48" fmla="*/ 9695 h 10000"/>
                    <a:gd name="connsiteX49" fmla="*/ 5242 w 10000"/>
                    <a:gd name="connsiteY49" fmla="*/ 9569 h 10000"/>
                    <a:gd name="connsiteX50" fmla="*/ 5161 w 10000"/>
                    <a:gd name="connsiteY50" fmla="*/ 9443 h 10000"/>
                    <a:gd name="connsiteX51" fmla="*/ 5130 w 10000"/>
                    <a:gd name="connsiteY51" fmla="*/ 9300 h 10000"/>
                    <a:gd name="connsiteX52" fmla="*/ 5130 w 10000"/>
                    <a:gd name="connsiteY52" fmla="*/ 4559 h 10000"/>
                    <a:gd name="connsiteX53" fmla="*/ 4860 w 10000"/>
                    <a:gd name="connsiteY53" fmla="*/ 4559 h 10000"/>
                    <a:gd name="connsiteX54" fmla="*/ 4860 w 10000"/>
                    <a:gd name="connsiteY54" fmla="*/ 9297 h 10000"/>
                    <a:gd name="connsiteX55" fmla="*/ 4829 w 10000"/>
                    <a:gd name="connsiteY55" fmla="*/ 9436 h 10000"/>
                    <a:gd name="connsiteX56" fmla="*/ 4780 w 10000"/>
                    <a:gd name="connsiteY56" fmla="*/ 9566 h 10000"/>
                    <a:gd name="connsiteX57" fmla="*/ 4637 w 10000"/>
                    <a:gd name="connsiteY57" fmla="*/ 9698 h 10000"/>
                    <a:gd name="connsiteX58" fmla="*/ 4482 w 10000"/>
                    <a:gd name="connsiteY58" fmla="*/ 9801 h 10000"/>
                    <a:gd name="connsiteX59" fmla="*/ 4290 w 10000"/>
                    <a:gd name="connsiteY59" fmla="*/ 9884 h 10000"/>
                    <a:gd name="connsiteX60" fmla="*/ 4047 w 10000"/>
                    <a:gd name="connsiteY60" fmla="*/ 9957 h 10000"/>
                    <a:gd name="connsiteX61" fmla="*/ 3798 w 10000"/>
                    <a:gd name="connsiteY61" fmla="*/ 9987 h 10000"/>
                    <a:gd name="connsiteX62" fmla="*/ 3538 w 10000"/>
                    <a:gd name="connsiteY62" fmla="*/ 10000 h 10000"/>
                    <a:gd name="connsiteX63" fmla="*/ 3277 w 10000"/>
                    <a:gd name="connsiteY63" fmla="*/ 9987 h 10000"/>
                    <a:gd name="connsiteX64" fmla="*/ 3029 w 10000"/>
                    <a:gd name="connsiteY64" fmla="*/ 9957 h 10000"/>
                    <a:gd name="connsiteX65" fmla="*/ 2786 w 10000"/>
                    <a:gd name="connsiteY65" fmla="*/ 9884 h 10000"/>
                    <a:gd name="connsiteX66" fmla="*/ 2600 w 10000"/>
                    <a:gd name="connsiteY66" fmla="*/ 9801 h 10000"/>
                    <a:gd name="connsiteX67" fmla="*/ 2439 w 10000"/>
                    <a:gd name="connsiteY67" fmla="*/ 9698 h 10000"/>
                    <a:gd name="connsiteX68" fmla="*/ 2302 w 10000"/>
                    <a:gd name="connsiteY68" fmla="*/ 9566 h 10000"/>
                    <a:gd name="connsiteX69" fmla="*/ 2247 w 10000"/>
                    <a:gd name="connsiteY69" fmla="*/ 9436 h 10000"/>
                    <a:gd name="connsiteX70" fmla="*/ 2221 w 10000"/>
                    <a:gd name="connsiteY70" fmla="*/ 9300 h 10000"/>
                    <a:gd name="connsiteX71" fmla="*/ 2202 w 10000"/>
                    <a:gd name="connsiteY71" fmla="*/ 2846 h 10000"/>
                    <a:gd name="connsiteX72" fmla="*/ 2221 w 10000"/>
                    <a:gd name="connsiteY72" fmla="*/ 1588 h 10000"/>
                    <a:gd name="connsiteX73" fmla="*/ 2146 w 10000"/>
                    <a:gd name="connsiteY73" fmla="*/ 1704 h 10000"/>
                    <a:gd name="connsiteX74" fmla="*/ 2046 w 10000"/>
                    <a:gd name="connsiteY74" fmla="*/ 1936 h 10000"/>
                    <a:gd name="connsiteX75" fmla="*/ 1924 w 10000"/>
                    <a:gd name="connsiteY75" fmla="*/ 2202 h 10000"/>
                    <a:gd name="connsiteX76" fmla="*/ 1848 w 10000"/>
                    <a:gd name="connsiteY76" fmla="*/ 2517 h 10000"/>
                    <a:gd name="connsiteX77" fmla="*/ 1790 w 10000"/>
                    <a:gd name="connsiteY77" fmla="*/ 2850 h 10000"/>
                    <a:gd name="connsiteX78" fmla="*/ 1 w 10000"/>
                    <a:gd name="connsiteY78" fmla="*/ 2849 h 10000"/>
                    <a:gd name="connsiteX79" fmla="*/ 34 w 10000"/>
                    <a:gd name="connsiteY79" fmla="*/ 2533 h 10000"/>
                    <a:gd name="connsiteX80" fmla="*/ 109 w 10000"/>
                    <a:gd name="connsiteY80" fmla="*/ 2198 h 10000"/>
                    <a:gd name="connsiteX81" fmla="*/ 207 w 10000"/>
                    <a:gd name="connsiteY81" fmla="*/ 1890 h 10000"/>
                    <a:gd name="connsiteX82" fmla="*/ 339 w 10000"/>
                    <a:gd name="connsiteY82" fmla="*/ 1621 h 10000"/>
                    <a:gd name="connsiteX83" fmla="*/ 464 w 10000"/>
                    <a:gd name="connsiteY83" fmla="*/ 1379 h 10000"/>
                    <a:gd name="connsiteX84" fmla="*/ 612 w 10000"/>
                    <a:gd name="connsiteY84" fmla="*/ 1151 h 10000"/>
                    <a:gd name="connsiteX85" fmla="*/ 792 w 10000"/>
                    <a:gd name="connsiteY85" fmla="*/ 958 h 10000"/>
                    <a:gd name="connsiteX86" fmla="*/ 967 w 10000"/>
                    <a:gd name="connsiteY86" fmla="*/ 789 h 10000"/>
                    <a:gd name="connsiteX87" fmla="*/ 1146 w 10000"/>
                    <a:gd name="connsiteY87" fmla="*/ 620 h 10000"/>
                    <a:gd name="connsiteX88" fmla="*/ 1351 w 10000"/>
                    <a:gd name="connsiteY88" fmla="*/ 484 h 10000"/>
                    <a:gd name="connsiteX89" fmla="*/ 1762 w 10000"/>
                    <a:gd name="connsiteY89" fmla="*/ 265 h 10000"/>
                    <a:gd name="connsiteX90" fmla="*/ 2178 w 10000"/>
                    <a:gd name="connsiteY90" fmla="*/ 126 h 10000"/>
                    <a:gd name="connsiteX91" fmla="*/ 2357 w 10000"/>
                    <a:gd name="connsiteY91" fmla="*/ 86 h 10000"/>
                    <a:gd name="connsiteX92" fmla="*/ 2512 w 10000"/>
                    <a:gd name="connsiteY92" fmla="*/ 60 h 10000"/>
                    <a:gd name="connsiteX93" fmla="*/ 2936 w 10000"/>
                    <a:gd name="connsiteY9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211 w 10000"/>
                    <a:gd name="connsiteY26" fmla="*/ 2863 h 10000"/>
                    <a:gd name="connsiteX27" fmla="*/ 8192 w 10000"/>
                    <a:gd name="connsiteY27" fmla="*/ 2689 h 10000"/>
                    <a:gd name="connsiteX28" fmla="*/ 8142 w 10000"/>
                    <a:gd name="connsiteY28" fmla="*/ 2414 h 10000"/>
                    <a:gd name="connsiteX29" fmla="*/ 8068 w 10000"/>
                    <a:gd name="connsiteY29" fmla="*/ 2162 h 10000"/>
                    <a:gd name="connsiteX30" fmla="*/ 7969 w 10000"/>
                    <a:gd name="connsiteY30" fmla="*/ 1940 h 10000"/>
                    <a:gd name="connsiteX31" fmla="*/ 7876 w 10000"/>
                    <a:gd name="connsiteY31" fmla="*/ 1757 h 10000"/>
                    <a:gd name="connsiteX32" fmla="*/ 7794 w 10000"/>
                    <a:gd name="connsiteY32" fmla="*/ 1621 h 10000"/>
                    <a:gd name="connsiteX33" fmla="*/ 7772 w 10000"/>
                    <a:gd name="connsiteY33" fmla="*/ 2863 h 10000"/>
                    <a:gd name="connsiteX34" fmla="*/ 7794 w 10000"/>
                    <a:gd name="connsiteY34" fmla="*/ 9297 h 10000"/>
                    <a:gd name="connsiteX35" fmla="*/ 7763 w 10000"/>
                    <a:gd name="connsiteY35" fmla="*/ 9443 h 10000"/>
                    <a:gd name="connsiteX36" fmla="*/ 7682 w 10000"/>
                    <a:gd name="connsiteY36" fmla="*/ 9569 h 10000"/>
                    <a:gd name="connsiteX37" fmla="*/ 7553 w 10000"/>
                    <a:gd name="connsiteY37" fmla="*/ 9698 h 10000"/>
                    <a:gd name="connsiteX38" fmla="*/ 7391 w 10000"/>
                    <a:gd name="connsiteY38" fmla="*/ 9801 h 10000"/>
                    <a:gd name="connsiteX39" fmla="*/ 7204 w 10000"/>
                    <a:gd name="connsiteY39" fmla="*/ 9881 h 10000"/>
                    <a:gd name="connsiteX40" fmla="*/ 6980 w 10000"/>
                    <a:gd name="connsiteY40" fmla="*/ 9957 h 10000"/>
                    <a:gd name="connsiteX41" fmla="*/ 6721 w 10000"/>
                    <a:gd name="connsiteY41" fmla="*/ 9987 h 10000"/>
                    <a:gd name="connsiteX42" fmla="*/ 6453 w 10000"/>
                    <a:gd name="connsiteY42" fmla="*/ 10000 h 10000"/>
                    <a:gd name="connsiteX43" fmla="*/ 6186 w 10000"/>
                    <a:gd name="connsiteY43" fmla="*/ 9987 h 10000"/>
                    <a:gd name="connsiteX44" fmla="*/ 5936 w 10000"/>
                    <a:gd name="connsiteY44" fmla="*/ 9957 h 10000"/>
                    <a:gd name="connsiteX45" fmla="*/ 5726 w 10000"/>
                    <a:gd name="connsiteY45" fmla="*/ 9884 h 10000"/>
                    <a:gd name="connsiteX46" fmla="*/ 5509 w 10000"/>
                    <a:gd name="connsiteY46" fmla="*/ 9801 h 10000"/>
                    <a:gd name="connsiteX47" fmla="*/ 5342 w 10000"/>
                    <a:gd name="connsiteY47" fmla="*/ 9695 h 10000"/>
                    <a:gd name="connsiteX48" fmla="*/ 5242 w 10000"/>
                    <a:gd name="connsiteY48" fmla="*/ 9569 h 10000"/>
                    <a:gd name="connsiteX49" fmla="*/ 5161 w 10000"/>
                    <a:gd name="connsiteY49" fmla="*/ 9443 h 10000"/>
                    <a:gd name="connsiteX50" fmla="*/ 5130 w 10000"/>
                    <a:gd name="connsiteY50" fmla="*/ 9300 h 10000"/>
                    <a:gd name="connsiteX51" fmla="*/ 5130 w 10000"/>
                    <a:gd name="connsiteY51" fmla="*/ 4559 h 10000"/>
                    <a:gd name="connsiteX52" fmla="*/ 4860 w 10000"/>
                    <a:gd name="connsiteY52" fmla="*/ 4559 h 10000"/>
                    <a:gd name="connsiteX53" fmla="*/ 4860 w 10000"/>
                    <a:gd name="connsiteY53" fmla="*/ 9297 h 10000"/>
                    <a:gd name="connsiteX54" fmla="*/ 4829 w 10000"/>
                    <a:gd name="connsiteY54" fmla="*/ 9436 h 10000"/>
                    <a:gd name="connsiteX55" fmla="*/ 4780 w 10000"/>
                    <a:gd name="connsiteY55" fmla="*/ 9566 h 10000"/>
                    <a:gd name="connsiteX56" fmla="*/ 4637 w 10000"/>
                    <a:gd name="connsiteY56" fmla="*/ 9698 h 10000"/>
                    <a:gd name="connsiteX57" fmla="*/ 4482 w 10000"/>
                    <a:gd name="connsiteY57" fmla="*/ 9801 h 10000"/>
                    <a:gd name="connsiteX58" fmla="*/ 4290 w 10000"/>
                    <a:gd name="connsiteY58" fmla="*/ 9884 h 10000"/>
                    <a:gd name="connsiteX59" fmla="*/ 4047 w 10000"/>
                    <a:gd name="connsiteY59" fmla="*/ 9957 h 10000"/>
                    <a:gd name="connsiteX60" fmla="*/ 3798 w 10000"/>
                    <a:gd name="connsiteY60" fmla="*/ 9987 h 10000"/>
                    <a:gd name="connsiteX61" fmla="*/ 3538 w 10000"/>
                    <a:gd name="connsiteY61" fmla="*/ 10000 h 10000"/>
                    <a:gd name="connsiteX62" fmla="*/ 3277 w 10000"/>
                    <a:gd name="connsiteY62" fmla="*/ 9987 h 10000"/>
                    <a:gd name="connsiteX63" fmla="*/ 3029 w 10000"/>
                    <a:gd name="connsiteY63" fmla="*/ 9957 h 10000"/>
                    <a:gd name="connsiteX64" fmla="*/ 2786 w 10000"/>
                    <a:gd name="connsiteY64" fmla="*/ 9884 h 10000"/>
                    <a:gd name="connsiteX65" fmla="*/ 2600 w 10000"/>
                    <a:gd name="connsiteY65" fmla="*/ 9801 h 10000"/>
                    <a:gd name="connsiteX66" fmla="*/ 2439 w 10000"/>
                    <a:gd name="connsiteY66" fmla="*/ 9698 h 10000"/>
                    <a:gd name="connsiteX67" fmla="*/ 2302 w 10000"/>
                    <a:gd name="connsiteY67" fmla="*/ 9566 h 10000"/>
                    <a:gd name="connsiteX68" fmla="*/ 2247 w 10000"/>
                    <a:gd name="connsiteY68" fmla="*/ 9436 h 10000"/>
                    <a:gd name="connsiteX69" fmla="*/ 2221 w 10000"/>
                    <a:gd name="connsiteY69" fmla="*/ 9300 h 10000"/>
                    <a:gd name="connsiteX70" fmla="*/ 2202 w 10000"/>
                    <a:gd name="connsiteY70" fmla="*/ 2846 h 10000"/>
                    <a:gd name="connsiteX71" fmla="*/ 2221 w 10000"/>
                    <a:gd name="connsiteY71" fmla="*/ 1588 h 10000"/>
                    <a:gd name="connsiteX72" fmla="*/ 2146 w 10000"/>
                    <a:gd name="connsiteY72" fmla="*/ 1704 h 10000"/>
                    <a:gd name="connsiteX73" fmla="*/ 2046 w 10000"/>
                    <a:gd name="connsiteY73" fmla="*/ 1936 h 10000"/>
                    <a:gd name="connsiteX74" fmla="*/ 1924 w 10000"/>
                    <a:gd name="connsiteY74" fmla="*/ 2202 h 10000"/>
                    <a:gd name="connsiteX75" fmla="*/ 1848 w 10000"/>
                    <a:gd name="connsiteY75" fmla="*/ 2517 h 10000"/>
                    <a:gd name="connsiteX76" fmla="*/ 1790 w 10000"/>
                    <a:gd name="connsiteY76" fmla="*/ 2850 h 10000"/>
                    <a:gd name="connsiteX77" fmla="*/ 1 w 10000"/>
                    <a:gd name="connsiteY77" fmla="*/ 2849 h 10000"/>
                    <a:gd name="connsiteX78" fmla="*/ 34 w 10000"/>
                    <a:gd name="connsiteY78" fmla="*/ 2533 h 10000"/>
                    <a:gd name="connsiteX79" fmla="*/ 109 w 10000"/>
                    <a:gd name="connsiteY79" fmla="*/ 2198 h 10000"/>
                    <a:gd name="connsiteX80" fmla="*/ 207 w 10000"/>
                    <a:gd name="connsiteY80" fmla="*/ 1890 h 10000"/>
                    <a:gd name="connsiteX81" fmla="*/ 339 w 10000"/>
                    <a:gd name="connsiteY81" fmla="*/ 1621 h 10000"/>
                    <a:gd name="connsiteX82" fmla="*/ 464 w 10000"/>
                    <a:gd name="connsiteY82" fmla="*/ 1379 h 10000"/>
                    <a:gd name="connsiteX83" fmla="*/ 612 w 10000"/>
                    <a:gd name="connsiteY83" fmla="*/ 1151 h 10000"/>
                    <a:gd name="connsiteX84" fmla="*/ 792 w 10000"/>
                    <a:gd name="connsiteY84" fmla="*/ 958 h 10000"/>
                    <a:gd name="connsiteX85" fmla="*/ 967 w 10000"/>
                    <a:gd name="connsiteY85" fmla="*/ 789 h 10000"/>
                    <a:gd name="connsiteX86" fmla="*/ 1146 w 10000"/>
                    <a:gd name="connsiteY86" fmla="*/ 620 h 10000"/>
                    <a:gd name="connsiteX87" fmla="*/ 1351 w 10000"/>
                    <a:gd name="connsiteY87" fmla="*/ 484 h 10000"/>
                    <a:gd name="connsiteX88" fmla="*/ 1762 w 10000"/>
                    <a:gd name="connsiteY88" fmla="*/ 265 h 10000"/>
                    <a:gd name="connsiteX89" fmla="*/ 2178 w 10000"/>
                    <a:gd name="connsiteY89" fmla="*/ 126 h 10000"/>
                    <a:gd name="connsiteX90" fmla="*/ 2357 w 10000"/>
                    <a:gd name="connsiteY90" fmla="*/ 86 h 10000"/>
                    <a:gd name="connsiteX91" fmla="*/ 2512 w 10000"/>
                    <a:gd name="connsiteY91" fmla="*/ 60 h 10000"/>
                    <a:gd name="connsiteX92" fmla="*/ 2936 w 10000"/>
                    <a:gd name="connsiteY9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211 w 10000"/>
                    <a:gd name="connsiteY25" fmla="*/ 2863 h 10000"/>
                    <a:gd name="connsiteX26" fmla="*/ 8192 w 10000"/>
                    <a:gd name="connsiteY26" fmla="*/ 2689 h 10000"/>
                    <a:gd name="connsiteX27" fmla="*/ 8142 w 10000"/>
                    <a:gd name="connsiteY27" fmla="*/ 2414 h 10000"/>
                    <a:gd name="connsiteX28" fmla="*/ 8068 w 10000"/>
                    <a:gd name="connsiteY28" fmla="*/ 2162 h 10000"/>
                    <a:gd name="connsiteX29" fmla="*/ 7969 w 10000"/>
                    <a:gd name="connsiteY29" fmla="*/ 1940 h 10000"/>
                    <a:gd name="connsiteX30" fmla="*/ 7876 w 10000"/>
                    <a:gd name="connsiteY30" fmla="*/ 1757 h 10000"/>
                    <a:gd name="connsiteX31" fmla="*/ 7794 w 10000"/>
                    <a:gd name="connsiteY31" fmla="*/ 1621 h 10000"/>
                    <a:gd name="connsiteX32" fmla="*/ 7772 w 10000"/>
                    <a:gd name="connsiteY32" fmla="*/ 2863 h 10000"/>
                    <a:gd name="connsiteX33" fmla="*/ 7794 w 10000"/>
                    <a:gd name="connsiteY33" fmla="*/ 9297 h 10000"/>
                    <a:gd name="connsiteX34" fmla="*/ 7763 w 10000"/>
                    <a:gd name="connsiteY34" fmla="*/ 9443 h 10000"/>
                    <a:gd name="connsiteX35" fmla="*/ 7682 w 10000"/>
                    <a:gd name="connsiteY35" fmla="*/ 9569 h 10000"/>
                    <a:gd name="connsiteX36" fmla="*/ 7553 w 10000"/>
                    <a:gd name="connsiteY36" fmla="*/ 9698 h 10000"/>
                    <a:gd name="connsiteX37" fmla="*/ 7391 w 10000"/>
                    <a:gd name="connsiteY37" fmla="*/ 9801 h 10000"/>
                    <a:gd name="connsiteX38" fmla="*/ 7204 w 10000"/>
                    <a:gd name="connsiteY38" fmla="*/ 9881 h 10000"/>
                    <a:gd name="connsiteX39" fmla="*/ 6980 w 10000"/>
                    <a:gd name="connsiteY39" fmla="*/ 9957 h 10000"/>
                    <a:gd name="connsiteX40" fmla="*/ 6721 w 10000"/>
                    <a:gd name="connsiteY40" fmla="*/ 9987 h 10000"/>
                    <a:gd name="connsiteX41" fmla="*/ 6453 w 10000"/>
                    <a:gd name="connsiteY41" fmla="*/ 10000 h 10000"/>
                    <a:gd name="connsiteX42" fmla="*/ 6186 w 10000"/>
                    <a:gd name="connsiteY42" fmla="*/ 9987 h 10000"/>
                    <a:gd name="connsiteX43" fmla="*/ 5936 w 10000"/>
                    <a:gd name="connsiteY43" fmla="*/ 9957 h 10000"/>
                    <a:gd name="connsiteX44" fmla="*/ 5726 w 10000"/>
                    <a:gd name="connsiteY44" fmla="*/ 9884 h 10000"/>
                    <a:gd name="connsiteX45" fmla="*/ 5509 w 10000"/>
                    <a:gd name="connsiteY45" fmla="*/ 9801 h 10000"/>
                    <a:gd name="connsiteX46" fmla="*/ 5342 w 10000"/>
                    <a:gd name="connsiteY46" fmla="*/ 9695 h 10000"/>
                    <a:gd name="connsiteX47" fmla="*/ 5242 w 10000"/>
                    <a:gd name="connsiteY47" fmla="*/ 9569 h 10000"/>
                    <a:gd name="connsiteX48" fmla="*/ 5161 w 10000"/>
                    <a:gd name="connsiteY48" fmla="*/ 9443 h 10000"/>
                    <a:gd name="connsiteX49" fmla="*/ 5130 w 10000"/>
                    <a:gd name="connsiteY49" fmla="*/ 9300 h 10000"/>
                    <a:gd name="connsiteX50" fmla="*/ 5130 w 10000"/>
                    <a:gd name="connsiteY50" fmla="*/ 4559 h 10000"/>
                    <a:gd name="connsiteX51" fmla="*/ 4860 w 10000"/>
                    <a:gd name="connsiteY51" fmla="*/ 4559 h 10000"/>
                    <a:gd name="connsiteX52" fmla="*/ 4860 w 10000"/>
                    <a:gd name="connsiteY52" fmla="*/ 9297 h 10000"/>
                    <a:gd name="connsiteX53" fmla="*/ 4829 w 10000"/>
                    <a:gd name="connsiteY53" fmla="*/ 9436 h 10000"/>
                    <a:gd name="connsiteX54" fmla="*/ 4780 w 10000"/>
                    <a:gd name="connsiteY54" fmla="*/ 9566 h 10000"/>
                    <a:gd name="connsiteX55" fmla="*/ 4637 w 10000"/>
                    <a:gd name="connsiteY55" fmla="*/ 9698 h 10000"/>
                    <a:gd name="connsiteX56" fmla="*/ 4482 w 10000"/>
                    <a:gd name="connsiteY56" fmla="*/ 9801 h 10000"/>
                    <a:gd name="connsiteX57" fmla="*/ 4290 w 10000"/>
                    <a:gd name="connsiteY57" fmla="*/ 9884 h 10000"/>
                    <a:gd name="connsiteX58" fmla="*/ 4047 w 10000"/>
                    <a:gd name="connsiteY58" fmla="*/ 9957 h 10000"/>
                    <a:gd name="connsiteX59" fmla="*/ 3798 w 10000"/>
                    <a:gd name="connsiteY59" fmla="*/ 9987 h 10000"/>
                    <a:gd name="connsiteX60" fmla="*/ 3538 w 10000"/>
                    <a:gd name="connsiteY60" fmla="*/ 10000 h 10000"/>
                    <a:gd name="connsiteX61" fmla="*/ 3277 w 10000"/>
                    <a:gd name="connsiteY61" fmla="*/ 9987 h 10000"/>
                    <a:gd name="connsiteX62" fmla="*/ 3029 w 10000"/>
                    <a:gd name="connsiteY62" fmla="*/ 9957 h 10000"/>
                    <a:gd name="connsiteX63" fmla="*/ 2786 w 10000"/>
                    <a:gd name="connsiteY63" fmla="*/ 9884 h 10000"/>
                    <a:gd name="connsiteX64" fmla="*/ 2600 w 10000"/>
                    <a:gd name="connsiteY64" fmla="*/ 9801 h 10000"/>
                    <a:gd name="connsiteX65" fmla="*/ 2439 w 10000"/>
                    <a:gd name="connsiteY65" fmla="*/ 9698 h 10000"/>
                    <a:gd name="connsiteX66" fmla="*/ 2302 w 10000"/>
                    <a:gd name="connsiteY66" fmla="*/ 9566 h 10000"/>
                    <a:gd name="connsiteX67" fmla="*/ 2247 w 10000"/>
                    <a:gd name="connsiteY67" fmla="*/ 9436 h 10000"/>
                    <a:gd name="connsiteX68" fmla="*/ 2221 w 10000"/>
                    <a:gd name="connsiteY68" fmla="*/ 9300 h 10000"/>
                    <a:gd name="connsiteX69" fmla="*/ 2202 w 10000"/>
                    <a:gd name="connsiteY69" fmla="*/ 2846 h 10000"/>
                    <a:gd name="connsiteX70" fmla="*/ 2221 w 10000"/>
                    <a:gd name="connsiteY70" fmla="*/ 1588 h 10000"/>
                    <a:gd name="connsiteX71" fmla="*/ 2146 w 10000"/>
                    <a:gd name="connsiteY71" fmla="*/ 1704 h 10000"/>
                    <a:gd name="connsiteX72" fmla="*/ 2046 w 10000"/>
                    <a:gd name="connsiteY72" fmla="*/ 1936 h 10000"/>
                    <a:gd name="connsiteX73" fmla="*/ 1924 w 10000"/>
                    <a:gd name="connsiteY73" fmla="*/ 2202 h 10000"/>
                    <a:gd name="connsiteX74" fmla="*/ 1848 w 10000"/>
                    <a:gd name="connsiteY74" fmla="*/ 2517 h 10000"/>
                    <a:gd name="connsiteX75" fmla="*/ 1790 w 10000"/>
                    <a:gd name="connsiteY75" fmla="*/ 2850 h 10000"/>
                    <a:gd name="connsiteX76" fmla="*/ 1 w 10000"/>
                    <a:gd name="connsiteY76" fmla="*/ 2849 h 10000"/>
                    <a:gd name="connsiteX77" fmla="*/ 34 w 10000"/>
                    <a:gd name="connsiteY77" fmla="*/ 2533 h 10000"/>
                    <a:gd name="connsiteX78" fmla="*/ 109 w 10000"/>
                    <a:gd name="connsiteY78" fmla="*/ 2198 h 10000"/>
                    <a:gd name="connsiteX79" fmla="*/ 207 w 10000"/>
                    <a:gd name="connsiteY79" fmla="*/ 1890 h 10000"/>
                    <a:gd name="connsiteX80" fmla="*/ 339 w 10000"/>
                    <a:gd name="connsiteY80" fmla="*/ 1621 h 10000"/>
                    <a:gd name="connsiteX81" fmla="*/ 464 w 10000"/>
                    <a:gd name="connsiteY81" fmla="*/ 1379 h 10000"/>
                    <a:gd name="connsiteX82" fmla="*/ 612 w 10000"/>
                    <a:gd name="connsiteY82" fmla="*/ 1151 h 10000"/>
                    <a:gd name="connsiteX83" fmla="*/ 792 w 10000"/>
                    <a:gd name="connsiteY83" fmla="*/ 958 h 10000"/>
                    <a:gd name="connsiteX84" fmla="*/ 967 w 10000"/>
                    <a:gd name="connsiteY84" fmla="*/ 789 h 10000"/>
                    <a:gd name="connsiteX85" fmla="*/ 1146 w 10000"/>
                    <a:gd name="connsiteY85" fmla="*/ 620 h 10000"/>
                    <a:gd name="connsiteX86" fmla="*/ 1351 w 10000"/>
                    <a:gd name="connsiteY86" fmla="*/ 484 h 10000"/>
                    <a:gd name="connsiteX87" fmla="*/ 1762 w 10000"/>
                    <a:gd name="connsiteY87" fmla="*/ 265 h 10000"/>
                    <a:gd name="connsiteX88" fmla="*/ 2178 w 10000"/>
                    <a:gd name="connsiteY88" fmla="*/ 126 h 10000"/>
                    <a:gd name="connsiteX89" fmla="*/ 2357 w 10000"/>
                    <a:gd name="connsiteY89" fmla="*/ 86 h 10000"/>
                    <a:gd name="connsiteX90" fmla="*/ 2512 w 10000"/>
                    <a:gd name="connsiteY90" fmla="*/ 60 h 10000"/>
                    <a:gd name="connsiteX91" fmla="*/ 2936 w 10000"/>
                    <a:gd name="connsiteY9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8211 w 10000"/>
                    <a:gd name="connsiteY24" fmla="*/ 2863 h 10000"/>
                    <a:gd name="connsiteX25" fmla="*/ 8192 w 10000"/>
                    <a:gd name="connsiteY25" fmla="*/ 2689 h 10000"/>
                    <a:gd name="connsiteX26" fmla="*/ 8142 w 10000"/>
                    <a:gd name="connsiteY26" fmla="*/ 2414 h 10000"/>
                    <a:gd name="connsiteX27" fmla="*/ 8068 w 10000"/>
                    <a:gd name="connsiteY27" fmla="*/ 2162 h 10000"/>
                    <a:gd name="connsiteX28" fmla="*/ 7969 w 10000"/>
                    <a:gd name="connsiteY28" fmla="*/ 1940 h 10000"/>
                    <a:gd name="connsiteX29" fmla="*/ 7876 w 10000"/>
                    <a:gd name="connsiteY29" fmla="*/ 1757 h 10000"/>
                    <a:gd name="connsiteX30" fmla="*/ 7794 w 10000"/>
                    <a:gd name="connsiteY30" fmla="*/ 1621 h 10000"/>
                    <a:gd name="connsiteX31" fmla="*/ 7772 w 10000"/>
                    <a:gd name="connsiteY31" fmla="*/ 2863 h 10000"/>
                    <a:gd name="connsiteX32" fmla="*/ 7794 w 10000"/>
                    <a:gd name="connsiteY32" fmla="*/ 9297 h 10000"/>
                    <a:gd name="connsiteX33" fmla="*/ 7763 w 10000"/>
                    <a:gd name="connsiteY33" fmla="*/ 9443 h 10000"/>
                    <a:gd name="connsiteX34" fmla="*/ 7682 w 10000"/>
                    <a:gd name="connsiteY34" fmla="*/ 9569 h 10000"/>
                    <a:gd name="connsiteX35" fmla="*/ 7553 w 10000"/>
                    <a:gd name="connsiteY35" fmla="*/ 9698 h 10000"/>
                    <a:gd name="connsiteX36" fmla="*/ 7391 w 10000"/>
                    <a:gd name="connsiteY36" fmla="*/ 9801 h 10000"/>
                    <a:gd name="connsiteX37" fmla="*/ 7204 w 10000"/>
                    <a:gd name="connsiteY37" fmla="*/ 9881 h 10000"/>
                    <a:gd name="connsiteX38" fmla="*/ 6980 w 10000"/>
                    <a:gd name="connsiteY38" fmla="*/ 9957 h 10000"/>
                    <a:gd name="connsiteX39" fmla="*/ 6721 w 10000"/>
                    <a:gd name="connsiteY39" fmla="*/ 9987 h 10000"/>
                    <a:gd name="connsiteX40" fmla="*/ 6453 w 10000"/>
                    <a:gd name="connsiteY40" fmla="*/ 10000 h 10000"/>
                    <a:gd name="connsiteX41" fmla="*/ 6186 w 10000"/>
                    <a:gd name="connsiteY41" fmla="*/ 9987 h 10000"/>
                    <a:gd name="connsiteX42" fmla="*/ 5936 w 10000"/>
                    <a:gd name="connsiteY42" fmla="*/ 9957 h 10000"/>
                    <a:gd name="connsiteX43" fmla="*/ 5726 w 10000"/>
                    <a:gd name="connsiteY43" fmla="*/ 9884 h 10000"/>
                    <a:gd name="connsiteX44" fmla="*/ 5509 w 10000"/>
                    <a:gd name="connsiteY44" fmla="*/ 9801 h 10000"/>
                    <a:gd name="connsiteX45" fmla="*/ 5342 w 10000"/>
                    <a:gd name="connsiteY45" fmla="*/ 9695 h 10000"/>
                    <a:gd name="connsiteX46" fmla="*/ 5242 w 10000"/>
                    <a:gd name="connsiteY46" fmla="*/ 9569 h 10000"/>
                    <a:gd name="connsiteX47" fmla="*/ 5161 w 10000"/>
                    <a:gd name="connsiteY47" fmla="*/ 9443 h 10000"/>
                    <a:gd name="connsiteX48" fmla="*/ 5130 w 10000"/>
                    <a:gd name="connsiteY48" fmla="*/ 9300 h 10000"/>
                    <a:gd name="connsiteX49" fmla="*/ 5130 w 10000"/>
                    <a:gd name="connsiteY49" fmla="*/ 4559 h 10000"/>
                    <a:gd name="connsiteX50" fmla="*/ 4860 w 10000"/>
                    <a:gd name="connsiteY50" fmla="*/ 4559 h 10000"/>
                    <a:gd name="connsiteX51" fmla="*/ 4860 w 10000"/>
                    <a:gd name="connsiteY51" fmla="*/ 9297 h 10000"/>
                    <a:gd name="connsiteX52" fmla="*/ 4829 w 10000"/>
                    <a:gd name="connsiteY52" fmla="*/ 9436 h 10000"/>
                    <a:gd name="connsiteX53" fmla="*/ 4780 w 10000"/>
                    <a:gd name="connsiteY53" fmla="*/ 9566 h 10000"/>
                    <a:gd name="connsiteX54" fmla="*/ 4637 w 10000"/>
                    <a:gd name="connsiteY54" fmla="*/ 9698 h 10000"/>
                    <a:gd name="connsiteX55" fmla="*/ 4482 w 10000"/>
                    <a:gd name="connsiteY55" fmla="*/ 9801 h 10000"/>
                    <a:gd name="connsiteX56" fmla="*/ 4290 w 10000"/>
                    <a:gd name="connsiteY56" fmla="*/ 9884 h 10000"/>
                    <a:gd name="connsiteX57" fmla="*/ 4047 w 10000"/>
                    <a:gd name="connsiteY57" fmla="*/ 9957 h 10000"/>
                    <a:gd name="connsiteX58" fmla="*/ 3798 w 10000"/>
                    <a:gd name="connsiteY58" fmla="*/ 9987 h 10000"/>
                    <a:gd name="connsiteX59" fmla="*/ 3538 w 10000"/>
                    <a:gd name="connsiteY59" fmla="*/ 10000 h 10000"/>
                    <a:gd name="connsiteX60" fmla="*/ 3277 w 10000"/>
                    <a:gd name="connsiteY60" fmla="*/ 9987 h 10000"/>
                    <a:gd name="connsiteX61" fmla="*/ 3029 w 10000"/>
                    <a:gd name="connsiteY61" fmla="*/ 9957 h 10000"/>
                    <a:gd name="connsiteX62" fmla="*/ 2786 w 10000"/>
                    <a:gd name="connsiteY62" fmla="*/ 9884 h 10000"/>
                    <a:gd name="connsiteX63" fmla="*/ 2600 w 10000"/>
                    <a:gd name="connsiteY63" fmla="*/ 9801 h 10000"/>
                    <a:gd name="connsiteX64" fmla="*/ 2439 w 10000"/>
                    <a:gd name="connsiteY64" fmla="*/ 9698 h 10000"/>
                    <a:gd name="connsiteX65" fmla="*/ 2302 w 10000"/>
                    <a:gd name="connsiteY65" fmla="*/ 9566 h 10000"/>
                    <a:gd name="connsiteX66" fmla="*/ 2247 w 10000"/>
                    <a:gd name="connsiteY66" fmla="*/ 9436 h 10000"/>
                    <a:gd name="connsiteX67" fmla="*/ 2221 w 10000"/>
                    <a:gd name="connsiteY67" fmla="*/ 9300 h 10000"/>
                    <a:gd name="connsiteX68" fmla="*/ 2202 w 10000"/>
                    <a:gd name="connsiteY68" fmla="*/ 2846 h 10000"/>
                    <a:gd name="connsiteX69" fmla="*/ 2221 w 10000"/>
                    <a:gd name="connsiteY69" fmla="*/ 1588 h 10000"/>
                    <a:gd name="connsiteX70" fmla="*/ 2146 w 10000"/>
                    <a:gd name="connsiteY70" fmla="*/ 1704 h 10000"/>
                    <a:gd name="connsiteX71" fmla="*/ 2046 w 10000"/>
                    <a:gd name="connsiteY71" fmla="*/ 1936 h 10000"/>
                    <a:gd name="connsiteX72" fmla="*/ 1924 w 10000"/>
                    <a:gd name="connsiteY72" fmla="*/ 2202 h 10000"/>
                    <a:gd name="connsiteX73" fmla="*/ 1848 w 10000"/>
                    <a:gd name="connsiteY73" fmla="*/ 2517 h 10000"/>
                    <a:gd name="connsiteX74" fmla="*/ 1790 w 10000"/>
                    <a:gd name="connsiteY74" fmla="*/ 2850 h 10000"/>
                    <a:gd name="connsiteX75" fmla="*/ 1 w 10000"/>
                    <a:gd name="connsiteY75" fmla="*/ 2849 h 10000"/>
                    <a:gd name="connsiteX76" fmla="*/ 34 w 10000"/>
                    <a:gd name="connsiteY76" fmla="*/ 2533 h 10000"/>
                    <a:gd name="connsiteX77" fmla="*/ 109 w 10000"/>
                    <a:gd name="connsiteY77" fmla="*/ 2198 h 10000"/>
                    <a:gd name="connsiteX78" fmla="*/ 207 w 10000"/>
                    <a:gd name="connsiteY78" fmla="*/ 1890 h 10000"/>
                    <a:gd name="connsiteX79" fmla="*/ 339 w 10000"/>
                    <a:gd name="connsiteY79" fmla="*/ 1621 h 10000"/>
                    <a:gd name="connsiteX80" fmla="*/ 464 w 10000"/>
                    <a:gd name="connsiteY80" fmla="*/ 1379 h 10000"/>
                    <a:gd name="connsiteX81" fmla="*/ 612 w 10000"/>
                    <a:gd name="connsiteY81" fmla="*/ 1151 h 10000"/>
                    <a:gd name="connsiteX82" fmla="*/ 792 w 10000"/>
                    <a:gd name="connsiteY82" fmla="*/ 958 h 10000"/>
                    <a:gd name="connsiteX83" fmla="*/ 967 w 10000"/>
                    <a:gd name="connsiteY83" fmla="*/ 789 h 10000"/>
                    <a:gd name="connsiteX84" fmla="*/ 1146 w 10000"/>
                    <a:gd name="connsiteY84" fmla="*/ 620 h 10000"/>
                    <a:gd name="connsiteX85" fmla="*/ 1351 w 10000"/>
                    <a:gd name="connsiteY85" fmla="*/ 484 h 10000"/>
                    <a:gd name="connsiteX86" fmla="*/ 1762 w 10000"/>
                    <a:gd name="connsiteY86" fmla="*/ 265 h 10000"/>
                    <a:gd name="connsiteX87" fmla="*/ 2178 w 10000"/>
                    <a:gd name="connsiteY87" fmla="*/ 126 h 10000"/>
                    <a:gd name="connsiteX88" fmla="*/ 2357 w 10000"/>
                    <a:gd name="connsiteY88" fmla="*/ 86 h 10000"/>
                    <a:gd name="connsiteX89" fmla="*/ 2512 w 10000"/>
                    <a:gd name="connsiteY89" fmla="*/ 60 h 10000"/>
                    <a:gd name="connsiteX90" fmla="*/ 2936 w 10000"/>
                    <a:gd name="connsiteY9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8211 w 10000"/>
                    <a:gd name="connsiteY23" fmla="*/ 2863 h 10000"/>
                    <a:gd name="connsiteX24" fmla="*/ 8192 w 10000"/>
                    <a:gd name="connsiteY24" fmla="*/ 2689 h 10000"/>
                    <a:gd name="connsiteX25" fmla="*/ 8142 w 10000"/>
                    <a:gd name="connsiteY25" fmla="*/ 2414 h 10000"/>
                    <a:gd name="connsiteX26" fmla="*/ 8068 w 10000"/>
                    <a:gd name="connsiteY26" fmla="*/ 2162 h 10000"/>
                    <a:gd name="connsiteX27" fmla="*/ 7969 w 10000"/>
                    <a:gd name="connsiteY27" fmla="*/ 1940 h 10000"/>
                    <a:gd name="connsiteX28" fmla="*/ 7876 w 10000"/>
                    <a:gd name="connsiteY28" fmla="*/ 1757 h 10000"/>
                    <a:gd name="connsiteX29" fmla="*/ 7794 w 10000"/>
                    <a:gd name="connsiteY29" fmla="*/ 1621 h 10000"/>
                    <a:gd name="connsiteX30" fmla="*/ 7772 w 10000"/>
                    <a:gd name="connsiteY30" fmla="*/ 2863 h 10000"/>
                    <a:gd name="connsiteX31" fmla="*/ 7794 w 10000"/>
                    <a:gd name="connsiteY31" fmla="*/ 9297 h 10000"/>
                    <a:gd name="connsiteX32" fmla="*/ 7763 w 10000"/>
                    <a:gd name="connsiteY32" fmla="*/ 9443 h 10000"/>
                    <a:gd name="connsiteX33" fmla="*/ 7682 w 10000"/>
                    <a:gd name="connsiteY33" fmla="*/ 9569 h 10000"/>
                    <a:gd name="connsiteX34" fmla="*/ 7553 w 10000"/>
                    <a:gd name="connsiteY34" fmla="*/ 9698 h 10000"/>
                    <a:gd name="connsiteX35" fmla="*/ 7391 w 10000"/>
                    <a:gd name="connsiteY35" fmla="*/ 9801 h 10000"/>
                    <a:gd name="connsiteX36" fmla="*/ 7204 w 10000"/>
                    <a:gd name="connsiteY36" fmla="*/ 9881 h 10000"/>
                    <a:gd name="connsiteX37" fmla="*/ 6980 w 10000"/>
                    <a:gd name="connsiteY37" fmla="*/ 9957 h 10000"/>
                    <a:gd name="connsiteX38" fmla="*/ 6721 w 10000"/>
                    <a:gd name="connsiteY38" fmla="*/ 9987 h 10000"/>
                    <a:gd name="connsiteX39" fmla="*/ 6453 w 10000"/>
                    <a:gd name="connsiteY39" fmla="*/ 10000 h 10000"/>
                    <a:gd name="connsiteX40" fmla="*/ 6186 w 10000"/>
                    <a:gd name="connsiteY40" fmla="*/ 9987 h 10000"/>
                    <a:gd name="connsiteX41" fmla="*/ 5936 w 10000"/>
                    <a:gd name="connsiteY41" fmla="*/ 9957 h 10000"/>
                    <a:gd name="connsiteX42" fmla="*/ 5726 w 10000"/>
                    <a:gd name="connsiteY42" fmla="*/ 9884 h 10000"/>
                    <a:gd name="connsiteX43" fmla="*/ 5509 w 10000"/>
                    <a:gd name="connsiteY43" fmla="*/ 9801 h 10000"/>
                    <a:gd name="connsiteX44" fmla="*/ 5342 w 10000"/>
                    <a:gd name="connsiteY44" fmla="*/ 9695 h 10000"/>
                    <a:gd name="connsiteX45" fmla="*/ 5242 w 10000"/>
                    <a:gd name="connsiteY45" fmla="*/ 9569 h 10000"/>
                    <a:gd name="connsiteX46" fmla="*/ 5161 w 10000"/>
                    <a:gd name="connsiteY46" fmla="*/ 9443 h 10000"/>
                    <a:gd name="connsiteX47" fmla="*/ 5130 w 10000"/>
                    <a:gd name="connsiteY47" fmla="*/ 9300 h 10000"/>
                    <a:gd name="connsiteX48" fmla="*/ 5130 w 10000"/>
                    <a:gd name="connsiteY48" fmla="*/ 4559 h 10000"/>
                    <a:gd name="connsiteX49" fmla="*/ 4860 w 10000"/>
                    <a:gd name="connsiteY49" fmla="*/ 4559 h 10000"/>
                    <a:gd name="connsiteX50" fmla="*/ 4860 w 10000"/>
                    <a:gd name="connsiteY50" fmla="*/ 9297 h 10000"/>
                    <a:gd name="connsiteX51" fmla="*/ 4829 w 10000"/>
                    <a:gd name="connsiteY51" fmla="*/ 9436 h 10000"/>
                    <a:gd name="connsiteX52" fmla="*/ 4780 w 10000"/>
                    <a:gd name="connsiteY52" fmla="*/ 9566 h 10000"/>
                    <a:gd name="connsiteX53" fmla="*/ 4637 w 10000"/>
                    <a:gd name="connsiteY53" fmla="*/ 9698 h 10000"/>
                    <a:gd name="connsiteX54" fmla="*/ 4482 w 10000"/>
                    <a:gd name="connsiteY54" fmla="*/ 9801 h 10000"/>
                    <a:gd name="connsiteX55" fmla="*/ 4290 w 10000"/>
                    <a:gd name="connsiteY55" fmla="*/ 9884 h 10000"/>
                    <a:gd name="connsiteX56" fmla="*/ 4047 w 10000"/>
                    <a:gd name="connsiteY56" fmla="*/ 9957 h 10000"/>
                    <a:gd name="connsiteX57" fmla="*/ 3798 w 10000"/>
                    <a:gd name="connsiteY57" fmla="*/ 9987 h 10000"/>
                    <a:gd name="connsiteX58" fmla="*/ 3538 w 10000"/>
                    <a:gd name="connsiteY58" fmla="*/ 10000 h 10000"/>
                    <a:gd name="connsiteX59" fmla="*/ 3277 w 10000"/>
                    <a:gd name="connsiteY59" fmla="*/ 9987 h 10000"/>
                    <a:gd name="connsiteX60" fmla="*/ 3029 w 10000"/>
                    <a:gd name="connsiteY60" fmla="*/ 9957 h 10000"/>
                    <a:gd name="connsiteX61" fmla="*/ 2786 w 10000"/>
                    <a:gd name="connsiteY61" fmla="*/ 9884 h 10000"/>
                    <a:gd name="connsiteX62" fmla="*/ 2600 w 10000"/>
                    <a:gd name="connsiteY62" fmla="*/ 9801 h 10000"/>
                    <a:gd name="connsiteX63" fmla="*/ 2439 w 10000"/>
                    <a:gd name="connsiteY63" fmla="*/ 9698 h 10000"/>
                    <a:gd name="connsiteX64" fmla="*/ 2302 w 10000"/>
                    <a:gd name="connsiteY64" fmla="*/ 9566 h 10000"/>
                    <a:gd name="connsiteX65" fmla="*/ 2247 w 10000"/>
                    <a:gd name="connsiteY65" fmla="*/ 9436 h 10000"/>
                    <a:gd name="connsiteX66" fmla="*/ 2221 w 10000"/>
                    <a:gd name="connsiteY66" fmla="*/ 9300 h 10000"/>
                    <a:gd name="connsiteX67" fmla="*/ 2202 w 10000"/>
                    <a:gd name="connsiteY67" fmla="*/ 2846 h 10000"/>
                    <a:gd name="connsiteX68" fmla="*/ 2221 w 10000"/>
                    <a:gd name="connsiteY68" fmla="*/ 1588 h 10000"/>
                    <a:gd name="connsiteX69" fmla="*/ 2146 w 10000"/>
                    <a:gd name="connsiteY69" fmla="*/ 1704 h 10000"/>
                    <a:gd name="connsiteX70" fmla="*/ 2046 w 10000"/>
                    <a:gd name="connsiteY70" fmla="*/ 1936 h 10000"/>
                    <a:gd name="connsiteX71" fmla="*/ 1924 w 10000"/>
                    <a:gd name="connsiteY71" fmla="*/ 2202 h 10000"/>
                    <a:gd name="connsiteX72" fmla="*/ 1848 w 10000"/>
                    <a:gd name="connsiteY72" fmla="*/ 2517 h 10000"/>
                    <a:gd name="connsiteX73" fmla="*/ 1790 w 10000"/>
                    <a:gd name="connsiteY73" fmla="*/ 2850 h 10000"/>
                    <a:gd name="connsiteX74" fmla="*/ 1 w 10000"/>
                    <a:gd name="connsiteY74" fmla="*/ 2849 h 10000"/>
                    <a:gd name="connsiteX75" fmla="*/ 34 w 10000"/>
                    <a:gd name="connsiteY75" fmla="*/ 2533 h 10000"/>
                    <a:gd name="connsiteX76" fmla="*/ 109 w 10000"/>
                    <a:gd name="connsiteY76" fmla="*/ 2198 h 10000"/>
                    <a:gd name="connsiteX77" fmla="*/ 207 w 10000"/>
                    <a:gd name="connsiteY77" fmla="*/ 1890 h 10000"/>
                    <a:gd name="connsiteX78" fmla="*/ 339 w 10000"/>
                    <a:gd name="connsiteY78" fmla="*/ 1621 h 10000"/>
                    <a:gd name="connsiteX79" fmla="*/ 464 w 10000"/>
                    <a:gd name="connsiteY79" fmla="*/ 1379 h 10000"/>
                    <a:gd name="connsiteX80" fmla="*/ 612 w 10000"/>
                    <a:gd name="connsiteY80" fmla="*/ 1151 h 10000"/>
                    <a:gd name="connsiteX81" fmla="*/ 792 w 10000"/>
                    <a:gd name="connsiteY81" fmla="*/ 958 h 10000"/>
                    <a:gd name="connsiteX82" fmla="*/ 967 w 10000"/>
                    <a:gd name="connsiteY82" fmla="*/ 789 h 10000"/>
                    <a:gd name="connsiteX83" fmla="*/ 1146 w 10000"/>
                    <a:gd name="connsiteY83" fmla="*/ 620 h 10000"/>
                    <a:gd name="connsiteX84" fmla="*/ 1351 w 10000"/>
                    <a:gd name="connsiteY84" fmla="*/ 484 h 10000"/>
                    <a:gd name="connsiteX85" fmla="*/ 1762 w 10000"/>
                    <a:gd name="connsiteY85" fmla="*/ 265 h 10000"/>
                    <a:gd name="connsiteX86" fmla="*/ 2178 w 10000"/>
                    <a:gd name="connsiteY86" fmla="*/ 126 h 10000"/>
                    <a:gd name="connsiteX87" fmla="*/ 2357 w 10000"/>
                    <a:gd name="connsiteY87" fmla="*/ 86 h 10000"/>
                    <a:gd name="connsiteX88" fmla="*/ 2512 w 10000"/>
                    <a:gd name="connsiteY88" fmla="*/ 60 h 10000"/>
                    <a:gd name="connsiteX89" fmla="*/ 2936 w 10000"/>
                    <a:gd name="connsiteY8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8211 w 10000"/>
                    <a:gd name="connsiteY22" fmla="*/ 2863 h 10000"/>
                    <a:gd name="connsiteX23" fmla="*/ 8192 w 10000"/>
                    <a:gd name="connsiteY23" fmla="*/ 2689 h 10000"/>
                    <a:gd name="connsiteX24" fmla="*/ 8142 w 10000"/>
                    <a:gd name="connsiteY24" fmla="*/ 2414 h 10000"/>
                    <a:gd name="connsiteX25" fmla="*/ 8068 w 10000"/>
                    <a:gd name="connsiteY25" fmla="*/ 2162 h 10000"/>
                    <a:gd name="connsiteX26" fmla="*/ 7969 w 10000"/>
                    <a:gd name="connsiteY26" fmla="*/ 1940 h 10000"/>
                    <a:gd name="connsiteX27" fmla="*/ 7876 w 10000"/>
                    <a:gd name="connsiteY27" fmla="*/ 1757 h 10000"/>
                    <a:gd name="connsiteX28" fmla="*/ 7794 w 10000"/>
                    <a:gd name="connsiteY28" fmla="*/ 1621 h 10000"/>
                    <a:gd name="connsiteX29" fmla="*/ 7772 w 10000"/>
                    <a:gd name="connsiteY29" fmla="*/ 2863 h 10000"/>
                    <a:gd name="connsiteX30" fmla="*/ 7794 w 10000"/>
                    <a:gd name="connsiteY30" fmla="*/ 9297 h 10000"/>
                    <a:gd name="connsiteX31" fmla="*/ 7763 w 10000"/>
                    <a:gd name="connsiteY31" fmla="*/ 9443 h 10000"/>
                    <a:gd name="connsiteX32" fmla="*/ 7682 w 10000"/>
                    <a:gd name="connsiteY32" fmla="*/ 9569 h 10000"/>
                    <a:gd name="connsiteX33" fmla="*/ 7553 w 10000"/>
                    <a:gd name="connsiteY33" fmla="*/ 9698 h 10000"/>
                    <a:gd name="connsiteX34" fmla="*/ 7391 w 10000"/>
                    <a:gd name="connsiteY34" fmla="*/ 9801 h 10000"/>
                    <a:gd name="connsiteX35" fmla="*/ 7204 w 10000"/>
                    <a:gd name="connsiteY35" fmla="*/ 9881 h 10000"/>
                    <a:gd name="connsiteX36" fmla="*/ 6980 w 10000"/>
                    <a:gd name="connsiteY36" fmla="*/ 9957 h 10000"/>
                    <a:gd name="connsiteX37" fmla="*/ 6721 w 10000"/>
                    <a:gd name="connsiteY37" fmla="*/ 9987 h 10000"/>
                    <a:gd name="connsiteX38" fmla="*/ 6453 w 10000"/>
                    <a:gd name="connsiteY38" fmla="*/ 10000 h 10000"/>
                    <a:gd name="connsiteX39" fmla="*/ 6186 w 10000"/>
                    <a:gd name="connsiteY39" fmla="*/ 9987 h 10000"/>
                    <a:gd name="connsiteX40" fmla="*/ 5936 w 10000"/>
                    <a:gd name="connsiteY40" fmla="*/ 9957 h 10000"/>
                    <a:gd name="connsiteX41" fmla="*/ 5726 w 10000"/>
                    <a:gd name="connsiteY41" fmla="*/ 9884 h 10000"/>
                    <a:gd name="connsiteX42" fmla="*/ 5509 w 10000"/>
                    <a:gd name="connsiteY42" fmla="*/ 9801 h 10000"/>
                    <a:gd name="connsiteX43" fmla="*/ 5342 w 10000"/>
                    <a:gd name="connsiteY43" fmla="*/ 9695 h 10000"/>
                    <a:gd name="connsiteX44" fmla="*/ 5242 w 10000"/>
                    <a:gd name="connsiteY44" fmla="*/ 9569 h 10000"/>
                    <a:gd name="connsiteX45" fmla="*/ 5161 w 10000"/>
                    <a:gd name="connsiteY45" fmla="*/ 9443 h 10000"/>
                    <a:gd name="connsiteX46" fmla="*/ 5130 w 10000"/>
                    <a:gd name="connsiteY46" fmla="*/ 9300 h 10000"/>
                    <a:gd name="connsiteX47" fmla="*/ 5130 w 10000"/>
                    <a:gd name="connsiteY47" fmla="*/ 4559 h 10000"/>
                    <a:gd name="connsiteX48" fmla="*/ 4860 w 10000"/>
                    <a:gd name="connsiteY48" fmla="*/ 4559 h 10000"/>
                    <a:gd name="connsiteX49" fmla="*/ 4860 w 10000"/>
                    <a:gd name="connsiteY49" fmla="*/ 9297 h 10000"/>
                    <a:gd name="connsiteX50" fmla="*/ 4829 w 10000"/>
                    <a:gd name="connsiteY50" fmla="*/ 9436 h 10000"/>
                    <a:gd name="connsiteX51" fmla="*/ 4780 w 10000"/>
                    <a:gd name="connsiteY51" fmla="*/ 9566 h 10000"/>
                    <a:gd name="connsiteX52" fmla="*/ 4637 w 10000"/>
                    <a:gd name="connsiteY52" fmla="*/ 9698 h 10000"/>
                    <a:gd name="connsiteX53" fmla="*/ 4482 w 10000"/>
                    <a:gd name="connsiteY53" fmla="*/ 9801 h 10000"/>
                    <a:gd name="connsiteX54" fmla="*/ 4290 w 10000"/>
                    <a:gd name="connsiteY54" fmla="*/ 9884 h 10000"/>
                    <a:gd name="connsiteX55" fmla="*/ 4047 w 10000"/>
                    <a:gd name="connsiteY55" fmla="*/ 9957 h 10000"/>
                    <a:gd name="connsiteX56" fmla="*/ 3798 w 10000"/>
                    <a:gd name="connsiteY56" fmla="*/ 9987 h 10000"/>
                    <a:gd name="connsiteX57" fmla="*/ 3538 w 10000"/>
                    <a:gd name="connsiteY57" fmla="*/ 10000 h 10000"/>
                    <a:gd name="connsiteX58" fmla="*/ 3277 w 10000"/>
                    <a:gd name="connsiteY58" fmla="*/ 9987 h 10000"/>
                    <a:gd name="connsiteX59" fmla="*/ 3029 w 10000"/>
                    <a:gd name="connsiteY59" fmla="*/ 9957 h 10000"/>
                    <a:gd name="connsiteX60" fmla="*/ 2786 w 10000"/>
                    <a:gd name="connsiteY60" fmla="*/ 9884 h 10000"/>
                    <a:gd name="connsiteX61" fmla="*/ 2600 w 10000"/>
                    <a:gd name="connsiteY61" fmla="*/ 9801 h 10000"/>
                    <a:gd name="connsiteX62" fmla="*/ 2439 w 10000"/>
                    <a:gd name="connsiteY62" fmla="*/ 9698 h 10000"/>
                    <a:gd name="connsiteX63" fmla="*/ 2302 w 10000"/>
                    <a:gd name="connsiteY63" fmla="*/ 9566 h 10000"/>
                    <a:gd name="connsiteX64" fmla="*/ 2247 w 10000"/>
                    <a:gd name="connsiteY64" fmla="*/ 9436 h 10000"/>
                    <a:gd name="connsiteX65" fmla="*/ 2221 w 10000"/>
                    <a:gd name="connsiteY65" fmla="*/ 9300 h 10000"/>
                    <a:gd name="connsiteX66" fmla="*/ 2202 w 10000"/>
                    <a:gd name="connsiteY66" fmla="*/ 2846 h 10000"/>
                    <a:gd name="connsiteX67" fmla="*/ 2221 w 10000"/>
                    <a:gd name="connsiteY67" fmla="*/ 1588 h 10000"/>
                    <a:gd name="connsiteX68" fmla="*/ 2146 w 10000"/>
                    <a:gd name="connsiteY68" fmla="*/ 1704 h 10000"/>
                    <a:gd name="connsiteX69" fmla="*/ 2046 w 10000"/>
                    <a:gd name="connsiteY69" fmla="*/ 1936 h 10000"/>
                    <a:gd name="connsiteX70" fmla="*/ 1924 w 10000"/>
                    <a:gd name="connsiteY70" fmla="*/ 2202 h 10000"/>
                    <a:gd name="connsiteX71" fmla="*/ 1848 w 10000"/>
                    <a:gd name="connsiteY71" fmla="*/ 2517 h 10000"/>
                    <a:gd name="connsiteX72" fmla="*/ 1790 w 10000"/>
                    <a:gd name="connsiteY72" fmla="*/ 2850 h 10000"/>
                    <a:gd name="connsiteX73" fmla="*/ 1 w 10000"/>
                    <a:gd name="connsiteY73" fmla="*/ 2849 h 10000"/>
                    <a:gd name="connsiteX74" fmla="*/ 34 w 10000"/>
                    <a:gd name="connsiteY74" fmla="*/ 2533 h 10000"/>
                    <a:gd name="connsiteX75" fmla="*/ 109 w 10000"/>
                    <a:gd name="connsiteY75" fmla="*/ 2198 h 10000"/>
                    <a:gd name="connsiteX76" fmla="*/ 207 w 10000"/>
                    <a:gd name="connsiteY76" fmla="*/ 1890 h 10000"/>
                    <a:gd name="connsiteX77" fmla="*/ 339 w 10000"/>
                    <a:gd name="connsiteY77" fmla="*/ 1621 h 10000"/>
                    <a:gd name="connsiteX78" fmla="*/ 464 w 10000"/>
                    <a:gd name="connsiteY78" fmla="*/ 1379 h 10000"/>
                    <a:gd name="connsiteX79" fmla="*/ 612 w 10000"/>
                    <a:gd name="connsiteY79" fmla="*/ 1151 h 10000"/>
                    <a:gd name="connsiteX80" fmla="*/ 792 w 10000"/>
                    <a:gd name="connsiteY80" fmla="*/ 958 h 10000"/>
                    <a:gd name="connsiteX81" fmla="*/ 967 w 10000"/>
                    <a:gd name="connsiteY81" fmla="*/ 789 h 10000"/>
                    <a:gd name="connsiteX82" fmla="*/ 1146 w 10000"/>
                    <a:gd name="connsiteY82" fmla="*/ 620 h 10000"/>
                    <a:gd name="connsiteX83" fmla="*/ 1351 w 10000"/>
                    <a:gd name="connsiteY83" fmla="*/ 484 h 10000"/>
                    <a:gd name="connsiteX84" fmla="*/ 1762 w 10000"/>
                    <a:gd name="connsiteY84" fmla="*/ 265 h 10000"/>
                    <a:gd name="connsiteX85" fmla="*/ 2178 w 10000"/>
                    <a:gd name="connsiteY85" fmla="*/ 126 h 10000"/>
                    <a:gd name="connsiteX86" fmla="*/ 2357 w 10000"/>
                    <a:gd name="connsiteY86" fmla="*/ 86 h 10000"/>
                    <a:gd name="connsiteX87" fmla="*/ 2512 w 10000"/>
                    <a:gd name="connsiteY87" fmla="*/ 60 h 10000"/>
                    <a:gd name="connsiteX88" fmla="*/ 2936 w 10000"/>
                    <a:gd name="connsiteY8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8211 w 10000"/>
                    <a:gd name="connsiteY21" fmla="*/ 2863 h 10000"/>
                    <a:gd name="connsiteX22" fmla="*/ 8192 w 10000"/>
                    <a:gd name="connsiteY22" fmla="*/ 2689 h 10000"/>
                    <a:gd name="connsiteX23" fmla="*/ 8142 w 10000"/>
                    <a:gd name="connsiteY23" fmla="*/ 2414 h 10000"/>
                    <a:gd name="connsiteX24" fmla="*/ 8068 w 10000"/>
                    <a:gd name="connsiteY24" fmla="*/ 2162 h 10000"/>
                    <a:gd name="connsiteX25" fmla="*/ 7969 w 10000"/>
                    <a:gd name="connsiteY25" fmla="*/ 1940 h 10000"/>
                    <a:gd name="connsiteX26" fmla="*/ 7876 w 10000"/>
                    <a:gd name="connsiteY26" fmla="*/ 1757 h 10000"/>
                    <a:gd name="connsiteX27" fmla="*/ 7794 w 10000"/>
                    <a:gd name="connsiteY27" fmla="*/ 1621 h 10000"/>
                    <a:gd name="connsiteX28" fmla="*/ 7772 w 10000"/>
                    <a:gd name="connsiteY28" fmla="*/ 2863 h 10000"/>
                    <a:gd name="connsiteX29" fmla="*/ 7794 w 10000"/>
                    <a:gd name="connsiteY29" fmla="*/ 9297 h 10000"/>
                    <a:gd name="connsiteX30" fmla="*/ 7763 w 10000"/>
                    <a:gd name="connsiteY30" fmla="*/ 9443 h 10000"/>
                    <a:gd name="connsiteX31" fmla="*/ 7682 w 10000"/>
                    <a:gd name="connsiteY31" fmla="*/ 9569 h 10000"/>
                    <a:gd name="connsiteX32" fmla="*/ 7553 w 10000"/>
                    <a:gd name="connsiteY32" fmla="*/ 9698 h 10000"/>
                    <a:gd name="connsiteX33" fmla="*/ 7391 w 10000"/>
                    <a:gd name="connsiteY33" fmla="*/ 9801 h 10000"/>
                    <a:gd name="connsiteX34" fmla="*/ 7204 w 10000"/>
                    <a:gd name="connsiteY34" fmla="*/ 9881 h 10000"/>
                    <a:gd name="connsiteX35" fmla="*/ 6980 w 10000"/>
                    <a:gd name="connsiteY35" fmla="*/ 9957 h 10000"/>
                    <a:gd name="connsiteX36" fmla="*/ 6721 w 10000"/>
                    <a:gd name="connsiteY36" fmla="*/ 9987 h 10000"/>
                    <a:gd name="connsiteX37" fmla="*/ 6453 w 10000"/>
                    <a:gd name="connsiteY37" fmla="*/ 10000 h 10000"/>
                    <a:gd name="connsiteX38" fmla="*/ 6186 w 10000"/>
                    <a:gd name="connsiteY38" fmla="*/ 9987 h 10000"/>
                    <a:gd name="connsiteX39" fmla="*/ 5936 w 10000"/>
                    <a:gd name="connsiteY39" fmla="*/ 9957 h 10000"/>
                    <a:gd name="connsiteX40" fmla="*/ 5726 w 10000"/>
                    <a:gd name="connsiteY40" fmla="*/ 9884 h 10000"/>
                    <a:gd name="connsiteX41" fmla="*/ 5509 w 10000"/>
                    <a:gd name="connsiteY41" fmla="*/ 9801 h 10000"/>
                    <a:gd name="connsiteX42" fmla="*/ 5342 w 10000"/>
                    <a:gd name="connsiteY42" fmla="*/ 9695 h 10000"/>
                    <a:gd name="connsiteX43" fmla="*/ 5242 w 10000"/>
                    <a:gd name="connsiteY43" fmla="*/ 9569 h 10000"/>
                    <a:gd name="connsiteX44" fmla="*/ 5161 w 10000"/>
                    <a:gd name="connsiteY44" fmla="*/ 9443 h 10000"/>
                    <a:gd name="connsiteX45" fmla="*/ 5130 w 10000"/>
                    <a:gd name="connsiteY45" fmla="*/ 9300 h 10000"/>
                    <a:gd name="connsiteX46" fmla="*/ 5130 w 10000"/>
                    <a:gd name="connsiteY46" fmla="*/ 4559 h 10000"/>
                    <a:gd name="connsiteX47" fmla="*/ 4860 w 10000"/>
                    <a:gd name="connsiteY47" fmla="*/ 4559 h 10000"/>
                    <a:gd name="connsiteX48" fmla="*/ 4860 w 10000"/>
                    <a:gd name="connsiteY48" fmla="*/ 9297 h 10000"/>
                    <a:gd name="connsiteX49" fmla="*/ 4829 w 10000"/>
                    <a:gd name="connsiteY49" fmla="*/ 9436 h 10000"/>
                    <a:gd name="connsiteX50" fmla="*/ 4780 w 10000"/>
                    <a:gd name="connsiteY50" fmla="*/ 9566 h 10000"/>
                    <a:gd name="connsiteX51" fmla="*/ 4637 w 10000"/>
                    <a:gd name="connsiteY51" fmla="*/ 9698 h 10000"/>
                    <a:gd name="connsiteX52" fmla="*/ 4482 w 10000"/>
                    <a:gd name="connsiteY52" fmla="*/ 9801 h 10000"/>
                    <a:gd name="connsiteX53" fmla="*/ 4290 w 10000"/>
                    <a:gd name="connsiteY53" fmla="*/ 9884 h 10000"/>
                    <a:gd name="connsiteX54" fmla="*/ 4047 w 10000"/>
                    <a:gd name="connsiteY54" fmla="*/ 9957 h 10000"/>
                    <a:gd name="connsiteX55" fmla="*/ 3798 w 10000"/>
                    <a:gd name="connsiteY55" fmla="*/ 9987 h 10000"/>
                    <a:gd name="connsiteX56" fmla="*/ 3538 w 10000"/>
                    <a:gd name="connsiteY56" fmla="*/ 10000 h 10000"/>
                    <a:gd name="connsiteX57" fmla="*/ 3277 w 10000"/>
                    <a:gd name="connsiteY57" fmla="*/ 9987 h 10000"/>
                    <a:gd name="connsiteX58" fmla="*/ 3029 w 10000"/>
                    <a:gd name="connsiteY58" fmla="*/ 9957 h 10000"/>
                    <a:gd name="connsiteX59" fmla="*/ 2786 w 10000"/>
                    <a:gd name="connsiteY59" fmla="*/ 9884 h 10000"/>
                    <a:gd name="connsiteX60" fmla="*/ 2600 w 10000"/>
                    <a:gd name="connsiteY60" fmla="*/ 9801 h 10000"/>
                    <a:gd name="connsiteX61" fmla="*/ 2439 w 10000"/>
                    <a:gd name="connsiteY61" fmla="*/ 9698 h 10000"/>
                    <a:gd name="connsiteX62" fmla="*/ 2302 w 10000"/>
                    <a:gd name="connsiteY62" fmla="*/ 9566 h 10000"/>
                    <a:gd name="connsiteX63" fmla="*/ 2247 w 10000"/>
                    <a:gd name="connsiteY63" fmla="*/ 9436 h 10000"/>
                    <a:gd name="connsiteX64" fmla="*/ 2221 w 10000"/>
                    <a:gd name="connsiteY64" fmla="*/ 9300 h 10000"/>
                    <a:gd name="connsiteX65" fmla="*/ 2202 w 10000"/>
                    <a:gd name="connsiteY65" fmla="*/ 2846 h 10000"/>
                    <a:gd name="connsiteX66" fmla="*/ 2221 w 10000"/>
                    <a:gd name="connsiteY66" fmla="*/ 1588 h 10000"/>
                    <a:gd name="connsiteX67" fmla="*/ 2146 w 10000"/>
                    <a:gd name="connsiteY67" fmla="*/ 1704 h 10000"/>
                    <a:gd name="connsiteX68" fmla="*/ 2046 w 10000"/>
                    <a:gd name="connsiteY68" fmla="*/ 1936 h 10000"/>
                    <a:gd name="connsiteX69" fmla="*/ 1924 w 10000"/>
                    <a:gd name="connsiteY69" fmla="*/ 2202 h 10000"/>
                    <a:gd name="connsiteX70" fmla="*/ 1848 w 10000"/>
                    <a:gd name="connsiteY70" fmla="*/ 2517 h 10000"/>
                    <a:gd name="connsiteX71" fmla="*/ 1790 w 10000"/>
                    <a:gd name="connsiteY71" fmla="*/ 2850 h 10000"/>
                    <a:gd name="connsiteX72" fmla="*/ 1 w 10000"/>
                    <a:gd name="connsiteY72" fmla="*/ 2849 h 10000"/>
                    <a:gd name="connsiteX73" fmla="*/ 34 w 10000"/>
                    <a:gd name="connsiteY73" fmla="*/ 2533 h 10000"/>
                    <a:gd name="connsiteX74" fmla="*/ 109 w 10000"/>
                    <a:gd name="connsiteY74" fmla="*/ 2198 h 10000"/>
                    <a:gd name="connsiteX75" fmla="*/ 207 w 10000"/>
                    <a:gd name="connsiteY75" fmla="*/ 1890 h 10000"/>
                    <a:gd name="connsiteX76" fmla="*/ 339 w 10000"/>
                    <a:gd name="connsiteY76" fmla="*/ 1621 h 10000"/>
                    <a:gd name="connsiteX77" fmla="*/ 464 w 10000"/>
                    <a:gd name="connsiteY77" fmla="*/ 1379 h 10000"/>
                    <a:gd name="connsiteX78" fmla="*/ 612 w 10000"/>
                    <a:gd name="connsiteY78" fmla="*/ 1151 h 10000"/>
                    <a:gd name="connsiteX79" fmla="*/ 792 w 10000"/>
                    <a:gd name="connsiteY79" fmla="*/ 958 h 10000"/>
                    <a:gd name="connsiteX80" fmla="*/ 967 w 10000"/>
                    <a:gd name="connsiteY80" fmla="*/ 789 h 10000"/>
                    <a:gd name="connsiteX81" fmla="*/ 1146 w 10000"/>
                    <a:gd name="connsiteY81" fmla="*/ 620 h 10000"/>
                    <a:gd name="connsiteX82" fmla="*/ 1351 w 10000"/>
                    <a:gd name="connsiteY82" fmla="*/ 484 h 10000"/>
                    <a:gd name="connsiteX83" fmla="*/ 1762 w 10000"/>
                    <a:gd name="connsiteY83" fmla="*/ 265 h 10000"/>
                    <a:gd name="connsiteX84" fmla="*/ 2178 w 10000"/>
                    <a:gd name="connsiteY84" fmla="*/ 126 h 10000"/>
                    <a:gd name="connsiteX85" fmla="*/ 2357 w 10000"/>
                    <a:gd name="connsiteY85" fmla="*/ 86 h 10000"/>
                    <a:gd name="connsiteX86" fmla="*/ 2512 w 10000"/>
                    <a:gd name="connsiteY86" fmla="*/ 60 h 10000"/>
                    <a:gd name="connsiteX87" fmla="*/ 2936 w 10000"/>
                    <a:gd name="connsiteY8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8211 w 10000"/>
                    <a:gd name="connsiteY20" fmla="*/ 2863 h 10000"/>
                    <a:gd name="connsiteX21" fmla="*/ 8192 w 10000"/>
                    <a:gd name="connsiteY21" fmla="*/ 2689 h 10000"/>
                    <a:gd name="connsiteX22" fmla="*/ 8142 w 10000"/>
                    <a:gd name="connsiteY22" fmla="*/ 2414 h 10000"/>
                    <a:gd name="connsiteX23" fmla="*/ 8068 w 10000"/>
                    <a:gd name="connsiteY23" fmla="*/ 2162 h 10000"/>
                    <a:gd name="connsiteX24" fmla="*/ 7969 w 10000"/>
                    <a:gd name="connsiteY24" fmla="*/ 1940 h 10000"/>
                    <a:gd name="connsiteX25" fmla="*/ 7876 w 10000"/>
                    <a:gd name="connsiteY25" fmla="*/ 1757 h 10000"/>
                    <a:gd name="connsiteX26" fmla="*/ 7794 w 10000"/>
                    <a:gd name="connsiteY26" fmla="*/ 1621 h 10000"/>
                    <a:gd name="connsiteX27" fmla="*/ 7772 w 10000"/>
                    <a:gd name="connsiteY27" fmla="*/ 2863 h 10000"/>
                    <a:gd name="connsiteX28" fmla="*/ 7794 w 10000"/>
                    <a:gd name="connsiteY28" fmla="*/ 9297 h 10000"/>
                    <a:gd name="connsiteX29" fmla="*/ 7763 w 10000"/>
                    <a:gd name="connsiteY29" fmla="*/ 9443 h 10000"/>
                    <a:gd name="connsiteX30" fmla="*/ 7682 w 10000"/>
                    <a:gd name="connsiteY30" fmla="*/ 9569 h 10000"/>
                    <a:gd name="connsiteX31" fmla="*/ 7553 w 10000"/>
                    <a:gd name="connsiteY31" fmla="*/ 9698 h 10000"/>
                    <a:gd name="connsiteX32" fmla="*/ 7391 w 10000"/>
                    <a:gd name="connsiteY32" fmla="*/ 9801 h 10000"/>
                    <a:gd name="connsiteX33" fmla="*/ 7204 w 10000"/>
                    <a:gd name="connsiteY33" fmla="*/ 9881 h 10000"/>
                    <a:gd name="connsiteX34" fmla="*/ 6980 w 10000"/>
                    <a:gd name="connsiteY34" fmla="*/ 9957 h 10000"/>
                    <a:gd name="connsiteX35" fmla="*/ 6721 w 10000"/>
                    <a:gd name="connsiteY35" fmla="*/ 9987 h 10000"/>
                    <a:gd name="connsiteX36" fmla="*/ 6453 w 10000"/>
                    <a:gd name="connsiteY36" fmla="*/ 10000 h 10000"/>
                    <a:gd name="connsiteX37" fmla="*/ 6186 w 10000"/>
                    <a:gd name="connsiteY37" fmla="*/ 9987 h 10000"/>
                    <a:gd name="connsiteX38" fmla="*/ 5936 w 10000"/>
                    <a:gd name="connsiteY38" fmla="*/ 9957 h 10000"/>
                    <a:gd name="connsiteX39" fmla="*/ 5726 w 10000"/>
                    <a:gd name="connsiteY39" fmla="*/ 9884 h 10000"/>
                    <a:gd name="connsiteX40" fmla="*/ 5509 w 10000"/>
                    <a:gd name="connsiteY40" fmla="*/ 9801 h 10000"/>
                    <a:gd name="connsiteX41" fmla="*/ 5342 w 10000"/>
                    <a:gd name="connsiteY41" fmla="*/ 9695 h 10000"/>
                    <a:gd name="connsiteX42" fmla="*/ 5242 w 10000"/>
                    <a:gd name="connsiteY42" fmla="*/ 9569 h 10000"/>
                    <a:gd name="connsiteX43" fmla="*/ 5161 w 10000"/>
                    <a:gd name="connsiteY43" fmla="*/ 9443 h 10000"/>
                    <a:gd name="connsiteX44" fmla="*/ 5130 w 10000"/>
                    <a:gd name="connsiteY44" fmla="*/ 9300 h 10000"/>
                    <a:gd name="connsiteX45" fmla="*/ 5130 w 10000"/>
                    <a:gd name="connsiteY45" fmla="*/ 4559 h 10000"/>
                    <a:gd name="connsiteX46" fmla="*/ 4860 w 10000"/>
                    <a:gd name="connsiteY46" fmla="*/ 4559 h 10000"/>
                    <a:gd name="connsiteX47" fmla="*/ 4860 w 10000"/>
                    <a:gd name="connsiteY47" fmla="*/ 9297 h 10000"/>
                    <a:gd name="connsiteX48" fmla="*/ 4829 w 10000"/>
                    <a:gd name="connsiteY48" fmla="*/ 9436 h 10000"/>
                    <a:gd name="connsiteX49" fmla="*/ 4780 w 10000"/>
                    <a:gd name="connsiteY49" fmla="*/ 9566 h 10000"/>
                    <a:gd name="connsiteX50" fmla="*/ 4637 w 10000"/>
                    <a:gd name="connsiteY50" fmla="*/ 9698 h 10000"/>
                    <a:gd name="connsiteX51" fmla="*/ 4482 w 10000"/>
                    <a:gd name="connsiteY51" fmla="*/ 9801 h 10000"/>
                    <a:gd name="connsiteX52" fmla="*/ 4290 w 10000"/>
                    <a:gd name="connsiteY52" fmla="*/ 9884 h 10000"/>
                    <a:gd name="connsiteX53" fmla="*/ 4047 w 10000"/>
                    <a:gd name="connsiteY53" fmla="*/ 9957 h 10000"/>
                    <a:gd name="connsiteX54" fmla="*/ 3798 w 10000"/>
                    <a:gd name="connsiteY54" fmla="*/ 9987 h 10000"/>
                    <a:gd name="connsiteX55" fmla="*/ 3538 w 10000"/>
                    <a:gd name="connsiteY55" fmla="*/ 10000 h 10000"/>
                    <a:gd name="connsiteX56" fmla="*/ 3277 w 10000"/>
                    <a:gd name="connsiteY56" fmla="*/ 9987 h 10000"/>
                    <a:gd name="connsiteX57" fmla="*/ 3029 w 10000"/>
                    <a:gd name="connsiteY57" fmla="*/ 9957 h 10000"/>
                    <a:gd name="connsiteX58" fmla="*/ 2786 w 10000"/>
                    <a:gd name="connsiteY58" fmla="*/ 9884 h 10000"/>
                    <a:gd name="connsiteX59" fmla="*/ 2600 w 10000"/>
                    <a:gd name="connsiteY59" fmla="*/ 9801 h 10000"/>
                    <a:gd name="connsiteX60" fmla="*/ 2439 w 10000"/>
                    <a:gd name="connsiteY60" fmla="*/ 9698 h 10000"/>
                    <a:gd name="connsiteX61" fmla="*/ 2302 w 10000"/>
                    <a:gd name="connsiteY61" fmla="*/ 9566 h 10000"/>
                    <a:gd name="connsiteX62" fmla="*/ 2247 w 10000"/>
                    <a:gd name="connsiteY62" fmla="*/ 9436 h 10000"/>
                    <a:gd name="connsiteX63" fmla="*/ 2221 w 10000"/>
                    <a:gd name="connsiteY63" fmla="*/ 9300 h 10000"/>
                    <a:gd name="connsiteX64" fmla="*/ 2202 w 10000"/>
                    <a:gd name="connsiteY64" fmla="*/ 2846 h 10000"/>
                    <a:gd name="connsiteX65" fmla="*/ 2221 w 10000"/>
                    <a:gd name="connsiteY65" fmla="*/ 1588 h 10000"/>
                    <a:gd name="connsiteX66" fmla="*/ 2146 w 10000"/>
                    <a:gd name="connsiteY66" fmla="*/ 1704 h 10000"/>
                    <a:gd name="connsiteX67" fmla="*/ 2046 w 10000"/>
                    <a:gd name="connsiteY67" fmla="*/ 1936 h 10000"/>
                    <a:gd name="connsiteX68" fmla="*/ 1924 w 10000"/>
                    <a:gd name="connsiteY68" fmla="*/ 2202 h 10000"/>
                    <a:gd name="connsiteX69" fmla="*/ 1848 w 10000"/>
                    <a:gd name="connsiteY69" fmla="*/ 2517 h 10000"/>
                    <a:gd name="connsiteX70" fmla="*/ 1790 w 10000"/>
                    <a:gd name="connsiteY70" fmla="*/ 2850 h 10000"/>
                    <a:gd name="connsiteX71" fmla="*/ 1 w 10000"/>
                    <a:gd name="connsiteY71" fmla="*/ 2849 h 10000"/>
                    <a:gd name="connsiteX72" fmla="*/ 34 w 10000"/>
                    <a:gd name="connsiteY72" fmla="*/ 2533 h 10000"/>
                    <a:gd name="connsiteX73" fmla="*/ 109 w 10000"/>
                    <a:gd name="connsiteY73" fmla="*/ 2198 h 10000"/>
                    <a:gd name="connsiteX74" fmla="*/ 207 w 10000"/>
                    <a:gd name="connsiteY74" fmla="*/ 1890 h 10000"/>
                    <a:gd name="connsiteX75" fmla="*/ 339 w 10000"/>
                    <a:gd name="connsiteY75" fmla="*/ 1621 h 10000"/>
                    <a:gd name="connsiteX76" fmla="*/ 464 w 10000"/>
                    <a:gd name="connsiteY76" fmla="*/ 1379 h 10000"/>
                    <a:gd name="connsiteX77" fmla="*/ 612 w 10000"/>
                    <a:gd name="connsiteY77" fmla="*/ 1151 h 10000"/>
                    <a:gd name="connsiteX78" fmla="*/ 792 w 10000"/>
                    <a:gd name="connsiteY78" fmla="*/ 958 h 10000"/>
                    <a:gd name="connsiteX79" fmla="*/ 967 w 10000"/>
                    <a:gd name="connsiteY79" fmla="*/ 789 h 10000"/>
                    <a:gd name="connsiteX80" fmla="*/ 1146 w 10000"/>
                    <a:gd name="connsiteY80" fmla="*/ 620 h 10000"/>
                    <a:gd name="connsiteX81" fmla="*/ 1351 w 10000"/>
                    <a:gd name="connsiteY81" fmla="*/ 484 h 10000"/>
                    <a:gd name="connsiteX82" fmla="*/ 1762 w 10000"/>
                    <a:gd name="connsiteY82" fmla="*/ 265 h 10000"/>
                    <a:gd name="connsiteX83" fmla="*/ 2178 w 10000"/>
                    <a:gd name="connsiteY83" fmla="*/ 126 h 10000"/>
                    <a:gd name="connsiteX84" fmla="*/ 2357 w 10000"/>
                    <a:gd name="connsiteY84" fmla="*/ 86 h 10000"/>
                    <a:gd name="connsiteX85" fmla="*/ 2512 w 10000"/>
                    <a:gd name="connsiteY85" fmla="*/ 60 h 10000"/>
                    <a:gd name="connsiteX86" fmla="*/ 2936 w 10000"/>
                    <a:gd name="connsiteY8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8211 w 10000"/>
                    <a:gd name="connsiteY19" fmla="*/ 2863 h 10000"/>
                    <a:gd name="connsiteX20" fmla="*/ 8192 w 10000"/>
                    <a:gd name="connsiteY20" fmla="*/ 2689 h 10000"/>
                    <a:gd name="connsiteX21" fmla="*/ 8142 w 10000"/>
                    <a:gd name="connsiteY21" fmla="*/ 2414 h 10000"/>
                    <a:gd name="connsiteX22" fmla="*/ 8068 w 10000"/>
                    <a:gd name="connsiteY22" fmla="*/ 2162 h 10000"/>
                    <a:gd name="connsiteX23" fmla="*/ 7969 w 10000"/>
                    <a:gd name="connsiteY23" fmla="*/ 1940 h 10000"/>
                    <a:gd name="connsiteX24" fmla="*/ 7876 w 10000"/>
                    <a:gd name="connsiteY24" fmla="*/ 1757 h 10000"/>
                    <a:gd name="connsiteX25" fmla="*/ 7794 w 10000"/>
                    <a:gd name="connsiteY25" fmla="*/ 1621 h 10000"/>
                    <a:gd name="connsiteX26" fmla="*/ 7772 w 10000"/>
                    <a:gd name="connsiteY26" fmla="*/ 2863 h 10000"/>
                    <a:gd name="connsiteX27" fmla="*/ 7794 w 10000"/>
                    <a:gd name="connsiteY27" fmla="*/ 9297 h 10000"/>
                    <a:gd name="connsiteX28" fmla="*/ 7763 w 10000"/>
                    <a:gd name="connsiteY28" fmla="*/ 9443 h 10000"/>
                    <a:gd name="connsiteX29" fmla="*/ 7682 w 10000"/>
                    <a:gd name="connsiteY29" fmla="*/ 9569 h 10000"/>
                    <a:gd name="connsiteX30" fmla="*/ 7553 w 10000"/>
                    <a:gd name="connsiteY30" fmla="*/ 9698 h 10000"/>
                    <a:gd name="connsiteX31" fmla="*/ 7391 w 10000"/>
                    <a:gd name="connsiteY31" fmla="*/ 9801 h 10000"/>
                    <a:gd name="connsiteX32" fmla="*/ 7204 w 10000"/>
                    <a:gd name="connsiteY32" fmla="*/ 9881 h 10000"/>
                    <a:gd name="connsiteX33" fmla="*/ 6980 w 10000"/>
                    <a:gd name="connsiteY33" fmla="*/ 9957 h 10000"/>
                    <a:gd name="connsiteX34" fmla="*/ 6721 w 10000"/>
                    <a:gd name="connsiteY34" fmla="*/ 9987 h 10000"/>
                    <a:gd name="connsiteX35" fmla="*/ 6453 w 10000"/>
                    <a:gd name="connsiteY35" fmla="*/ 10000 h 10000"/>
                    <a:gd name="connsiteX36" fmla="*/ 6186 w 10000"/>
                    <a:gd name="connsiteY36" fmla="*/ 9987 h 10000"/>
                    <a:gd name="connsiteX37" fmla="*/ 5936 w 10000"/>
                    <a:gd name="connsiteY37" fmla="*/ 9957 h 10000"/>
                    <a:gd name="connsiteX38" fmla="*/ 5726 w 10000"/>
                    <a:gd name="connsiteY38" fmla="*/ 9884 h 10000"/>
                    <a:gd name="connsiteX39" fmla="*/ 5509 w 10000"/>
                    <a:gd name="connsiteY39" fmla="*/ 9801 h 10000"/>
                    <a:gd name="connsiteX40" fmla="*/ 5342 w 10000"/>
                    <a:gd name="connsiteY40" fmla="*/ 9695 h 10000"/>
                    <a:gd name="connsiteX41" fmla="*/ 5242 w 10000"/>
                    <a:gd name="connsiteY41" fmla="*/ 9569 h 10000"/>
                    <a:gd name="connsiteX42" fmla="*/ 5161 w 10000"/>
                    <a:gd name="connsiteY42" fmla="*/ 9443 h 10000"/>
                    <a:gd name="connsiteX43" fmla="*/ 5130 w 10000"/>
                    <a:gd name="connsiteY43" fmla="*/ 9300 h 10000"/>
                    <a:gd name="connsiteX44" fmla="*/ 5130 w 10000"/>
                    <a:gd name="connsiteY44" fmla="*/ 4559 h 10000"/>
                    <a:gd name="connsiteX45" fmla="*/ 4860 w 10000"/>
                    <a:gd name="connsiteY45" fmla="*/ 4559 h 10000"/>
                    <a:gd name="connsiteX46" fmla="*/ 4860 w 10000"/>
                    <a:gd name="connsiteY46" fmla="*/ 9297 h 10000"/>
                    <a:gd name="connsiteX47" fmla="*/ 4829 w 10000"/>
                    <a:gd name="connsiteY47" fmla="*/ 9436 h 10000"/>
                    <a:gd name="connsiteX48" fmla="*/ 4780 w 10000"/>
                    <a:gd name="connsiteY48" fmla="*/ 9566 h 10000"/>
                    <a:gd name="connsiteX49" fmla="*/ 4637 w 10000"/>
                    <a:gd name="connsiteY49" fmla="*/ 9698 h 10000"/>
                    <a:gd name="connsiteX50" fmla="*/ 4482 w 10000"/>
                    <a:gd name="connsiteY50" fmla="*/ 9801 h 10000"/>
                    <a:gd name="connsiteX51" fmla="*/ 4290 w 10000"/>
                    <a:gd name="connsiteY51" fmla="*/ 9884 h 10000"/>
                    <a:gd name="connsiteX52" fmla="*/ 4047 w 10000"/>
                    <a:gd name="connsiteY52" fmla="*/ 9957 h 10000"/>
                    <a:gd name="connsiteX53" fmla="*/ 3798 w 10000"/>
                    <a:gd name="connsiteY53" fmla="*/ 9987 h 10000"/>
                    <a:gd name="connsiteX54" fmla="*/ 3538 w 10000"/>
                    <a:gd name="connsiteY54" fmla="*/ 10000 h 10000"/>
                    <a:gd name="connsiteX55" fmla="*/ 3277 w 10000"/>
                    <a:gd name="connsiteY55" fmla="*/ 9987 h 10000"/>
                    <a:gd name="connsiteX56" fmla="*/ 3029 w 10000"/>
                    <a:gd name="connsiteY56" fmla="*/ 9957 h 10000"/>
                    <a:gd name="connsiteX57" fmla="*/ 2786 w 10000"/>
                    <a:gd name="connsiteY57" fmla="*/ 9884 h 10000"/>
                    <a:gd name="connsiteX58" fmla="*/ 2600 w 10000"/>
                    <a:gd name="connsiteY58" fmla="*/ 9801 h 10000"/>
                    <a:gd name="connsiteX59" fmla="*/ 2439 w 10000"/>
                    <a:gd name="connsiteY59" fmla="*/ 9698 h 10000"/>
                    <a:gd name="connsiteX60" fmla="*/ 2302 w 10000"/>
                    <a:gd name="connsiteY60" fmla="*/ 9566 h 10000"/>
                    <a:gd name="connsiteX61" fmla="*/ 2247 w 10000"/>
                    <a:gd name="connsiteY61" fmla="*/ 9436 h 10000"/>
                    <a:gd name="connsiteX62" fmla="*/ 2221 w 10000"/>
                    <a:gd name="connsiteY62" fmla="*/ 9300 h 10000"/>
                    <a:gd name="connsiteX63" fmla="*/ 2202 w 10000"/>
                    <a:gd name="connsiteY63" fmla="*/ 2846 h 10000"/>
                    <a:gd name="connsiteX64" fmla="*/ 2221 w 10000"/>
                    <a:gd name="connsiteY64" fmla="*/ 1588 h 10000"/>
                    <a:gd name="connsiteX65" fmla="*/ 2146 w 10000"/>
                    <a:gd name="connsiteY65" fmla="*/ 1704 h 10000"/>
                    <a:gd name="connsiteX66" fmla="*/ 2046 w 10000"/>
                    <a:gd name="connsiteY66" fmla="*/ 1936 h 10000"/>
                    <a:gd name="connsiteX67" fmla="*/ 1924 w 10000"/>
                    <a:gd name="connsiteY67" fmla="*/ 2202 h 10000"/>
                    <a:gd name="connsiteX68" fmla="*/ 1848 w 10000"/>
                    <a:gd name="connsiteY68" fmla="*/ 2517 h 10000"/>
                    <a:gd name="connsiteX69" fmla="*/ 1790 w 10000"/>
                    <a:gd name="connsiteY69" fmla="*/ 2850 h 10000"/>
                    <a:gd name="connsiteX70" fmla="*/ 1 w 10000"/>
                    <a:gd name="connsiteY70" fmla="*/ 2849 h 10000"/>
                    <a:gd name="connsiteX71" fmla="*/ 34 w 10000"/>
                    <a:gd name="connsiteY71" fmla="*/ 2533 h 10000"/>
                    <a:gd name="connsiteX72" fmla="*/ 109 w 10000"/>
                    <a:gd name="connsiteY72" fmla="*/ 2198 h 10000"/>
                    <a:gd name="connsiteX73" fmla="*/ 207 w 10000"/>
                    <a:gd name="connsiteY73" fmla="*/ 1890 h 10000"/>
                    <a:gd name="connsiteX74" fmla="*/ 339 w 10000"/>
                    <a:gd name="connsiteY74" fmla="*/ 1621 h 10000"/>
                    <a:gd name="connsiteX75" fmla="*/ 464 w 10000"/>
                    <a:gd name="connsiteY75" fmla="*/ 1379 h 10000"/>
                    <a:gd name="connsiteX76" fmla="*/ 612 w 10000"/>
                    <a:gd name="connsiteY76" fmla="*/ 1151 h 10000"/>
                    <a:gd name="connsiteX77" fmla="*/ 792 w 10000"/>
                    <a:gd name="connsiteY77" fmla="*/ 958 h 10000"/>
                    <a:gd name="connsiteX78" fmla="*/ 967 w 10000"/>
                    <a:gd name="connsiteY78" fmla="*/ 789 h 10000"/>
                    <a:gd name="connsiteX79" fmla="*/ 1146 w 10000"/>
                    <a:gd name="connsiteY79" fmla="*/ 620 h 10000"/>
                    <a:gd name="connsiteX80" fmla="*/ 1351 w 10000"/>
                    <a:gd name="connsiteY80" fmla="*/ 484 h 10000"/>
                    <a:gd name="connsiteX81" fmla="*/ 1762 w 10000"/>
                    <a:gd name="connsiteY81" fmla="*/ 265 h 10000"/>
                    <a:gd name="connsiteX82" fmla="*/ 2178 w 10000"/>
                    <a:gd name="connsiteY82" fmla="*/ 126 h 10000"/>
                    <a:gd name="connsiteX83" fmla="*/ 2357 w 10000"/>
                    <a:gd name="connsiteY83" fmla="*/ 86 h 10000"/>
                    <a:gd name="connsiteX84" fmla="*/ 2512 w 10000"/>
                    <a:gd name="connsiteY84" fmla="*/ 60 h 10000"/>
                    <a:gd name="connsiteX85" fmla="*/ 2936 w 10000"/>
                    <a:gd name="connsiteY8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8211 w 10000"/>
                    <a:gd name="connsiteY18" fmla="*/ 2863 h 10000"/>
                    <a:gd name="connsiteX19" fmla="*/ 8192 w 10000"/>
                    <a:gd name="connsiteY19" fmla="*/ 2689 h 10000"/>
                    <a:gd name="connsiteX20" fmla="*/ 8142 w 10000"/>
                    <a:gd name="connsiteY20" fmla="*/ 2414 h 10000"/>
                    <a:gd name="connsiteX21" fmla="*/ 8068 w 10000"/>
                    <a:gd name="connsiteY21" fmla="*/ 2162 h 10000"/>
                    <a:gd name="connsiteX22" fmla="*/ 7969 w 10000"/>
                    <a:gd name="connsiteY22" fmla="*/ 1940 h 10000"/>
                    <a:gd name="connsiteX23" fmla="*/ 7876 w 10000"/>
                    <a:gd name="connsiteY23" fmla="*/ 1757 h 10000"/>
                    <a:gd name="connsiteX24" fmla="*/ 7794 w 10000"/>
                    <a:gd name="connsiteY24" fmla="*/ 1621 h 10000"/>
                    <a:gd name="connsiteX25" fmla="*/ 7772 w 10000"/>
                    <a:gd name="connsiteY25" fmla="*/ 2863 h 10000"/>
                    <a:gd name="connsiteX26" fmla="*/ 7794 w 10000"/>
                    <a:gd name="connsiteY26" fmla="*/ 9297 h 10000"/>
                    <a:gd name="connsiteX27" fmla="*/ 7763 w 10000"/>
                    <a:gd name="connsiteY27" fmla="*/ 9443 h 10000"/>
                    <a:gd name="connsiteX28" fmla="*/ 7682 w 10000"/>
                    <a:gd name="connsiteY28" fmla="*/ 9569 h 10000"/>
                    <a:gd name="connsiteX29" fmla="*/ 7553 w 10000"/>
                    <a:gd name="connsiteY29" fmla="*/ 9698 h 10000"/>
                    <a:gd name="connsiteX30" fmla="*/ 7391 w 10000"/>
                    <a:gd name="connsiteY30" fmla="*/ 9801 h 10000"/>
                    <a:gd name="connsiteX31" fmla="*/ 7204 w 10000"/>
                    <a:gd name="connsiteY31" fmla="*/ 9881 h 10000"/>
                    <a:gd name="connsiteX32" fmla="*/ 6980 w 10000"/>
                    <a:gd name="connsiteY32" fmla="*/ 9957 h 10000"/>
                    <a:gd name="connsiteX33" fmla="*/ 6721 w 10000"/>
                    <a:gd name="connsiteY33" fmla="*/ 9987 h 10000"/>
                    <a:gd name="connsiteX34" fmla="*/ 6453 w 10000"/>
                    <a:gd name="connsiteY34" fmla="*/ 10000 h 10000"/>
                    <a:gd name="connsiteX35" fmla="*/ 6186 w 10000"/>
                    <a:gd name="connsiteY35" fmla="*/ 9987 h 10000"/>
                    <a:gd name="connsiteX36" fmla="*/ 5936 w 10000"/>
                    <a:gd name="connsiteY36" fmla="*/ 9957 h 10000"/>
                    <a:gd name="connsiteX37" fmla="*/ 5726 w 10000"/>
                    <a:gd name="connsiteY37" fmla="*/ 9884 h 10000"/>
                    <a:gd name="connsiteX38" fmla="*/ 5509 w 10000"/>
                    <a:gd name="connsiteY38" fmla="*/ 9801 h 10000"/>
                    <a:gd name="connsiteX39" fmla="*/ 5342 w 10000"/>
                    <a:gd name="connsiteY39" fmla="*/ 9695 h 10000"/>
                    <a:gd name="connsiteX40" fmla="*/ 5242 w 10000"/>
                    <a:gd name="connsiteY40" fmla="*/ 9569 h 10000"/>
                    <a:gd name="connsiteX41" fmla="*/ 5161 w 10000"/>
                    <a:gd name="connsiteY41" fmla="*/ 9443 h 10000"/>
                    <a:gd name="connsiteX42" fmla="*/ 5130 w 10000"/>
                    <a:gd name="connsiteY42" fmla="*/ 9300 h 10000"/>
                    <a:gd name="connsiteX43" fmla="*/ 5130 w 10000"/>
                    <a:gd name="connsiteY43" fmla="*/ 4559 h 10000"/>
                    <a:gd name="connsiteX44" fmla="*/ 4860 w 10000"/>
                    <a:gd name="connsiteY44" fmla="*/ 4559 h 10000"/>
                    <a:gd name="connsiteX45" fmla="*/ 4860 w 10000"/>
                    <a:gd name="connsiteY45" fmla="*/ 9297 h 10000"/>
                    <a:gd name="connsiteX46" fmla="*/ 4829 w 10000"/>
                    <a:gd name="connsiteY46" fmla="*/ 9436 h 10000"/>
                    <a:gd name="connsiteX47" fmla="*/ 4780 w 10000"/>
                    <a:gd name="connsiteY47" fmla="*/ 9566 h 10000"/>
                    <a:gd name="connsiteX48" fmla="*/ 4637 w 10000"/>
                    <a:gd name="connsiteY48" fmla="*/ 9698 h 10000"/>
                    <a:gd name="connsiteX49" fmla="*/ 4482 w 10000"/>
                    <a:gd name="connsiteY49" fmla="*/ 9801 h 10000"/>
                    <a:gd name="connsiteX50" fmla="*/ 4290 w 10000"/>
                    <a:gd name="connsiteY50" fmla="*/ 9884 h 10000"/>
                    <a:gd name="connsiteX51" fmla="*/ 4047 w 10000"/>
                    <a:gd name="connsiteY51" fmla="*/ 9957 h 10000"/>
                    <a:gd name="connsiteX52" fmla="*/ 3798 w 10000"/>
                    <a:gd name="connsiteY52" fmla="*/ 9987 h 10000"/>
                    <a:gd name="connsiteX53" fmla="*/ 3538 w 10000"/>
                    <a:gd name="connsiteY53" fmla="*/ 10000 h 10000"/>
                    <a:gd name="connsiteX54" fmla="*/ 3277 w 10000"/>
                    <a:gd name="connsiteY54" fmla="*/ 9987 h 10000"/>
                    <a:gd name="connsiteX55" fmla="*/ 3029 w 10000"/>
                    <a:gd name="connsiteY55" fmla="*/ 9957 h 10000"/>
                    <a:gd name="connsiteX56" fmla="*/ 2786 w 10000"/>
                    <a:gd name="connsiteY56" fmla="*/ 9884 h 10000"/>
                    <a:gd name="connsiteX57" fmla="*/ 2600 w 10000"/>
                    <a:gd name="connsiteY57" fmla="*/ 9801 h 10000"/>
                    <a:gd name="connsiteX58" fmla="*/ 2439 w 10000"/>
                    <a:gd name="connsiteY58" fmla="*/ 9698 h 10000"/>
                    <a:gd name="connsiteX59" fmla="*/ 2302 w 10000"/>
                    <a:gd name="connsiteY59" fmla="*/ 9566 h 10000"/>
                    <a:gd name="connsiteX60" fmla="*/ 2247 w 10000"/>
                    <a:gd name="connsiteY60" fmla="*/ 9436 h 10000"/>
                    <a:gd name="connsiteX61" fmla="*/ 2221 w 10000"/>
                    <a:gd name="connsiteY61" fmla="*/ 9300 h 10000"/>
                    <a:gd name="connsiteX62" fmla="*/ 2202 w 10000"/>
                    <a:gd name="connsiteY62" fmla="*/ 2846 h 10000"/>
                    <a:gd name="connsiteX63" fmla="*/ 2221 w 10000"/>
                    <a:gd name="connsiteY63" fmla="*/ 1588 h 10000"/>
                    <a:gd name="connsiteX64" fmla="*/ 2146 w 10000"/>
                    <a:gd name="connsiteY64" fmla="*/ 1704 h 10000"/>
                    <a:gd name="connsiteX65" fmla="*/ 2046 w 10000"/>
                    <a:gd name="connsiteY65" fmla="*/ 1936 h 10000"/>
                    <a:gd name="connsiteX66" fmla="*/ 1924 w 10000"/>
                    <a:gd name="connsiteY66" fmla="*/ 2202 h 10000"/>
                    <a:gd name="connsiteX67" fmla="*/ 1848 w 10000"/>
                    <a:gd name="connsiteY67" fmla="*/ 2517 h 10000"/>
                    <a:gd name="connsiteX68" fmla="*/ 1790 w 10000"/>
                    <a:gd name="connsiteY68" fmla="*/ 2850 h 10000"/>
                    <a:gd name="connsiteX69" fmla="*/ 1 w 10000"/>
                    <a:gd name="connsiteY69" fmla="*/ 2849 h 10000"/>
                    <a:gd name="connsiteX70" fmla="*/ 34 w 10000"/>
                    <a:gd name="connsiteY70" fmla="*/ 2533 h 10000"/>
                    <a:gd name="connsiteX71" fmla="*/ 109 w 10000"/>
                    <a:gd name="connsiteY71" fmla="*/ 2198 h 10000"/>
                    <a:gd name="connsiteX72" fmla="*/ 207 w 10000"/>
                    <a:gd name="connsiteY72" fmla="*/ 1890 h 10000"/>
                    <a:gd name="connsiteX73" fmla="*/ 339 w 10000"/>
                    <a:gd name="connsiteY73" fmla="*/ 1621 h 10000"/>
                    <a:gd name="connsiteX74" fmla="*/ 464 w 10000"/>
                    <a:gd name="connsiteY74" fmla="*/ 1379 h 10000"/>
                    <a:gd name="connsiteX75" fmla="*/ 612 w 10000"/>
                    <a:gd name="connsiteY75" fmla="*/ 1151 h 10000"/>
                    <a:gd name="connsiteX76" fmla="*/ 792 w 10000"/>
                    <a:gd name="connsiteY76" fmla="*/ 958 h 10000"/>
                    <a:gd name="connsiteX77" fmla="*/ 967 w 10000"/>
                    <a:gd name="connsiteY77" fmla="*/ 789 h 10000"/>
                    <a:gd name="connsiteX78" fmla="*/ 1146 w 10000"/>
                    <a:gd name="connsiteY78" fmla="*/ 620 h 10000"/>
                    <a:gd name="connsiteX79" fmla="*/ 1351 w 10000"/>
                    <a:gd name="connsiteY79" fmla="*/ 484 h 10000"/>
                    <a:gd name="connsiteX80" fmla="*/ 1762 w 10000"/>
                    <a:gd name="connsiteY80" fmla="*/ 265 h 10000"/>
                    <a:gd name="connsiteX81" fmla="*/ 2178 w 10000"/>
                    <a:gd name="connsiteY81" fmla="*/ 126 h 10000"/>
                    <a:gd name="connsiteX82" fmla="*/ 2357 w 10000"/>
                    <a:gd name="connsiteY82" fmla="*/ 86 h 10000"/>
                    <a:gd name="connsiteX83" fmla="*/ 2512 w 10000"/>
                    <a:gd name="connsiteY83" fmla="*/ 60 h 10000"/>
                    <a:gd name="connsiteX84" fmla="*/ 2936 w 10000"/>
                    <a:gd name="connsiteY8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63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9297 h 10000"/>
                    <a:gd name="connsiteX44" fmla="*/ 4829 w 10000"/>
                    <a:gd name="connsiteY44" fmla="*/ 9436 h 10000"/>
                    <a:gd name="connsiteX45" fmla="*/ 4780 w 10000"/>
                    <a:gd name="connsiteY45" fmla="*/ 9566 h 10000"/>
                    <a:gd name="connsiteX46" fmla="*/ 4637 w 10000"/>
                    <a:gd name="connsiteY46" fmla="*/ 9698 h 10000"/>
                    <a:gd name="connsiteX47" fmla="*/ 4482 w 10000"/>
                    <a:gd name="connsiteY47" fmla="*/ 9801 h 10000"/>
                    <a:gd name="connsiteX48" fmla="*/ 4290 w 10000"/>
                    <a:gd name="connsiteY48" fmla="*/ 9884 h 10000"/>
                    <a:gd name="connsiteX49" fmla="*/ 4047 w 10000"/>
                    <a:gd name="connsiteY49" fmla="*/ 9957 h 10000"/>
                    <a:gd name="connsiteX50" fmla="*/ 3798 w 10000"/>
                    <a:gd name="connsiteY50" fmla="*/ 9987 h 10000"/>
                    <a:gd name="connsiteX51" fmla="*/ 3538 w 10000"/>
                    <a:gd name="connsiteY51" fmla="*/ 10000 h 10000"/>
                    <a:gd name="connsiteX52" fmla="*/ 3277 w 10000"/>
                    <a:gd name="connsiteY52" fmla="*/ 9987 h 10000"/>
                    <a:gd name="connsiteX53" fmla="*/ 3029 w 10000"/>
                    <a:gd name="connsiteY53" fmla="*/ 9957 h 10000"/>
                    <a:gd name="connsiteX54" fmla="*/ 2786 w 10000"/>
                    <a:gd name="connsiteY54" fmla="*/ 9884 h 10000"/>
                    <a:gd name="connsiteX55" fmla="*/ 2600 w 10000"/>
                    <a:gd name="connsiteY55" fmla="*/ 9801 h 10000"/>
                    <a:gd name="connsiteX56" fmla="*/ 2439 w 10000"/>
                    <a:gd name="connsiteY56" fmla="*/ 9698 h 10000"/>
                    <a:gd name="connsiteX57" fmla="*/ 2302 w 10000"/>
                    <a:gd name="connsiteY57" fmla="*/ 9566 h 10000"/>
                    <a:gd name="connsiteX58" fmla="*/ 2247 w 10000"/>
                    <a:gd name="connsiteY58" fmla="*/ 9436 h 10000"/>
                    <a:gd name="connsiteX59" fmla="*/ 2221 w 10000"/>
                    <a:gd name="connsiteY59" fmla="*/ 9300 h 10000"/>
                    <a:gd name="connsiteX60" fmla="*/ 2202 w 10000"/>
                    <a:gd name="connsiteY60" fmla="*/ 2846 h 10000"/>
                    <a:gd name="connsiteX61" fmla="*/ 2221 w 10000"/>
                    <a:gd name="connsiteY61" fmla="*/ 1588 h 10000"/>
                    <a:gd name="connsiteX62" fmla="*/ 2146 w 10000"/>
                    <a:gd name="connsiteY62" fmla="*/ 1704 h 10000"/>
                    <a:gd name="connsiteX63" fmla="*/ 2046 w 10000"/>
                    <a:gd name="connsiteY63" fmla="*/ 1936 h 10000"/>
                    <a:gd name="connsiteX64" fmla="*/ 1924 w 10000"/>
                    <a:gd name="connsiteY64" fmla="*/ 2202 h 10000"/>
                    <a:gd name="connsiteX65" fmla="*/ 1848 w 10000"/>
                    <a:gd name="connsiteY65" fmla="*/ 2517 h 10000"/>
                    <a:gd name="connsiteX66" fmla="*/ 1790 w 10000"/>
                    <a:gd name="connsiteY66" fmla="*/ 2850 h 10000"/>
                    <a:gd name="connsiteX67" fmla="*/ 1 w 10000"/>
                    <a:gd name="connsiteY67" fmla="*/ 2849 h 10000"/>
                    <a:gd name="connsiteX68" fmla="*/ 34 w 10000"/>
                    <a:gd name="connsiteY68" fmla="*/ 2533 h 10000"/>
                    <a:gd name="connsiteX69" fmla="*/ 109 w 10000"/>
                    <a:gd name="connsiteY69" fmla="*/ 2198 h 10000"/>
                    <a:gd name="connsiteX70" fmla="*/ 207 w 10000"/>
                    <a:gd name="connsiteY70" fmla="*/ 1890 h 10000"/>
                    <a:gd name="connsiteX71" fmla="*/ 339 w 10000"/>
                    <a:gd name="connsiteY71" fmla="*/ 1621 h 10000"/>
                    <a:gd name="connsiteX72" fmla="*/ 464 w 10000"/>
                    <a:gd name="connsiteY72" fmla="*/ 1379 h 10000"/>
                    <a:gd name="connsiteX73" fmla="*/ 612 w 10000"/>
                    <a:gd name="connsiteY73" fmla="*/ 1151 h 10000"/>
                    <a:gd name="connsiteX74" fmla="*/ 792 w 10000"/>
                    <a:gd name="connsiteY74" fmla="*/ 958 h 10000"/>
                    <a:gd name="connsiteX75" fmla="*/ 967 w 10000"/>
                    <a:gd name="connsiteY75" fmla="*/ 789 h 10000"/>
                    <a:gd name="connsiteX76" fmla="*/ 1146 w 10000"/>
                    <a:gd name="connsiteY76" fmla="*/ 620 h 10000"/>
                    <a:gd name="connsiteX77" fmla="*/ 1351 w 10000"/>
                    <a:gd name="connsiteY77" fmla="*/ 484 h 10000"/>
                    <a:gd name="connsiteX78" fmla="*/ 1762 w 10000"/>
                    <a:gd name="connsiteY78" fmla="*/ 265 h 10000"/>
                    <a:gd name="connsiteX79" fmla="*/ 2178 w 10000"/>
                    <a:gd name="connsiteY79" fmla="*/ 126 h 10000"/>
                    <a:gd name="connsiteX80" fmla="*/ 2357 w 10000"/>
                    <a:gd name="connsiteY80" fmla="*/ 86 h 10000"/>
                    <a:gd name="connsiteX81" fmla="*/ 2512 w 10000"/>
                    <a:gd name="connsiteY81" fmla="*/ 60 h 10000"/>
                    <a:gd name="connsiteX82" fmla="*/ 2936 w 10000"/>
                    <a:gd name="connsiteY8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21 w 10000"/>
                    <a:gd name="connsiteY58" fmla="*/ 9300 h 10000"/>
                    <a:gd name="connsiteX59" fmla="*/ 2202 w 10000"/>
                    <a:gd name="connsiteY59" fmla="*/ 2846 h 10000"/>
                    <a:gd name="connsiteX60" fmla="*/ 2221 w 10000"/>
                    <a:gd name="connsiteY60" fmla="*/ 1588 h 10000"/>
                    <a:gd name="connsiteX61" fmla="*/ 2146 w 10000"/>
                    <a:gd name="connsiteY61" fmla="*/ 1704 h 10000"/>
                    <a:gd name="connsiteX62" fmla="*/ 2046 w 10000"/>
                    <a:gd name="connsiteY62" fmla="*/ 1936 h 10000"/>
                    <a:gd name="connsiteX63" fmla="*/ 1924 w 10000"/>
                    <a:gd name="connsiteY63" fmla="*/ 2202 h 10000"/>
                    <a:gd name="connsiteX64" fmla="*/ 1848 w 10000"/>
                    <a:gd name="connsiteY64" fmla="*/ 2517 h 10000"/>
                    <a:gd name="connsiteX65" fmla="*/ 1790 w 10000"/>
                    <a:gd name="connsiteY65" fmla="*/ 2850 h 10000"/>
                    <a:gd name="connsiteX66" fmla="*/ 1 w 10000"/>
                    <a:gd name="connsiteY66" fmla="*/ 2849 h 10000"/>
                    <a:gd name="connsiteX67" fmla="*/ 34 w 10000"/>
                    <a:gd name="connsiteY67" fmla="*/ 2533 h 10000"/>
                    <a:gd name="connsiteX68" fmla="*/ 109 w 10000"/>
                    <a:gd name="connsiteY68" fmla="*/ 2198 h 10000"/>
                    <a:gd name="connsiteX69" fmla="*/ 207 w 10000"/>
                    <a:gd name="connsiteY69" fmla="*/ 1890 h 10000"/>
                    <a:gd name="connsiteX70" fmla="*/ 339 w 10000"/>
                    <a:gd name="connsiteY70" fmla="*/ 1621 h 10000"/>
                    <a:gd name="connsiteX71" fmla="*/ 464 w 10000"/>
                    <a:gd name="connsiteY71" fmla="*/ 1379 h 10000"/>
                    <a:gd name="connsiteX72" fmla="*/ 612 w 10000"/>
                    <a:gd name="connsiteY72" fmla="*/ 1151 h 10000"/>
                    <a:gd name="connsiteX73" fmla="*/ 792 w 10000"/>
                    <a:gd name="connsiteY73" fmla="*/ 958 h 10000"/>
                    <a:gd name="connsiteX74" fmla="*/ 967 w 10000"/>
                    <a:gd name="connsiteY74" fmla="*/ 789 h 10000"/>
                    <a:gd name="connsiteX75" fmla="*/ 1146 w 10000"/>
                    <a:gd name="connsiteY75" fmla="*/ 620 h 10000"/>
                    <a:gd name="connsiteX76" fmla="*/ 1351 w 10000"/>
                    <a:gd name="connsiteY76" fmla="*/ 484 h 10000"/>
                    <a:gd name="connsiteX77" fmla="*/ 1762 w 10000"/>
                    <a:gd name="connsiteY77" fmla="*/ 265 h 10000"/>
                    <a:gd name="connsiteX78" fmla="*/ 2178 w 10000"/>
                    <a:gd name="connsiteY78" fmla="*/ 126 h 10000"/>
                    <a:gd name="connsiteX79" fmla="*/ 2357 w 10000"/>
                    <a:gd name="connsiteY79" fmla="*/ 86 h 10000"/>
                    <a:gd name="connsiteX80" fmla="*/ 2512 w 10000"/>
                    <a:gd name="connsiteY80" fmla="*/ 60 h 10000"/>
                    <a:gd name="connsiteX81" fmla="*/ 2936 w 10000"/>
                    <a:gd name="connsiteY8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02 w 10000"/>
                    <a:gd name="connsiteY58" fmla="*/ 2846 h 10000"/>
                    <a:gd name="connsiteX59" fmla="*/ 2221 w 10000"/>
                    <a:gd name="connsiteY59" fmla="*/ 1588 h 10000"/>
                    <a:gd name="connsiteX60" fmla="*/ 2146 w 10000"/>
                    <a:gd name="connsiteY60" fmla="*/ 1704 h 10000"/>
                    <a:gd name="connsiteX61" fmla="*/ 2046 w 10000"/>
                    <a:gd name="connsiteY61" fmla="*/ 1936 h 10000"/>
                    <a:gd name="connsiteX62" fmla="*/ 1924 w 10000"/>
                    <a:gd name="connsiteY62" fmla="*/ 2202 h 10000"/>
                    <a:gd name="connsiteX63" fmla="*/ 1848 w 10000"/>
                    <a:gd name="connsiteY63" fmla="*/ 2517 h 10000"/>
                    <a:gd name="connsiteX64" fmla="*/ 1790 w 10000"/>
                    <a:gd name="connsiteY64" fmla="*/ 2850 h 10000"/>
                    <a:gd name="connsiteX65" fmla="*/ 1 w 10000"/>
                    <a:gd name="connsiteY65" fmla="*/ 2849 h 10000"/>
                    <a:gd name="connsiteX66" fmla="*/ 34 w 10000"/>
                    <a:gd name="connsiteY66" fmla="*/ 2533 h 10000"/>
                    <a:gd name="connsiteX67" fmla="*/ 109 w 10000"/>
                    <a:gd name="connsiteY67" fmla="*/ 2198 h 10000"/>
                    <a:gd name="connsiteX68" fmla="*/ 207 w 10000"/>
                    <a:gd name="connsiteY68" fmla="*/ 1890 h 10000"/>
                    <a:gd name="connsiteX69" fmla="*/ 339 w 10000"/>
                    <a:gd name="connsiteY69" fmla="*/ 1621 h 10000"/>
                    <a:gd name="connsiteX70" fmla="*/ 464 w 10000"/>
                    <a:gd name="connsiteY70" fmla="*/ 1379 h 10000"/>
                    <a:gd name="connsiteX71" fmla="*/ 612 w 10000"/>
                    <a:gd name="connsiteY71" fmla="*/ 1151 h 10000"/>
                    <a:gd name="connsiteX72" fmla="*/ 792 w 10000"/>
                    <a:gd name="connsiteY72" fmla="*/ 958 h 10000"/>
                    <a:gd name="connsiteX73" fmla="*/ 967 w 10000"/>
                    <a:gd name="connsiteY73" fmla="*/ 789 h 10000"/>
                    <a:gd name="connsiteX74" fmla="*/ 1146 w 10000"/>
                    <a:gd name="connsiteY74" fmla="*/ 620 h 10000"/>
                    <a:gd name="connsiteX75" fmla="*/ 1351 w 10000"/>
                    <a:gd name="connsiteY75" fmla="*/ 484 h 10000"/>
                    <a:gd name="connsiteX76" fmla="*/ 1762 w 10000"/>
                    <a:gd name="connsiteY76" fmla="*/ 265 h 10000"/>
                    <a:gd name="connsiteX77" fmla="*/ 2178 w 10000"/>
                    <a:gd name="connsiteY77" fmla="*/ 126 h 10000"/>
                    <a:gd name="connsiteX78" fmla="*/ 2357 w 10000"/>
                    <a:gd name="connsiteY78" fmla="*/ 86 h 10000"/>
                    <a:gd name="connsiteX79" fmla="*/ 2512 w 10000"/>
                    <a:gd name="connsiteY79" fmla="*/ 60 h 10000"/>
                    <a:gd name="connsiteX80" fmla="*/ 2936 w 10000"/>
                    <a:gd name="connsiteY8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02 w 10000"/>
                    <a:gd name="connsiteY57" fmla="*/ 2846 h 10000"/>
                    <a:gd name="connsiteX58" fmla="*/ 2221 w 10000"/>
                    <a:gd name="connsiteY58" fmla="*/ 1588 h 10000"/>
                    <a:gd name="connsiteX59" fmla="*/ 2146 w 10000"/>
                    <a:gd name="connsiteY59" fmla="*/ 1704 h 10000"/>
                    <a:gd name="connsiteX60" fmla="*/ 2046 w 10000"/>
                    <a:gd name="connsiteY60" fmla="*/ 1936 h 10000"/>
                    <a:gd name="connsiteX61" fmla="*/ 1924 w 10000"/>
                    <a:gd name="connsiteY61" fmla="*/ 2202 h 10000"/>
                    <a:gd name="connsiteX62" fmla="*/ 1848 w 10000"/>
                    <a:gd name="connsiteY62" fmla="*/ 2517 h 10000"/>
                    <a:gd name="connsiteX63" fmla="*/ 1790 w 10000"/>
                    <a:gd name="connsiteY63" fmla="*/ 2850 h 10000"/>
                    <a:gd name="connsiteX64" fmla="*/ 1 w 10000"/>
                    <a:gd name="connsiteY64" fmla="*/ 2849 h 10000"/>
                    <a:gd name="connsiteX65" fmla="*/ 34 w 10000"/>
                    <a:gd name="connsiteY65" fmla="*/ 2533 h 10000"/>
                    <a:gd name="connsiteX66" fmla="*/ 109 w 10000"/>
                    <a:gd name="connsiteY66" fmla="*/ 2198 h 10000"/>
                    <a:gd name="connsiteX67" fmla="*/ 207 w 10000"/>
                    <a:gd name="connsiteY67" fmla="*/ 1890 h 10000"/>
                    <a:gd name="connsiteX68" fmla="*/ 339 w 10000"/>
                    <a:gd name="connsiteY68" fmla="*/ 1621 h 10000"/>
                    <a:gd name="connsiteX69" fmla="*/ 464 w 10000"/>
                    <a:gd name="connsiteY69" fmla="*/ 1379 h 10000"/>
                    <a:gd name="connsiteX70" fmla="*/ 612 w 10000"/>
                    <a:gd name="connsiteY70" fmla="*/ 1151 h 10000"/>
                    <a:gd name="connsiteX71" fmla="*/ 792 w 10000"/>
                    <a:gd name="connsiteY71" fmla="*/ 958 h 10000"/>
                    <a:gd name="connsiteX72" fmla="*/ 967 w 10000"/>
                    <a:gd name="connsiteY72" fmla="*/ 789 h 10000"/>
                    <a:gd name="connsiteX73" fmla="*/ 1146 w 10000"/>
                    <a:gd name="connsiteY73" fmla="*/ 620 h 10000"/>
                    <a:gd name="connsiteX74" fmla="*/ 1351 w 10000"/>
                    <a:gd name="connsiteY74" fmla="*/ 484 h 10000"/>
                    <a:gd name="connsiteX75" fmla="*/ 1762 w 10000"/>
                    <a:gd name="connsiteY75" fmla="*/ 265 h 10000"/>
                    <a:gd name="connsiteX76" fmla="*/ 2178 w 10000"/>
                    <a:gd name="connsiteY76" fmla="*/ 126 h 10000"/>
                    <a:gd name="connsiteX77" fmla="*/ 2357 w 10000"/>
                    <a:gd name="connsiteY77" fmla="*/ 86 h 10000"/>
                    <a:gd name="connsiteX78" fmla="*/ 2512 w 10000"/>
                    <a:gd name="connsiteY78" fmla="*/ 60 h 10000"/>
                    <a:gd name="connsiteX79" fmla="*/ 2936 w 10000"/>
                    <a:gd name="connsiteY7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202 w 10000"/>
                    <a:gd name="connsiteY56" fmla="*/ 2846 h 10000"/>
                    <a:gd name="connsiteX57" fmla="*/ 2221 w 10000"/>
                    <a:gd name="connsiteY57" fmla="*/ 1588 h 10000"/>
                    <a:gd name="connsiteX58" fmla="*/ 2146 w 10000"/>
                    <a:gd name="connsiteY58" fmla="*/ 1704 h 10000"/>
                    <a:gd name="connsiteX59" fmla="*/ 2046 w 10000"/>
                    <a:gd name="connsiteY59" fmla="*/ 1936 h 10000"/>
                    <a:gd name="connsiteX60" fmla="*/ 1924 w 10000"/>
                    <a:gd name="connsiteY60" fmla="*/ 2202 h 10000"/>
                    <a:gd name="connsiteX61" fmla="*/ 1848 w 10000"/>
                    <a:gd name="connsiteY61" fmla="*/ 2517 h 10000"/>
                    <a:gd name="connsiteX62" fmla="*/ 1790 w 10000"/>
                    <a:gd name="connsiteY62" fmla="*/ 2850 h 10000"/>
                    <a:gd name="connsiteX63" fmla="*/ 1 w 10000"/>
                    <a:gd name="connsiteY63" fmla="*/ 2849 h 10000"/>
                    <a:gd name="connsiteX64" fmla="*/ 34 w 10000"/>
                    <a:gd name="connsiteY64" fmla="*/ 2533 h 10000"/>
                    <a:gd name="connsiteX65" fmla="*/ 109 w 10000"/>
                    <a:gd name="connsiteY65" fmla="*/ 2198 h 10000"/>
                    <a:gd name="connsiteX66" fmla="*/ 207 w 10000"/>
                    <a:gd name="connsiteY66" fmla="*/ 1890 h 10000"/>
                    <a:gd name="connsiteX67" fmla="*/ 339 w 10000"/>
                    <a:gd name="connsiteY67" fmla="*/ 1621 h 10000"/>
                    <a:gd name="connsiteX68" fmla="*/ 464 w 10000"/>
                    <a:gd name="connsiteY68" fmla="*/ 1379 h 10000"/>
                    <a:gd name="connsiteX69" fmla="*/ 612 w 10000"/>
                    <a:gd name="connsiteY69" fmla="*/ 1151 h 10000"/>
                    <a:gd name="connsiteX70" fmla="*/ 792 w 10000"/>
                    <a:gd name="connsiteY70" fmla="*/ 958 h 10000"/>
                    <a:gd name="connsiteX71" fmla="*/ 967 w 10000"/>
                    <a:gd name="connsiteY71" fmla="*/ 789 h 10000"/>
                    <a:gd name="connsiteX72" fmla="*/ 1146 w 10000"/>
                    <a:gd name="connsiteY72" fmla="*/ 620 h 10000"/>
                    <a:gd name="connsiteX73" fmla="*/ 1351 w 10000"/>
                    <a:gd name="connsiteY73" fmla="*/ 484 h 10000"/>
                    <a:gd name="connsiteX74" fmla="*/ 1762 w 10000"/>
                    <a:gd name="connsiteY74" fmla="*/ 265 h 10000"/>
                    <a:gd name="connsiteX75" fmla="*/ 2178 w 10000"/>
                    <a:gd name="connsiteY75" fmla="*/ 126 h 10000"/>
                    <a:gd name="connsiteX76" fmla="*/ 2357 w 10000"/>
                    <a:gd name="connsiteY76" fmla="*/ 86 h 10000"/>
                    <a:gd name="connsiteX77" fmla="*/ 2512 w 10000"/>
                    <a:gd name="connsiteY77" fmla="*/ 60 h 10000"/>
                    <a:gd name="connsiteX78" fmla="*/ 2936 w 10000"/>
                    <a:gd name="connsiteY7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202 w 10000"/>
                    <a:gd name="connsiteY55" fmla="*/ 2846 h 10000"/>
                    <a:gd name="connsiteX56" fmla="*/ 2221 w 10000"/>
                    <a:gd name="connsiteY56" fmla="*/ 1588 h 10000"/>
                    <a:gd name="connsiteX57" fmla="*/ 2146 w 10000"/>
                    <a:gd name="connsiteY57" fmla="*/ 1704 h 10000"/>
                    <a:gd name="connsiteX58" fmla="*/ 2046 w 10000"/>
                    <a:gd name="connsiteY58" fmla="*/ 1936 h 10000"/>
                    <a:gd name="connsiteX59" fmla="*/ 1924 w 10000"/>
                    <a:gd name="connsiteY59" fmla="*/ 2202 h 10000"/>
                    <a:gd name="connsiteX60" fmla="*/ 1848 w 10000"/>
                    <a:gd name="connsiteY60" fmla="*/ 2517 h 10000"/>
                    <a:gd name="connsiteX61" fmla="*/ 1790 w 10000"/>
                    <a:gd name="connsiteY61" fmla="*/ 2850 h 10000"/>
                    <a:gd name="connsiteX62" fmla="*/ 1 w 10000"/>
                    <a:gd name="connsiteY62" fmla="*/ 2849 h 10000"/>
                    <a:gd name="connsiteX63" fmla="*/ 34 w 10000"/>
                    <a:gd name="connsiteY63" fmla="*/ 2533 h 10000"/>
                    <a:gd name="connsiteX64" fmla="*/ 109 w 10000"/>
                    <a:gd name="connsiteY64" fmla="*/ 2198 h 10000"/>
                    <a:gd name="connsiteX65" fmla="*/ 207 w 10000"/>
                    <a:gd name="connsiteY65" fmla="*/ 1890 h 10000"/>
                    <a:gd name="connsiteX66" fmla="*/ 339 w 10000"/>
                    <a:gd name="connsiteY66" fmla="*/ 1621 h 10000"/>
                    <a:gd name="connsiteX67" fmla="*/ 464 w 10000"/>
                    <a:gd name="connsiteY67" fmla="*/ 1379 h 10000"/>
                    <a:gd name="connsiteX68" fmla="*/ 612 w 10000"/>
                    <a:gd name="connsiteY68" fmla="*/ 1151 h 10000"/>
                    <a:gd name="connsiteX69" fmla="*/ 792 w 10000"/>
                    <a:gd name="connsiteY69" fmla="*/ 958 h 10000"/>
                    <a:gd name="connsiteX70" fmla="*/ 967 w 10000"/>
                    <a:gd name="connsiteY70" fmla="*/ 789 h 10000"/>
                    <a:gd name="connsiteX71" fmla="*/ 1146 w 10000"/>
                    <a:gd name="connsiteY71" fmla="*/ 620 h 10000"/>
                    <a:gd name="connsiteX72" fmla="*/ 1351 w 10000"/>
                    <a:gd name="connsiteY72" fmla="*/ 484 h 10000"/>
                    <a:gd name="connsiteX73" fmla="*/ 1762 w 10000"/>
                    <a:gd name="connsiteY73" fmla="*/ 265 h 10000"/>
                    <a:gd name="connsiteX74" fmla="*/ 2178 w 10000"/>
                    <a:gd name="connsiteY74" fmla="*/ 126 h 10000"/>
                    <a:gd name="connsiteX75" fmla="*/ 2357 w 10000"/>
                    <a:gd name="connsiteY75" fmla="*/ 86 h 10000"/>
                    <a:gd name="connsiteX76" fmla="*/ 2512 w 10000"/>
                    <a:gd name="connsiteY76" fmla="*/ 60 h 10000"/>
                    <a:gd name="connsiteX77" fmla="*/ 2936 w 10000"/>
                    <a:gd name="connsiteY7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202 w 10000"/>
                    <a:gd name="connsiteY54" fmla="*/ 2846 h 10000"/>
                    <a:gd name="connsiteX55" fmla="*/ 2221 w 10000"/>
                    <a:gd name="connsiteY55" fmla="*/ 1588 h 10000"/>
                    <a:gd name="connsiteX56" fmla="*/ 2146 w 10000"/>
                    <a:gd name="connsiteY56" fmla="*/ 1704 h 10000"/>
                    <a:gd name="connsiteX57" fmla="*/ 2046 w 10000"/>
                    <a:gd name="connsiteY57" fmla="*/ 1936 h 10000"/>
                    <a:gd name="connsiteX58" fmla="*/ 1924 w 10000"/>
                    <a:gd name="connsiteY58" fmla="*/ 2202 h 10000"/>
                    <a:gd name="connsiteX59" fmla="*/ 1848 w 10000"/>
                    <a:gd name="connsiteY59" fmla="*/ 2517 h 10000"/>
                    <a:gd name="connsiteX60" fmla="*/ 1790 w 10000"/>
                    <a:gd name="connsiteY60" fmla="*/ 2850 h 10000"/>
                    <a:gd name="connsiteX61" fmla="*/ 1 w 10000"/>
                    <a:gd name="connsiteY61" fmla="*/ 2849 h 10000"/>
                    <a:gd name="connsiteX62" fmla="*/ 34 w 10000"/>
                    <a:gd name="connsiteY62" fmla="*/ 2533 h 10000"/>
                    <a:gd name="connsiteX63" fmla="*/ 109 w 10000"/>
                    <a:gd name="connsiteY63" fmla="*/ 2198 h 10000"/>
                    <a:gd name="connsiteX64" fmla="*/ 207 w 10000"/>
                    <a:gd name="connsiteY64" fmla="*/ 1890 h 10000"/>
                    <a:gd name="connsiteX65" fmla="*/ 339 w 10000"/>
                    <a:gd name="connsiteY65" fmla="*/ 1621 h 10000"/>
                    <a:gd name="connsiteX66" fmla="*/ 464 w 10000"/>
                    <a:gd name="connsiteY66" fmla="*/ 1379 h 10000"/>
                    <a:gd name="connsiteX67" fmla="*/ 612 w 10000"/>
                    <a:gd name="connsiteY67" fmla="*/ 1151 h 10000"/>
                    <a:gd name="connsiteX68" fmla="*/ 792 w 10000"/>
                    <a:gd name="connsiteY68" fmla="*/ 958 h 10000"/>
                    <a:gd name="connsiteX69" fmla="*/ 967 w 10000"/>
                    <a:gd name="connsiteY69" fmla="*/ 789 h 10000"/>
                    <a:gd name="connsiteX70" fmla="*/ 1146 w 10000"/>
                    <a:gd name="connsiteY70" fmla="*/ 620 h 10000"/>
                    <a:gd name="connsiteX71" fmla="*/ 1351 w 10000"/>
                    <a:gd name="connsiteY71" fmla="*/ 484 h 10000"/>
                    <a:gd name="connsiteX72" fmla="*/ 1762 w 10000"/>
                    <a:gd name="connsiteY72" fmla="*/ 265 h 10000"/>
                    <a:gd name="connsiteX73" fmla="*/ 2178 w 10000"/>
                    <a:gd name="connsiteY73" fmla="*/ 126 h 10000"/>
                    <a:gd name="connsiteX74" fmla="*/ 2357 w 10000"/>
                    <a:gd name="connsiteY74" fmla="*/ 86 h 10000"/>
                    <a:gd name="connsiteX75" fmla="*/ 2512 w 10000"/>
                    <a:gd name="connsiteY75" fmla="*/ 60 h 10000"/>
                    <a:gd name="connsiteX76" fmla="*/ 2936 w 10000"/>
                    <a:gd name="connsiteY7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202 w 10000"/>
                    <a:gd name="connsiteY53" fmla="*/ 2846 h 10000"/>
                    <a:gd name="connsiteX54" fmla="*/ 2221 w 10000"/>
                    <a:gd name="connsiteY54" fmla="*/ 1588 h 10000"/>
                    <a:gd name="connsiteX55" fmla="*/ 2146 w 10000"/>
                    <a:gd name="connsiteY55" fmla="*/ 1704 h 10000"/>
                    <a:gd name="connsiteX56" fmla="*/ 2046 w 10000"/>
                    <a:gd name="connsiteY56" fmla="*/ 1936 h 10000"/>
                    <a:gd name="connsiteX57" fmla="*/ 1924 w 10000"/>
                    <a:gd name="connsiteY57" fmla="*/ 2202 h 10000"/>
                    <a:gd name="connsiteX58" fmla="*/ 1848 w 10000"/>
                    <a:gd name="connsiteY58" fmla="*/ 2517 h 10000"/>
                    <a:gd name="connsiteX59" fmla="*/ 1790 w 10000"/>
                    <a:gd name="connsiteY59" fmla="*/ 2850 h 10000"/>
                    <a:gd name="connsiteX60" fmla="*/ 1 w 10000"/>
                    <a:gd name="connsiteY60" fmla="*/ 2849 h 10000"/>
                    <a:gd name="connsiteX61" fmla="*/ 34 w 10000"/>
                    <a:gd name="connsiteY61" fmla="*/ 2533 h 10000"/>
                    <a:gd name="connsiteX62" fmla="*/ 109 w 10000"/>
                    <a:gd name="connsiteY62" fmla="*/ 2198 h 10000"/>
                    <a:gd name="connsiteX63" fmla="*/ 207 w 10000"/>
                    <a:gd name="connsiteY63" fmla="*/ 1890 h 10000"/>
                    <a:gd name="connsiteX64" fmla="*/ 339 w 10000"/>
                    <a:gd name="connsiteY64" fmla="*/ 1621 h 10000"/>
                    <a:gd name="connsiteX65" fmla="*/ 464 w 10000"/>
                    <a:gd name="connsiteY65" fmla="*/ 1379 h 10000"/>
                    <a:gd name="connsiteX66" fmla="*/ 612 w 10000"/>
                    <a:gd name="connsiteY66" fmla="*/ 1151 h 10000"/>
                    <a:gd name="connsiteX67" fmla="*/ 792 w 10000"/>
                    <a:gd name="connsiteY67" fmla="*/ 958 h 10000"/>
                    <a:gd name="connsiteX68" fmla="*/ 967 w 10000"/>
                    <a:gd name="connsiteY68" fmla="*/ 789 h 10000"/>
                    <a:gd name="connsiteX69" fmla="*/ 1146 w 10000"/>
                    <a:gd name="connsiteY69" fmla="*/ 620 h 10000"/>
                    <a:gd name="connsiteX70" fmla="*/ 1351 w 10000"/>
                    <a:gd name="connsiteY70" fmla="*/ 484 h 10000"/>
                    <a:gd name="connsiteX71" fmla="*/ 1762 w 10000"/>
                    <a:gd name="connsiteY71" fmla="*/ 265 h 10000"/>
                    <a:gd name="connsiteX72" fmla="*/ 2178 w 10000"/>
                    <a:gd name="connsiteY72" fmla="*/ 126 h 10000"/>
                    <a:gd name="connsiteX73" fmla="*/ 2357 w 10000"/>
                    <a:gd name="connsiteY73" fmla="*/ 86 h 10000"/>
                    <a:gd name="connsiteX74" fmla="*/ 2512 w 10000"/>
                    <a:gd name="connsiteY74" fmla="*/ 60 h 10000"/>
                    <a:gd name="connsiteX75" fmla="*/ 2936 w 10000"/>
                    <a:gd name="connsiteY7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2202 w 10000"/>
                    <a:gd name="connsiteY52" fmla="*/ 2846 h 10000"/>
                    <a:gd name="connsiteX53" fmla="*/ 2221 w 10000"/>
                    <a:gd name="connsiteY53" fmla="*/ 1588 h 10000"/>
                    <a:gd name="connsiteX54" fmla="*/ 2146 w 10000"/>
                    <a:gd name="connsiteY54" fmla="*/ 1704 h 10000"/>
                    <a:gd name="connsiteX55" fmla="*/ 2046 w 10000"/>
                    <a:gd name="connsiteY55" fmla="*/ 1936 h 10000"/>
                    <a:gd name="connsiteX56" fmla="*/ 1924 w 10000"/>
                    <a:gd name="connsiteY56" fmla="*/ 2202 h 10000"/>
                    <a:gd name="connsiteX57" fmla="*/ 1848 w 10000"/>
                    <a:gd name="connsiteY57" fmla="*/ 2517 h 10000"/>
                    <a:gd name="connsiteX58" fmla="*/ 1790 w 10000"/>
                    <a:gd name="connsiteY58" fmla="*/ 2850 h 10000"/>
                    <a:gd name="connsiteX59" fmla="*/ 1 w 10000"/>
                    <a:gd name="connsiteY59" fmla="*/ 2849 h 10000"/>
                    <a:gd name="connsiteX60" fmla="*/ 34 w 10000"/>
                    <a:gd name="connsiteY60" fmla="*/ 2533 h 10000"/>
                    <a:gd name="connsiteX61" fmla="*/ 109 w 10000"/>
                    <a:gd name="connsiteY61" fmla="*/ 2198 h 10000"/>
                    <a:gd name="connsiteX62" fmla="*/ 207 w 10000"/>
                    <a:gd name="connsiteY62" fmla="*/ 1890 h 10000"/>
                    <a:gd name="connsiteX63" fmla="*/ 339 w 10000"/>
                    <a:gd name="connsiteY63" fmla="*/ 1621 h 10000"/>
                    <a:gd name="connsiteX64" fmla="*/ 464 w 10000"/>
                    <a:gd name="connsiteY64" fmla="*/ 1379 h 10000"/>
                    <a:gd name="connsiteX65" fmla="*/ 612 w 10000"/>
                    <a:gd name="connsiteY65" fmla="*/ 1151 h 10000"/>
                    <a:gd name="connsiteX66" fmla="*/ 792 w 10000"/>
                    <a:gd name="connsiteY66" fmla="*/ 958 h 10000"/>
                    <a:gd name="connsiteX67" fmla="*/ 967 w 10000"/>
                    <a:gd name="connsiteY67" fmla="*/ 789 h 10000"/>
                    <a:gd name="connsiteX68" fmla="*/ 1146 w 10000"/>
                    <a:gd name="connsiteY68" fmla="*/ 620 h 10000"/>
                    <a:gd name="connsiteX69" fmla="*/ 1351 w 10000"/>
                    <a:gd name="connsiteY69" fmla="*/ 484 h 10000"/>
                    <a:gd name="connsiteX70" fmla="*/ 1762 w 10000"/>
                    <a:gd name="connsiteY70" fmla="*/ 265 h 10000"/>
                    <a:gd name="connsiteX71" fmla="*/ 2178 w 10000"/>
                    <a:gd name="connsiteY71" fmla="*/ 126 h 10000"/>
                    <a:gd name="connsiteX72" fmla="*/ 2357 w 10000"/>
                    <a:gd name="connsiteY72" fmla="*/ 86 h 10000"/>
                    <a:gd name="connsiteX73" fmla="*/ 2512 w 10000"/>
                    <a:gd name="connsiteY73" fmla="*/ 60 h 10000"/>
                    <a:gd name="connsiteX74" fmla="*/ 2936 w 10000"/>
                    <a:gd name="connsiteY7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2202 w 10000"/>
                    <a:gd name="connsiteY51" fmla="*/ 2846 h 10000"/>
                    <a:gd name="connsiteX52" fmla="*/ 2221 w 10000"/>
                    <a:gd name="connsiteY52" fmla="*/ 1588 h 10000"/>
                    <a:gd name="connsiteX53" fmla="*/ 2146 w 10000"/>
                    <a:gd name="connsiteY53" fmla="*/ 1704 h 10000"/>
                    <a:gd name="connsiteX54" fmla="*/ 2046 w 10000"/>
                    <a:gd name="connsiteY54" fmla="*/ 1936 h 10000"/>
                    <a:gd name="connsiteX55" fmla="*/ 1924 w 10000"/>
                    <a:gd name="connsiteY55" fmla="*/ 2202 h 10000"/>
                    <a:gd name="connsiteX56" fmla="*/ 1848 w 10000"/>
                    <a:gd name="connsiteY56" fmla="*/ 2517 h 10000"/>
                    <a:gd name="connsiteX57" fmla="*/ 1790 w 10000"/>
                    <a:gd name="connsiteY57" fmla="*/ 2850 h 10000"/>
                    <a:gd name="connsiteX58" fmla="*/ 1 w 10000"/>
                    <a:gd name="connsiteY58" fmla="*/ 2849 h 10000"/>
                    <a:gd name="connsiteX59" fmla="*/ 34 w 10000"/>
                    <a:gd name="connsiteY59" fmla="*/ 2533 h 10000"/>
                    <a:gd name="connsiteX60" fmla="*/ 109 w 10000"/>
                    <a:gd name="connsiteY60" fmla="*/ 2198 h 10000"/>
                    <a:gd name="connsiteX61" fmla="*/ 207 w 10000"/>
                    <a:gd name="connsiteY61" fmla="*/ 1890 h 10000"/>
                    <a:gd name="connsiteX62" fmla="*/ 339 w 10000"/>
                    <a:gd name="connsiteY62" fmla="*/ 1621 h 10000"/>
                    <a:gd name="connsiteX63" fmla="*/ 464 w 10000"/>
                    <a:gd name="connsiteY63" fmla="*/ 1379 h 10000"/>
                    <a:gd name="connsiteX64" fmla="*/ 612 w 10000"/>
                    <a:gd name="connsiteY64" fmla="*/ 1151 h 10000"/>
                    <a:gd name="connsiteX65" fmla="*/ 792 w 10000"/>
                    <a:gd name="connsiteY65" fmla="*/ 958 h 10000"/>
                    <a:gd name="connsiteX66" fmla="*/ 967 w 10000"/>
                    <a:gd name="connsiteY66" fmla="*/ 789 h 10000"/>
                    <a:gd name="connsiteX67" fmla="*/ 1146 w 10000"/>
                    <a:gd name="connsiteY67" fmla="*/ 620 h 10000"/>
                    <a:gd name="connsiteX68" fmla="*/ 1351 w 10000"/>
                    <a:gd name="connsiteY68" fmla="*/ 484 h 10000"/>
                    <a:gd name="connsiteX69" fmla="*/ 1762 w 10000"/>
                    <a:gd name="connsiteY69" fmla="*/ 265 h 10000"/>
                    <a:gd name="connsiteX70" fmla="*/ 2178 w 10000"/>
                    <a:gd name="connsiteY70" fmla="*/ 126 h 10000"/>
                    <a:gd name="connsiteX71" fmla="*/ 2357 w 10000"/>
                    <a:gd name="connsiteY71" fmla="*/ 86 h 10000"/>
                    <a:gd name="connsiteX72" fmla="*/ 2512 w 10000"/>
                    <a:gd name="connsiteY72" fmla="*/ 60 h 10000"/>
                    <a:gd name="connsiteX73" fmla="*/ 2936 w 10000"/>
                    <a:gd name="connsiteY7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2202 w 10000"/>
                    <a:gd name="connsiteY50" fmla="*/ 2846 h 10000"/>
                    <a:gd name="connsiteX51" fmla="*/ 2221 w 10000"/>
                    <a:gd name="connsiteY51" fmla="*/ 1588 h 10000"/>
                    <a:gd name="connsiteX52" fmla="*/ 2146 w 10000"/>
                    <a:gd name="connsiteY52" fmla="*/ 1704 h 10000"/>
                    <a:gd name="connsiteX53" fmla="*/ 2046 w 10000"/>
                    <a:gd name="connsiteY53" fmla="*/ 1936 h 10000"/>
                    <a:gd name="connsiteX54" fmla="*/ 1924 w 10000"/>
                    <a:gd name="connsiteY54" fmla="*/ 2202 h 10000"/>
                    <a:gd name="connsiteX55" fmla="*/ 1848 w 10000"/>
                    <a:gd name="connsiteY55" fmla="*/ 2517 h 10000"/>
                    <a:gd name="connsiteX56" fmla="*/ 1790 w 10000"/>
                    <a:gd name="connsiteY56" fmla="*/ 2850 h 10000"/>
                    <a:gd name="connsiteX57" fmla="*/ 1 w 10000"/>
                    <a:gd name="connsiteY57" fmla="*/ 2849 h 10000"/>
                    <a:gd name="connsiteX58" fmla="*/ 34 w 10000"/>
                    <a:gd name="connsiteY58" fmla="*/ 2533 h 10000"/>
                    <a:gd name="connsiteX59" fmla="*/ 109 w 10000"/>
                    <a:gd name="connsiteY59" fmla="*/ 2198 h 10000"/>
                    <a:gd name="connsiteX60" fmla="*/ 207 w 10000"/>
                    <a:gd name="connsiteY60" fmla="*/ 1890 h 10000"/>
                    <a:gd name="connsiteX61" fmla="*/ 339 w 10000"/>
                    <a:gd name="connsiteY61" fmla="*/ 1621 h 10000"/>
                    <a:gd name="connsiteX62" fmla="*/ 464 w 10000"/>
                    <a:gd name="connsiteY62" fmla="*/ 1379 h 10000"/>
                    <a:gd name="connsiteX63" fmla="*/ 612 w 10000"/>
                    <a:gd name="connsiteY63" fmla="*/ 1151 h 10000"/>
                    <a:gd name="connsiteX64" fmla="*/ 792 w 10000"/>
                    <a:gd name="connsiteY64" fmla="*/ 958 h 10000"/>
                    <a:gd name="connsiteX65" fmla="*/ 967 w 10000"/>
                    <a:gd name="connsiteY65" fmla="*/ 789 h 10000"/>
                    <a:gd name="connsiteX66" fmla="*/ 1146 w 10000"/>
                    <a:gd name="connsiteY66" fmla="*/ 620 h 10000"/>
                    <a:gd name="connsiteX67" fmla="*/ 1351 w 10000"/>
                    <a:gd name="connsiteY67" fmla="*/ 484 h 10000"/>
                    <a:gd name="connsiteX68" fmla="*/ 1762 w 10000"/>
                    <a:gd name="connsiteY68" fmla="*/ 265 h 10000"/>
                    <a:gd name="connsiteX69" fmla="*/ 2178 w 10000"/>
                    <a:gd name="connsiteY69" fmla="*/ 126 h 10000"/>
                    <a:gd name="connsiteX70" fmla="*/ 2357 w 10000"/>
                    <a:gd name="connsiteY70" fmla="*/ 86 h 10000"/>
                    <a:gd name="connsiteX71" fmla="*/ 2512 w 10000"/>
                    <a:gd name="connsiteY71" fmla="*/ 60 h 10000"/>
                    <a:gd name="connsiteX72" fmla="*/ 2936 w 10000"/>
                    <a:gd name="connsiteY7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2202 w 10000"/>
                    <a:gd name="connsiteY49" fmla="*/ 2846 h 10000"/>
                    <a:gd name="connsiteX50" fmla="*/ 2221 w 10000"/>
                    <a:gd name="connsiteY50" fmla="*/ 1588 h 10000"/>
                    <a:gd name="connsiteX51" fmla="*/ 2146 w 10000"/>
                    <a:gd name="connsiteY51" fmla="*/ 1704 h 10000"/>
                    <a:gd name="connsiteX52" fmla="*/ 2046 w 10000"/>
                    <a:gd name="connsiteY52" fmla="*/ 1936 h 10000"/>
                    <a:gd name="connsiteX53" fmla="*/ 1924 w 10000"/>
                    <a:gd name="connsiteY53" fmla="*/ 2202 h 10000"/>
                    <a:gd name="connsiteX54" fmla="*/ 1848 w 10000"/>
                    <a:gd name="connsiteY54" fmla="*/ 2517 h 10000"/>
                    <a:gd name="connsiteX55" fmla="*/ 1790 w 10000"/>
                    <a:gd name="connsiteY55" fmla="*/ 2850 h 10000"/>
                    <a:gd name="connsiteX56" fmla="*/ 1 w 10000"/>
                    <a:gd name="connsiteY56" fmla="*/ 2849 h 10000"/>
                    <a:gd name="connsiteX57" fmla="*/ 34 w 10000"/>
                    <a:gd name="connsiteY57" fmla="*/ 2533 h 10000"/>
                    <a:gd name="connsiteX58" fmla="*/ 109 w 10000"/>
                    <a:gd name="connsiteY58" fmla="*/ 2198 h 10000"/>
                    <a:gd name="connsiteX59" fmla="*/ 207 w 10000"/>
                    <a:gd name="connsiteY59" fmla="*/ 1890 h 10000"/>
                    <a:gd name="connsiteX60" fmla="*/ 339 w 10000"/>
                    <a:gd name="connsiteY60" fmla="*/ 1621 h 10000"/>
                    <a:gd name="connsiteX61" fmla="*/ 464 w 10000"/>
                    <a:gd name="connsiteY61" fmla="*/ 1379 h 10000"/>
                    <a:gd name="connsiteX62" fmla="*/ 612 w 10000"/>
                    <a:gd name="connsiteY62" fmla="*/ 1151 h 10000"/>
                    <a:gd name="connsiteX63" fmla="*/ 792 w 10000"/>
                    <a:gd name="connsiteY63" fmla="*/ 958 h 10000"/>
                    <a:gd name="connsiteX64" fmla="*/ 967 w 10000"/>
                    <a:gd name="connsiteY64" fmla="*/ 789 h 10000"/>
                    <a:gd name="connsiteX65" fmla="*/ 1146 w 10000"/>
                    <a:gd name="connsiteY65" fmla="*/ 620 h 10000"/>
                    <a:gd name="connsiteX66" fmla="*/ 1351 w 10000"/>
                    <a:gd name="connsiteY66" fmla="*/ 484 h 10000"/>
                    <a:gd name="connsiteX67" fmla="*/ 1762 w 10000"/>
                    <a:gd name="connsiteY67" fmla="*/ 265 h 10000"/>
                    <a:gd name="connsiteX68" fmla="*/ 2178 w 10000"/>
                    <a:gd name="connsiteY68" fmla="*/ 126 h 10000"/>
                    <a:gd name="connsiteX69" fmla="*/ 2357 w 10000"/>
                    <a:gd name="connsiteY69" fmla="*/ 86 h 10000"/>
                    <a:gd name="connsiteX70" fmla="*/ 2512 w 10000"/>
                    <a:gd name="connsiteY70" fmla="*/ 60 h 10000"/>
                    <a:gd name="connsiteX71" fmla="*/ 2936 w 10000"/>
                    <a:gd name="connsiteY7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2202 w 10000"/>
                    <a:gd name="connsiteY48" fmla="*/ 2846 h 10000"/>
                    <a:gd name="connsiteX49" fmla="*/ 2221 w 10000"/>
                    <a:gd name="connsiteY49" fmla="*/ 1588 h 10000"/>
                    <a:gd name="connsiteX50" fmla="*/ 2146 w 10000"/>
                    <a:gd name="connsiteY50" fmla="*/ 1704 h 10000"/>
                    <a:gd name="connsiteX51" fmla="*/ 2046 w 10000"/>
                    <a:gd name="connsiteY51" fmla="*/ 1936 h 10000"/>
                    <a:gd name="connsiteX52" fmla="*/ 1924 w 10000"/>
                    <a:gd name="connsiteY52" fmla="*/ 2202 h 10000"/>
                    <a:gd name="connsiteX53" fmla="*/ 1848 w 10000"/>
                    <a:gd name="connsiteY53" fmla="*/ 2517 h 10000"/>
                    <a:gd name="connsiteX54" fmla="*/ 1790 w 10000"/>
                    <a:gd name="connsiteY54" fmla="*/ 2850 h 10000"/>
                    <a:gd name="connsiteX55" fmla="*/ 1 w 10000"/>
                    <a:gd name="connsiteY55" fmla="*/ 2849 h 10000"/>
                    <a:gd name="connsiteX56" fmla="*/ 34 w 10000"/>
                    <a:gd name="connsiteY56" fmla="*/ 2533 h 10000"/>
                    <a:gd name="connsiteX57" fmla="*/ 109 w 10000"/>
                    <a:gd name="connsiteY57" fmla="*/ 2198 h 10000"/>
                    <a:gd name="connsiteX58" fmla="*/ 207 w 10000"/>
                    <a:gd name="connsiteY58" fmla="*/ 1890 h 10000"/>
                    <a:gd name="connsiteX59" fmla="*/ 339 w 10000"/>
                    <a:gd name="connsiteY59" fmla="*/ 1621 h 10000"/>
                    <a:gd name="connsiteX60" fmla="*/ 464 w 10000"/>
                    <a:gd name="connsiteY60" fmla="*/ 1379 h 10000"/>
                    <a:gd name="connsiteX61" fmla="*/ 612 w 10000"/>
                    <a:gd name="connsiteY61" fmla="*/ 1151 h 10000"/>
                    <a:gd name="connsiteX62" fmla="*/ 792 w 10000"/>
                    <a:gd name="connsiteY62" fmla="*/ 958 h 10000"/>
                    <a:gd name="connsiteX63" fmla="*/ 967 w 10000"/>
                    <a:gd name="connsiteY63" fmla="*/ 789 h 10000"/>
                    <a:gd name="connsiteX64" fmla="*/ 1146 w 10000"/>
                    <a:gd name="connsiteY64" fmla="*/ 620 h 10000"/>
                    <a:gd name="connsiteX65" fmla="*/ 1351 w 10000"/>
                    <a:gd name="connsiteY65" fmla="*/ 484 h 10000"/>
                    <a:gd name="connsiteX66" fmla="*/ 1762 w 10000"/>
                    <a:gd name="connsiteY66" fmla="*/ 265 h 10000"/>
                    <a:gd name="connsiteX67" fmla="*/ 2178 w 10000"/>
                    <a:gd name="connsiteY67" fmla="*/ 126 h 10000"/>
                    <a:gd name="connsiteX68" fmla="*/ 2357 w 10000"/>
                    <a:gd name="connsiteY68" fmla="*/ 86 h 10000"/>
                    <a:gd name="connsiteX69" fmla="*/ 2512 w 10000"/>
                    <a:gd name="connsiteY69" fmla="*/ 60 h 10000"/>
                    <a:gd name="connsiteX70" fmla="*/ 2936 w 10000"/>
                    <a:gd name="connsiteY7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4290 w 10000"/>
                    <a:gd name="connsiteY46" fmla="*/ 9884 h 10000"/>
                    <a:gd name="connsiteX47" fmla="*/ 2202 w 10000"/>
                    <a:gd name="connsiteY47" fmla="*/ 2846 h 10000"/>
                    <a:gd name="connsiteX48" fmla="*/ 2221 w 10000"/>
                    <a:gd name="connsiteY48" fmla="*/ 1588 h 10000"/>
                    <a:gd name="connsiteX49" fmla="*/ 2146 w 10000"/>
                    <a:gd name="connsiteY49" fmla="*/ 1704 h 10000"/>
                    <a:gd name="connsiteX50" fmla="*/ 2046 w 10000"/>
                    <a:gd name="connsiteY50" fmla="*/ 1936 h 10000"/>
                    <a:gd name="connsiteX51" fmla="*/ 1924 w 10000"/>
                    <a:gd name="connsiteY51" fmla="*/ 2202 h 10000"/>
                    <a:gd name="connsiteX52" fmla="*/ 1848 w 10000"/>
                    <a:gd name="connsiteY52" fmla="*/ 2517 h 10000"/>
                    <a:gd name="connsiteX53" fmla="*/ 1790 w 10000"/>
                    <a:gd name="connsiteY53" fmla="*/ 2850 h 10000"/>
                    <a:gd name="connsiteX54" fmla="*/ 1 w 10000"/>
                    <a:gd name="connsiteY54" fmla="*/ 2849 h 10000"/>
                    <a:gd name="connsiteX55" fmla="*/ 34 w 10000"/>
                    <a:gd name="connsiteY55" fmla="*/ 2533 h 10000"/>
                    <a:gd name="connsiteX56" fmla="*/ 109 w 10000"/>
                    <a:gd name="connsiteY56" fmla="*/ 2198 h 10000"/>
                    <a:gd name="connsiteX57" fmla="*/ 207 w 10000"/>
                    <a:gd name="connsiteY57" fmla="*/ 1890 h 10000"/>
                    <a:gd name="connsiteX58" fmla="*/ 339 w 10000"/>
                    <a:gd name="connsiteY58" fmla="*/ 1621 h 10000"/>
                    <a:gd name="connsiteX59" fmla="*/ 464 w 10000"/>
                    <a:gd name="connsiteY59" fmla="*/ 1379 h 10000"/>
                    <a:gd name="connsiteX60" fmla="*/ 612 w 10000"/>
                    <a:gd name="connsiteY60" fmla="*/ 1151 h 10000"/>
                    <a:gd name="connsiteX61" fmla="*/ 792 w 10000"/>
                    <a:gd name="connsiteY61" fmla="*/ 958 h 10000"/>
                    <a:gd name="connsiteX62" fmla="*/ 967 w 10000"/>
                    <a:gd name="connsiteY62" fmla="*/ 789 h 10000"/>
                    <a:gd name="connsiteX63" fmla="*/ 1146 w 10000"/>
                    <a:gd name="connsiteY63" fmla="*/ 620 h 10000"/>
                    <a:gd name="connsiteX64" fmla="*/ 1351 w 10000"/>
                    <a:gd name="connsiteY64" fmla="*/ 484 h 10000"/>
                    <a:gd name="connsiteX65" fmla="*/ 1762 w 10000"/>
                    <a:gd name="connsiteY65" fmla="*/ 265 h 10000"/>
                    <a:gd name="connsiteX66" fmla="*/ 2178 w 10000"/>
                    <a:gd name="connsiteY66" fmla="*/ 126 h 10000"/>
                    <a:gd name="connsiteX67" fmla="*/ 2357 w 10000"/>
                    <a:gd name="connsiteY67" fmla="*/ 86 h 10000"/>
                    <a:gd name="connsiteX68" fmla="*/ 2512 w 10000"/>
                    <a:gd name="connsiteY68" fmla="*/ 60 h 10000"/>
                    <a:gd name="connsiteX69" fmla="*/ 2936 w 10000"/>
                    <a:gd name="connsiteY6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2202 w 10000"/>
                    <a:gd name="connsiteY46" fmla="*/ 2846 h 10000"/>
                    <a:gd name="connsiteX47" fmla="*/ 2221 w 10000"/>
                    <a:gd name="connsiteY47" fmla="*/ 1588 h 10000"/>
                    <a:gd name="connsiteX48" fmla="*/ 2146 w 10000"/>
                    <a:gd name="connsiteY48" fmla="*/ 1704 h 10000"/>
                    <a:gd name="connsiteX49" fmla="*/ 2046 w 10000"/>
                    <a:gd name="connsiteY49" fmla="*/ 1936 h 10000"/>
                    <a:gd name="connsiteX50" fmla="*/ 1924 w 10000"/>
                    <a:gd name="connsiteY50" fmla="*/ 2202 h 10000"/>
                    <a:gd name="connsiteX51" fmla="*/ 1848 w 10000"/>
                    <a:gd name="connsiteY51" fmla="*/ 2517 h 10000"/>
                    <a:gd name="connsiteX52" fmla="*/ 1790 w 10000"/>
                    <a:gd name="connsiteY52" fmla="*/ 2850 h 10000"/>
                    <a:gd name="connsiteX53" fmla="*/ 1 w 10000"/>
                    <a:gd name="connsiteY53" fmla="*/ 2849 h 10000"/>
                    <a:gd name="connsiteX54" fmla="*/ 34 w 10000"/>
                    <a:gd name="connsiteY54" fmla="*/ 2533 h 10000"/>
                    <a:gd name="connsiteX55" fmla="*/ 109 w 10000"/>
                    <a:gd name="connsiteY55" fmla="*/ 2198 h 10000"/>
                    <a:gd name="connsiteX56" fmla="*/ 207 w 10000"/>
                    <a:gd name="connsiteY56" fmla="*/ 1890 h 10000"/>
                    <a:gd name="connsiteX57" fmla="*/ 339 w 10000"/>
                    <a:gd name="connsiteY57" fmla="*/ 1621 h 10000"/>
                    <a:gd name="connsiteX58" fmla="*/ 464 w 10000"/>
                    <a:gd name="connsiteY58" fmla="*/ 1379 h 10000"/>
                    <a:gd name="connsiteX59" fmla="*/ 612 w 10000"/>
                    <a:gd name="connsiteY59" fmla="*/ 1151 h 10000"/>
                    <a:gd name="connsiteX60" fmla="*/ 792 w 10000"/>
                    <a:gd name="connsiteY60" fmla="*/ 958 h 10000"/>
                    <a:gd name="connsiteX61" fmla="*/ 967 w 10000"/>
                    <a:gd name="connsiteY61" fmla="*/ 789 h 10000"/>
                    <a:gd name="connsiteX62" fmla="*/ 1146 w 10000"/>
                    <a:gd name="connsiteY62" fmla="*/ 620 h 10000"/>
                    <a:gd name="connsiteX63" fmla="*/ 1351 w 10000"/>
                    <a:gd name="connsiteY63" fmla="*/ 484 h 10000"/>
                    <a:gd name="connsiteX64" fmla="*/ 1762 w 10000"/>
                    <a:gd name="connsiteY64" fmla="*/ 265 h 10000"/>
                    <a:gd name="connsiteX65" fmla="*/ 2178 w 10000"/>
                    <a:gd name="connsiteY65" fmla="*/ 126 h 10000"/>
                    <a:gd name="connsiteX66" fmla="*/ 2357 w 10000"/>
                    <a:gd name="connsiteY66" fmla="*/ 86 h 10000"/>
                    <a:gd name="connsiteX67" fmla="*/ 2512 w 10000"/>
                    <a:gd name="connsiteY67" fmla="*/ 60 h 10000"/>
                    <a:gd name="connsiteX68" fmla="*/ 2936 w 10000"/>
                    <a:gd name="connsiteY6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2202 w 10000"/>
                    <a:gd name="connsiteY45" fmla="*/ 2846 h 10000"/>
                    <a:gd name="connsiteX46" fmla="*/ 2221 w 10000"/>
                    <a:gd name="connsiteY46" fmla="*/ 1588 h 10000"/>
                    <a:gd name="connsiteX47" fmla="*/ 2146 w 10000"/>
                    <a:gd name="connsiteY47" fmla="*/ 1704 h 10000"/>
                    <a:gd name="connsiteX48" fmla="*/ 2046 w 10000"/>
                    <a:gd name="connsiteY48" fmla="*/ 1936 h 10000"/>
                    <a:gd name="connsiteX49" fmla="*/ 1924 w 10000"/>
                    <a:gd name="connsiteY49" fmla="*/ 2202 h 10000"/>
                    <a:gd name="connsiteX50" fmla="*/ 1848 w 10000"/>
                    <a:gd name="connsiteY50" fmla="*/ 2517 h 10000"/>
                    <a:gd name="connsiteX51" fmla="*/ 1790 w 10000"/>
                    <a:gd name="connsiteY51" fmla="*/ 2850 h 10000"/>
                    <a:gd name="connsiteX52" fmla="*/ 1 w 10000"/>
                    <a:gd name="connsiteY52" fmla="*/ 2849 h 10000"/>
                    <a:gd name="connsiteX53" fmla="*/ 34 w 10000"/>
                    <a:gd name="connsiteY53" fmla="*/ 2533 h 10000"/>
                    <a:gd name="connsiteX54" fmla="*/ 109 w 10000"/>
                    <a:gd name="connsiteY54" fmla="*/ 2198 h 10000"/>
                    <a:gd name="connsiteX55" fmla="*/ 207 w 10000"/>
                    <a:gd name="connsiteY55" fmla="*/ 1890 h 10000"/>
                    <a:gd name="connsiteX56" fmla="*/ 339 w 10000"/>
                    <a:gd name="connsiteY56" fmla="*/ 1621 h 10000"/>
                    <a:gd name="connsiteX57" fmla="*/ 464 w 10000"/>
                    <a:gd name="connsiteY57" fmla="*/ 1379 h 10000"/>
                    <a:gd name="connsiteX58" fmla="*/ 612 w 10000"/>
                    <a:gd name="connsiteY58" fmla="*/ 1151 h 10000"/>
                    <a:gd name="connsiteX59" fmla="*/ 792 w 10000"/>
                    <a:gd name="connsiteY59" fmla="*/ 958 h 10000"/>
                    <a:gd name="connsiteX60" fmla="*/ 967 w 10000"/>
                    <a:gd name="connsiteY60" fmla="*/ 789 h 10000"/>
                    <a:gd name="connsiteX61" fmla="*/ 1146 w 10000"/>
                    <a:gd name="connsiteY61" fmla="*/ 620 h 10000"/>
                    <a:gd name="connsiteX62" fmla="*/ 1351 w 10000"/>
                    <a:gd name="connsiteY62" fmla="*/ 484 h 10000"/>
                    <a:gd name="connsiteX63" fmla="*/ 1762 w 10000"/>
                    <a:gd name="connsiteY63" fmla="*/ 265 h 10000"/>
                    <a:gd name="connsiteX64" fmla="*/ 2178 w 10000"/>
                    <a:gd name="connsiteY64" fmla="*/ 126 h 10000"/>
                    <a:gd name="connsiteX65" fmla="*/ 2357 w 10000"/>
                    <a:gd name="connsiteY65" fmla="*/ 86 h 10000"/>
                    <a:gd name="connsiteX66" fmla="*/ 2512 w 10000"/>
                    <a:gd name="connsiteY66" fmla="*/ 60 h 10000"/>
                    <a:gd name="connsiteX67" fmla="*/ 2936 w 10000"/>
                    <a:gd name="connsiteY6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2202 w 10000"/>
                    <a:gd name="connsiteY44" fmla="*/ 2846 h 10000"/>
                    <a:gd name="connsiteX45" fmla="*/ 2221 w 10000"/>
                    <a:gd name="connsiteY45" fmla="*/ 1588 h 10000"/>
                    <a:gd name="connsiteX46" fmla="*/ 2146 w 10000"/>
                    <a:gd name="connsiteY46" fmla="*/ 1704 h 10000"/>
                    <a:gd name="connsiteX47" fmla="*/ 2046 w 10000"/>
                    <a:gd name="connsiteY47" fmla="*/ 1936 h 10000"/>
                    <a:gd name="connsiteX48" fmla="*/ 1924 w 10000"/>
                    <a:gd name="connsiteY48" fmla="*/ 2202 h 10000"/>
                    <a:gd name="connsiteX49" fmla="*/ 1848 w 10000"/>
                    <a:gd name="connsiteY49" fmla="*/ 2517 h 10000"/>
                    <a:gd name="connsiteX50" fmla="*/ 1790 w 10000"/>
                    <a:gd name="connsiteY50" fmla="*/ 2850 h 10000"/>
                    <a:gd name="connsiteX51" fmla="*/ 1 w 10000"/>
                    <a:gd name="connsiteY51" fmla="*/ 2849 h 10000"/>
                    <a:gd name="connsiteX52" fmla="*/ 34 w 10000"/>
                    <a:gd name="connsiteY52" fmla="*/ 2533 h 10000"/>
                    <a:gd name="connsiteX53" fmla="*/ 109 w 10000"/>
                    <a:gd name="connsiteY53" fmla="*/ 2198 h 10000"/>
                    <a:gd name="connsiteX54" fmla="*/ 207 w 10000"/>
                    <a:gd name="connsiteY54" fmla="*/ 1890 h 10000"/>
                    <a:gd name="connsiteX55" fmla="*/ 339 w 10000"/>
                    <a:gd name="connsiteY55" fmla="*/ 1621 h 10000"/>
                    <a:gd name="connsiteX56" fmla="*/ 464 w 10000"/>
                    <a:gd name="connsiteY56" fmla="*/ 1379 h 10000"/>
                    <a:gd name="connsiteX57" fmla="*/ 612 w 10000"/>
                    <a:gd name="connsiteY57" fmla="*/ 1151 h 10000"/>
                    <a:gd name="connsiteX58" fmla="*/ 792 w 10000"/>
                    <a:gd name="connsiteY58" fmla="*/ 958 h 10000"/>
                    <a:gd name="connsiteX59" fmla="*/ 967 w 10000"/>
                    <a:gd name="connsiteY59" fmla="*/ 789 h 10000"/>
                    <a:gd name="connsiteX60" fmla="*/ 1146 w 10000"/>
                    <a:gd name="connsiteY60" fmla="*/ 620 h 10000"/>
                    <a:gd name="connsiteX61" fmla="*/ 1351 w 10000"/>
                    <a:gd name="connsiteY61" fmla="*/ 484 h 10000"/>
                    <a:gd name="connsiteX62" fmla="*/ 1762 w 10000"/>
                    <a:gd name="connsiteY62" fmla="*/ 265 h 10000"/>
                    <a:gd name="connsiteX63" fmla="*/ 2178 w 10000"/>
                    <a:gd name="connsiteY63" fmla="*/ 126 h 10000"/>
                    <a:gd name="connsiteX64" fmla="*/ 2357 w 10000"/>
                    <a:gd name="connsiteY64" fmla="*/ 86 h 10000"/>
                    <a:gd name="connsiteX65" fmla="*/ 2512 w 10000"/>
                    <a:gd name="connsiteY65" fmla="*/ 60 h 10000"/>
                    <a:gd name="connsiteX66" fmla="*/ 2936 w 10000"/>
                    <a:gd name="connsiteY6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2202 w 10000"/>
                    <a:gd name="connsiteY43" fmla="*/ 2846 h 10000"/>
                    <a:gd name="connsiteX44" fmla="*/ 2221 w 10000"/>
                    <a:gd name="connsiteY44" fmla="*/ 1588 h 10000"/>
                    <a:gd name="connsiteX45" fmla="*/ 2146 w 10000"/>
                    <a:gd name="connsiteY45" fmla="*/ 1704 h 10000"/>
                    <a:gd name="connsiteX46" fmla="*/ 2046 w 10000"/>
                    <a:gd name="connsiteY46" fmla="*/ 1936 h 10000"/>
                    <a:gd name="connsiteX47" fmla="*/ 1924 w 10000"/>
                    <a:gd name="connsiteY47" fmla="*/ 2202 h 10000"/>
                    <a:gd name="connsiteX48" fmla="*/ 1848 w 10000"/>
                    <a:gd name="connsiteY48" fmla="*/ 2517 h 10000"/>
                    <a:gd name="connsiteX49" fmla="*/ 1790 w 10000"/>
                    <a:gd name="connsiteY49" fmla="*/ 2850 h 10000"/>
                    <a:gd name="connsiteX50" fmla="*/ 1 w 10000"/>
                    <a:gd name="connsiteY50" fmla="*/ 2849 h 10000"/>
                    <a:gd name="connsiteX51" fmla="*/ 34 w 10000"/>
                    <a:gd name="connsiteY51" fmla="*/ 2533 h 10000"/>
                    <a:gd name="connsiteX52" fmla="*/ 109 w 10000"/>
                    <a:gd name="connsiteY52" fmla="*/ 2198 h 10000"/>
                    <a:gd name="connsiteX53" fmla="*/ 207 w 10000"/>
                    <a:gd name="connsiteY53" fmla="*/ 1890 h 10000"/>
                    <a:gd name="connsiteX54" fmla="*/ 339 w 10000"/>
                    <a:gd name="connsiteY54" fmla="*/ 1621 h 10000"/>
                    <a:gd name="connsiteX55" fmla="*/ 464 w 10000"/>
                    <a:gd name="connsiteY55" fmla="*/ 1379 h 10000"/>
                    <a:gd name="connsiteX56" fmla="*/ 612 w 10000"/>
                    <a:gd name="connsiteY56" fmla="*/ 1151 h 10000"/>
                    <a:gd name="connsiteX57" fmla="*/ 792 w 10000"/>
                    <a:gd name="connsiteY57" fmla="*/ 958 h 10000"/>
                    <a:gd name="connsiteX58" fmla="*/ 967 w 10000"/>
                    <a:gd name="connsiteY58" fmla="*/ 789 h 10000"/>
                    <a:gd name="connsiteX59" fmla="*/ 1146 w 10000"/>
                    <a:gd name="connsiteY59" fmla="*/ 620 h 10000"/>
                    <a:gd name="connsiteX60" fmla="*/ 1351 w 10000"/>
                    <a:gd name="connsiteY60" fmla="*/ 484 h 10000"/>
                    <a:gd name="connsiteX61" fmla="*/ 1762 w 10000"/>
                    <a:gd name="connsiteY61" fmla="*/ 265 h 10000"/>
                    <a:gd name="connsiteX62" fmla="*/ 2178 w 10000"/>
                    <a:gd name="connsiteY62" fmla="*/ 126 h 10000"/>
                    <a:gd name="connsiteX63" fmla="*/ 2357 w 10000"/>
                    <a:gd name="connsiteY63" fmla="*/ 86 h 10000"/>
                    <a:gd name="connsiteX64" fmla="*/ 2512 w 10000"/>
                    <a:gd name="connsiteY64" fmla="*/ 60 h 10000"/>
                    <a:gd name="connsiteX65" fmla="*/ 2936 w 10000"/>
                    <a:gd name="connsiteY6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2202 w 10000"/>
                    <a:gd name="connsiteY42" fmla="*/ 2846 h 10000"/>
                    <a:gd name="connsiteX43" fmla="*/ 2221 w 10000"/>
                    <a:gd name="connsiteY43" fmla="*/ 1588 h 10000"/>
                    <a:gd name="connsiteX44" fmla="*/ 2146 w 10000"/>
                    <a:gd name="connsiteY44" fmla="*/ 1704 h 10000"/>
                    <a:gd name="connsiteX45" fmla="*/ 2046 w 10000"/>
                    <a:gd name="connsiteY45" fmla="*/ 1936 h 10000"/>
                    <a:gd name="connsiteX46" fmla="*/ 1924 w 10000"/>
                    <a:gd name="connsiteY46" fmla="*/ 2202 h 10000"/>
                    <a:gd name="connsiteX47" fmla="*/ 1848 w 10000"/>
                    <a:gd name="connsiteY47" fmla="*/ 2517 h 10000"/>
                    <a:gd name="connsiteX48" fmla="*/ 1790 w 10000"/>
                    <a:gd name="connsiteY48" fmla="*/ 2850 h 10000"/>
                    <a:gd name="connsiteX49" fmla="*/ 1 w 10000"/>
                    <a:gd name="connsiteY49" fmla="*/ 2849 h 10000"/>
                    <a:gd name="connsiteX50" fmla="*/ 34 w 10000"/>
                    <a:gd name="connsiteY50" fmla="*/ 2533 h 10000"/>
                    <a:gd name="connsiteX51" fmla="*/ 109 w 10000"/>
                    <a:gd name="connsiteY51" fmla="*/ 2198 h 10000"/>
                    <a:gd name="connsiteX52" fmla="*/ 207 w 10000"/>
                    <a:gd name="connsiteY52" fmla="*/ 1890 h 10000"/>
                    <a:gd name="connsiteX53" fmla="*/ 339 w 10000"/>
                    <a:gd name="connsiteY53" fmla="*/ 1621 h 10000"/>
                    <a:gd name="connsiteX54" fmla="*/ 464 w 10000"/>
                    <a:gd name="connsiteY54" fmla="*/ 1379 h 10000"/>
                    <a:gd name="connsiteX55" fmla="*/ 612 w 10000"/>
                    <a:gd name="connsiteY55" fmla="*/ 1151 h 10000"/>
                    <a:gd name="connsiteX56" fmla="*/ 792 w 10000"/>
                    <a:gd name="connsiteY56" fmla="*/ 958 h 10000"/>
                    <a:gd name="connsiteX57" fmla="*/ 967 w 10000"/>
                    <a:gd name="connsiteY57" fmla="*/ 789 h 10000"/>
                    <a:gd name="connsiteX58" fmla="*/ 1146 w 10000"/>
                    <a:gd name="connsiteY58" fmla="*/ 620 h 10000"/>
                    <a:gd name="connsiteX59" fmla="*/ 1351 w 10000"/>
                    <a:gd name="connsiteY59" fmla="*/ 484 h 10000"/>
                    <a:gd name="connsiteX60" fmla="*/ 1762 w 10000"/>
                    <a:gd name="connsiteY60" fmla="*/ 265 h 10000"/>
                    <a:gd name="connsiteX61" fmla="*/ 2178 w 10000"/>
                    <a:gd name="connsiteY61" fmla="*/ 126 h 10000"/>
                    <a:gd name="connsiteX62" fmla="*/ 2357 w 10000"/>
                    <a:gd name="connsiteY62" fmla="*/ 86 h 10000"/>
                    <a:gd name="connsiteX63" fmla="*/ 2512 w 10000"/>
                    <a:gd name="connsiteY63" fmla="*/ 60 h 10000"/>
                    <a:gd name="connsiteX64" fmla="*/ 2936 w 10000"/>
                    <a:gd name="connsiteY6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2202 w 10000"/>
                    <a:gd name="connsiteY41" fmla="*/ 2846 h 10000"/>
                    <a:gd name="connsiteX42" fmla="*/ 2221 w 10000"/>
                    <a:gd name="connsiteY42" fmla="*/ 1588 h 10000"/>
                    <a:gd name="connsiteX43" fmla="*/ 2146 w 10000"/>
                    <a:gd name="connsiteY43" fmla="*/ 1704 h 10000"/>
                    <a:gd name="connsiteX44" fmla="*/ 2046 w 10000"/>
                    <a:gd name="connsiteY44" fmla="*/ 1936 h 10000"/>
                    <a:gd name="connsiteX45" fmla="*/ 1924 w 10000"/>
                    <a:gd name="connsiteY45" fmla="*/ 2202 h 10000"/>
                    <a:gd name="connsiteX46" fmla="*/ 1848 w 10000"/>
                    <a:gd name="connsiteY46" fmla="*/ 2517 h 10000"/>
                    <a:gd name="connsiteX47" fmla="*/ 1790 w 10000"/>
                    <a:gd name="connsiteY47" fmla="*/ 2850 h 10000"/>
                    <a:gd name="connsiteX48" fmla="*/ 1 w 10000"/>
                    <a:gd name="connsiteY48" fmla="*/ 2849 h 10000"/>
                    <a:gd name="connsiteX49" fmla="*/ 34 w 10000"/>
                    <a:gd name="connsiteY49" fmla="*/ 2533 h 10000"/>
                    <a:gd name="connsiteX50" fmla="*/ 109 w 10000"/>
                    <a:gd name="connsiteY50" fmla="*/ 2198 h 10000"/>
                    <a:gd name="connsiteX51" fmla="*/ 207 w 10000"/>
                    <a:gd name="connsiteY51" fmla="*/ 1890 h 10000"/>
                    <a:gd name="connsiteX52" fmla="*/ 339 w 10000"/>
                    <a:gd name="connsiteY52" fmla="*/ 1621 h 10000"/>
                    <a:gd name="connsiteX53" fmla="*/ 464 w 10000"/>
                    <a:gd name="connsiteY53" fmla="*/ 1379 h 10000"/>
                    <a:gd name="connsiteX54" fmla="*/ 612 w 10000"/>
                    <a:gd name="connsiteY54" fmla="*/ 1151 h 10000"/>
                    <a:gd name="connsiteX55" fmla="*/ 792 w 10000"/>
                    <a:gd name="connsiteY55" fmla="*/ 958 h 10000"/>
                    <a:gd name="connsiteX56" fmla="*/ 967 w 10000"/>
                    <a:gd name="connsiteY56" fmla="*/ 789 h 10000"/>
                    <a:gd name="connsiteX57" fmla="*/ 1146 w 10000"/>
                    <a:gd name="connsiteY57" fmla="*/ 620 h 10000"/>
                    <a:gd name="connsiteX58" fmla="*/ 1351 w 10000"/>
                    <a:gd name="connsiteY58" fmla="*/ 484 h 10000"/>
                    <a:gd name="connsiteX59" fmla="*/ 1762 w 10000"/>
                    <a:gd name="connsiteY59" fmla="*/ 265 h 10000"/>
                    <a:gd name="connsiteX60" fmla="*/ 2178 w 10000"/>
                    <a:gd name="connsiteY60" fmla="*/ 126 h 10000"/>
                    <a:gd name="connsiteX61" fmla="*/ 2357 w 10000"/>
                    <a:gd name="connsiteY61" fmla="*/ 86 h 10000"/>
                    <a:gd name="connsiteX62" fmla="*/ 2512 w 10000"/>
                    <a:gd name="connsiteY62" fmla="*/ 60 h 10000"/>
                    <a:gd name="connsiteX63" fmla="*/ 2936 w 10000"/>
                    <a:gd name="connsiteY6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2202 w 10000"/>
                    <a:gd name="connsiteY40" fmla="*/ 2846 h 10000"/>
                    <a:gd name="connsiteX41" fmla="*/ 2221 w 10000"/>
                    <a:gd name="connsiteY41" fmla="*/ 1588 h 10000"/>
                    <a:gd name="connsiteX42" fmla="*/ 2146 w 10000"/>
                    <a:gd name="connsiteY42" fmla="*/ 1704 h 10000"/>
                    <a:gd name="connsiteX43" fmla="*/ 2046 w 10000"/>
                    <a:gd name="connsiteY43" fmla="*/ 1936 h 10000"/>
                    <a:gd name="connsiteX44" fmla="*/ 1924 w 10000"/>
                    <a:gd name="connsiteY44" fmla="*/ 2202 h 10000"/>
                    <a:gd name="connsiteX45" fmla="*/ 1848 w 10000"/>
                    <a:gd name="connsiteY45" fmla="*/ 2517 h 10000"/>
                    <a:gd name="connsiteX46" fmla="*/ 1790 w 10000"/>
                    <a:gd name="connsiteY46" fmla="*/ 2850 h 10000"/>
                    <a:gd name="connsiteX47" fmla="*/ 1 w 10000"/>
                    <a:gd name="connsiteY47" fmla="*/ 2849 h 10000"/>
                    <a:gd name="connsiteX48" fmla="*/ 34 w 10000"/>
                    <a:gd name="connsiteY48" fmla="*/ 2533 h 10000"/>
                    <a:gd name="connsiteX49" fmla="*/ 109 w 10000"/>
                    <a:gd name="connsiteY49" fmla="*/ 2198 h 10000"/>
                    <a:gd name="connsiteX50" fmla="*/ 207 w 10000"/>
                    <a:gd name="connsiteY50" fmla="*/ 1890 h 10000"/>
                    <a:gd name="connsiteX51" fmla="*/ 339 w 10000"/>
                    <a:gd name="connsiteY51" fmla="*/ 1621 h 10000"/>
                    <a:gd name="connsiteX52" fmla="*/ 464 w 10000"/>
                    <a:gd name="connsiteY52" fmla="*/ 1379 h 10000"/>
                    <a:gd name="connsiteX53" fmla="*/ 612 w 10000"/>
                    <a:gd name="connsiteY53" fmla="*/ 1151 h 10000"/>
                    <a:gd name="connsiteX54" fmla="*/ 792 w 10000"/>
                    <a:gd name="connsiteY54" fmla="*/ 958 h 10000"/>
                    <a:gd name="connsiteX55" fmla="*/ 967 w 10000"/>
                    <a:gd name="connsiteY55" fmla="*/ 789 h 10000"/>
                    <a:gd name="connsiteX56" fmla="*/ 1146 w 10000"/>
                    <a:gd name="connsiteY56" fmla="*/ 620 h 10000"/>
                    <a:gd name="connsiteX57" fmla="*/ 1351 w 10000"/>
                    <a:gd name="connsiteY57" fmla="*/ 484 h 10000"/>
                    <a:gd name="connsiteX58" fmla="*/ 1762 w 10000"/>
                    <a:gd name="connsiteY58" fmla="*/ 265 h 10000"/>
                    <a:gd name="connsiteX59" fmla="*/ 2178 w 10000"/>
                    <a:gd name="connsiteY59" fmla="*/ 126 h 10000"/>
                    <a:gd name="connsiteX60" fmla="*/ 2357 w 10000"/>
                    <a:gd name="connsiteY60" fmla="*/ 86 h 10000"/>
                    <a:gd name="connsiteX61" fmla="*/ 2512 w 10000"/>
                    <a:gd name="connsiteY61" fmla="*/ 60 h 10000"/>
                    <a:gd name="connsiteX62" fmla="*/ 2936 w 10000"/>
                    <a:gd name="connsiteY6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2202 w 10000"/>
                    <a:gd name="connsiteY39" fmla="*/ 2846 h 10000"/>
                    <a:gd name="connsiteX40" fmla="*/ 2221 w 10000"/>
                    <a:gd name="connsiteY40" fmla="*/ 1588 h 10000"/>
                    <a:gd name="connsiteX41" fmla="*/ 2146 w 10000"/>
                    <a:gd name="connsiteY41" fmla="*/ 1704 h 10000"/>
                    <a:gd name="connsiteX42" fmla="*/ 2046 w 10000"/>
                    <a:gd name="connsiteY42" fmla="*/ 1936 h 10000"/>
                    <a:gd name="connsiteX43" fmla="*/ 1924 w 10000"/>
                    <a:gd name="connsiteY43" fmla="*/ 2202 h 10000"/>
                    <a:gd name="connsiteX44" fmla="*/ 1848 w 10000"/>
                    <a:gd name="connsiteY44" fmla="*/ 2517 h 10000"/>
                    <a:gd name="connsiteX45" fmla="*/ 1790 w 10000"/>
                    <a:gd name="connsiteY45" fmla="*/ 2850 h 10000"/>
                    <a:gd name="connsiteX46" fmla="*/ 1 w 10000"/>
                    <a:gd name="connsiteY46" fmla="*/ 2849 h 10000"/>
                    <a:gd name="connsiteX47" fmla="*/ 34 w 10000"/>
                    <a:gd name="connsiteY47" fmla="*/ 2533 h 10000"/>
                    <a:gd name="connsiteX48" fmla="*/ 109 w 10000"/>
                    <a:gd name="connsiteY48" fmla="*/ 2198 h 10000"/>
                    <a:gd name="connsiteX49" fmla="*/ 207 w 10000"/>
                    <a:gd name="connsiteY49" fmla="*/ 1890 h 10000"/>
                    <a:gd name="connsiteX50" fmla="*/ 339 w 10000"/>
                    <a:gd name="connsiteY50" fmla="*/ 1621 h 10000"/>
                    <a:gd name="connsiteX51" fmla="*/ 464 w 10000"/>
                    <a:gd name="connsiteY51" fmla="*/ 1379 h 10000"/>
                    <a:gd name="connsiteX52" fmla="*/ 612 w 10000"/>
                    <a:gd name="connsiteY52" fmla="*/ 1151 h 10000"/>
                    <a:gd name="connsiteX53" fmla="*/ 792 w 10000"/>
                    <a:gd name="connsiteY53" fmla="*/ 958 h 10000"/>
                    <a:gd name="connsiteX54" fmla="*/ 967 w 10000"/>
                    <a:gd name="connsiteY54" fmla="*/ 789 h 10000"/>
                    <a:gd name="connsiteX55" fmla="*/ 1146 w 10000"/>
                    <a:gd name="connsiteY55" fmla="*/ 620 h 10000"/>
                    <a:gd name="connsiteX56" fmla="*/ 1351 w 10000"/>
                    <a:gd name="connsiteY56" fmla="*/ 484 h 10000"/>
                    <a:gd name="connsiteX57" fmla="*/ 1762 w 10000"/>
                    <a:gd name="connsiteY57" fmla="*/ 265 h 10000"/>
                    <a:gd name="connsiteX58" fmla="*/ 2178 w 10000"/>
                    <a:gd name="connsiteY58" fmla="*/ 126 h 10000"/>
                    <a:gd name="connsiteX59" fmla="*/ 2357 w 10000"/>
                    <a:gd name="connsiteY59" fmla="*/ 86 h 10000"/>
                    <a:gd name="connsiteX60" fmla="*/ 2512 w 10000"/>
                    <a:gd name="connsiteY60" fmla="*/ 60 h 10000"/>
                    <a:gd name="connsiteX61" fmla="*/ 2936 w 10000"/>
                    <a:gd name="connsiteY6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2202 w 10000"/>
                    <a:gd name="connsiteY38" fmla="*/ 2846 h 10000"/>
                    <a:gd name="connsiteX39" fmla="*/ 2221 w 10000"/>
                    <a:gd name="connsiteY39" fmla="*/ 1588 h 10000"/>
                    <a:gd name="connsiteX40" fmla="*/ 2146 w 10000"/>
                    <a:gd name="connsiteY40" fmla="*/ 1704 h 10000"/>
                    <a:gd name="connsiteX41" fmla="*/ 2046 w 10000"/>
                    <a:gd name="connsiteY41" fmla="*/ 1936 h 10000"/>
                    <a:gd name="connsiteX42" fmla="*/ 1924 w 10000"/>
                    <a:gd name="connsiteY42" fmla="*/ 2202 h 10000"/>
                    <a:gd name="connsiteX43" fmla="*/ 1848 w 10000"/>
                    <a:gd name="connsiteY43" fmla="*/ 2517 h 10000"/>
                    <a:gd name="connsiteX44" fmla="*/ 1790 w 10000"/>
                    <a:gd name="connsiteY44" fmla="*/ 2850 h 10000"/>
                    <a:gd name="connsiteX45" fmla="*/ 1 w 10000"/>
                    <a:gd name="connsiteY45" fmla="*/ 2849 h 10000"/>
                    <a:gd name="connsiteX46" fmla="*/ 34 w 10000"/>
                    <a:gd name="connsiteY46" fmla="*/ 2533 h 10000"/>
                    <a:gd name="connsiteX47" fmla="*/ 109 w 10000"/>
                    <a:gd name="connsiteY47" fmla="*/ 2198 h 10000"/>
                    <a:gd name="connsiteX48" fmla="*/ 207 w 10000"/>
                    <a:gd name="connsiteY48" fmla="*/ 1890 h 10000"/>
                    <a:gd name="connsiteX49" fmla="*/ 339 w 10000"/>
                    <a:gd name="connsiteY49" fmla="*/ 1621 h 10000"/>
                    <a:gd name="connsiteX50" fmla="*/ 464 w 10000"/>
                    <a:gd name="connsiteY50" fmla="*/ 1379 h 10000"/>
                    <a:gd name="connsiteX51" fmla="*/ 612 w 10000"/>
                    <a:gd name="connsiteY51" fmla="*/ 1151 h 10000"/>
                    <a:gd name="connsiteX52" fmla="*/ 792 w 10000"/>
                    <a:gd name="connsiteY52" fmla="*/ 958 h 10000"/>
                    <a:gd name="connsiteX53" fmla="*/ 967 w 10000"/>
                    <a:gd name="connsiteY53" fmla="*/ 789 h 10000"/>
                    <a:gd name="connsiteX54" fmla="*/ 1146 w 10000"/>
                    <a:gd name="connsiteY54" fmla="*/ 620 h 10000"/>
                    <a:gd name="connsiteX55" fmla="*/ 1351 w 10000"/>
                    <a:gd name="connsiteY55" fmla="*/ 484 h 10000"/>
                    <a:gd name="connsiteX56" fmla="*/ 1762 w 10000"/>
                    <a:gd name="connsiteY56" fmla="*/ 265 h 10000"/>
                    <a:gd name="connsiteX57" fmla="*/ 2178 w 10000"/>
                    <a:gd name="connsiteY57" fmla="*/ 126 h 10000"/>
                    <a:gd name="connsiteX58" fmla="*/ 2357 w 10000"/>
                    <a:gd name="connsiteY58" fmla="*/ 86 h 10000"/>
                    <a:gd name="connsiteX59" fmla="*/ 2512 w 10000"/>
                    <a:gd name="connsiteY59" fmla="*/ 60 h 10000"/>
                    <a:gd name="connsiteX60" fmla="*/ 2936 w 10000"/>
                    <a:gd name="connsiteY6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2202 w 10000"/>
                    <a:gd name="connsiteY37" fmla="*/ 2846 h 10000"/>
                    <a:gd name="connsiteX38" fmla="*/ 2221 w 10000"/>
                    <a:gd name="connsiteY38" fmla="*/ 1588 h 10000"/>
                    <a:gd name="connsiteX39" fmla="*/ 2146 w 10000"/>
                    <a:gd name="connsiteY39" fmla="*/ 1704 h 10000"/>
                    <a:gd name="connsiteX40" fmla="*/ 2046 w 10000"/>
                    <a:gd name="connsiteY40" fmla="*/ 1936 h 10000"/>
                    <a:gd name="connsiteX41" fmla="*/ 1924 w 10000"/>
                    <a:gd name="connsiteY41" fmla="*/ 2202 h 10000"/>
                    <a:gd name="connsiteX42" fmla="*/ 1848 w 10000"/>
                    <a:gd name="connsiteY42" fmla="*/ 2517 h 10000"/>
                    <a:gd name="connsiteX43" fmla="*/ 1790 w 10000"/>
                    <a:gd name="connsiteY43" fmla="*/ 2850 h 10000"/>
                    <a:gd name="connsiteX44" fmla="*/ 1 w 10000"/>
                    <a:gd name="connsiteY44" fmla="*/ 2849 h 10000"/>
                    <a:gd name="connsiteX45" fmla="*/ 34 w 10000"/>
                    <a:gd name="connsiteY45" fmla="*/ 2533 h 10000"/>
                    <a:gd name="connsiteX46" fmla="*/ 109 w 10000"/>
                    <a:gd name="connsiteY46" fmla="*/ 2198 h 10000"/>
                    <a:gd name="connsiteX47" fmla="*/ 207 w 10000"/>
                    <a:gd name="connsiteY47" fmla="*/ 1890 h 10000"/>
                    <a:gd name="connsiteX48" fmla="*/ 339 w 10000"/>
                    <a:gd name="connsiteY48" fmla="*/ 1621 h 10000"/>
                    <a:gd name="connsiteX49" fmla="*/ 464 w 10000"/>
                    <a:gd name="connsiteY49" fmla="*/ 1379 h 10000"/>
                    <a:gd name="connsiteX50" fmla="*/ 612 w 10000"/>
                    <a:gd name="connsiteY50" fmla="*/ 1151 h 10000"/>
                    <a:gd name="connsiteX51" fmla="*/ 792 w 10000"/>
                    <a:gd name="connsiteY51" fmla="*/ 958 h 10000"/>
                    <a:gd name="connsiteX52" fmla="*/ 967 w 10000"/>
                    <a:gd name="connsiteY52" fmla="*/ 789 h 10000"/>
                    <a:gd name="connsiteX53" fmla="*/ 1146 w 10000"/>
                    <a:gd name="connsiteY53" fmla="*/ 620 h 10000"/>
                    <a:gd name="connsiteX54" fmla="*/ 1351 w 10000"/>
                    <a:gd name="connsiteY54" fmla="*/ 484 h 10000"/>
                    <a:gd name="connsiteX55" fmla="*/ 1762 w 10000"/>
                    <a:gd name="connsiteY55" fmla="*/ 265 h 10000"/>
                    <a:gd name="connsiteX56" fmla="*/ 2178 w 10000"/>
                    <a:gd name="connsiteY56" fmla="*/ 126 h 10000"/>
                    <a:gd name="connsiteX57" fmla="*/ 2357 w 10000"/>
                    <a:gd name="connsiteY57" fmla="*/ 86 h 10000"/>
                    <a:gd name="connsiteX58" fmla="*/ 2512 w 10000"/>
                    <a:gd name="connsiteY58" fmla="*/ 60 h 10000"/>
                    <a:gd name="connsiteX59" fmla="*/ 2936 w 10000"/>
                    <a:gd name="connsiteY5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2202 w 10000"/>
                    <a:gd name="connsiteY36" fmla="*/ 2846 h 10000"/>
                    <a:gd name="connsiteX37" fmla="*/ 2221 w 10000"/>
                    <a:gd name="connsiteY37" fmla="*/ 1588 h 10000"/>
                    <a:gd name="connsiteX38" fmla="*/ 2146 w 10000"/>
                    <a:gd name="connsiteY38" fmla="*/ 1704 h 10000"/>
                    <a:gd name="connsiteX39" fmla="*/ 2046 w 10000"/>
                    <a:gd name="connsiteY39" fmla="*/ 1936 h 10000"/>
                    <a:gd name="connsiteX40" fmla="*/ 1924 w 10000"/>
                    <a:gd name="connsiteY40" fmla="*/ 2202 h 10000"/>
                    <a:gd name="connsiteX41" fmla="*/ 1848 w 10000"/>
                    <a:gd name="connsiteY41" fmla="*/ 2517 h 10000"/>
                    <a:gd name="connsiteX42" fmla="*/ 1790 w 10000"/>
                    <a:gd name="connsiteY42" fmla="*/ 2850 h 10000"/>
                    <a:gd name="connsiteX43" fmla="*/ 1 w 10000"/>
                    <a:gd name="connsiteY43" fmla="*/ 2849 h 10000"/>
                    <a:gd name="connsiteX44" fmla="*/ 34 w 10000"/>
                    <a:gd name="connsiteY44" fmla="*/ 2533 h 10000"/>
                    <a:gd name="connsiteX45" fmla="*/ 109 w 10000"/>
                    <a:gd name="connsiteY45" fmla="*/ 2198 h 10000"/>
                    <a:gd name="connsiteX46" fmla="*/ 207 w 10000"/>
                    <a:gd name="connsiteY46" fmla="*/ 1890 h 10000"/>
                    <a:gd name="connsiteX47" fmla="*/ 339 w 10000"/>
                    <a:gd name="connsiteY47" fmla="*/ 1621 h 10000"/>
                    <a:gd name="connsiteX48" fmla="*/ 464 w 10000"/>
                    <a:gd name="connsiteY48" fmla="*/ 1379 h 10000"/>
                    <a:gd name="connsiteX49" fmla="*/ 612 w 10000"/>
                    <a:gd name="connsiteY49" fmla="*/ 1151 h 10000"/>
                    <a:gd name="connsiteX50" fmla="*/ 792 w 10000"/>
                    <a:gd name="connsiteY50" fmla="*/ 958 h 10000"/>
                    <a:gd name="connsiteX51" fmla="*/ 967 w 10000"/>
                    <a:gd name="connsiteY51" fmla="*/ 789 h 10000"/>
                    <a:gd name="connsiteX52" fmla="*/ 1146 w 10000"/>
                    <a:gd name="connsiteY52" fmla="*/ 620 h 10000"/>
                    <a:gd name="connsiteX53" fmla="*/ 1351 w 10000"/>
                    <a:gd name="connsiteY53" fmla="*/ 484 h 10000"/>
                    <a:gd name="connsiteX54" fmla="*/ 1762 w 10000"/>
                    <a:gd name="connsiteY54" fmla="*/ 265 h 10000"/>
                    <a:gd name="connsiteX55" fmla="*/ 2178 w 10000"/>
                    <a:gd name="connsiteY55" fmla="*/ 126 h 10000"/>
                    <a:gd name="connsiteX56" fmla="*/ 2357 w 10000"/>
                    <a:gd name="connsiteY56" fmla="*/ 86 h 10000"/>
                    <a:gd name="connsiteX57" fmla="*/ 2512 w 10000"/>
                    <a:gd name="connsiteY57" fmla="*/ 60 h 10000"/>
                    <a:gd name="connsiteX58" fmla="*/ 2936 w 10000"/>
                    <a:gd name="connsiteY5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2202 w 10000"/>
                    <a:gd name="connsiteY35" fmla="*/ 2846 h 10000"/>
                    <a:gd name="connsiteX36" fmla="*/ 2221 w 10000"/>
                    <a:gd name="connsiteY36" fmla="*/ 1588 h 10000"/>
                    <a:gd name="connsiteX37" fmla="*/ 2146 w 10000"/>
                    <a:gd name="connsiteY37" fmla="*/ 1704 h 10000"/>
                    <a:gd name="connsiteX38" fmla="*/ 2046 w 10000"/>
                    <a:gd name="connsiteY38" fmla="*/ 1936 h 10000"/>
                    <a:gd name="connsiteX39" fmla="*/ 1924 w 10000"/>
                    <a:gd name="connsiteY39" fmla="*/ 2202 h 10000"/>
                    <a:gd name="connsiteX40" fmla="*/ 1848 w 10000"/>
                    <a:gd name="connsiteY40" fmla="*/ 2517 h 10000"/>
                    <a:gd name="connsiteX41" fmla="*/ 1790 w 10000"/>
                    <a:gd name="connsiteY41" fmla="*/ 2850 h 10000"/>
                    <a:gd name="connsiteX42" fmla="*/ 1 w 10000"/>
                    <a:gd name="connsiteY42" fmla="*/ 2849 h 10000"/>
                    <a:gd name="connsiteX43" fmla="*/ 34 w 10000"/>
                    <a:gd name="connsiteY43" fmla="*/ 2533 h 10000"/>
                    <a:gd name="connsiteX44" fmla="*/ 109 w 10000"/>
                    <a:gd name="connsiteY44" fmla="*/ 2198 h 10000"/>
                    <a:gd name="connsiteX45" fmla="*/ 207 w 10000"/>
                    <a:gd name="connsiteY45" fmla="*/ 1890 h 10000"/>
                    <a:gd name="connsiteX46" fmla="*/ 339 w 10000"/>
                    <a:gd name="connsiteY46" fmla="*/ 1621 h 10000"/>
                    <a:gd name="connsiteX47" fmla="*/ 464 w 10000"/>
                    <a:gd name="connsiteY47" fmla="*/ 1379 h 10000"/>
                    <a:gd name="connsiteX48" fmla="*/ 612 w 10000"/>
                    <a:gd name="connsiteY48" fmla="*/ 1151 h 10000"/>
                    <a:gd name="connsiteX49" fmla="*/ 792 w 10000"/>
                    <a:gd name="connsiteY49" fmla="*/ 958 h 10000"/>
                    <a:gd name="connsiteX50" fmla="*/ 967 w 10000"/>
                    <a:gd name="connsiteY50" fmla="*/ 789 h 10000"/>
                    <a:gd name="connsiteX51" fmla="*/ 1146 w 10000"/>
                    <a:gd name="connsiteY51" fmla="*/ 620 h 10000"/>
                    <a:gd name="connsiteX52" fmla="*/ 1351 w 10000"/>
                    <a:gd name="connsiteY52" fmla="*/ 484 h 10000"/>
                    <a:gd name="connsiteX53" fmla="*/ 1762 w 10000"/>
                    <a:gd name="connsiteY53" fmla="*/ 265 h 10000"/>
                    <a:gd name="connsiteX54" fmla="*/ 2178 w 10000"/>
                    <a:gd name="connsiteY54" fmla="*/ 126 h 10000"/>
                    <a:gd name="connsiteX55" fmla="*/ 2357 w 10000"/>
                    <a:gd name="connsiteY55" fmla="*/ 86 h 10000"/>
                    <a:gd name="connsiteX56" fmla="*/ 2512 w 10000"/>
                    <a:gd name="connsiteY56" fmla="*/ 60 h 10000"/>
                    <a:gd name="connsiteX57" fmla="*/ 2936 w 10000"/>
                    <a:gd name="connsiteY5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2202 w 10000"/>
                    <a:gd name="connsiteY34" fmla="*/ 2846 h 10000"/>
                    <a:gd name="connsiteX35" fmla="*/ 2221 w 10000"/>
                    <a:gd name="connsiteY35" fmla="*/ 1588 h 10000"/>
                    <a:gd name="connsiteX36" fmla="*/ 2146 w 10000"/>
                    <a:gd name="connsiteY36" fmla="*/ 1704 h 10000"/>
                    <a:gd name="connsiteX37" fmla="*/ 2046 w 10000"/>
                    <a:gd name="connsiteY37" fmla="*/ 1936 h 10000"/>
                    <a:gd name="connsiteX38" fmla="*/ 1924 w 10000"/>
                    <a:gd name="connsiteY38" fmla="*/ 2202 h 10000"/>
                    <a:gd name="connsiteX39" fmla="*/ 1848 w 10000"/>
                    <a:gd name="connsiteY39" fmla="*/ 2517 h 10000"/>
                    <a:gd name="connsiteX40" fmla="*/ 1790 w 10000"/>
                    <a:gd name="connsiteY40" fmla="*/ 2850 h 10000"/>
                    <a:gd name="connsiteX41" fmla="*/ 1 w 10000"/>
                    <a:gd name="connsiteY41" fmla="*/ 2849 h 10000"/>
                    <a:gd name="connsiteX42" fmla="*/ 34 w 10000"/>
                    <a:gd name="connsiteY42" fmla="*/ 2533 h 10000"/>
                    <a:gd name="connsiteX43" fmla="*/ 109 w 10000"/>
                    <a:gd name="connsiteY43" fmla="*/ 2198 h 10000"/>
                    <a:gd name="connsiteX44" fmla="*/ 207 w 10000"/>
                    <a:gd name="connsiteY44" fmla="*/ 1890 h 10000"/>
                    <a:gd name="connsiteX45" fmla="*/ 339 w 10000"/>
                    <a:gd name="connsiteY45" fmla="*/ 1621 h 10000"/>
                    <a:gd name="connsiteX46" fmla="*/ 464 w 10000"/>
                    <a:gd name="connsiteY46" fmla="*/ 1379 h 10000"/>
                    <a:gd name="connsiteX47" fmla="*/ 612 w 10000"/>
                    <a:gd name="connsiteY47" fmla="*/ 1151 h 10000"/>
                    <a:gd name="connsiteX48" fmla="*/ 792 w 10000"/>
                    <a:gd name="connsiteY48" fmla="*/ 958 h 10000"/>
                    <a:gd name="connsiteX49" fmla="*/ 967 w 10000"/>
                    <a:gd name="connsiteY49" fmla="*/ 789 h 10000"/>
                    <a:gd name="connsiteX50" fmla="*/ 1146 w 10000"/>
                    <a:gd name="connsiteY50" fmla="*/ 620 h 10000"/>
                    <a:gd name="connsiteX51" fmla="*/ 1351 w 10000"/>
                    <a:gd name="connsiteY51" fmla="*/ 484 h 10000"/>
                    <a:gd name="connsiteX52" fmla="*/ 1762 w 10000"/>
                    <a:gd name="connsiteY52" fmla="*/ 265 h 10000"/>
                    <a:gd name="connsiteX53" fmla="*/ 2178 w 10000"/>
                    <a:gd name="connsiteY53" fmla="*/ 126 h 10000"/>
                    <a:gd name="connsiteX54" fmla="*/ 2357 w 10000"/>
                    <a:gd name="connsiteY54" fmla="*/ 86 h 10000"/>
                    <a:gd name="connsiteX55" fmla="*/ 2512 w 10000"/>
                    <a:gd name="connsiteY55" fmla="*/ 60 h 10000"/>
                    <a:gd name="connsiteX56" fmla="*/ 2936 w 10000"/>
                    <a:gd name="connsiteY56" fmla="*/ 0 h 10000"/>
                    <a:gd name="connsiteX0" fmla="*/ 2936 w 10000"/>
                    <a:gd name="connsiteY0" fmla="*/ 0 h 9987"/>
                    <a:gd name="connsiteX1" fmla="*/ 7056 w 10000"/>
                    <a:gd name="connsiteY1" fmla="*/ 0 h 9987"/>
                    <a:gd name="connsiteX2" fmla="*/ 7184 w 10000"/>
                    <a:gd name="connsiteY2" fmla="*/ 17 h 9987"/>
                    <a:gd name="connsiteX3" fmla="*/ 7472 w 10000"/>
                    <a:gd name="connsiteY3" fmla="*/ 56 h 9987"/>
                    <a:gd name="connsiteX4" fmla="*/ 7652 w 10000"/>
                    <a:gd name="connsiteY4" fmla="*/ 86 h 9987"/>
                    <a:gd name="connsiteX5" fmla="*/ 7813 w 10000"/>
                    <a:gd name="connsiteY5" fmla="*/ 126 h 9987"/>
                    <a:gd name="connsiteX6" fmla="*/ 8099 w 10000"/>
                    <a:gd name="connsiteY6" fmla="*/ 212 h 9987"/>
                    <a:gd name="connsiteX7" fmla="*/ 8378 w 10000"/>
                    <a:gd name="connsiteY7" fmla="*/ 332 h 9987"/>
                    <a:gd name="connsiteX8" fmla="*/ 8671 w 10000"/>
                    <a:gd name="connsiteY8" fmla="*/ 484 h 9987"/>
                    <a:gd name="connsiteX9" fmla="*/ 8913 w 10000"/>
                    <a:gd name="connsiteY9" fmla="*/ 676 h 9987"/>
                    <a:gd name="connsiteX10" fmla="*/ 9174 w 10000"/>
                    <a:gd name="connsiteY10" fmla="*/ 892 h 9987"/>
                    <a:gd name="connsiteX11" fmla="*/ 9372 w 10000"/>
                    <a:gd name="connsiteY11" fmla="*/ 1151 h 9987"/>
                    <a:gd name="connsiteX12" fmla="*/ 9578 w 10000"/>
                    <a:gd name="connsiteY12" fmla="*/ 1459 h 9987"/>
                    <a:gd name="connsiteX13" fmla="*/ 9751 w 10000"/>
                    <a:gd name="connsiteY13" fmla="*/ 1797 h 9987"/>
                    <a:gd name="connsiteX14" fmla="*/ 9876 w 10000"/>
                    <a:gd name="connsiteY14" fmla="*/ 2198 h 9987"/>
                    <a:gd name="connsiteX15" fmla="*/ 9981 w 10000"/>
                    <a:gd name="connsiteY15" fmla="*/ 2649 h 9987"/>
                    <a:gd name="connsiteX16" fmla="*/ 10000 w 10000"/>
                    <a:gd name="connsiteY16" fmla="*/ 2838 h 9987"/>
                    <a:gd name="connsiteX17" fmla="*/ 8227 w 10000"/>
                    <a:gd name="connsiteY17" fmla="*/ 2839 h 9987"/>
                    <a:gd name="connsiteX18" fmla="*/ 8192 w 10000"/>
                    <a:gd name="connsiteY18" fmla="*/ 2689 h 9987"/>
                    <a:gd name="connsiteX19" fmla="*/ 8142 w 10000"/>
                    <a:gd name="connsiteY19" fmla="*/ 2414 h 9987"/>
                    <a:gd name="connsiteX20" fmla="*/ 8068 w 10000"/>
                    <a:gd name="connsiteY20" fmla="*/ 2162 h 9987"/>
                    <a:gd name="connsiteX21" fmla="*/ 7969 w 10000"/>
                    <a:gd name="connsiteY21" fmla="*/ 1940 h 9987"/>
                    <a:gd name="connsiteX22" fmla="*/ 7876 w 10000"/>
                    <a:gd name="connsiteY22" fmla="*/ 1757 h 9987"/>
                    <a:gd name="connsiteX23" fmla="*/ 7794 w 10000"/>
                    <a:gd name="connsiteY23" fmla="*/ 1621 h 9987"/>
                    <a:gd name="connsiteX24" fmla="*/ 7772 w 10000"/>
                    <a:gd name="connsiteY24" fmla="*/ 2863 h 9987"/>
                    <a:gd name="connsiteX25" fmla="*/ 7794 w 10000"/>
                    <a:gd name="connsiteY25" fmla="*/ 9297 h 9987"/>
                    <a:gd name="connsiteX26" fmla="*/ 7763 w 10000"/>
                    <a:gd name="connsiteY26" fmla="*/ 9443 h 9987"/>
                    <a:gd name="connsiteX27" fmla="*/ 7682 w 10000"/>
                    <a:gd name="connsiteY27" fmla="*/ 9569 h 9987"/>
                    <a:gd name="connsiteX28" fmla="*/ 7553 w 10000"/>
                    <a:gd name="connsiteY28" fmla="*/ 9698 h 9987"/>
                    <a:gd name="connsiteX29" fmla="*/ 7391 w 10000"/>
                    <a:gd name="connsiteY29" fmla="*/ 9801 h 9987"/>
                    <a:gd name="connsiteX30" fmla="*/ 7204 w 10000"/>
                    <a:gd name="connsiteY30" fmla="*/ 9881 h 9987"/>
                    <a:gd name="connsiteX31" fmla="*/ 6980 w 10000"/>
                    <a:gd name="connsiteY31" fmla="*/ 9957 h 9987"/>
                    <a:gd name="connsiteX32" fmla="*/ 6721 w 10000"/>
                    <a:gd name="connsiteY32" fmla="*/ 9987 h 9987"/>
                    <a:gd name="connsiteX33" fmla="*/ 2202 w 10000"/>
                    <a:gd name="connsiteY33" fmla="*/ 2846 h 9987"/>
                    <a:gd name="connsiteX34" fmla="*/ 2221 w 10000"/>
                    <a:gd name="connsiteY34" fmla="*/ 1588 h 9987"/>
                    <a:gd name="connsiteX35" fmla="*/ 2146 w 10000"/>
                    <a:gd name="connsiteY35" fmla="*/ 1704 h 9987"/>
                    <a:gd name="connsiteX36" fmla="*/ 2046 w 10000"/>
                    <a:gd name="connsiteY36" fmla="*/ 1936 h 9987"/>
                    <a:gd name="connsiteX37" fmla="*/ 1924 w 10000"/>
                    <a:gd name="connsiteY37" fmla="*/ 2202 h 9987"/>
                    <a:gd name="connsiteX38" fmla="*/ 1848 w 10000"/>
                    <a:gd name="connsiteY38" fmla="*/ 2517 h 9987"/>
                    <a:gd name="connsiteX39" fmla="*/ 1790 w 10000"/>
                    <a:gd name="connsiteY39" fmla="*/ 2850 h 9987"/>
                    <a:gd name="connsiteX40" fmla="*/ 1 w 10000"/>
                    <a:gd name="connsiteY40" fmla="*/ 2849 h 9987"/>
                    <a:gd name="connsiteX41" fmla="*/ 34 w 10000"/>
                    <a:gd name="connsiteY41" fmla="*/ 2533 h 9987"/>
                    <a:gd name="connsiteX42" fmla="*/ 109 w 10000"/>
                    <a:gd name="connsiteY42" fmla="*/ 2198 h 9987"/>
                    <a:gd name="connsiteX43" fmla="*/ 207 w 10000"/>
                    <a:gd name="connsiteY43" fmla="*/ 1890 h 9987"/>
                    <a:gd name="connsiteX44" fmla="*/ 339 w 10000"/>
                    <a:gd name="connsiteY44" fmla="*/ 1621 h 9987"/>
                    <a:gd name="connsiteX45" fmla="*/ 464 w 10000"/>
                    <a:gd name="connsiteY45" fmla="*/ 1379 h 9987"/>
                    <a:gd name="connsiteX46" fmla="*/ 612 w 10000"/>
                    <a:gd name="connsiteY46" fmla="*/ 1151 h 9987"/>
                    <a:gd name="connsiteX47" fmla="*/ 792 w 10000"/>
                    <a:gd name="connsiteY47" fmla="*/ 958 h 9987"/>
                    <a:gd name="connsiteX48" fmla="*/ 967 w 10000"/>
                    <a:gd name="connsiteY48" fmla="*/ 789 h 9987"/>
                    <a:gd name="connsiteX49" fmla="*/ 1146 w 10000"/>
                    <a:gd name="connsiteY49" fmla="*/ 620 h 9987"/>
                    <a:gd name="connsiteX50" fmla="*/ 1351 w 10000"/>
                    <a:gd name="connsiteY50" fmla="*/ 484 h 9987"/>
                    <a:gd name="connsiteX51" fmla="*/ 1762 w 10000"/>
                    <a:gd name="connsiteY51" fmla="*/ 265 h 9987"/>
                    <a:gd name="connsiteX52" fmla="*/ 2178 w 10000"/>
                    <a:gd name="connsiteY52" fmla="*/ 126 h 9987"/>
                    <a:gd name="connsiteX53" fmla="*/ 2357 w 10000"/>
                    <a:gd name="connsiteY53" fmla="*/ 86 h 9987"/>
                    <a:gd name="connsiteX54" fmla="*/ 2512 w 10000"/>
                    <a:gd name="connsiteY54" fmla="*/ 60 h 9987"/>
                    <a:gd name="connsiteX55" fmla="*/ 2936 w 10000"/>
                    <a:gd name="connsiteY55" fmla="*/ 0 h 9987"/>
                    <a:gd name="connsiteX0" fmla="*/ 2936 w 10000"/>
                    <a:gd name="connsiteY0" fmla="*/ 0 h 9970"/>
                    <a:gd name="connsiteX1" fmla="*/ 7056 w 10000"/>
                    <a:gd name="connsiteY1" fmla="*/ 0 h 9970"/>
                    <a:gd name="connsiteX2" fmla="*/ 7184 w 10000"/>
                    <a:gd name="connsiteY2" fmla="*/ 17 h 9970"/>
                    <a:gd name="connsiteX3" fmla="*/ 7472 w 10000"/>
                    <a:gd name="connsiteY3" fmla="*/ 56 h 9970"/>
                    <a:gd name="connsiteX4" fmla="*/ 7652 w 10000"/>
                    <a:gd name="connsiteY4" fmla="*/ 86 h 9970"/>
                    <a:gd name="connsiteX5" fmla="*/ 7813 w 10000"/>
                    <a:gd name="connsiteY5" fmla="*/ 126 h 9970"/>
                    <a:gd name="connsiteX6" fmla="*/ 8099 w 10000"/>
                    <a:gd name="connsiteY6" fmla="*/ 212 h 9970"/>
                    <a:gd name="connsiteX7" fmla="*/ 8378 w 10000"/>
                    <a:gd name="connsiteY7" fmla="*/ 332 h 9970"/>
                    <a:gd name="connsiteX8" fmla="*/ 8671 w 10000"/>
                    <a:gd name="connsiteY8" fmla="*/ 485 h 9970"/>
                    <a:gd name="connsiteX9" fmla="*/ 8913 w 10000"/>
                    <a:gd name="connsiteY9" fmla="*/ 677 h 9970"/>
                    <a:gd name="connsiteX10" fmla="*/ 9174 w 10000"/>
                    <a:gd name="connsiteY10" fmla="*/ 893 h 9970"/>
                    <a:gd name="connsiteX11" fmla="*/ 9372 w 10000"/>
                    <a:gd name="connsiteY11" fmla="*/ 1152 h 9970"/>
                    <a:gd name="connsiteX12" fmla="*/ 9578 w 10000"/>
                    <a:gd name="connsiteY12" fmla="*/ 1461 h 9970"/>
                    <a:gd name="connsiteX13" fmla="*/ 9751 w 10000"/>
                    <a:gd name="connsiteY13" fmla="*/ 1799 h 9970"/>
                    <a:gd name="connsiteX14" fmla="*/ 9876 w 10000"/>
                    <a:gd name="connsiteY14" fmla="*/ 2201 h 9970"/>
                    <a:gd name="connsiteX15" fmla="*/ 9981 w 10000"/>
                    <a:gd name="connsiteY15" fmla="*/ 2652 h 9970"/>
                    <a:gd name="connsiteX16" fmla="*/ 10000 w 10000"/>
                    <a:gd name="connsiteY16" fmla="*/ 2842 h 9970"/>
                    <a:gd name="connsiteX17" fmla="*/ 8227 w 10000"/>
                    <a:gd name="connsiteY17" fmla="*/ 2843 h 9970"/>
                    <a:gd name="connsiteX18" fmla="*/ 8192 w 10000"/>
                    <a:gd name="connsiteY18" fmla="*/ 2693 h 9970"/>
                    <a:gd name="connsiteX19" fmla="*/ 8142 w 10000"/>
                    <a:gd name="connsiteY19" fmla="*/ 2417 h 9970"/>
                    <a:gd name="connsiteX20" fmla="*/ 8068 w 10000"/>
                    <a:gd name="connsiteY20" fmla="*/ 2165 h 9970"/>
                    <a:gd name="connsiteX21" fmla="*/ 7969 w 10000"/>
                    <a:gd name="connsiteY21" fmla="*/ 1943 h 9970"/>
                    <a:gd name="connsiteX22" fmla="*/ 7876 w 10000"/>
                    <a:gd name="connsiteY22" fmla="*/ 1759 h 9970"/>
                    <a:gd name="connsiteX23" fmla="*/ 7794 w 10000"/>
                    <a:gd name="connsiteY23" fmla="*/ 1623 h 9970"/>
                    <a:gd name="connsiteX24" fmla="*/ 7772 w 10000"/>
                    <a:gd name="connsiteY24" fmla="*/ 2867 h 9970"/>
                    <a:gd name="connsiteX25" fmla="*/ 7794 w 10000"/>
                    <a:gd name="connsiteY25" fmla="*/ 9309 h 9970"/>
                    <a:gd name="connsiteX26" fmla="*/ 7763 w 10000"/>
                    <a:gd name="connsiteY26" fmla="*/ 9455 h 9970"/>
                    <a:gd name="connsiteX27" fmla="*/ 7682 w 10000"/>
                    <a:gd name="connsiteY27" fmla="*/ 9581 h 9970"/>
                    <a:gd name="connsiteX28" fmla="*/ 7553 w 10000"/>
                    <a:gd name="connsiteY28" fmla="*/ 9711 h 9970"/>
                    <a:gd name="connsiteX29" fmla="*/ 7391 w 10000"/>
                    <a:gd name="connsiteY29" fmla="*/ 9814 h 9970"/>
                    <a:gd name="connsiteX30" fmla="*/ 7204 w 10000"/>
                    <a:gd name="connsiteY30" fmla="*/ 9894 h 9970"/>
                    <a:gd name="connsiteX31" fmla="*/ 6980 w 10000"/>
                    <a:gd name="connsiteY31" fmla="*/ 9970 h 9970"/>
                    <a:gd name="connsiteX32" fmla="*/ 2202 w 10000"/>
                    <a:gd name="connsiteY32" fmla="*/ 2850 h 9970"/>
                    <a:gd name="connsiteX33" fmla="*/ 2221 w 10000"/>
                    <a:gd name="connsiteY33" fmla="*/ 1590 h 9970"/>
                    <a:gd name="connsiteX34" fmla="*/ 2146 w 10000"/>
                    <a:gd name="connsiteY34" fmla="*/ 1706 h 9970"/>
                    <a:gd name="connsiteX35" fmla="*/ 2046 w 10000"/>
                    <a:gd name="connsiteY35" fmla="*/ 1939 h 9970"/>
                    <a:gd name="connsiteX36" fmla="*/ 1924 w 10000"/>
                    <a:gd name="connsiteY36" fmla="*/ 2205 h 9970"/>
                    <a:gd name="connsiteX37" fmla="*/ 1848 w 10000"/>
                    <a:gd name="connsiteY37" fmla="*/ 2520 h 9970"/>
                    <a:gd name="connsiteX38" fmla="*/ 1790 w 10000"/>
                    <a:gd name="connsiteY38" fmla="*/ 2854 h 9970"/>
                    <a:gd name="connsiteX39" fmla="*/ 1 w 10000"/>
                    <a:gd name="connsiteY39" fmla="*/ 2853 h 9970"/>
                    <a:gd name="connsiteX40" fmla="*/ 34 w 10000"/>
                    <a:gd name="connsiteY40" fmla="*/ 2536 h 9970"/>
                    <a:gd name="connsiteX41" fmla="*/ 109 w 10000"/>
                    <a:gd name="connsiteY41" fmla="*/ 2201 h 9970"/>
                    <a:gd name="connsiteX42" fmla="*/ 207 w 10000"/>
                    <a:gd name="connsiteY42" fmla="*/ 1892 h 9970"/>
                    <a:gd name="connsiteX43" fmla="*/ 339 w 10000"/>
                    <a:gd name="connsiteY43" fmla="*/ 1623 h 9970"/>
                    <a:gd name="connsiteX44" fmla="*/ 464 w 10000"/>
                    <a:gd name="connsiteY44" fmla="*/ 1381 h 9970"/>
                    <a:gd name="connsiteX45" fmla="*/ 612 w 10000"/>
                    <a:gd name="connsiteY45" fmla="*/ 1152 h 9970"/>
                    <a:gd name="connsiteX46" fmla="*/ 792 w 10000"/>
                    <a:gd name="connsiteY46" fmla="*/ 959 h 9970"/>
                    <a:gd name="connsiteX47" fmla="*/ 967 w 10000"/>
                    <a:gd name="connsiteY47" fmla="*/ 790 h 9970"/>
                    <a:gd name="connsiteX48" fmla="*/ 1146 w 10000"/>
                    <a:gd name="connsiteY48" fmla="*/ 621 h 9970"/>
                    <a:gd name="connsiteX49" fmla="*/ 1351 w 10000"/>
                    <a:gd name="connsiteY49" fmla="*/ 485 h 9970"/>
                    <a:gd name="connsiteX50" fmla="*/ 1762 w 10000"/>
                    <a:gd name="connsiteY50" fmla="*/ 265 h 9970"/>
                    <a:gd name="connsiteX51" fmla="*/ 2178 w 10000"/>
                    <a:gd name="connsiteY51" fmla="*/ 126 h 9970"/>
                    <a:gd name="connsiteX52" fmla="*/ 2357 w 10000"/>
                    <a:gd name="connsiteY52" fmla="*/ 86 h 9970"/>
                    <a:gd name="connsiteX53" fmla="*/ 2512 w 10000"/>
                    <a:gd name="connsiteY53" fmla="*/ 60 h 9970"/>
                    <a:gd name="connsiteX54" fmla="*/ 2936 w 10000"/>
                    <a:gd name="connsiteY54" fmla="*/ 0 h 9970"/>
                    <a:gd name="connsiteX0" fmla="*/ 2936 w 10000"/>
                    <a:gd name="connsiteY0" fmla="*/ 0 h 9924"/>
                    <a:gd name="connsiteX1" fmla="*/ 7056 w 10000"/>
                    <a:gd name="connsiteY1" fmla="*/ 0 h 9924"/>
                    <a:gd name="connsiteX2" fmla="*/ 7184 w 10000"/>
                    <a:gd name="connsiteY2" fmla="*/ 17 h 9924"/>
                    <a:gd name="connsiteX3" fmla="*/ 7472 w 10000"/>
                    <a:gd name="connsiteY3" fmla="*/ 56 h 9924"/>
                    <a:gd name="connsiteX4" fmla="*/ 7652 w 10000"/>
                    <a:gd name="connsiteY4" fmla="*/ 86 h 9924"/>
                    <a:gd name="connsiteX5" fmla="*/ 7813 w 10000"/>
                    <a:gd name="connsiteY5" fmla="*/ 126 h 9924"/>
                    <a:gd name="connsiteX6" fmla="*/ 8099 w 10000"/>
                    <a:gd name="connsiteY6" fmla="*/ 213 h 9924"/>
                    <a:gd name="connsiteX7" fmla="*/ 8378 w 10000"/>
                    <a:gd name="connsiteY7" fmla="*/ 333 h 9924"/>
                    <a:gd name="connsiteX8" fmla="*/ 8671 w 10000"/>
                    <a:gd name="connsiteY8" fmla="*/ 486 h 9924"/>
                    <a:gd name="connsiteX9" fmla="*/ 8913 w 10000"/>
                    <a:gd name="connsiteY9" fmla="*/ 679 h 9924"/>
                    <a:gd name="connsiteX10" fmla="*/ 9174 w 10000"/>
                    <a:gd name="connsiteY10" fmla="*/ 896 h 9924"/>
                    <a:gd name="connsiteX11" fmla="*/ 9372 w 10000"/>
                    <a:gd name="connsiteY11" fmla="*/ 1155 h 9924"/>
                    <a:gd name="connsiteX12" fmla="*/ 9578 w 10000"/>
                    <a:gd name="connsiteY12" fmla="*/ 1465 h 9924"/>
                    <a:gd name="connsiteX13" fmla="*/ 9751 w 10000"/>
                    <a:gd name="connsiteY13" fmla="*/ 1804 h 9924"/>
                    <a:gd name="connsiteX14" fmla="*/ 9876 w 10000"/>
                    <a:gd name="connsiteY14" fmla="*/ 2208 h 9924"/>
                    <a:gd name="connsiteX15" fmla="*/ 9981 w 10000"/>
                    <a:gd name="connsiteY15" fmla="*/ 2660 h 9924"/>
                    <a:gd name="connsiteX16" fmla="*/ 10000 w 10000"/>
                    <a:gd name="connsiteY16" fmla="*/ 2851 h 9924"/>
                    <a:gd name="connsiteX17" fmla="*/ 8227 w 10000"/>
                    <a:gd name="connsiteY17" fmla="*/ 2852 h 9924"/>
                    <a:gd name="connsiteX18" fmla="*/ 8192 w 10000"/>
                    <a:gd name="connsiteY18" fmla="*/ 2701 h 9924"/>
                    <a:gd name="connsiteX19" fmla="*/ 8142 w 10000"/>
                    <a:gd name="connsiteY19" fmla="*/ 2424 h 9924"/>
                    <a:gd name="connsiteX20" fmla="*/ 8068 w 10000"/>
                    <a:gd name="connsiteY20" fmla="*/ 2172 h 9924"/>
                    <a:gd name="connsiteX21" fmla="*/ 7969 w 10000"/>
                    <a:gd name="connsiteY21" fmla="*/ 1949 h 9924"/>
                    <a:gd name="connsiteX22" fmla="*/ 7876 w 10000"/>
                    <a:gd name="connsiteY22" fmla="*/ 1764 h 9924"/>
                    <a:gd name="connsiteX23" fmla="*/ 7794 w 10000"/>
                    <a:gd name="connsiteY23" fmla="*/ 1628 h 9924"/>
                    <a:gd name="connsiteX24" fmla="*/ 7772 w 10000"/>
                    <a:gd name="connsiteY24" fmla="*/ 2876 h 9924"/>
                    <a:gd name="connsiteX25" fmla="*/ 7794 w 10000"/>
                    <a:gd name="connsiteY25" fmla="*/ 9337 h 9924"/>
                    <a:gd name="connsiteX26" fmla="*/ 7763 w 10000"/>
                    <a:gd name="connsiteY26" fmla="*/ 9483 h 9924"/>
                    <a:gd name="connsiteX27" fmla="*/ 7682 w 10000"/>
                    <a:gd name="connsiteY27" fmla="*/ 9610 h 9924"/>
                    <a:gd name="connsiteX28" fmla="*/ 7553 w 10000"/>
                    <a:gd name="connsiteY28" fmla="*/ 9740 h 9924"/>
                    <a:gd name="connsiteX29" fmla="*/ 7391 w 10000"/>
                    <a:gd name="connsiteY29" fmla="*/ 9844 h 9924"/>
                    <a:gd name="connsiteX30" fmla="*/ 7204 w 10000"/>
                    <a:gd name="connsiteY30" fmla="*/ 9924 h 9924"/>
                    <a:gd name="connsiteX31" fmla="*/ 2202 w 10000"/>
                    <a:gd name="connsiteY31" fmla="*/ 2859 h 9924"/>
                    <a:gd name="connsiteX32" fmla="*/ 2221 w 10000"/>
                    <a:gd name="connsiteY32" fmla="*/ 1595 h 9924"/>
                    <a:gd name="connsiteX33" fmla="*/ 2146 w 10000"/>
                    <a:gd name="connsiteY33" fmla="*/ 1711 h 9924"/>
                    <a:gd name="connsiteX34" fmla="*/ 2046 w 10000"/>
                    <a:gd name="connsiteY34" fmla="*/ 1945 h 9924"/>
                    <a:gd name="connsiteX35" fmla="*/ 1924 w 10000"/>
                    <a:gd name="connsiteY35" fmla="*/ 2212 h 9924"/>
                    <a:gd name="connsiteX36" fmla="*/ 1848 w 10000"/>
                    <a:gd name="connsiteY36" fmla="*/ 2528 h 9924"/>
                    <a:gd name="connsiteX37" fmla="*/ 1790 w 10000"/>
                    <a:gd name="connsiteY37" fmla="*/ 2863 h 9924"/>
                    <a:gd name="connsiteX38" fmla="*/ 1 w 10000"/>
                    <a:gd name="connsiteY38" fmla="*/ 2862 h 9924"/>
                    <a:gd name="connsiteX39" fmla="*/ 34 w 10000"/>
                    <a:gd name="connsiteY39" fmla="*/ 2544 h 9924"/>
                    <a:gd name="connsiteX40" fmla="*/ 109 w 10000"/>
                    <a:gd name="connsiteY40" fmla="*/ 2208 h 9924"/>
                    <a:gd name="connsiteX41" fmla="*/ 207 w 10000"/>
                    <a:gd name="connsiteY41" fmla="*/ 1898 h 9924"/>
                    <a:gd name="connsiteX42" fmla="*/ 339 w 10000"/>
                    <a:gd name="connsiteY42" fmla="*/ 1628 h 9924"/>
                    <a:gd name="connsiteX43" fmla="*/ 464 w 10000"/>
                    <a:gd name="connsiteY43" fmla="*/ 1385 h 9924"/>
                    <a:gd name="connsiteX44" fmla="*/ 612 w 10000"/>
                    <a:gd name="connsiteY44" fmla="*/ 1155 h 9924"/>
                    <a:gd name="connsiteX45" fmla="*/ 792 w 10000"/>
                    <a:gd name="connsiteY45" fmla="*/ 962 h 9924"/>
                    <a:gd name="connsiteX46" fmla="*/ 967 w 10000"/>
                    <a:gd name="connsiteY46" fmla="*/ 792 h 9924"/>
                    <a:gd name="connsiteX47" fmla="*/ 1146 w 10000"/>
                    <a:gd name="connsiteY47" fmla="*/ 623 h 9924"/>
                    <a:gd name="connsiteX48" fmla="*/ 1351 w 10000"/>
                    <a:gd name="connsiteY48" fmla="*/ 486 h 9924"/>
                    <a:gd name="connsiteX49" fmla="*/ 1762 w 10000"/>
                    <a:gd name="connsiteY49" fmla="*/ 266 h 9924"/>
                    <a:gd name="connsiteX50" fmla="*/ 2178 w 10000"/>
                    <a:gd name="connsiteY50" fmla="*/ 126 h 9924"/>
                    <a:gd name="connsiteX51" fmla="*/ 2357 w 10000"/>
                    <a:gd name="connsiteY51" fmla="*/ 86 h 9924"/>
                    <a:gd name="connsiteX52" fmla="*/ 2512 w 10000"/>
                    <a:gd name="connsiteY52" fmla="*/ 60 h 9924"/>
                    <a:gd name="connsiteX53" fmla="*/ 2936 w 10000"/>
                    <a:gd name="connsiteY53" fmla="*/ 0 h 9924"/>
                    <a:gd name="connsiteX0" fmla="*/ 2936 w 10000"/>
                    <a:gd name="connsiteY0" fmla="*/ 0 h 9919"/>
                    <a:gd name="connsiteX1" fmla="*/ 7056 w 10000"/>
                    <a:gd name="connsiteY1" fmla="*/ 0 h 9919"/>
                    <a:gd name="connsiteX2" fmla="*/ 7184 w 10000"/>
                    <a:gd name="connsiteY2" fmla="*/ 17 h 9919"/>
                    <a:gd name="connsiteX3" fmla="*/ 7472 w 10000"/>
                    <a:gd name="connsiteY3" fmla="*/ 56 h 9919"/>
                    <a:gd name="connsiteX4" fmla="*/ 7652 w 10000"/>
                    <a:gd name="connsiteY4" fmla="*/ 87 h 9919"/>
                    <a:gd name="connsiteX5" fmla="*/ 7813 w 10000"/>
                    <a:gd name="connsiteY5" fmla="*/ 127 h 9919"/>
                    <a:gd name="connsiteX6" fmla="*/ 8099 w 10000"/>
                    <a:gd name="connsiteY6" fmla="*/ 215 h 9919"/>
                    <a:gd name="connsiteX7" fmla="*/ 8378 w 10000"/>
                    <a:gd name="connsiteY7" fmla="*/ 336 h 9919"/>
                    <a:gd name="connsiteX8" fmla="*/ 8671 w 10000"/>
                    <a:gd name="connsiteY8" fmla="*/ 490 h 9919"/>
                    <a:gd name="connsiteX9" fmla="*/ 8913 w 10000"/>
                    <a:gd name="connsiteY9" fmla="*/ 684 h 9919"/>
                    <a:gd name="connsiteX10" fmla="*/ 9174 w 10000"/>
                    <a:gd name="connsiteY10" fmla="*/ 903 h 9919"/>
                    <a:gd name="connsiteX11" fmla="*/ 9372 w 10000"/>
                    <a:gd name="connsiteY11" fmla="*/ 1164 h 9919"/>
                    <a:gd name="connsiteX12" fmla="*/ 9578 w 10000"/>
                    <a:gd name="connsiteY12" fmla="*/ 1476 h 9919"/>
                    <a:gd name="connsiteX13" fmla="*/ 9751 w 10000"/>
                    <a:gd name="connsiteY13" fmla="*/ 1818 h 9919"/>
                    <a:gd name="connsiteX14" fmla="*/ 9876 w 10000"/>
                    <a:gd name="connsiteY14" fmla="*/ 2225 h 9919"/>
                    <a:gd name="connsiteX15" fmla="*/ 9981 w 10000"/>
                    <a:gd name="connsiteY15" fmla="*/ 2680 h 9919"/>
                    <a:gd name="connsiteX16" fmla="*/ 10000 w 10000"/>
                    <a:gd name="connsiteY16" fmla="*/ 2873 h 9919"/>
                    <a:gd name="connsiteX17" fmla="*/ 8227 w 10000"/>
                    <a:gd name="connsiteY17" fmla="*/ 2874 h 9919"/>
                    <a:gd name="connsiteX18" fmla="*/ 8192 w 10000"/>
                    <a:gd name="connsiteY18" fmla="*/ 2722 h 9919"/>
                    <a:gd name="connsiteX19" fmla="*/ 8142 w 10000"/>
                    <a:gd name="connsiteY19" fmla="*/ 2443 h 9919"/>
                    <a:gd name="connsiteX20" fmla="*/ 8068 w 10000"/>
                    <a:gd name="connsiteY20" fmla="*/ 2189 h 9919"/>
                    <a:gd name="connsiteX21" fmla="*/ 7969 w 10000"/>
                    <a:gd name="connsiteY21" fmla="*/ 1964 h 9919"/>
                    <a:gd name="connsiteX22" fmla="*/ 7876 w 10000"/>
                    <a:gd name="connsiteY22" fmla="*/ 1778 h 9919"/>
                    <a:gd name="connsiteX23" fmla="*/ 7794 w 10000"/>
                    <a:gd name="connsiteY23" fmla="*/ 1640 h 9919"/>
                    <a:gd name="connsiteX24" fmla="*/ 7772 w 10000"/>
                    <a:gd name="connsiteY24" fmla="*/ 2898 h 9919"/>
                    <a:gd name="connsiteX25" fmla="*/ 7794 w 10000"/>
                    <a:gd name="connsiteY25" fmla="*/ 9409 h 9919"/>
                    <a:gd name="connsiteX26" fmla="*/ 7763 w 10000"/>
                    <a:gd name="connsiteY26" fmla="*/ 9556 h 9919"/>
                    <a:gd name="connsiteX27" fmla="*/ 7682 w 10000"/>
                    <a:gd name="connsiteY27" fmla="*/ 9684 h 9919"/>
                    <a:gd name="connsiteX28" fmla="*/ 7553 w 10000"/>
                    <a:gd name="connsiteY28" fmla="*/ 9815 h 9919"/>
                    <a:gd name="connsiteX29" fmla="*/ 7391 w 10000"/>
                    <a:gd name="connsiteY29" fmla="*/ 9919 h 9919"/>
                    <a:gd name="connsiteX30" fmla="*/ 2202 w 10000"/>
                    <a:gd name="connsiteY30" fmla="*/ 2881 h 9919"/>
                    <a:gd name="connsiteX31" fmla="*/ 2221 w 10000"/>
                    <a:gd name="connsiteY31" fmla="*/ 1607 h 9919"/>
                    <a:gd name="connsiteX32" fmla="*/ 2146 w 10000"/>
                    <a:gd name="connsiteY32" fmla="*/ 1724 h 9919"/>
                    <a:gd name="connsiteX33" fmla="*/ 2046 w 10000"/>
                    <a:gd name="connsiteY33" fmla="*/ 1960 h 9919"/>
                    <a:gd name="connsiteX34" fmla="*/ 1924 w 10000"/>
                    <a:gd name="connsiteY34" fmla="*/ 2229 h 9919"/>
                    <a:gd name="connsiteX35" fmla="*/ 1848 w 10000"/>
                    <a:gd name="connsiteY35" fmla="*/ 2547 h 9919"/>
                    <a:gd name="connsiteX36" fmla="*/ 1790 w 10000"/>
                    <a:gd name="connsiteY36" fmla="*/ 2885 h 9919"/>
                    <a:gd name="connsiteX37" fmla="*/ 1 w 10000"/>
                    <a:gd name="connsiteY37" fmla="*/ 2884 h 9919"/>
                    <a:gd name="connsiteX38" fmla="*/ 34 w 10000"/>
                    <a:gd name="connsiteY38" fmla="*/ 2563 h 9919"/>
                    <a:gd name="connsiteX39" fmla="*/ 109 w 10000"/>
                    <a:gd name="connsiteY39" fmla="*/ 2225 h 9919"/>
                    <a:gd name="connsiteX40" fmla="*/ 207 w 10000"/>
                    <a:gd name="connsiteY40" fmla="*/ 1913 h 9919"/>
                    <a:gd name="connsiteX41" fmla="*/ 339 w 10000"/>
                    <a:gd name="connsiteY41" fmla="*/ 1640 h 9919"/>
                    <a:gd name="connsiteX42" fmla="*/ 464 w 10000"/>
                    <a:gd name="connsiteY42" fmla="*/ 1396 h 9919"/>
                    <a:gd name="connsiteX43" fmla="*/ 612 w 10000"/>
                    <a:gd name="connsiteY43" fmla="*/ 1164 h 9919"/>
                    <a:gd name="connsiteX44" fmla="*/ 792 w 10000"/>
                    <a:gd name="connsiteY44" fmla="*/ 969 h 9919"/>
                    <a:gd name="connsiteX45" fmla="*/ 967 w 10000"/>
                    <a:gd name="connsiteY45" fmla="*/ 798 h 9919"/>
                    <a:gd name="connsiteX46" fmla="*/ 1146 w 10000"/>
                    <a:gd name="connsiteY46" fmla="*/ 628 h 9919"/>
                    <a:gd name="connsiteX47" fmla="*/ 1351 w 10000"/>
                    <a:gd name="connsiteY47" fmla="*/ 490 h 9919"/>
                    <a:gd name="connsiteX48" fmla="*/ 1762 w 10000"/>
                    <a:gd name="connsiteY48" fmla="*/ 268 h 9919"/>
                    <a:gd name="connsiteX49" fmla="*/ 2178 w 10000"/>
                    <a:gd name="connsiteY49" fmla="*/ 127 h 9919"/>
                    <a:gd name="connsiteX50" fmla="*/ 2357 w 10000"/>
                    <a:gd name="connsiteY50" fmla="*/ 87 h 9919"/>
                    <a:gd name="connsiteX51" fmla="*/ 2512 w 10000"/>
                    <a:gd name="connsiteY51" fmla="*/ 60 h 9919"/>
                    <a:gd name="connsiteX52" fmla="*/ 2936 w 10000"/>
                    <a:gd name="connsiteY52" fmla="*/ 0 h 9919"/>
                    <a:gd name="connsiteX0" fmla="*/ 2936 w 10000"/>
                    <a:gd name="connsiteY0" fmla="*/ 0 h 9895"/>
                    <a:gd name="connsiteX1" fmla="*/ 7056 w 10000"/>
                    <a:gd name="connsiteY1" fmla="*/ 0 h 9895"/>
                    <a:gd name="connsiteX2" fmla="*/ 7184 w 10000"/>
                    <a:gd name="connsiteY2" fmla="*/ 17 h 9895"/>
                    <a:gd name="connsiteX3" fmla="*/ 7472 w 10000"/>
                    <a:gd name="connsiteY3" fmla="*/ 56 h 9895"/>
                    <a:gd name="connsiteX4" fmla="*/ 7652 w 10000"/>
                    <a:gd name="connsiteY4" fmla="*/ 88 h 9895"/>
                    <a:gd name="connsiteX5" fmla="*/ 7813 w 10000"/>
                    <a:gd name="connsiteY5" fmla="*/ 128 h 9895"/>
                    <a:gd name="connsiteX6" fmla="*/ 8099 w 10000"/>
                    <a:gd name="connsiteY6" fmla="*/ 217 h 9895"/>
                    <a:gd name="connsiteX7" fmla="*/ 8378 w 10000"/>
                    <a:gd name="connsiteY7" fmla="*/ 339 h 9895"/>
                    <a:gd name="connsiteX8" fmla="*/ 8671 w 10000"/>
                    <a:gd name="connsiteY8" fmla="*/ 494 h 9895"/>
                    <a:gd name="connsiteX9" fmla="*/ 8913 w 10000"/>
                    <a:gd name="connsiteY9" fmla="*/ 690 h 9895"/>
                    <a:gd name="connsiteX10" fmla="*/ 9174 w 10000"/>
                    <a:gd name="connsiteY10" fmla="*/ 910 h 9895"/>
                    <a:gd name="connsiteX11" fmla="*/ 9372 w 10000"/>
                    <a:gd name="connsiteY11" fmla="*/ 1174 h 9895"/>
                    <a:gd name="connsiteX12" fmla="*/ 9578 w 10000"/>
                    <a:gd name="connsiteY12" fmla="*/ 1488 h 9895"/>
                    <a:gd name="connsiteX13" fmla="*/ 9751 w 10000"/>
                    <a:gd name="connsiteY13" fmla="*/ 1833 h 9895"/>
                    <a:gd name="connsiteX14" fmla="*/ 9876 w 10000"/>
                    <a:gd name="connsiteY14" fmla="*/ 2243 h 9895"/>
                    <a:gd name="connsiteX15" fmla="*/ 9981 w 10000"/>
                    <a:gd name="connsiteY15" fmla="*/ 2702 h 9895"/>
                    <a:gd name="connsiteX16" fmla="*/ 10000 w 10000"/>
                    <a:gd name="connsiteY16" fmla="*/ 2896 h 9895"/>
                    <a:gd name="connsiteX17" fmla="*/ 8227 w 10000"/>
                    <a:gd name="connsiteY17" fmla="*/ 2897 h 9895"/>
                    <a:gd name="connsiteX18" fmla="*/ 8192 w 10000"/>
                    <a:gd name="connsiteY18" fmla="*/ 2744 h 9895"/>
                    <a:gd name="connsiteX19" fmla="*/ 8142 w 10000"/>
                    <a:gd name="connsiteY19" fmla="*/ 2463 h 9895"/>
                    <a:gd name="connsiteX20" fmla="*/ 8068 w 10000"/>
                    <a:gd name="connsiteY20" fmla="*/ 2207 h 9895"/>
                    <a:gd name="connsiteX21" fmla="*/ 7969 w 10000"/>
                    <a:gd name="connsiteY21" fmla="*/ 1980 h 9895"/>
                    <a:gd name="connsiteX22" fmla="*/ 7876 w 10000"/>
                    <a:gd name="connsiteY22" fmla="*/ 1793 h 9895"/>
                    <a:gd name="connsiteX23" fmla="*/ 7794 w 10000"/>
                    <a:gd name="connsiteY23" fmla="*/ 1653 h 9895"/>
                    <a:gd name="connsiteX24" fmla="*/ 7772 w 10000"/>
                    <a:gd name="connsiteY24" fmla="*/ 2922 h 9895"/>
                    <a:gd name="connsiteX25" fmla="*/ 7794 w 10000"/>
                    <a:gd name="connsiteY25" fmla="*/ 9486 h 9895"/>
                    <a:gd name="connsiteX26" fmla="*/ 7763 w 10000"/>
                    <a:gd name="connsiteY26" fmla="*/ 9634 h 9895"/>
                    <a:gd name="connsiteX27" fmla="*/ 7682 w 10000"/>
                    <a:gd name="connsiteY27" fmla="*/ 9763 h 9895"/>
                    <a:gd name="connsiteX28" fmla="*/ 7553 w 10000"/>
                    <a:gd name="connsiteY28" fmla="*/ 9895 h 9895"/>
                    <a:gd name="connsiteX29" fmla="*/ 2202 w 10000"/>
                    <a:gd name="connsiteY29" fmla="*/ 2905 h 9895"/>
                    <a:gd name="connsiteX30" fmla="*/ 2221 w 10000"/>
                    <a:gd name="connsiteY30" fmla="*/ 1620 h 9895"/>
                    <a:gd name="connsiteX31" fmla="*/ 2146 w 10000"/>
                    <a:gd name="connsiteY31" fmla="*/ 1738 h 9895"/>
                    <a:gd name="connsiteX32" fmla="*/ 2046 w 10000"/>
                    <a:gd name="connsiteY32" fmla="*/ 1976 h 9895"/>
                    <a:gd name="connsiteX33" fmla="*/ 1924 w 10000"/>
                    <a:gd name="connsiteY33" fmla="*/ 2247 h 9895"/>
                    <a:gd name="connsiteX34" fmla="*/ 1848 w 10000"/>
                    <a:gd name="connsiteY34" fmla="*/ 2568 h 9895"/>
                    <a:gd name="connsiteX35" fmla="*/ 1790 w 10000"/>
                    <a:gd name="connsiteY35" fmla="*/ 2909 h 9895"/>
                    <a:gd name="connsiteX36" fmla="*/ 1 w 10000"/>
                    <a:gd name="connsiteY36" fmla="*/ 2908 h 9895"/>
                    <a:gd name="connsiteX37" fmla="*/ 34 w 10000"/>
                    <a:gd name="connsiteY37" fmla="*/ 2584 h 9895"/>
                    <a:gd name="connsiteX38" fmla="*/ 109 w 10000"/>
                    <a:gd name="connsiteY38" fmla="*/ 2243 h 9895"/>
                    <a:gd name="connsiteX39" fmla="*/ 207 w 10000"/>
                    <a:gd name="connsiteY39" fmla="*/ 1929 h 9895"/>
                    <a:gd name="connsiteX40" fmla="*/ 339 w 10000"/>
                    <a:gd name="connsiteY40" fmla="*/ 1653 h 9895"/>
                    <a:gd name="connsiteX41" fmla="*/ 464 w 10000"/>
                    <a:gd name="connsiteY41" fmla="*/ 1407 h 9895"/>
                    <a:gd name="connsiteX42" fmla="*/ 612 w 10000"/>
                    <a:gd name="connsiteY42" fmla="*/ 1174 h 9895"/>
                    <a:gd name="connsiteX43" fmla="*/ 792 w 10000"/>
                    <a:gd name="connsiteY43" fmla="*/ 977 h 9895"/>
                    <a:gd name="connsiteX44" fmla="*/ 967 w 10000"/>
                    <a:gd name="connsiteY44" fmla="*/ 805 h 9895"/>
                    <a:gd name="connsiteX45" fmla="*/ 1146 w 10000"/>
                    <a:gd name="connsiteY45" fmla="*/ 633 h 9895"/>
                    <a:gd name="connsiteX46" fmla="*/ 1351 w 10000"/>
                    <a:gd name="connsiteY46" fmla="*/ 494 h 9895"/>
                    <a:gd name="connsiteX47" fmla="*/ 1762 w 10000"/>
                    <a:gd name="connsiteY47" fmla="*/ 270 h 9895"/>
                    <a:gd name="connsiteX48" fmla="*/ 2178 w 10000"/>
                    <a:gd name="connsiteY48" fmla="*/ 128 h 9895"/>
                    <a:gd name="connsiteX49" fmla="*/ 2357 w 10000"/>
                    <a:gd name="connsiteY49" fmla="*/ 88 h 9895"/>
                    <a:gd name="connsiteX50" fmla="*/ 2512 w 10000"/>
                    <a:gd name="connsiteY50" fmla="*/ 60 h 9895"/>
                    <a:gd name="connsiteX51" fmla="*/ 2936 w 10000"/>
                    <a:gd name="connsiteY51" fmla="*/ 0 h 9895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763 w 10000"/>
                    <a:gd name="connsiteY25" fmla="*/ 9736 h 10000"/>
                    <a:gd name="connsiteX26" fmla="*/ 7682 w 10000"/>
                    <a:gd name="connsiteY26" fmla="*/ 9867 h 10000"/>
                    <a:gd name="connsiteX27" fmla="*/ 7553 w 10000"/>
                    <a:gd name="connsiteY27" fmla="*/ 10000 h 10000"/>
                    <a:gd name="connsiteX28" fmla="*/ 2202 w 10000"/>
                    <a:gd name="connsiteY28" fmla="*/ 2936 h 10000"/>
                    <a:gd name="connsiteX29" fmla="*/ 2221 w 10000"/>
                    <a:gd name="connsiteY29" fmla="*/ 1637 h 10000"/>
                    <a:gd name="connsiteX30" fmla="*/ 2146 w 10000"/>
                    <a:gd name="connsiteY30" fmla="*/ 1756 h 10000"/>
                    <a:gd name="connsiteX31" fmla="*/ 2046 w 10000"/>
                    <a:gd name="connsiteY31" fmla="*/ 1997 h 10000"/>
                    <a:gd name="connsiteX32" fmla="*/ 1924 w 10000"/>
                    <a:gd name="connsiteY32" fmla="*/ 2271 h 10000"/>
                    <a:gd name="connsiteX33" fmla="*/ 1848 w 10000"/>
                    <a:gd name="connsiteY33" fmla="*/ 2595 h 10000"/>
                    <a:gd name="connsiteX34" fmla="*/ 1790 w 10000"/>
                    <a:gd name="connsiteY34" fmla="*/ 2940 h 10000"/>
                    <a:gd name="connsiteX35" fmla="*/ 1 w 10000"/>
                    <a:gd name="connsiteY35" fmla="*/ 2939 h 10000"/>
                    <a:gd name="connsiteX36" fmla="*/ 34 w 10000"/>
                    <a:gd name="connsiteY36" fmla="*/ 2611 h 10000"/>
                    <a:gd name="connsiteX37" fmla="*/ 109 w 10000"/>
                    <a:gd name="connsiteY37" fmla="*/ 2267 h 10000"/>
                    <a:gd name="connsiteX38" fmla="*/ 207 w 10000"/>
                    <a:gd name="connsiteY38" fmla="*/ 1949 h 10000"/>
                    <a:gd name="connsiteX39" fmla="*/ 339 w 10000"/>
                    <a:gd name="connsiteY39" fmla="*/ 1671 h 10000"/>
                    <a:gd name="connsiteX40" fmla="*/ 464 w 10000"/>
                    <a:gd name="connsiteY40" fmla="*/ 1422 h 10000"/>
                    <a:gd name="connsiteX41" fmla="*/ 612 w 10000"/>
                    <a:gd name="connsiteY41" fmla="*/ 1186 h 10000"/>
                    <a:gd name="connsiteX42" fmla="*/ 792 w 10000"/>
                    <a:gd name="connsiteY42" fmla="*/ 987 h 10000"/>
                    <a:gd name="connsiteX43" fmla="*/ 967 w 10000"/>
                    <a:gd name="connsiteY43" fmla="*/ 814 h 10000"/>
                    <a:gd name="connsiteX44" fmla="*/ 1146 w 10000"/>
                    <a:gd name="connsiteY44" fmla="*/ 640 h 10000"/>
                    <a:gd name="connsiteX45" fmla="*/ 1351 w 10000"/>
                    <a:gd name="connsiteY45" fmla="*/ 499 h 10000"/>
                    <a:gd name="connsiteX46" fmla="*/ 1762 w 10000"/>
                    <a:gd name="connsiteY46" fmla="*/ 273 h 10000"/>
                    <a:gd name="connsiteX47" fmla="*/ 2178 w 10000"/>
                    <a:gd name="connsiteY47" fmla="*/ 129 h 10000"/>
                    <a:gd name="connsiteX48" fmla="*/ 2357 w 10000"/>
                    <a:gd name="connsiteY48" fmla="*/ 89 h 10000"/>
                    <a:gd name="connsiteX49" fmla="*/ 2512 w 10000"/>
                    <a:gd name="connsiteY49" fmla="*/ 61 h 10000"/>
                    <a:gd name="connsiteX50" fmla="*/ 2936 w 10000"/>
                    <a:gd name="connsiteY5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682 w 10000"/>
                    <a:gd name="connsiteY25" fmla="*/ 9867 h 10000"/>
                    <a:gd name="connsiteX26" fmla="*/ 7553 w 10000"/>
                    <a:gd name="connsiteY26" fmla="*/ 10000 h 10000"/>
                    <a:gd name="connsiteX27" fmla="*/ 2202 w 10000"/>
                    <a:gd name="connsiteY27" fmla="*/ 2936 h 10000"/>
                    <a:gd name="connsiteX28" fmla="*/ 2221 w 10000"/>
                    <a:gd name="connsiteY28" fmla="*/ 1637 h 10000"/>
                    <a:gd name="connsiteX29" fmla="*/ 2146 w 10000"/>
                    <a:gd name="connsiteY29" fmla="*/ 1756 h 10000"/>
                    <a:gd name="connsiteX30" fmla="*/ 2046 w 10000"/>
                    <a:gd name="connsiteY30" fmla="*/ 1997 h 10000"/>
                    <a:gd name="connsiteX31" fmla="*/ 1924 w 10000"/>
                    <a:gd name="connsiteY31" fmla="*/ 2271 h 10000"/>
                    <a:gd name="connsiteX32" fmla="*/ 1848 w 10000"/>
                    <a:gd name="connsiteY32" fmla="*/ 2595 h 10000"/>
                    <a:gd name="connsiteX33" fmla="*/ 1790 w 10000"/>
                    <a:gd name="connsiteY33" fmla="*/ 2940 h 10000"/>
                    <a:gd name="connsiteX34" fmla="*/ 1 w 10000"/>
                    <a:gd name="connsiteY34" fmla="*/ 2939 h 10000"/>
                    <a:gd name="connsiteX35" fmla="*/ 34 w 10000"/>
                    <a:gd name="connsiteY35" fmla="*/ 2611 h 10000"/>
                    <a:gd name="connsiteX36" fmla="*/ 109 w 10000"/>
                    <a:gd name="connsiteY36" fmla="*/ 2267 h 10000"/>
                    <a:gd name="connsiteX37" fmla="*/ 207 w 10000"/>
                    <a:gd name="connsiteY37" fmla="*/ 1949 h 10000"/>
                    <a:gd name="connsiteX38" fmla="*/ 339 w 10000"/>
                    <a:gd name="connsiteY38" fmla="*/ 1671 h 10000"/>
                    <a:gd name="connsiteX39" fmla="*/ 464 w 10000"/>
                    <a:gd name="connsiteY39" fmla="*/ 1422 h 10000"/>
                    <a:gd name="connsiteX40" fmla="*/ 612 w 10000"/>
                    <a:gd name="connsiteY40" fmla="*/ 1186 h 10000"/>
                    <a:gd name="connsiteX41" fmla="*/ 792 w 10000"/>
                    <a:gd name="connsiteY41" fmla="*/ 987 h 10000"/>
                    <a:gd name="connsiteX42" fmla="*/ 967 w 10000"/>
                    <a:gd name="connsiteY42" fmla="*/ 814 h 10000"/>
                    <a:gd name="connsiteX43" fmla="*/ 1146 w 10000"/>
                    <a:gd name="connsiteY43" fmla="*/ 640 h 10000"/>
                    <a:gd name="connsiteX44" fmla="*/ 1351 w 10000"/>
                    <a:gd name="connsiteY44" fmla="*/ 499 h 10000"/>
                    <a:gd name="connsiteX45" fmla="*/ 1762 w 10000"/>
                    <a:gd name="connsiteY45" fmla="*/ 273 h 10000"/>
                    <a:gd name="connsiteX46" fmla="*/ 2178 w 10000"/>
                    <a:gd name="connsiteY46" fmla="*/ 129 h 10000"/>
                    <a:gd name="connsiteX47" fmla="*/ 2357 w 10000"/>
                    <a:gd name="connsiteY47" fmla="*/ 89 h 10000"/>
                    <a:gd name="connsiteX48" fmla="*/ 2512 w 10000"/>
                    <a:gd name="connsiteY48" fmla="*/ 61 h 10000"/>
                    <a:gd name="connsiteX49" fmla="*/ 2936 w 10000"/>
                    <a:gd name="connsiteY4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553 w 10000"/>
                    <a:gd name="connsiteY25" fmla="*/ 10000 h 10000"/>
                    <a:gd name="connsiteX26" fmla="*/ 2202 w 10000"/>
                    <a:gd name="connsiteY26" fmla="*/ 2936 h 10000"/>
                    <a:gd name="connsiteX27" fmla="*/ 2221 w 10000"/>
                    <a:gd name="connsiteY27" fmla="*/ 1637 h 10000"/>
                    <a:gd name="connsiteX28" fmla="*/ 2146 w 10000"/>
                    <a:gd name="connsiteY28" fmla="*/ 1756 h 10000"/>
                    <a:gd name="connsiteX29" fmla="*/ 2046 w 10000"/>
                    <a:gd name="connsiteY29" fmla="*/ 1997 h 10000"/>
                    <a:gd name="connsiteX30" fmla="*/ 1924 w 10000"/>
                    <a:gd name="connsiteY30" fmla="*/ 2271 h 10000"/>
                    <a:gd name="connsiteX31" fmla="*/ 1848 w 10000"/>
                    <a:gd name="connsiteY31" fmla="*/ 2595 h 10000"/>
                    <a:gd name="connsiteX32" fmla="*/ 1790 w 10000"/>
                    <a:gd name="connsiteY32" fmla="*/ 2940 h 10000"/>
                    <a:gd name="connsiteX33" fmla="*/ 1 w 10000"/>
                    <a:gd name="connsiteY33" fmla="*/ 2939 h 10000"/>
                    <a:gd name="connsiteX34" fmla="*/ 34 w 10000"/>
                    <a:gd name="connsiteY34" fmla="*/ 2611 h 10000"/>
                    <a:gd name="connsiteX35" fmla="*/ 109 w 10000"/>
                    <a:gd name="connsiteY35" fmla="*/ 2267 h 10000"/>
                    <a:gd name="connsiteX36" fmla="*/ 207 w 10000"/>
                    <a:gd name="connsiteY36" fmla="*/ 1949 h 10000"/>
                    <a:gd name="connsiteX37" fmla="*/ 339 w 10000"/>
                    <a:gd name="connsiteY37" fmla="*/ 1671 h 10000"/>
                    <a:gd name="connsiteX38" fmla="*/ 464 w 10000"/>
                    <a:gd name="connsiteY38" fmla="*/ 1422 h 10000"/>
                    <a:gd name="connsiteX39" fmla="*/ 612 w 10000"/>
                    <a:gd name="connsiteY39" fmla="*/ 1186 h 10000"/>
                    <a:gd name="connsiteX40" fmla="*/ 792 w 10000"/>
                    <a:gd name="connsiteY40" fmla="*/ 987 h 10000"/>
                    <a:gd name="connsiteX41" fmla="*/ 967 w 10000"/>
                    <a:gd name="connsiteY41" fmla="*/ 814 h 10000"/>
                    <a:gd name="connsiteX42" fmla="*/ 1146 w 10000"/>
                    <a:gd name="connsiteY42" fmla="*/ 640 h 10000"/>
                    <a:gd name="connsiteX43" fmla="*/ 1351 w 10000"/>
                    <a:gd name="connsiteY43" fmla="*/ 499 h 10000"/>
                    <a:gd name="connsiteX44" fmla="*/ 1762 w 10000"/>
                    <a:gd name="connsiteY44" fmla="*/ 273 h 10000"/>
                    <a:gd name="connsiteX45" fmla="*/ 2178 w 10000"/>
                    <a:gd name="connsiteY45" fmla="*/ 129 h 10000"/>
                    <a:gd name="connsiteX46" fmla="*/ 2357 w 10000"/>
                    <a:gd name="connsiteY46" fmla="*/ 89 h 10000"/>
                    <a:gd name="connsiteX47" fmla="*/ 2512 w 10000"/>
                    <a:gd name="connsiteY47" fmla="*/ 61 h 10000"/>
                    <a:gd name="connsiteX48" fmla="*/ 2936 w 10000"/>
                    <a:gd name="connsiteY48" fmla="*/ 0 h 10000"/>
                    <a:gd name="connsiteX0" fmla="*/ 2936 w 10000"/>
                    <a:gd name="connsiteY0" fmla="*/ 0 h 3105"/>
                    <a:gd name="connsiteX1" fmla="*/ 7056 w 10000"/>
                    <a:gd name="connsiteY1" fmla="*/ 0 h 3105"/>
                    <a:gd name="connsiteX2" fmla="*/ 7184 w 10000"/>
                    <a:gd name="connsiteY2" fmla="*/ 17 h 3105"/>
                    <a:gd name="connsiteX3" fmla="*/ 7472 w 10000"/>
                    <a:gd name="connsiteY3" fmla="*/ 57 h 3105"/>
                    <a:gd name="connsiteX4" fmla="*/ 7652 w 10000"/>
                    <a:gd name="connsiteY4" fmla="*/ 89 h 3105"/>
                    <a:gd name="connsiteX5" fmla="*/ 7813 w 10000"/>
                    <a:gd name="connsiteY5" fmla="*/ 129 h 3105"/>
                    <a:gd name="connsiteX6" fmla="*/ 8099 w 10000"/>
                    <a:gd name="connsiteY6" fmla="*/ 219 h 3105"/>
                    <a:gd name="connsiteX7" fmla="*/ 8378 w 10000"/>
                    <a:gd name="connsiteY7" fmla="*/ 343 h 3105"/>
                    <a:gd name="connsiteX8" fmla="*/ 8671 w 10000"/>
                    <a:gd name="connsiteY8" fmla="*/ 499 h 3105"/>
                    <a:gd name="connsiteX9" fmla="*/ 8913 w 10000"/>
                    <a:gd name="connsiteY9" fmla="*/ 697 h 3105"/>
                    <a:gd name="connsiteX10" fmla="*/ 9174 w 10000"/>
                    <a:gd name="connsiteY10" fmla="*/ 920 h 3105"/>
                    <a:gd name="connsiteX11" fmla="*/ 9372 w 10000"/>
                    <a:gd name="connsiteY11" fmla="*/ 1186 h 3105"/>
                    <a:gd name="connsiteX12" fmla="*/ 9578 w 10000"/>
                    <a:gd name="connsiteY12" fmla="*/ 1504 h 3105"/>
                    <a:gd name="connsiteX13" fmla="*/ 9751 w 10000"/>
                    <a:gd name="connsiteY13" fmla="*/ 1852 h 3105"/>
                    <a:gd name="connsiteX14" fmla="*/ 9876 w 10000"/>
                    <a:gd name="connsiteY14" fmla="*/ 2267 h 3105"/>
                    <a:gd name="connsiteX15" fmla="*/ 9981 w 10000"/>
                    <a:gd name="connsiteY15" fmla="*/ 2731 h 3105"/>
                    <a:gd name="connsiteX16" fmla="*/ 10000 w 10000"/>
                    <a:gd name="connsiteY16" fmla="*/ 2927 h 3105"/>
                    <a:gd name="connsiteX17" fmla="*/ 8227 w 10000"/>
                    <a:gd name="connsiteY17" fmla="*/ 2928 h 3105"/>
                    <a:gd name="connsiteX18" fmla="*/ 8192 w 10000"/>
                    <a:gd name="connsiteY18" fmla="*/ 2773 h 3105"/>
                    <a:gd name="connsiteX19" fmla="*/ 8142 w 10000"/>
                    <a:gd name="connsiteY19" fmla="*/ 2489 h 3105"/>
                    <a:gd name="connsiteX20" fmla="*/ 8068 w 10000"/>
                    <a:gd name="connsiteY20" fmla="*/ 2230 h 3105"/>
                    <a:gd name="connsiteX21" fmla="*/ 7969 w 10000"/>
                    <a:gd name="connsiteY21" fmla="*/ 2001 h 3105"/>
                    <a:gd name="connsiteX22" fmla="*/ 7876 w 10000"/>
                    <a:gd name="connsiteY22" fmla="*/ 1812 h 3105"/>
                    <a:gd name="connsiteX23" fmla="*/ 7794 w 10000"/>
                    <a:gd name="connsiteY23" fmla="*/ 1671 h 3105"/>
                    <a:gd name="connsiteX24" fmla="*/ 7772 w 10000"/>
                    <a:gd name="connsiteY24" fmla="*/ 2953 h 3105"/>
                    <a:gd name="connsiteX25" fmla="*/ 2202 w 10000"/>
                    <a:gd name="connsiteY25" fmla="*/ 2936 h 3105"/>
                    <a:gd name="connsiteX26" fmla="*/ 2221 w 10000"/>
                    <a:gd name="connsiteY26" fmla="*/ 1637 h 3105"/>
                    <a:gd name="connsiteX27" fmla="*/ 2146 w 10000"/>
                    <a:gd name="connsiteY27" fmla="*/ 1756 h 3105"/>
                    <a:gd name="connsiteX28" fmla="*/ 2046 w 10000"/>
                    <a:gd name="connsiteY28" fmla="*/ 1997 h 3105"/>
                    <a:gd name="connsiteX29" fmla="*/ 1924 w 10000"/>
                    <a:gd name="connsiteY29" fmla="*/ 2271 h 3105"/>
                    <a:gd name="connsiteX30" fmla="*/ 1848 w 10000"/>
                    <a:gd name="connsiteY30" fmla="*/ 2595 h 3105"/>
                    <a:gd name="connsiteX31" fmla="*/ 1790 w 10000"/>
                    <a:gd name="connsiteY31" fmla="*/ 2940 h 3105"/>
                    <a:gd name="connsiteX32" fmla="*/ 1 w 10000"/>
                    <a:gd name="connsiteY32" fmla="*/ 2939 h 3105"/>
                    <a:gd name="connsiteX33" fmla="*/ 34 w 10000"/>
                    <a:gd name="connsiteY33" fmla="*/ 2611 h 3105"/>
                    <a:gd name="connsiteX34" fmla="*/ 109 w 10000"/>
                    <a:gd name="connsiteY34" fmla="*/ 2267 h 3105"/>
                    <a:gd name="connsiteX35" fmla="*/ 207 w 10000"/>
                    <a:gd name="connsiteY35" fmla="*/ 1949 h 3105"/>
                    <a:gd name="connsiteX36" fmla="*/ 339 w 10000"/>
                    <a:gd name="connsiteY36" fmla="*/ 1671 h 3105"/>
                    <a:gd name="connsiteX37" fmla="*/ 464 w 10000"/>
                    <a:gd name="connsiteY37" fmla="*/ 1422 h 3105"/>
                    <a:gd name="connsiteX38" fmla="*/ 612 w 10000"/>
                    <a:gd name="connsiteY38" fmla="*/ 1186 h 3105"/>
                    <a:gd name="connsiteX39" fmla="*/ 792 w 10000"/>
                    <a:gd name="connsiteY39" fmla="*/ 987 h 3105"/>
                    <a:gd name="connsiteX40" fmla="*/ 967 w 10000"/>
                    <a:gd name="connsiteY40" fmla="*/ 814 h 3105"/>
                    <a:gd name="connsiteX41" fmla="*/ 1146 w 10000"/>
                    <a:gd name="connsiteY41" fmla="*/ 640 h 3105"/>
                    <a:gd name="connsiteX42" fmla="*/ 1351 w 10000"/>
                    <a:gd name="connsiteY42" fmla="*/ 499 h 3105"/>
                    <a:gd name="connsiteX43" fmla="*/ 1762 w 10000"/>
                    <a:gd name="connsiteY43" fmla="*/ 273 h 3105"/>
                    <a:gd name="connsiteX44" fmla="*/ 2178 w 10000"/>
                    <a:gd name="connsiteY44" fmla="*/ 129 h 3105"/>
                    <a:gd name="connsiteX45" fmla="*/ 2357 w 10000"/>
                    <a:gd name="connsiteY45" fmla="*/ 89 h 3105"/>
                    <a:gd name="connsiteX46" fmla="*/ 2512 w 10000"/>
                    <a:gd name="connsiteY46" fmla="*/ 61 h 3105"/>
                    <a:gd name="connsiteX47" fmla="*/ 2936 w 10000"/>
                    <a:gd name="connsiteY47" fmla="*/ 0 h 3105"/>
                    <a:gd name="connsiteX0" fmla="*/ 2936 w 10000"/>
                    <a:gd name="connsiteY0" fmla="*/ 0 h 9800"/>
                    <a:gd name="connsiteX1" fmla="*/ 7056 w 10000"/>
                    <a:gd name="connsiteY1" fmla="*/ 0 h 9800"/>
                    <a:gd name="connsiteX2" fmla="*/ 7184 w 10000"/>
                    <a:gd name="connsiteY2" fmla="*/ 55 h 9800"/>
                    <a:gd name="connsiteX3" fmla="*/ 7472 w 10000"/>
                    <a:gd name="connsiteY3" fmla="*/ 184 h 9800"/>
                    <a:gd name="connsiteX4" fmla="*/ 7652 w 10000"/>
                    <a:gd name="connsiteY4" fmla="*/ 287 h 9800"/>
                    <a:gd name="connsiteX5" fmla="*/ 7813 w 10000"/>
                    <a:gd name="connsiteY5" fmla="*/ 415 h 9800"/>
                    <a:gd name="connsiteX6" fmla="*/ 8099 w 10000"/>
                    <a:gd name="connsiteY6" fmla="*/ 705 h 9800"/>
                    <a:gd name="connsiteX7" fmla="*/ 8378 w 10000"/>
                    <a:gd name="connsiteY7" fmla="*/ 1105 h 9800"/>
                    <a:gd name="connsiteX8" fmla="*/ 8671 w 10000"/>
                    <a:gd name="connsiteY8" fmla="*/ 1607 h 9800"/>
                    <a:gd name="connsiteX9" fmla="*/ 8913 w 10000"/>
                    <a:gd name="connsiteY9" fmla="*/ 2245 h 9800"/>
                    <a:gd name="connsiteX10" fmla="*/ 9174 w 10000"/>
                    <a:gd name="connsiteY10" fmla="*/ 2963 h 9800"/>
                    <a:gd name="connsiteX11" fmla="*/ 9372 w 10000"/>
                    <a:gd name="connsiteY11" fmla="*/ 3820 h 9800"/>
                    <a:gd name="connsiteX12" fmla="*/ 9578 w 10000"/>
                    <a:gd name="connsiteY12" fmla="*/ 4844 h 9800"/>
                    <a:gd name="connsiteX13" fmla="*/ 9751 w 10000"/>
                    <a:gd name="connsiteY13" fmla="*/ 5965 h 9800"/>
                    <a:gd name="connsiteX14" fmla="*/ 9876 w 10000"/>
                    <a:gd name="connsiteY14" fmla="*/ 7301 h 9800"/>
                    <a:gd name="connsiteX15" fmla="*/ 9981 w 10000"/>
                    <a:gd name="connsiteY15" fmla="*/ 8795 h 9800"/>
                    <a:gd name="connsiteX16" fmla="*/ 10000 w 10000"/>
                    <a:gd name="connsiteY16" fmla="*/ 9427 h 9800"/>
                    <a:gd name="connsiteX17" fmla="*/ 8227 w 10000"/>
                    <a:gd name="connsiteY17" fmla="*/ 9430 h 9800"/>
                    <a:gd name="connsiteX18" fmla="*/ 8192 w 10000"/>
                    <a:gd name="connsiteY18" fmla="*/ 8931 h 9800"/>
                    <a:gd name="connsiteX19" fmla="*/ 8142 w 10000"/>
                    <a:gd name="connsiteY19" fmla="*/ 8016 h 9800"/>
                    <a:gd name="connsiteX20" fmla="*/ 8068 w 10000"/>
                    <a:gd name="connsiteY20" fmla="*/ 7182 h 9800"/>
                    <a:gd name="connsiteX21" fmla="*/ 7969 w 10000"/>
                    <a:gd name="connsiteY21" fmla="*/ 6444 h 9800"/>
                    <a:gd name="connsiteX22" fmla="*/ 7876 w 10000"/>
                    <a:gd name="connsiteY22" fmla="*/ 5836 h 9800"/>
                    <a:gd name="connsiteX23" fmla="*/ 7794 w 10000"/>
                    <a:gd name="connsiteY23" fmla="*/ 5382 h 9800"/>
                    <a:gd name="connsiteX24" fmla="*/ 7772 w 10000"/>
                    <a:gd name="connsiteY24" fmla="*/ 9510 h 9800"/>
                    <a:gd name="connsiteX25" fmla="*/ 2202 w 10000"/>
                    <a:gd name="connsiteY25" fmla="*/ 9456 h 9800"/>
                    <a:gd name="connsiteX26" fmla="*/ 2221 w 10000"/>
                    <a:gd name="connsiteY26" fmla="*/ 5272 h 9800"/>
                    <a:gd name="connsiteX27" fmla="*/ 2146 w 10000"/>
                    <a:gd name="connsiteY27" fmla="*/ 5655 h 9800"/>
                    <a:gd name="connsiteX28" fmla="*/ 2046 w 10000"/>
                    <a:gd name="connsiteY28" fmla="*/ 6432 h 9800"/>
                    <a:gd name="connsiteX29" fmla="*/ 1924 w 10000"/>
                    <a:gd name="connsiteY29" fmla="*/ 7314 h 9800"/>
                    <a:gd name="connsiteX30" fmla="*/ 1848 w 10000"/>
                    <a:gd name="connsiteY30" fmla="*/ 8357 h 9800"/>
                    <a:gd name="connsiteX31" fmla="*/ 1790 w 10000"/>
                    <a:gd name="connsiteY31" fmla="*/ 9469 h 9800"/>
                    <a:gd name="connsiteX32" fmla="*/ 1 w 10000"/>
                    <a:gd name="connsiteY32" fmla="*/ 9465 h 9800"/>
                    <a:gd name="connsiteX33" fmla="*/ 34 w 10000"/>
                    <a:gd name="connsiteY33" fmla="*/ 8409 h 9800"/>
                    <a:gd name="connsiteX34" fmla="*/ 109 w 10000"/>
                    <a:gd name="connsiteY34" fmla="*/ 7301 h 9800"/>
                    <a:gd name="connsiteX35" fmla="*/ 207 w 10000"/>
                    <a:gd name="connsiteY35" fmla="*/ 6277 h 9800"/>
                    <a:gd name="connsiteX36" fmla="*/ 339 w 10000"/>
                    <a:gd name="connsiteY36" fmla="*/ 5382 h 9800"/>
                    <a:gd name="connsiteX37" fmla="*/ 464 w 10000"/>
                    <a:gd name="connsiteY37" fmla="*/ 4580 h 9800"/>
                    <a:gd name="connsiteX38" fmla="*/ 612 w 10000"/>
                    <a:gd name="connsiteY38" fmla="*/ 3820 h 9800"/>
                    <a:gd name="connsiteX39" fmla="*/ 792 w 10000"/>
                    <a:gd name="connsiteY39" fmla="*/ 3179 h 9800"/>
                    <a:gd name="connsiteX40" fmla="*/ 967 w 10000"/>
                    <a:gd name="connsiteY40" fmla="*/ 2622 h 9800"/>
                    <a:gd name="connsiteX41" fmla="*/ 1146 w 10000"/>
                    <a:gd name="connsiteY41" fmla="*/ 2061 h 9800"/>
                    <a:gd name="connsiteX42" fmla="*/ 1351 w 10000"/>
                    <a:gd name="connsiteY42" fmla="*/ 1607 h 9800"/>
                    <a:gd name="connsiteX43" fmla="*/ 1762 w 10000"/>
                    <a:gd name="connsiteY43" fmla="*/ 879 h 9800"/>
                    <a:gd name="connsiteX44" fmla="*/ 2178 w 10000"/>
                    <a:gd name="connsiteY44" fmla="*/ 415 h 9800"/>
                    <a:gd name="connsiteX45" fmla="*/ 2357 w 10000"/>
                    <a:gd name="connsiteY45" fmla="*/ 287 h 9800"/>
                    <a:gd name="connsiteX46" fmla="*/ 2512 w 10000"/>
                    <a:gd name="connsiteY46" fmla="*/ 196 h 9800"/>
                    <a:gd name="connsiteX47" fmla="*/ 2936 w 10000"/>
                    <a:gd name="connsiteY47" fmla="*/ 0 h 9800"/>
                    <a:gd name="connsiteX0" fmla="*/ 2936 w 10000"/>
                    <a:gd name="connsiteY0" fmla="*/ 0 h 9704"/>
                    <a:gd name="connsiteX1" fmla="*/ 7056 w 10000"/>
                    <a:gd name="connsiteY1" fmla="*/ 0 h 9704"/>
                    <a:gd name="connsiteX2" fmla="*/ 7184 w 10000"/>
                    <a:gd name="connsiteY2" fmla="*/ 56 h 9704"/>
                    <a:gd name="connsiteX3" fmla="*/ 7472 w 10000"/>
                    <a:gd name="connsiteY3" fmla="*/ 188 h 9704"/>
                    <a:gd name="connsiteX4" fmla="*/ 7652 w 10000"/>
                    <a:gd name="connsiteY4" fmla="*/ 293 h 9704"/>
                    <a:gd name="connsiteX5" fmla="*/ 7813 w 10000"/>
                    <a:gd name="connsiteY5" fmla="*/ 423 h 9704"/>
                    <a:gd name="connsiteX6" fmla="*/ 8099 w 10000"/>
                    <a:gd name="connsiteY6" fmla="*/ 719 h 9704"/>
                    <a:gd name="connsiteX7" fmla="*/ 8378 w 10000"/>
                    <a:gd name="connsiteY7" fmla="*/ 1128 h 9704"/>
                    <a:gd name="connsiteX8" fmla="*/ 8671 w 10000"/>
                    <a:gd name="connsiteY8" fmla="*/ 1640 h 9704"/>
                    <a:gd name="connsiteX9" fmla="*/ 8913 w 10000"/>
                    <a:gd name="connsiteY9" fmla="*/ 2291 h 9704"/>
                    <a:gd name="connsiteX10" fmla="*/ 9174 w 10000"/>
                    <a:gd name="connsiteY10" fmla="*/ 3023 h 9704"/>
                    <a:gd name="connsiteX11" fmla="*/ 9372 w 10000"/>
                    <a:gd name="connsiteY11" fmla="*/ 3898 h 9704"/>
                    <a:gd name="connsiteX12" fmla="*/ 9578 w 10000"/>
                    <a:gd name="connsiteY12" fmla="*/ 4943 h 9704"/>
                    <a:gd name="connsiteX13" fmla="*/ 9751 w 10000"/>
                    <a:gd name="connsiteY13" fmla="*/ 6087 h 9704"/>
                    <a:gd name="connsiteX14" fmla="*/ 9876 w 10000"/>
                    <a:gd name="connsiteY14" fmla="*/ 7450 h 9704"/>
                    <a:gd name="connsiteX15" fmla="*/ 9981 w 10000"/>
                    <a:gd name="connsiteY15" fmla="*/ 8974 h 9704"/>
                    <a:gd name="connsiteX16" fmla="*/ 10000 w 10000"/>
                    <a:gd name="connsiteY16" fmla="*/ 9619 h 9704"/>
                    <a:gd name="connsiteX17" fmla="*/ 8227 w 10000"/>
                    <a:gd name="connsiteY17" fmla="*/ 9622 h 9704"/>
                    <a:gd name="connsiteX18" fmla="*/ 8192 w 10000"/>
                    <a:gd name="connsiteY18" fmla="*/ 9113 h 9704"/>
                    <a:gd name="connsiteX19" fmla="*/ 8142 w 10000"/>
                    <a:gd name="connsiteY19" fmla="*/ 8180 h 9704"/>
                    <a:gd name="connsiteX20" fmla="*/ 8068 w 10000"/>
                    <a:gd name="connsiteY20" fmla="*/ 7329 h 9704"/>
                    <a:gd name="connsiteX21" fmla="*/ 7969 w 10000"/>
                    <a:gd name="connsiteY21" fmla="*/ 6576 h 9704"/>
                    <a:gd name="connsiteX22" fmla="*/ 7876 w 10000"/>
                    <a:gd name="connsiteY22" fmla="*/ 5955 h 9704"/>
                    <a:gd name="connsiteX23" fmla="*/ 7794 w 10000"/>
                    <a:gd name="connsiteY23" fmla="*/ 5492 h 9704"/>
                    <a:gd name="connsiteX24" fmla="*/ 7772 w 10000"/>
                    <a:gd name="connsiteY24" fmla="*/ 9704 h 9704"/>
                    <a:gd name="connsiteX25" fmla="*/ 2202 w 10000"/>
                    <a:gd name="connsiteY25" fmla="*/ 9649 h 9704"/>
                    <a:gd name="connsiteX26" fmla="*/ 2221 w 10000"/>
                    <a:gd name="connsiteY26" fmla="*/ 5380 h 9704"/>
                    <a:gd name="connsiteX27" fmla="*/ 2146 w 10000"/>
                    <a:gd name="connsiteY27" fmla="*/ 5770 h 9704"/>
                    <a:gd name="connsiteX28" fmla="*/ 2046 w 10000"/>
                    <a:gd name="connsiteY28" fmla="*/ 6563 h 9704"/>
                    <a:gd name="connsiteX29" fmla="*/ 1924 w 10000"/>
                    <a:gd name="connsiteY29" fmla="*/ 7463 h 9704"/>
                    <a:gd name="connsiteX30" fmla="*/ 1848 w 10000"/>
                    <a:gd name="connsiteY30" fmla="*/ 8528 h 9704"/>
                    <a:gd name="connsiteX31" fmla="*/ 1790 w 10000"/>
                    <a:gd name="connsiteY31" fmla="*/ 9662 h 9704"/>
                    <a:gd name="connsiteX32" fmla="*/ 1 w 10000"/>
                    <a:gd name="connsiteY32" fmla="*/ 9658 h 9704"/>
                    <a:gd name="connsiteX33" fmla="*/ 34 w 10000"/>
                    <a:gd name="connsiteY33" fmla="*/ 8581 h 9704"/>
                    <a:gd name="connsiteX34" fmla="*/ 109 w 10000"/>
                    <a:gd name="connsiteY34" fmla="*/ 7450 h 9704"/>
                    <a:gd name="connsiteX35" fmla="*/ 207 w 10000"/>
                    <a:gd name="connsiteY35" fmla="*/ 6405 h 9704"/>
                    <a:gd name="connsiteX36" fmla="*/ 339 w 10000"/>
                    <a:gd name="connsiteY36" fmla="*/ 5492 h 9704"/>
                    <a:gd name="connsiteX37" fmla="*/ 464 w 10000"/>
                    <a:gd name="connsiteY37" fmla="*/ 4673 h 9704"/>
                    <a:gd name="connsiteX38" fmla="*/ 612 w 10000"/>
                    <a:gd name="connsiteY38" fmla="*/ 3898 h 9704"/>
                    <a:gd name="connsiteX39" fmla="*/ 792 w 10000"/>
                    <a:gd name="connsiteY39" fmla="*/ 3244 h 9704"/>
                    <a:gd name="connsiteX40" fmla="*/ 967 w 10000"/>
                    <a:gd name="connsiteY40" fmla="*/ 2676 h 9704"/>
                    <a:gd name="connsiteX41" fmla="*/ 1146 w 10000"/>
                    <a:gd name="connsiteY41" fmla="*/ 2103 h 9704"/>
                    <a:gd name="connsiteX42" fmla="*/ 1351 w 10000"/>
                    <a:gd name="connsiteY42" fmla="*/ 1640 h 9704"/>
                    <a:gd name="connsiteX43" fmla="*/ 1762 w 10000"/>
                    <a:gd name="connsiteY43" fmla="*/ 897 h 9704"/>
                    <a:gd name="connsiteX44" fmla="*/ 2178 w 10000"/>
                    <a:gd name="connsiteY44" fmla="*/ 423 h 9704"/>
                    <a:gd name="connsiteX45" fmla="*/ 2357 w 10000"/>
                    <a:gd name="connsiteY45" fmla="*/ 293 h 9704"/>
                    <a:gd name="connsiteX46" fmla="*/ 2512 w 10000"/>
                    <a:gd name="connsiteY46" fmla="*/ 200 h 9704"/>
                    <a:gd name="connsiteX47" fmla="*/ 2936 w 10000"/>
                    <a:gd name="connsiteY47" fmla="*/ 0 h 9704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58 h 10000"/>
                    <a:gd name="connsiteX3" fmla="*/ 7472 w 10000"/>
                    <a:gd name="connsiteY3" fmla="*/ 194 h 10000"/>
                    <a:gd name="connsiteX4" fmla="*/ 7652 w 10000"/>
                    <a:gd name="connsiteY4" fmla="*/ 302 h 10000"/>
                    <a:gd name="connsiteX5" fmla="*/ 7813 w 10000"/>
                    <a:gd name="connsiteY5" fmla="*/ 436 h 10000"/>
                    <a:gd name="connsiteX6" fmla="*/ 8099 w 10000"/>
                    <a:gd name="connsiteY6" fmla="*/ 741 h 10000"/>
                    <a:gd name="connsiteX7" fmla="*/ 8378 w 10000"/>
                    <a:gd name="connsiteY7" fmla="*/ 1162 h 10000"/>
                    <a:gd name="connsiteX8" fmla="*/ 8671 w 10000"/>
                    <a:gd name="connsiteY8" fmla="*/ 1690 h 10000"/>
                    <a:gd name="connsiteX9" fmla="*/ 8913 w 10000"/>
                    <a:gd name="connsiteY9" fmla="*/ 2361 h 10000"/>
                    <a:gd name="connsiteX10" fmla="*/ 9174 w 10000"/>
                    <a:gd name="connsiteY10" fmla="*/ 3115 h 10000"/>
                    <a:gd name="connsiteX11" fmla="*/ 9372 w 10000"/>
                    <a:gd name="connsiteY11" fmla="*/ 4017 h 10000"/>
                    <a:gd name="connsiteX12" fmla="*/ 9578 w 10000"/>
                    <a:gd name="connsiteY12" fmla="*/ 5094 h 10000"/>
                    <a:gd name="connsiteX13" fmla="*/ 9751 w 10000"/>
                    <a:gd name="connsiteY13" fmla="*/ 6273 h 10000"/>
                    <a:gd name="connsiteX14" fmla="*/ 9876 w 10000"/>
                    <a:gd name="connsiteY14" fmla="*/ 7677 h 10000"/>
                    <a:gd name="connsiteX15" fmla="*/ 9981 w 10000"/>
                    <a:gd name="connsiteY15" fmla="*/ 9248 h 10000"/>
                    <a:gd name="connsiteX16" fmla="*/ 10000 w 10000"/>
                    <a:gd name="connsiteY16" fmla="*/ 9912 h 10000"/>
                    <a:gd name="connsiteX17" fmla="*/ 8227 w 10000"/>
                    <a:gd name="connsiteY17" fmla="*/ 9915 h 10000"/>
                    <a:gd name="connsiteX18" fmla="*/ 8192 w 10000"/>
                    <a:gd name="connsiteY18" fmla="*/ 9391 h 10000"/>
                    <a:gd name="connsiteX19" fmla="*/ 8142 w 10000"/>
                    <a:gd name="connsiteY19" fmla="*/ 8430 h 10000"/>
                    <a:gd name="connsiteX20" fmla="*/ 8068 w 10000"/>
                    <a:gd name="connsiteY20" fmla="*/ 7553 h 10000"/>
                    <a:gd name="connsiteX21" fmla="*/ 7969 w 10000"/>
                    <a:gd name="connsiteY21" fmla="*/ 6777 h 10000"/>
                    <a:gd name="connsiteX22" fmla="*/ 7876 w 10000"/>
                    <a:gd name="connsiteY22" fmla="*/ 6137 h 10000"/>
                    <a:gd name="connsiteX23" fmla="*/ 7794 w 10000"/>
                    <a:gd name="connsiteY23" fmla="*/ 5660 h 10000"/>
                    <a:gd name="connsiteX24" fmla="*/ 7756 w 10000"/>
                    <a:gd name="connsiteY24" fmla="*/ 10000 h 10000"/>
                    <a:gd name="connsiteX25" fmla="*/ 2202 w 10000"/>
                    <a:gd name="connsiteY25" fmla="*/ 9943 h 10000"/>
                    <a:gd name="connsiteX26" fmla="*/ 2221 w 10000"/>
                    <a:gd name="connsiteY26" fmla="*/ 5544 h 10000"/>
                    <a:gd name="connsiteX27" fmla="*/ 2146 w 10000"/>
                    <a:gd name="connsiteY27" fmla="*/ 5946 h 10000"/>
                    <a:gd name="connsiteX28" fmla="*/ 2046 w 10000"/>
                    <a:gd name="connsiteY28" fmla="*/ 6763 h 10000"/>
                    <a:gd name="connsiteX29" fmla="*/ 1924 w 10000"/>
                    <a:gd name="connsiteY29" fmla="*/ 7691 h 10000"/>
                    <a:gd name="connsiteX30" fmla="*/ 1848 w 10000"/>
                    <a:gd name="connsiteY30" fmla="*/ 8788 h 10000"/>
                    <a:gd name="connsiteX31" fmla="*/ 1790 w 10000"/>
                    <a:gd name="connsiteY31" fmla="*/ 9957 h 10000"/>
                    <a:gd name="connsiteX32" fmla="*/ 1 w 10000"/>
                    <a:gd name="connsiteY32" fmla="*/ 9953 h 10000"/>
                    <a:gd name="connsiteX33" fmla="*/ 34 w 10000"/>
                    <a:gd name="connsiteY33" fmla="*/ 8843 h 10000"/>
                    <a:gd name="connsiteX34" fmla="*/ 109 w 10000"/>
                    <a:gd name="connsiteY34" fmla="*/ 7677 h 10000"/>
                    <a:gd name="connsiteX35" fmla="*/ 207 w 10000"/>
                    <a:gd name="connsiteY35" fmla="*/ 6600 h 10000"/>
                    <a:gd name="connsiteX36" fmla="*/ 339 w 10000"/>
                    <a:gd name="connsiteY36" fmla="*/ 5660 h 10000"/>
                    <a:gd name="connsiteX37" fmla="*/ 464 w 10000"/>
                    <a:gd name="connsiteY37" fmla="*/ 4816 h 10000"/>
                    <a:gd name="connsiteX38" fmla="*/ 612 w 10000"/>
                    <a:gd name="connsiteY38" fmla="*/ 4017 h 10000"/>
                    <a:gd name="connsiteX39" fmla="*/ 792 w 10000"/>
                    <a:gd name="connsiteY39" fmla="*/ 3343 h 10000"/>
                    <a:gd name="connsiteX40" fmla="*/ 967 w 10000"/>
                    <a:gd name="connsiteY40" fmla="*/ 2758 h 10000"/>
                    <a:gd name="connsiteX41" fmla="*/ 1146 w 10000"/>
                    <a:gd name="connsiteY41" fmla="*/ 2167 h 10000"/>
                    <a:gd name="connsiteX42" fmla="*/ 1351 w 10000"/>
                    <a:gd name="connsiteY42" fmla="*/ 1690 h 10000"/>
                    <a:gd name="connsiteX43" fmla="*/ 1762 w 10000"/>
                    <a:gd name="connsiteY43" fmla="*/ 924 h 10000"/>
                    <a:gd name="connsiteX44" fmla="*/ 2178 w 10000"/>
                    <a:gd name="connsiteY44" fmla="*/ 436 h 10000"/>
                    <a:gd name="connsiteX45" fmla="*/ 2357 w 10000"/>
                    <a:gd name="connsiteY45" fmla="*/ 302 h 10000"/>
                    <a:gd name="connsiteX46" fmla="*/ 2512 w 10000"/>
                    <a:gd name="connsiteY46" fmla="*/ 206 h 10000"/>
                    <a:gd name="connsiteX47" fmla="*/ 2936 w 10000"/>
                    <a:gd name="connsiteY47" fmla="*/ 0 h 10000"/>
                    <a:gd name="connsiteX0" fmla="*/ 2936 w 10000"/>
                    <a:gd name="connsiteY0" fmla="*/ 0 h 10002"/>
                    <a:gd name="connsiteX1" fmla="*/ 7056 w 10000"/>
                    <a:gd name="connsiteY1" fmla="*/ 0 h 10002"/>
                    <a:gd name="connsiteX2" fmla="*/ 7184 w 10000"/>
                    <a:gd name="connsiteY2" fmla="*/ 58 h 10002"/>
                    <a:gd name="connsiteX3" fmla="*/ 7472 w 10000"/>
                    <a:gd name="connsiteY3" fmla="*/ 194 h 10002"/>
                    <a:gd name="connsiteX4" fmla="*/ 7652 w 10000"/>
                    <a:gd name="connsiteY4" fmla="*/ 302 h 10002"/>
                    <a:gd name="connsiteX5" fmla="*/ 7813 w 10000"/>
                    <a:gd name="connsiteY5" fmla="*/ 436 h 10002"/>
                    <a:gd name="connsiteX6" fmla="*/ 8099 w 10000"/>
                    <a:gd name="connsiteY6" fmla="*/ 741 h 10002"/>
                    <a:gd name="connsiteX7" fmla="*/ 8378 w 10000"/>
                    <a:gd name="connsiteY7" fmla="*/ 1162 h 10002"/>
                    <a:gd name="connsiteX8" fmla="*/ 8671 w 10000"/>
                    <a:gd name="connsiteY8" fmla="*/ 1690 h 10002"/>
                    <a:gd name="connsiteX9" fmla="*/ 8913 w 10000"/>
                    <a:gd name="connsiteY9" fmla="*/ 2361 h 10002"/>
                    <a:gd name="connsiteX10" fmla="*/ 9174 w 10000"/>
                    <a:gd name="connsiteY10" fmla="*/ 3115 h 10002"/>
                    <a:gd name="connsiteX11" fmla="*/ 9372 w 10000"/>
                    <a:gd name="connsiteY11" fmla="*/ 4017 h 10002"/>
                    <a:gd name="connsiteX12" fmla="*/ 9578 w 10000"/>
                    <a:gd name="connsiteY12" fmla="*/ 5094 h 10002"/>
                    <a:gd name="connsiteX13" fmla="*/ 9751 w 10000"/>
                    <a:gd name="connsiteY13" fmla="*/ 6273 h 10002"/>
                    <a:gd name="connsiteX14" fmla="*/ 9876 w 10000"/>
                    <a:gd name="connsiteY14" fmla="*/ 7677 h 10002"/>
                    <a:gd name="connsiteX15" fmla="*/ 9981 w 10000"/>
                    <a:gd name="connsiteY15" fmla="*/ 9248 h 10002"/>
                    <a:gd name="connsiteX16" fmla="*/ 10000 w 10000"/>
                    <a:gd name="connsiteY16" fmla="*/ 9912 h 10002"/>
                    <a:gd name="connsiteX17" fmla="*/ 8227 w 10000"/>
                    <a:gd name="connsiteY17" fmla="*/ 9915 h 10002"/>
                    <a:gd name="connsiteX18" fmla="*/ 8192 w 10000"/>
                    <a:gd name="connsiteY18" fmla="*/ 9391 h 10002"/>
                    <a:gd name="connsiteX19" fmla="*/ 8142 w 10000"/>
                    <a:gd name="connsiteY19" fmla="*/ 8430 h 10002"/>
                    <a:gd name="connsiteX20" fmla="*/ 8068 w 10000"/>
                    <a:gd name="connsiteY20" fmla="*/ 7553 h 10002"/>
                    <a:gd name="connsiteX21" fmla="*/ 7969 w 10000"/>
                    <a:gd name="connsiteY21" fmla="*/ 6777 h 10002"/>
                    <a:gd name="connsiteX22" fmla="*/ 7876 w 10000"/>
                    <a:gd name="connsiteY22" fmla="*/ 6137 h 10002"/>
                    <a:gd name="connsiteX23" fmla="*/ 7794 w 10000"/>
                    <a:gd name="connsiteY23" fmla="*/ 5660 h 10002"/>
                    <a:gd name="connsiteX24" fmla="*/ 7756 w 10000"/>
                    <a:gd name="connsiteY24" fmla="*/ 10000 h 10002"/>
                    <a:gd name="connsiteX25" fmla="*/ 2202 w 10000"/>
                    <a:gd name="connsiteY25" fmla="*/ 9943 h 10002"/>
                    <a:gd name="connsiteX26" fmla="*/ 2221 w 10000"/>
                    <a:gd name="connsiteY26" fmla="*/ 5544 h 10002"/>
                    <a:gd name="connsiteX27" fmla="*/ 2146 w 10000"/>
                    <a:gd name="connsiteY27" fmla="*/ 5946 h 10002"/>
                    <a:gd name="connsiteX28" fmla="*/ 2046 w 10000"/>
                    <a:gd name="connsiteY28" fmla="*/ 6763 h 10002"/>
                    <a:gd name="connsiteX29" fmla="*/ 1924 w 10000"/>
                    <a:gd name="connsiteY29" fmla="*/ 7691 h 10002"/>
                    <a:gd name="connsiteX30" fmla="*/ 1848 w 10000"/>
                    <a:gd name="connsiteY30" fmla="*/ 8788 h 10002"/>
                    <a:gd name="connsiteX31" fmla="*/ 1790 w 10000"/>
                    <a:gd name="connsiteY31" fmla="*/ 9957 h 10002"/>
                    <a:gd name="connsiteX32" fmla="*/ 1 w 10000"/>
                    <a:gd name="connsiteY32" fmla="*/ 9953 h 10002"/>
                    <a:gd name="connsiteX33" fmla="*/ 34 w 10000"/>
                    <a:gd name="connsiteY33" fmla="*/ 8843 h 10002"/>
                    <a:gd name="connsiteX34" fmla="*/ 109 w 10000"/>
                    <a:gd name="connsiteY34" fmla="*/ 7677 h 10002"/>
                    <a:gd name="connsiteX35" fmla="*/ 207 w 10000"/>
                    <a:gd name="connsiteY35" fmla="*/ 6600 h 10002"/>
                    <a:gd name="connsiteX36" fmla="*/ 339 w 10000"/>
                    <a:gd name="connsiteY36" fmla="*/ 5660 h 10002"/>
                    <a:gd name="connsiteX37" fmla="*/ 464 w 10000"/>
                    <a:gd name="connsiteY37" fmla="*/ 4816 h 10002"/>
                    <a:gd name="connsiteX38" fmla="*/ 612 w 10000"/>
                    <a:gd name="connsiteY38" fmla="*/ 4017 h 10002"/>
                    <a:gd name="connsiteX39" fmla="*/ 792 w 10000"/>
                    <a:gd name="connsiteY39" fmla="*/ 3343 h 10002"/>
                    <a:gd name="connsiteX40" fmla="*/ 967 w 10000"/>
                    <a:gd name="connsiteY40" fmla="*/ 2758 h 10002"/>
                    <a:gd name="connsiteX41" fmla="*/ 1146 w 10000"/>
                    <a:gd name="connsiteY41" fmla="*/ 2167 h 10002"/>
                    <a:gd name="connsiteX42" fmla="*/ 1351 w 10000"/>
                    <a:gd name="connsiteY42" fmla="*/ 1690 h 10002"/>
                    <a:gd name="connsiteX43" fmla="*/ 1762 w 10000"/>
                    <a:gd name="connsiteY43" fmla="*/ 924 h 10002"/>
                    <a:gd name="connsiteX44" fmla="*/ 2178 w 10000"/>
                    <a:gd name="connsiteY44" fmla="*/ 436 h 10002"/>
                    <a:gd name="connsiteX45" fmla="*/ 2357 w 10000"/>
                    <a:gd name="connsiteY45" fmla="*/ 302 h 10002"/>
                    <a:gd name="connsiteX46" fmla="*/ 2512 w 10000"/>
                    <a:gd name="connsiteY46" fmla="*/ 206 h 10002"/>
                    <a:gd name="connsiteX47" fmla="*/ 2936 w 10000"/>
                    <a:gd name="connsiteY47" fmla="*/ 0 h 10002"/>
                    <a:gd name="connsiteX0" fmla="*/ 2936 w 10000"/>
                    <a:gd name="connsiteY0" fmla="*/ 0 h 9974"/>
                    <a:gd name="connsiteX1" fmla="*/ 7056 w 10000"/>
                    <a:gd name="connsiteY1" fmla="*/ 0 h 9974"/>
                    <a:gd name="connsiteX2" fmla="*/ 7184 w 10000"/>
                    <a:gd name="connsiteY2" fmla="*/ 58 h 9974"/>
                    <a:gd name="connsiteX3" fmla="*/ 7472 w 10000"/>
                    <a:gd name="connsiteY3" fmla="*/ 194 h 9974"/>
                    <a:gd name="connsiteX4" fmla="*/ 7652 w 10000"/>
                    <a:gd name="connsiteY4" fmla="*/ 302 h 9974"/>
                    <a:gd name="connsiteX5" fmla="*/ 7813 w 10000"/>
                    <a:gd name="connsiteY5" fmla="*/ 436 h 9974"/>
                    <a:gd name="connsiteX6" fmla="*/ 8099 w 10000"/>
                    <a:gd name="connsiteY6" fmla="*/ 741 h 9974"/>
                    <a:gd name="connsiteX7" fmla="*/ 8378 w 10000"/>
                    <a:gd name="connsiteY7" fmla="*/ 1162 h 9974"/>
                    <a:gd name="connsiteX8" fmla="*/ 8671 w 10000"/>
                    <a:gd name="connsiteY8" fmla="*/ 1690 h 9974"/>
                    <a:gd name="connsiteX9" fmla="*/ 8913 w 10000"/>
                    <a:gd name="connsiteY9" fmla="*/ 2361 h 9974"/>
                    <a:gd name="connsiteX10" fmla="*/ 9174 w 10000"/>
                    <a:gd name="connsiteY10" fmla="*/ 3115 h 9974"/>
                    <a:gd name="connsiteX11" fmla="*/ 9372 w 10000"/>
                    <a:gd name="connsiteY11" fmla="*/ 4017 h 9974"/>
                    <a:gd name="connsiteX12" fmla="*/ 9578 w 10000"/>
                    <a:gd name="connsiteY12" fmla="*/ 5094 h 9974"/>
                    <a:gd name="connsiteX13" fmla="*/ 9751 w 10000"/>
                    <a:gd name="connsiteY13" fmla="*/ 6273 h 9974"/>
                    <a:gd name="connsiteX14" fmla="*/ 9876 w 10000"/>
                    <a:gd name="connsiteY14" fmla="*/ 7677 h 9974"/>
                    <a:gd name="connsiteX15" fmla="*/ 9981 w 10000"/>
                    <a:gd name="connsiteY15" fmla="*/ 9248 h 9974"/>
                    <a:gd name="connsiteX16" fmla="*/ 10000 w 10000"/>
                    <a:gd name="connsiteY16" fmla="*/ 9912 h 9974"/>
                    <a:gd name="connsiteX17" fmla="*/ 8227 w 10000"/>
                    <a:gd name="connsiteY17" fmla="*/ 9915 h 9974"/>
                    <a:gd name="connsiteX18" fmla="*/ 8192 w 10000"/>
                    <a:gd name="connsiteY18" fmla="*/ 9391 h 9974"/>
                    <a:gd name="connsiteX19" fmla="*/ 8142 w 10000"/>
                    <a:gd name="connsiteY19" fmla="*/ 8430 h 9974"/>
                    <a:gd name="connsiteX20" fmla="*/ 8068 w 10000"/>
                    <a:gd name="connsiteY20" fmla="*/ 7553 h 9974"/>
                    <a:gd name="connsiteX21" fmla="*/ 7969 w 10000"/>
                    <a:gd name="connsiteY21" fmla="*/ 6777 h 9974"/>
                    <a:gd name="connsiteX22" fmla="*/ 7876 w 10000"/>
                    <a:gd name="connsiteY22" fmla="*/ 6137 h 9974"/>
                    <a:gd name="connsiteX23" fmla="*/ 7794 w 10000"/>
                    <a:gd name="connsiteY23" fmla="*/ 5660 h 9974"/>
                    <a:gd name="connsiteX24" fmla="*/ 7787 w 10000"/>
                    <a:gd name="connsiteY24" fmla="*/ 9971 h 9974"/>
                    <a:gd name="connsiteX25" fmla="*/ 2202 w 10000"/>
                    <a:gd name="connsiteY25" fmla="*/ 9943 h 9974"/>
                    <a:gd name="connsiteX26" fmla="*/ 2221 w 10000"/>
                    <a:gd name="connsiteY26" fmla="*/ 5544 h 9974"/>
                    <a:gd name="connsiteX27" fmla="*/ 2146 w 10000"/>
                    <a:gd name="connsiteY27" fmla="*/ 5946 h 9974"/>
                    <a:gd name="connsiteX28" fmla="*/ 2046 w 10000"/>
                    <a:gd name="connsiteY28" fmla="*/ 6763 h 9974"/>
                    <a:gd name="connsiteX29" fmla="*/ 1924 w 10000"/>
                    <a:gd name="connsiteY29" fmla="*/ 7691 h 9974"/>
                    <a:gd name="connsiteX30" fmla="*/ 1848 w 10000"/>
                    <a:gd name="connsiteY30" fmla="*/ 8788 h 9974"/>
                    <a:gd name="connsiteX31" fmla="*/ 1790 w 10000"/>
                    <a:gd name="connsiteY31" fmla="*/ 9957 h 9974"/>
                    <a:gd name="connsiteX32" fmla="*/ 1 w 10000"/>
                    <a:gd name="connsiteY32" fmla="*/ 9953 h 9974"/>
                    <a:gd name="connsiteX33" fmla="*/ 34 w 10000"/>
                    <a:gd name="connsiteY33" fmla="*/ 8843 h 9974"/>
                    <a:gd name="connsiteX34" fmla="*/ 109 w 10000"/>
                    <a:gd name="connsiteY34" fmla="*/ 7677 h 9974"/>
                    <a:gd name="connsiteX35" fmla="*/ 207 w 10000"/>
                    <a:gd name="connsiteY35" fmla="*/ 6600 h 9974"/>
                    <a:gd name="connsiteX36" fmla="*/ 339 w 10000"/>
                    <a:gd name="connsiteY36" fmla="*/ 5660 h 9974"/>
                    <a:gd name="connsiteX37" fmla="*/ 464 w 10000"/>
                    <a:gd name="connsiteY37" fmla="*/ 4816 h 9974"/>
                    <a:gd name="connsiteX38" fmla="*/ 612 w 10000"/>
                    <a:gd name="connsiteY38" fmla="*/ 4017 h 9974"/>
                    <a:gd name="connsiteX39" fmla="*/ 792 w 10000"/>
                    <a:gd name="connsiteY39" fmla="*/ 3343 h 9974"/>
                    <a:gd name="connsiteX40" fmla="*/ 967 w 10000"/>
                    <a:gd name="connsiteY40" fmla="*/ 2758 h 9974"/>
                    <a:gd name="connsiteX41" fmla="*/ 1146 w 10000"/>
                    <a:gd name="connsiteY41" fmla="*/ 2167 h 9974"/>
                    <a:gd name="connsiteX42" fmla="*/ 1351 w 10000"/>
                    <a:gd name="connsiteY42" fmla="*/ 1690 h 9974"/>
                    <a:gd name="connsiteX43" fmla="*/ 1762 w 10000"/>
                    <a:gd name="connsiteY43" fmla="*/ 924 h 9974"/>
                    <a:gd name="connsiteX44" fmla="*/ 2178 w 10000"/>
                    <a:gd name="connsiteY44" fmla="*/ 436 h 9974"/>
                    <a:gd name="connsiteX45" fmla="*/ 2357 w 10000"/>
                    <a:gd name="connsiteY45" fmla="*/ 302 h 9974"/>
                    <a:gd name="connsiteX46" fmla="*/ 2512 w 10000"/>
                    <a:gd name="connsiteY46" fmla="*/ 206 h 9974"/>
                    <a:gd name="connsiteX47" fmla="*/ 2936 w 10000"/>
                    <a:gd name="connsiteY47" fmla="*/ 0 h 9974"/>
                    <a:gd name="connsiteX0" fmla="*/ 2936 w 10000"/>
                    <a:gd name="connsiteY0" fmla="*/ 0 h 10028"/>
                    <a:gd name="connsiteX1" fmla="*/ 7056 w 10000"/>
                    <a:gd name="connsiteY1" fmla="*/ 0 h 10028"/>
                    <a:gd name="connsiteX2" fmla="*/ 7184 w 10000"/>
                    <a:gd name="connsiteY2" fmla="*/ 58 h 10028"/>
                    <a:gd name="connsiteX3" fmla="*/ 7472 w 10000"/>
                    <a:gd name="connsiteY3" fmla="*/ 195 h 10028"/>
                    <a:gd name="connsiteX4" fmla="*/ 7652 w 10000"/>
                    <a:gd name="connsiteY4" fmla="*/ 303 h 10028"/>
                    <a:gd name="connsiteX5" fmla="*/ 7813 w 10000"/>
                    <a:gd name="connsiteY5" fmla="*/ 437 h 10028"/>
                    <a:gd name="connsiteX6" fmla="*/ 8099 w 10000"/>
                    <a:gd name="connsiteY6" fmla="*/ 743 h 10028"/>
                    <a:gd name="connsiteX7" fmla="*/ 8378 w 10000"/>
                    <a:gd name="connsiteY7" fmla="*/ 1165 h 10028"/>
                    <a:gd name="connsiteX8" fmla="*/ 8671 w 10000"/>
                    <a:gd name="connsiteY8" fmla="*/ 1694 h 10028"/>
                    <a:gd name="connsiteX9" fmla="*/ 8913 w 10000"/>
                    <a:gd name="connsiteY9" fmla="*/ 2367 h 10028"/>
                    <a:gd name="connsiteX10" fmla="*/ 9174 w 10000"/>
                    <a:gd name="connsiteY10" fmla="*/ 3123 h 10028"/>
                    <a:gd name="connsiteX11" fmla="*/ 9372 w 10000"/>
                    <a:gd name="connsiteY11" fmla="*/ 4027 h 10028"/>
                    <a:gd name="connsiteX12" fmla="*/ 9578 w 10000"/>
                    <a:gd name="connsiteY12" fmla="*/ 5107 h 10028"/>
                    <a:gd name="connsiteX13" fmla="*/ 9751 w 10000"/>
                    <a:gd name="connsiteY13" fmla="*/ 6289 h 10028"/>
                    <a:gd name="connsiteX14" fmla="*/ 9876 w 10000"/>
                    <a:gd name="connsiteY14" fmla="*/ 7697 h 10028"/>
                    <a:gd name="connsiteX15" fmla="*/ 9981 w 10000"/>
                    <a:gd name="connsiteY15" fmla="*/ 9272 h 10028"/>
                    <a:gd name="connsiteX16" fmla="*/ 10000 w 10000"/>
                    <a:gd name="connsiteY16" fmla="*/ 9938 h 10028"/>
                    <a:gd name="connsiteX17" fmla="*/ 8227 w 10000"/>
                    <a:gd name="connsiteY17" fmla="*/ 9941 h 10028"/>
                    <a:gd name="connsiteX18" fmla="*/ 8192 w 10000"/>
                    <a:gd name="connsiteY18" fmla="*/ 9415 h 10028"/>
                    <a:gd name="connsiteX19" fmla="*/ 8142 w 10000"/>
                    <a:gd name="connsiteY19" fmla="*/ 8452 h 10028"/>
                    <a:gd name="connsiteX20" fmla="*/ 8068 w 10000"/>
                    <a:gd name="connsiteY20" fmla="*/ 7573 h 10028"/>
                    <a:gd name="connsiteX21" fmla="*/ 7969 w 10000"/>
                    <a:gd name="connsiteY21" fmla="*/ 6795 h 10028"/>
                    <a:gd name="connsiteX22" fmla="*/ 7876 w 10000"/>
                    <a:gd name="connsiteY22" fmla="*/ 6153 h 10028"/>
                    <a:gd name="connsiteX23" fmla="*/ 7794 w 10000"/>
                    <a:gd name="connsiteY23" fmla="*/ 5675 h 10028"/>
                    <a:gd name="connsiteX24" fmla="*/ 7771 w 10000"/>
                    <a:gd name="connsiteY24" fmla="*/ 10026 h 10028"/>
                    <a:gd name="connsiteX25" fmla="*/ 2202 w 10000"/>
                    <a:gd name="connsiteY25" fmla="*/ 9969 h 10028"/>
                    <a:gd name="connsiteX26" fmla="*/ 2221 w 10000"/>
                    <a:gd name="connsiteY26" fmla="*/ 5558 h 10028"/>
                    <a:gd name="connsiteX27" fmla="*/ 2146 w 10000"/>
                    <a:gd name="connsiteY27" fmla="*/ 5961 h 10028"/>
                    <a:gd name="connsiteX28" fmla="*/ 2046 w 10000"/>
                    <a:gd name="connsiteY28" fmla="*/ 6781 h 10028"/>
                    <a:gd name="connsiteX29" fmla="*/ 1924 w 10000"/>
                    <a:gd name="connsiteY29" fmla="*/ 7711 h 10028"/>
                    <a:gd name="connsiteX30" fmla="*/ 1848 w 10000"/>
                    <a:gd name="connsiteY30" fmla="*/ 8811 h 10028"/>
                    <a:gd name="connsiteX31" fmla="*/ 1790 w 10000"/>
                    <a:gd name="connsiteY31" fmla="*/ 9983 h 10028"/>
                    <a:gd name="connsiteX32" fmla="*/ 1 w 10000"/>
                    <a:gd name="connsiteY32" fmla="*/ 9979 h 10028"/>
                    <a:gd name="connsiteX33" fmla="*/ 34 w 10000"/>
                    <a:gd name="connsiteY33" fmla="*/ 8866 h 10028"/>
                    <a:gd name="connsiteX34" fmla="*/ 109 w 10000"/>
                    <a:gd name="connsiteY34" fmla="*/ 7697 h 10028"/>
                    <a:gd name="connsiteX35" fmla="*/ 207 w 10000"/>
                    <a:gd name="connsiteY35" fmla="*/ 6617 h 10028"/>
                    <a:gd name="connsiteX36" fmla="*/ 339 w 10000"/>
                    <a:gd name="connsiteY36" fmla="*/ 5675 h 10028"/>
                    <a:gd name="connsiteX37" fmla="*/ 464 w 10000"/>
                    <a:gd name="connsiteY37" fmla="*/ 4829 h 10028"/>
                    <a:gd name="connsiteX38" fmla="*/ 612 w 10000"/>
                    <a:gd name="connsiteY38" fmla="*/ 4027 h 10028"/>
                    <a:gd name="connsiteX39" fmla="*/ 792 w 10000"/>
                    <a:gd name="connsiteY39" fmla="*/ 3352 h 10028"/>
                    <a:gd name="connsiteX40" fmla="*/ 967 w 10000"/>
                    <a:gd name="connsiteY40" fmla="*/ 2765 h 10028"/>
                    <a:gd name="connsiteX41" fmla="*/ 1146 w 10000"/>
                    <a:gd name="connsiteY41" fmla="*/ 2173 h 10028"/>
                    <a:gd name="connsiteX42" fmla="*/ 1351 w 10000"/>
                    <a:gd name="connsiteY42" fmla="*/ 1694 h 10028"/>
                    <a:gd name="connsiteX43" fmla="*/ 1762 w 10000"/>
                    <a:gd name="connsiteY43" fmla="*/ 926 h 10028"/>
                    <a:gd name="connsiteX44" fmla="*/ 2178 w 10000"/>
                    <a:gd name="connsiteY44" fmla="*/ 437 h 10028"/>
                    <a:gd name="connsiteX45" fmla="*/ 2357 w 10000"/>
                    <a:gd name="connsiteY45" fmla="*/ 303 h 10028"/>
                    <a:gd name="connsiteX46" fmla="*/ 2512 w 10000"/>
                    <a:gd name="connsiteY46" fmla="*/ 207 h 10028"/>
                    <a:gd name="connsiteX47" fmla="*/ 2936 w 10000"/>
                    <a:gd name="connsiteY47" fmla="*/ 0 h 10028"/>
                    <a:gd name="connsiteX0" fmla="*/ 2936 w 10000"/>
                    <a:gd name="connsiteY0" fmla="*/ 0 h 10026"/>
                    <a:gd name="connsiteX1" fmla="*/ 7056 w 10000"/>
                    <a:gd name="connsiteY1" fmla="*/ 0 h 10026"/>
                    <a:gd name="connsiteX2" fmla="*/ 7184 w 10000"/>
                    <a:gd name="connsiteY2" fmla="*/ 58 h 10026"/>
                    <a:gd name="connsiteX3" fmla="*/ 7472 w 10000"/>
                    <a:gd name="connsiteY3" fmla="*/ 195 h 10026"/>
                    <a:gd name="connsiteX4" fmla="*/ 7652 w 10000"/>
                    <a:gd name="connsiteY4" fmla="*/ 303 h 10026"/>
                    <a:gd name="connsiteX5" fmla="*/ 7813 w 10000"/>
                    <a:gd name="connsiteY5" fmla="*/ 437 h 10026"/>
                    <a:gd name="connsiteX6" fmla="*/ 8099 w 10000"/>
                    <a:gd name="connsiteY6" fmla="*/ 743 h 10026"/>
                    <a:gd name="connsiteX7" fmla="*/ 8378 w 10000"/>
                    <a:gd name="connsiteY7" fmla="*/ 1165 h 10026"/>
                    <a:gd name="connsiteX8" fmla="*/ 8671 w 10000"/>
                    <a:gd name="connsiteY8" fmla="*/ 1694 h 10026"/>
                    <a:gd name="connsiteX9" fmla="*/ 8913 w 10000"/>
                    <a:gd name="connsiteY9" fmla="*/ 2367 h 10026"/>
                    <a:gd name="connsiteX10" fmla="*/ 9174 w 10000"/>
                    <a:gd name="connsiteY10" fmla="*/ 3123 h 10026"/>
                    <a:gd name="connsiteX11" fmla="*/ 9372 w 10000"/>
                    <a:gd name="connsiteY11" fmla="*/ 4027 h 10026"/>
                    <a:gd name="connsiteX12" fmla="*/ 9578 w 10000"/>
                    <a:gd name="connsiteY12" fmla="*/ 5107 h 10026"/>
                    <a:gd name="connsiteX13" fmla="*/ 9751 w 10000"/>
                    <a:gd name="connsiteY13" fmla="*/ 6289 h 10026"/>
                    <a:gd name="connsiteX14" fmla="*/ 9876 w 10000"/>
                    <a:gd name="connsiteY14" fmla="*/ 7697 h 10026"/>
                    <a:gd name="connsiteX15" fmla="*/ 9981 w 10000"/>
                    <a:gd name="connsiteY15" fmla="*/ 9272 h 10026"/>
                    <a:gd name="connsiteX16" fmla="*/ 10000 w 10000"/>
                    <a:gd name="connsiteY16" fmla="*/ 9938 h 10026"/>
                    <a:gd name="connsiteX17" fmla="*/ 8227 w 10000"/>
                    <a:gd name="connsiteY17" fmla="*/ 9941 h 10026"/>
                    <a:gd name="connsiteX18" fmla="*/ 8192 w 10000"/>
                    <a:gd name="connsiteY18" fmla="*/ 9415 h 10026"/>
                    <a:gd name="connsiteX19" fmla="*/ 8142 w 10000"/>
                    <a:gd name="connsiteY19" fmla="*/ 8452 h 10026"/>
                    <a:gd name="connsiteX20" fmla="*/ 8068 w 10000"/>
                    <a:gd name="connsiteY20" fmla="*/ 7573 h 10026"/>
                    <a:gd name="connsiteX21" fmla="*/ 7969 w 10000"/>
                    <a:gd name="connsiteY21" fmla="*/ 6795 h 10026"/>
                    <a:gd name="connsiteX22" fmla="*/ 7876 w 10000"/>
                    <a:gd name="connsiteY22" fmla="*/ 6153 h 10026"/>
                    <a:gd name="connsiteX23" fmla="*/ 7794 w 10000"/>
                    <a:gd name="connsiteY23" fmla="*/ 5675 h 10026"/>
                    <a:gd name="connsiteX24" fmla="*/ 7771 w 10000"/>
                    <a:gd name="connsiteY24" fmla="*/ 10026 h 10026"/>
                    <a:gd name="connsiteX25" fmla="*/ 2202 w 10000"/>
                    <a:gd name="connsiteY25" fmla="*/ 9969 h 10026"/>
                    <a:gd name="connsiteX26" fmla="*/ 2221 w 10000"/>
                    <a:gd name="connsiteY26" fmla="*/ 5558 h 10026"/>
                    <a:gd name="connsiteX27" fmla="*/ 2146 w 10000"/>
                    <a:gd name="connsiteY27" fmla="*/ 5961 h 10026"/>
                    <a:gd name="connsiteX28" fmla="*/ 2046 w 10000"/>
                    <a:gd name="connsiteY28" fmla="*/ 6781 h 10026"/>
                    <a:gd name="connsiteX29" fmla="*/ 1924 w 10000"/>
                    <a:gd name="connsiteY29" fmla="*/ 7711 h 10026"/>
                    <a:gd name="connsiteX30" fmla="*/ 1848 w 10000"/>
                    <a:gd name="connsiteY30" fmla="*/ 8811 h 10026"/>
                    <a:gd name="connsiteX31" fmla="*/ 1790 w 10000"/>
                    <a:gd name="connsiteY31" fmla="*/ 9983 h 10026"/>
                    <a:gd name="connsiteX32" fmla="*/ 1 w 10000"/>
                    <a:gd name="connsiteY32" fmla="*/ 9979 h 10026"/>
                    <a:gd name="connsiteX33" fmla="*/ 34 w 10000"/>
                    <a:gd name="connsiteY33" fmla="*/ 8866 h 10026"/>
                    <a:gd name="connsiteX34" fmla="*/ 109 w 10000"/>
                    <a:gd name="connsiteY34" fmla="*/ 7697 h 10026"/>
                    <a:gd name="connsiteX35" fmla="*/ 207 w 10000"/>
                    <a:gd name="connsiteY35" fmla="*/ 6617 h 10026"/>
                    <a:gd name="connsiteX36" fmla="*/ 339 w 10000"/>
                    <a:gd name="connsiteY36" fmla="*/ 5675 h 10026"/>
                    <a:gd name="connsiteX37" fmla="*/ 464 w 10000"/>
                    <a:gd name="connsiteY37" fmla="*/ 4829 h 10026"/>
                    <a:gd name="connsiteX38" fmla="*/ 612 w 10000"/>
                    <a:gd name="connsiteY38" fmla="*/ 4027 h 10026"/>
                    <a:gd name="connsiteX39" fmla="*/ 792 w 10000"/>
                    <a:gd name="connsiteY39" fmla="*/ 3352 h 10026"/>
                    <a:gd name="connsiteX40" fmla="*/ 967 w 10000"/>
                    <a:gd name="connsiteY40" fmla="*/ 2765 h 10026"/>
                    <a:gd name="connsiteX41" fmla="*/ 1146 w 10000"/>
                    <a:gd name="connsiteY41" fmla="*/ 2173 h 10026"/>
                    <a:gd name="connsiteX42" fmla="*/ 1351 w 10000"/>
                    <a:gd name="connsiteY42" fmla="*/ 1694 h 10026"/>
                    <a:gd name="connsiteX43" fmla="*/ 1762 w 10000"/>
                    <a:gd name="connsiteY43" fmla="*/ 926 h 10026"/>
                    <a:gd name="connsiteX44" fmla="*/ 2178 w 10000"/>
                    <a:gd name="connsiteY44" fmla="*/ 437 h 10026"/>
                    <a:gd name="connsiteX45" fmla="*/ 2357 w 10000"/>
                    <a:gd name="connsiteY45" fmla="*/ 303 h 10026"/>
                    <a:gd name="connsiteX46" fmla="*/ 2512 w 10000"/>
                    <a:gd name="connsiteY46" fmla="*/ 207 h 10026"/>
                    <a:gd name="connsiteX47" fmla="*/ 2936 w 10000"/>
                    <a:gd name="connsiteY47" fmla="*/ 0 h 10026"/>
                    <a:gd name="connsiteX0" fmla="*/ 2936 w 10000"/>
                    <a:gd name="connsiteY0" fmla="*/ 0 h 9997"/>
                    <a:gd name="connsiteX1" fmla="*/ 7056 w 10000"/>
                    <a:gd name="connsiteY1" fmla="*/ 0 h 9997"/>
                    <a:gd name="connsiteX2" fmla="*/ 7184 w 10000"/>
                    <a:gd name="connsiteY2" fmla="*/ 58 h 9997"/>
                    <a:gd name="connsiteX3" fmla="*/ 7472 w 10000"/>
                    <a:gd name="connsiteY3" fmla="*/ 195 h 9997"/>
                    <a:gd name="connsiteX4" fmla="*/ 7652 w 10000"/>
                    <a:gd name="connsiteY4" fmla="*/ 303 h 9997"/>
                    <a:gd name="connsiteX5" fmla="*/ 7813 w 10000"/>
                    <a:gd name="connsiteY5" fmla="*/ 437 h 9997"/>
                    <a:gd name="connsiteX6" fmla="*/ 8099 w 10000"/>
                    <a:gd name="connsiteY6" fmla="*/ 743 h 9997"/>
                    <a:gd name="connsiteX7" fmla="*/ 8378 w 10000"/>
                    <a:gd name="connsiteY7" fmla="*/ 1165 h 9997"/>
                    <a:gd name="connsiteX8" fmla="*/ 8671 w 10000"/>
                    <a:gd name="connsiteY8" fmla="*/ 1694 h 9997"/>
                    <a:gd name="connsiteX9" fmla="*/ 8913 w 10000"/>
                    <a:gd name="connsiteY9" fmla="*/ 2367 h 9997"/>
                    <a:gd name="connsiteX10" fmla="*/ 9174 w 10000"/>
                    <a:gd name="connsiteY10" fmla="*/ 3123 h 9997"/>
                    <a:gd name="connsiteX11" fmla="*/ 9372 w 10000"/>
                    <a:gd name="connsiteY11" fmla="*/ 4027 h 9997"/>
                    <a:gd name="connsiteX12" fmla="*/ 9578 w 10000"/>
                    <a:gd name="connsiteY12" fmla="*/ 5107 h 9997"/>
                    <a:gd name="connsiteX13" fmla="*/ 9751 w 10000"/>
                    <a:gd name="connsiteY13" fmla="*/ 6289 h 9997"/>
                    <a:gd name="connsiteX14" fmla="*/ 9876 w 10000"/>
                    <a:gd name="connsiteY14" fmla="*/ 7697 h 9997"/>
                    <a:gd name="connsiteX15" fmla="*/ 9981 w 10000"/>
                    <a:gd name="connsiteY15" fmla="*/ 9272 h 9997"/>
                    <a:gd name="connsiteX16" fmla="*/ 10000 w 10000"/>
                    <a:gd name="connsiteY16" fmla="*/ 9938 h 9997"/>
                    <a:gd name="connsiteX17" fmla="*/ 8227 w 10000"/>
                    <a:gd name="connsiteY17" fmla="*/ 9941 h 9997"/>
                    <a:gd name="connsiteX18" fmla="*/ 8192 w 10000"/>
                    <a:gd name="connsiteY18" fmla="*/ 9415 h 9997"/>
                    <a:gd name="connsiteX19" fmla="*/ 8142 w 10000"/>
                    <a:gd name="connsiteY19" fmla="*/ 8452 h 9997"/>
                    <a:gd name="connsiteX20" fmla="*/ 8068 w 10000"/>
                    <a:gd name="connsiteY20" fmla="*/ 7573 h 9997"/>
                    <a:gd name="connsiteX21" fmla="*/ 7969 w 10000"/>
                    <a:gd name="connsiteY21" fmla="*/ 6795 h 9997"/>
                    <a:gd name="connsiteX22" fmla="*/ 7876 w 10000"/>
                    <a:gd name="connsiteY22" fmla="*/ 6153 h 9997"/>
                    <a:gd name="connsiteX23" fmla="*/ 7794 w 10000"/>
                    <a:gd name="connsiteY23" fmla="*/ 5675 h 9997"/>
                    <a:gd name="connsiteX24" fmla="*/ 7771 w 10000"/>
                    <a:gd name="connsiteY24" fmla="*/ 9997 h 9997"/>
                    <a:gd name="connsiteX25" fmla="*/ 2202 w 10000"/>
                    <a:gd name="connsiteY25" fmla="*/ 9969 h 9997"/>
                    <a:gd name="connsiteX26" fmla="*/ 2221 w 10000"/>
                    <a:gd name="connsiteY26" fmla="*/ 5558 h 9997"/>
                    <a:gd name="connsiteX27" fmla="*/ 2146 w 10000"/>
                    <a:gd name="connsiteY27" fmla="*/ 5961 h 9997"/>
                    <a:gd name="connsiteX28" fmla="*/ 2046 w 10000"/>
                    <a:gd name="connsiteY28" fmla="*/ 6781 h 9997"/>
                    <a:gd name="connsiteX29" fmla="*/ 1924 w 10000"/>
                    <a:gd name="connsiteY29" fmla="*/ 7711 h 9997"/>
                    <a:gd name="connsiteX30" fmla="*/ 1848 w 10000"/>
                    <a:gd name="connsiteY30" fmla="*/ 8811 h 9997"/>
                    <a:gd name="connsiteX31" fmla="*/ 1790 w 10000"/>
                    <a:gd name="connsiteY31" fmla="*/ 9983 h 9997"/>
                    <a:gd name="connsiteX32" fmla="*/ 1 w 10000"/>
                    <a:gd name="connsiteY32" fmla="*/ 9979 h 9997"/>
                    <a:gd name="connsiteX33" fmla="*/ 34 w 10000"/>
                    <a:gd name="connsiteY33" fmla="*/ 8866 h 9997"/>
                    <a:gd name="connsiteX34" fmla="*/ 109 w 10000"/>
                    <a:gd name="connsiteY34" fmla="*/ 7697 h 9997"/>
                    <a:gd name="connsiteX35" fmla="*/ 207 w 10000"/>
                    <a:gd name="connsiteY35" fmla="*/ 6617 h 9997"/>
                    <a:gd name="connsiteX36" fmla="*/ 339 w 10000"/>
                    <a:gd name="connsiteY36" fmla="*/ 5675 h 9997"/>
                    <a:gd name="connsiteX37" fmla="*/ 464 w 10000"/>
                    <a:gd name="connsiteY37" fmla="*/ 4829 h 9997"/>
                    <a:gd name="connsiteX38" fmla="*/ 612 w 10000"/>
                    <a:gd name="connsiteY38" fmla="*/ 4027 h 9997"/>
                    <a:gd name="connsiteX39" fmla="*/ 792 w 10000"/>
                    <a:gd name="connsiteY39" fmla="*/ 3352 h 9997"/>
                    <a:gd name="connsiteX40" fmla="*/ 967 w 10000"/>
                    <a:gd name="connsiteY40" fmla="*/ 2765 h 9997"/>
                    <a:gd name="connsiteX41" fmla="*/ 1146 w 10000"/>
                    <a:gd name="connsiteY41" fmla="*/ 2173 h 9997"/>
                    <a:gd name="connsiteX42" fmla="*/ 1351 w 10000"/>
                    <a:gd name="connsiteY42" fmla="*/ 1694 h 9997"/>
                    <a:gd name="connsiteX43" fmla="*/ 1762 w 10000"/>
                    <a:gd name="connsiteY43" fmla="*/ 926 h 9997"/>
                    <a:gd name="connsiteX44" fmla="*/ 2178 w 10000"/>
                    <a:gd name="connsiteY44" fmla="*/ 437 h 9997"/>
                    <a:gd name="connsiteX45" fmla="*/ 2357 w 10000"/>
                    <a:gd name="connsiteY45" fmla="*/ 303 h 9997"/>
                    <a:gd name="connsiteX46" fmla="*/ 2512 w 10000"/>
                    <a:gd name="connsiteY46" fmla="*/ 207 h 9997"/>
                    <a:gd name="connsiteX47" fmla="*/ 2936 w 10000"/>
                    <a:gd name="connsiteY47" fmla="*/ 0 h 9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000" h="9997">
                      <a:moveTo>
                        <a:pt x="2936" y="0"/>
                      </a:moveTo>
                      <a:lnTo>
                        <a:pt x="7056" y="0"/>
                      </a:lnTo>
                      <a:cubicBezTo>
                        <a:pt x="7099" y="19"/>
                        <a:pt x="7141" y="39"/>
                        <a:pt x="7184" y="58"/>
                      </a:cubicBezTo>
                      <a:lnTo>
                        <a:pt x="7472" y="195"/>
                      </a:lnTo>
                      <a:lnTo>
                        <a:pt x="7652" y="303"/>
                      </a:lnTo>
                      <a:cubicBezTo>
                        <a:pt x="7706" y="347"/>
                        <a:pt x="7759" y="393"/>
                        <a:pt x="7813" y="437"/>
                      </a:cubicBezTo>
                      <a:lnTo>
                        <a:pt x="8099" y="743"/>
                      </a:lnTo>
                      <a:lnTo>
                        <a:pt x="8378" y="1165"/>
                      </a:lnTo>
                      <a:lnTo>
                        <a:pt x="8671" y="1694"/>
                      </a:lnTo>
                      <a:cubicBezTo>
                        <a:pt x="8752" y="1918"/>
                        <a:pt x="8832" y="2143"/>
                        <a:pt x="8913" y="2367"/>
                      </a:cubicBezTo>
                      <a:lnTo>
                        <a:pt x="9174" y="3123"/>
                      </a:lnTo>
                      <a:cubicBezTo>
                        <a:pt x="9241" y="3426"/>
                        <a:pt x="9306" y="3728"/>
                        <a:pt x="9372" y="4027"/>
                      </a:cubicBezTo>
                      <a:cubicBezTo>
                        <a:pt x="9440" y="4393"/>
                        <a:pt x="9510" y="4746"/>
                        <a:pt x="9578" y="5107"/>
                      </a:cubicBezTo>
                      <a:cubicBezTo>
                        <a:pt x="9635" y="5505"/>
                        <a:pt x="9693" y="5894"/>
                        <a:pt x="9751" y="6289"/>
                      </a:cubicBezTo>
                      <a:cubicBezTo>
                        <a:pt x="9792" y="6764"/>
                        <a:pt x="9835" y="7225"/>
                        <a:pt x="9876" y="7697"/>
                      </a:cubicBezTo>
                      <a:cubicBezTo>
                        <a:pt x="9912" y="8217"/>
                        <a:pt x="9946" y="8750"/>
                        <a:pt x="9981" y="9272"/>
                      </a:cubicBezTo>
                      <a:cubicBezTo>
                        <a:pt x="10002" y="9656"/>
                        <a:pt x="9987" y="9644"/>
                        <a:pt x="10000" y="9938"/>
                      </a:cubicBezTo>
                      <a:cubicBezTo>
                        <a:pt x="10019" y="9918"/>
                        <a:pt x="8214" y="9915"/>
                        <a:pt x="8227" y="9941"/>
                      </a:cubicBezTo>
                      <a:cubicBezTo>
                        <a:pt x="8220" y="9755"/>
                        <a:pt x="8203" y="9677"/>
                        <a:pt x="8192" y="9415"/>
                      </a:cubicBezTo>
                      <a:cubicBezTo>
                        <a:pt x="8175" y="9090"/>
                        <a:pt x="8158" y="8774"/>
                        <a:pt x="8142" y="8452"/>
                      </a:cubicBezTo>
                      <a:cubicBezTo>
                        <a:pt x="8117" y="8156"/>
                        <a:pt x="8092" y="7863"/>
                        <a:pt x="8068" y="7573"/>
                      </a:cubicBezTo>
                      <a:cubicBezTo>
                        <a:pt x="8035" y="7314"/>
                        <a:pt x="8002" y="7052"/>
                        <a:pt x="7969" y="6795"/>
                      </a:cubicBezTo>
                      <a:cubicBezTo>
                        <a:pt x="7937" y="6576"/>
                        <a:pt x="7907" y="6363"/>
                        <a:pt x="7876" y="6153"/>
                      </a:cubicBezTo>
                      <a:cubicBezTo>
                        <a:pt x="7847" y="5993"/>
                        <a:pt x="7821" y="5833"/>
                        <a:pt x="7794" y="5675"/>
                      </a:cubicBezTo>
                      <a:cubicBezTo>
                        <a:pt x="7787" y="7127"/>
                        <a:pt x="7778" y="8544"/>
                        <a:pt x="7771" y="9997"/>
                      </a:cubicBezTo>
                      <a:cubicBezTo>
                        <a:pt x="7781" y="9982"/>
                        <a:pt x="2201" y="9980"/>
                        <a:pt x="2202" y="9969"/>
                      </a:cubicBezTo>
                      <a:cubicBezTo>
                        <a:pt x="2208" y="8495"/>
                        <a:pt x="2215" y="7029"/>
                        <a:pt x="2221" y="5558"/>
                      </a:cubicBezTo>
                      <a:cubicBezTo>
                        <a:pt x="2196" y="5697"/>
                        <a:pt x="2171" y="5830"/>
                        <a:pt x="2146" y="5961"/>
                      </a:cubicBezTo>
                      <a:cubicBezTo>
                        <a:pt x="2113" y="6234"/>
                        <a:pt x="2081" y="6506"/>
                        <a:pt x="2046" y="6781"/>
                      </a:cubicBezTo>
                      <a:cubicBezTo>
                        <a:pt x="2005" y="7089"/>
                        <a:pt x="1965" y="7402"/>
                        <a:pt x="1924" y="7711"/>
                      </a:cubicBezTo>
                      <a:cubicBezTo>
                        <a:pt x="1898" y="8077"/>
                        <a:pt x="1873" y="8444"/>
                        <a:pt x="1848" y="8811"/>
                      </a:cubicBezTo>
                      <a:cubicBezTo>
                        <a:pt x="1824" y="9229"/>
                        <a:pt x="1814" y="9564"/>
                        <a:pt x="1790" y="9983"/>
                      </a:cubicBezTo>
                      <a:cubicBezTo>
                        <a:pt x="1803" y="9969"/>
                        <a:pt x="-7" y="9972"/>
                        <a:pt x="1" y="9979"/>
                      </a:cubicBezTo>
                      <a:cubicBezTo>
                        <a:pt x="28" y="9609"/>
                        <a:pt x="7" y="9236"/>
                        <a:pt x="34" y="8866"/>
                      </a:cubicBezTo>
                      <a:cubicBezTo>
                        <a:pt x="58" y="8475"/>
                        <a:pt x="83" y="8088"/>
                        <a:pt x="109" y="7697"/>
                      </a:cubicBezTo>
                      <a:cubicBezTo>
                        <a:pt x="142" y="7335"/>
                        <a:pt x="174" y="6977"/>
                        <a:pt x="207" y="6617"/>
                      </a:cubicBezTo>
                      <a:cubicBezTo>
                        <a:pt x="250" y="6298"/>
                        <a:pt x="296" y="5990"/>
                        <a:pt x="339" y="5675"/>
                      </a:cubicBezTo>
                      <a:cubicBezTo>
                        <a:pt x="381" y="5391"/>
                        <a:pt x="422" y="5110"/>
                        <a:pt x="464" y="4829"/>
                      </a:cubicBezTo>
                      <a:cubicBezTo>
                        <a:pt x="513" y="4560"/>
                        <a:pt x="563" y="4292"/>
                        <a:pt x="612" y="4027"/>
                      </a:cubicBezTo>
                      <a:cubicBezTo>
                        <a:pt x="673" y="3803"/>
                        <a:pt x="732" y="3575"/>
                        <a:pt x="792" y="3352"/>
                      </a:cubicBezTo>
                      <a:cubicBezTo>
                        <a:pt x="851" y="3157"/>
                        <a:pt x="908" y="2960"/>
                        <a:pt x="967" y="2765"/>
                      </a:cubicBezTo>
                      <a:cubicBezTo>
                        <a:pt x="1027" y="2568"/>
                        <a:pt x="1086" y="2367"/>
                        <a:pt x="1146" y="2173"/>
                      </a:cubicBezTo>
                      <a:cubicBezTo>
                        <a:pt x="1214" y="2013"/>
                        <a:pt x="1283" y="1854"/>
                        <a:pt x="1351" y="1694"/>
                      </a:cubicBezTo>
                      <a:lnTo>
                        <a:pt x="1762" y="926"/>
                      </a:lnTo>
                      <a:lnTo>
                        <a:pt x="2178" y="437"/>
                      </a:lnTo>
                      <a:lnTo>
                        <a:pt x="2357" y="303"/>
                      </a:lnTo>
                      <a:lnTo>
                        <a:pt x="2512" y="207"/>
                      </a:lnTo>
                      <a:lnTo>
                        <a:pt x="2936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58" name="Freeform 10"/>
                <p:cNvSpPr>
                  <a:spLocks/>
                </p:cNvSpPr>
                <p:nvPr/>
              </p:nvSpPr>
              <p:spPr bwMode="auto">
                <a:xfrm>
                  <a:off x="744538" y="2293938"/>
                  <a:ext cx="596900" cy="596900"/>
                </a:xfrm>
                <a:custGeom>
                  <a:avLst/>
                  <a:gdLst>
                    <a:gd name="T0" fmla="*/ 347 w 752"/>
                    <a:gd name="T1" fmla="*/ 0 h 753"/>
                    <a:gd name="T2" fmla="*/ 421 w 752"/>
                    <a:gd name="T3" fmla="*/ 0 h 753"/>
                    <a:gd name="T4" fmla="*/ 460 w 752"/>
                    <a:gd name="T5" fmla="*/ 8 h 753"/>
                    <a:gd name="T6" fmla="*/ 496 w 752"/>
                    <a:gd name="T7" fmla="*/ 21 h 753"/>
                    <a:gd name="T8" fmla="*/ 530 w 752"/>
                    <a:gd name="T9" fmla="*/ 34 h 753"/>
                    <a:gd name="T10" fmla="*/ 563 w 752"/>
                    <a:gd name="T11" fmla="*/ 49 h 753"/>
                    <a:gd name="T12" fmla="*/ 597 w 752"/>
                    <a:gd name="T13" fmla="*/ 71 h 753"/>
                    <a:gd name="T14" fmla="*/ 622 w 752"/>
                    <a:gd name="T15" fmla="*/ 91 h 753"/>
                    <a:gd name="T16" fmla="*/ 651 w 752"/>
                    <a:gd name="T17" fmla="*/ 117 h 753"/>
                    <a:gd name="T18" fmla="*/ 693 w 752"/>
                    <a:gd name="T19" fmla="*/ 176 h 753"/>
                    <a:gd name="T20" fmla="*/ 726 w 752"/>
                    <a:gd name="T21" fmla="*/ 242 h 753"/>
                    <a:gd name="T22" fmla="*/ 739 w 752"/>
                    <a:gd name="T23" fmla="*/ 276 h 753"/>
                    <a:gd name="T24" fmla="*/ 744 w 752"/>
                    <a:gd name="T25" fmla="*/ 310 h 753"/>
                    <a:gd name="T26" fmla="*/ 752 w 752"/>
                    <a:gd name="T27" fmla="*/ 384 h 753"/>
                    <a:gd name="T28" fmla="*/ 747 w 752"/>
                    <a:gd name="T29" fmla="*/ 423 h 753"/>
                    <a:gd name="T30" fmla="*/ 731 w 752"/>
                    <a:gd name="T31" fmla="*/ 498 h 753"/>
                    <a:gd name="T32" fmla="*/ 680 w 752"/>
                    <a:gd name="T33" fmla="*/ 598 h 753"/>
                    <a:gd name="T34" fmla="*/ 655 w 752"/>
                    <a:gd name="T35" fmla="*/ 623 h 753"/>
                    <a:gd name="T36" fmla="*/ 630 w 752"/>
                    <a:gd name="T37" fmla="*/ 653 h 753"/>
                    <a:gd name="T38" fmla="*/ 572 w 752"/>
                    <a:gd name="T39" fmla="*/ 694 h 753"/>
                    <a:gd name="T40" fmla="*/ 543 w 752"/>
                    <a:gd name="T41" fmla="*/ 710 h 753"/>
                    <a:gd name="T42" fmla="*/ 509 w 752"/>
                    <a:gd name="T43" fmla="*/ 728 h 753"/>
                    <a:gd name="T44" fmla="*/ 475 w 752"/>
                    <a:gd name="T45" fmla="*/ 736 h 753"/>
                    <a:gd name="T46" fmla="*/ 439 w 752"/>
                    <a:gd name="T47" fmla="*/ 744 h 753"/>
                    <a:gd name="T48" fmla="*/ 363 w 752"/>
                    <a:gd name="T49" fmla="*/ 753 h 753"/>
                    <a:gd name="T50" fmla="*/ 325 w 752"/>
                    <a:gd name="T51" fmla="*/ 748 h 753"/>
                    <a:gd name="T52" fmla="*/ 250 w 752"/>
                    <a:gd name="T53" fmla="*/ 731 h 753"/>
                    <a:gd name="T54" fmla="*/ 184 w 752"/>
                    <a:gd name="T55" fmla="*/ 699 h 753"/>
                    <a:gd name="T56" fmla="*/ 154 w 752"/>
                    <a:gd name="T57" fmla="*/ 682 h 753"/>
                    <a:gd name="T58" fmla="*/ 125 w 752"/>
                    <a:gd name="T59" fmla="*/ 656 h 753"/>
                    <a:gd name="T60" fmla="*/ 100 w 752"/>
                    <a:gd name="T61" fmla="*/ 632 h 753"/>
                    <a:gd name="T62" fmla="*/ 75 w 752"/>
                    <a:gd name="T63" fmla="*/ 603 h 753"/>
                    <a:gd name="T64" fmla="*/ 54 w 752"/>
                    <a:gd name="T65" fmla="*/ 573 h 753"/>
                    <a:gd name="T66" fmla="*/ 37 w 752"/>
                    <a:gd name="T67" fmla="*/ 544 h 753"/>
                    <a:gd name="T68" fmla="*/ 11 w 752"/>
                    <a:gd name="T69" fmla="*/ 477 h 753"/>
                    <a:gd name="T70" fmla="*/ 3 w 752"/>
                    <a:gd name="T71" fmla="*/ 439 h 753"/>
                    <a:gd name="T72" fmla="*/ 0 w 752"/>
                    <a:gd name="T73" fmla="*/ 401 h 753"/>
                    <a:gd name="T74" fmla="*/ 0 w 752"/>
                    <a:gd name="T75" fmla="*/ 326 h 753"/>
                    <a:gd name="T76" fmla="*/ 8 w 752"/>
                    <a:gd name="T77" fmla="*/ 287 h 753"/>
                    <a:gd name="T78" fmla="*/ 19 w 752"/>
                    <a:gd name="T79" fmla="*/ 251 h 753"/>
                    <a:gd name="T80" fmla="*/ 32 w 752"/>
                    <a:gd name="T81" fmla="*/ 218 h 753"/>
                    <a:gd name="T82" fmla="*/ 50 w 752"/>
                    <a:gd name="T83" fmla="*/ 184 h 753"/>
                    <a:gd name="T84" fmla="*/ 91 w 752"/>
                    <a:gd name="T85" fmla="*/ 125 h 753"/>
                    <a:gd name="T86" fmla="*/ 116 w 752"/>
                    <a:gd name="T87" fmla="*/ 101 h 753"/>
                    <a:gd name="T88" fmla="*/ 145 w 752"/>
                    <a:gd name="T89" fmla="*/ 76 h 753"/>
                    <a:gd name="T90" fmla="*/ 174 w 752"/>
                    <a:gd name="T91" fmla="*/ 54 h 753"/>
                    <a:gd name="T92" fmla="*/ 208 w 752"/>
                    <a:gd name="T93" fmla="*/ 37 h 753"/>
                    <a:gd name="T94" fmla="*/ 274 w 752"/>
                    <a:gd name="T95" fmla="*/ 13 h 753"/>
                    <a:gd name="T96" fmla="*/ 308 w 752"/>
                    <a:gd name="T97" fmla="*/ 4 h 753"/>
                    <a:gd name="T98" fmla="*/ 347 w 752"/>
                    <a:gd name="T9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52" h="753">
                      <a:moveTo>
                        <a:pt x="347" y="0"/>
                      </a:moveTo>
                      <a:lnTo>
                        <a:pt x="421" y="0"/>
                      </a:lnTo>
                      <a:lnTo>
                        <a:pt x="460" y="8"/>
                      </a:lnTo>
                      <a:lnTo>
                        <a:pt x="496" y="21"/>
                      </a:lnTo>
                      <a:lnTo>
                        <a:pt x="530" y="34"/>
                      </a:lnTo>
                      <a:lnTo>
                        <a:pt x="563" y="49"/>
                      </a:lnTo>
                      <a:lnTo>
                        <a:pt x="597" y="71"/>
                      </a:lnTo>
                      <a:lnTo>
                        <a:pt x="622" y="91"/>
                      </a:lnTo>
                      <a:lnTo>
                        <a:pt x="651" y="117"/>
                      </a:lnTo>
                      <a:lnTo>
                        <a:pt x="693" y="176"/>
                      </a:lnTo>
                      <a:lnTo>
                        <a:pt x="726" y="242"/>
                      </a:lnTo>
                      <a:lnTo>
                        <a:pt x="739" y="276"/>
                      </a:lnTo>
                      <a:lnTo>
                        <a:pt x="744" y="310"/>
                      </a:lnTo>
                      <a:lnTo>
                        <a:pt x="752" y="384"/>
                      </a:lnTo>
                      <a:lnTo>
                        <a:pt x="747" y="423"/>
                      </a:lnTo>
                      <a:lnTo>
                        <a:pt x="731" y="498"/>
                      </a:lnTo>
                      <a:lnTo>
                        <a:pt x="680" y="598"/>
                      </a:lnTo>
                      <a:lnTo>
                        <a:pt x="655" y="623"/>
                      </a:lnTo>
                      <a:lnTo>
                        <a:pt x="630" y="653"/>
                      </a:lnTo>
                      <a:lnTo>
                        <a:pt x="572" y="694"/>
                      </a:lnTo>
                      <a:lnTo>
                        <a:pt x="543" y="710"/>
                      </a:lnTo>
                      <a:lnTo>
                        <a:pt x="509" y="728"/>
                      </a:lnTo>
                      <a:lnTo>
                        <a:pt x="475" y="736"/>
                      </a:lnTo>
                      <a:lnTo>
                        <a:pt x="439" y="744"/>
                      </a:lnTo>
                      <a:lnTo>
                        <a:pt x="363" y="753"/>
                      </a:lnTo>
                      <a:lnTo>
                        <a:pt x="325" y="748"/>
                      </a:lnTo>
                      <a:lnTo>
                        <a:pt x="250" y="731"/>
                      </a:lnTo>
                      <a:lnTo>
                        <a:pt x="184" y="699"/>
                      </a:lnTo>
                      <a:lnTo>
                        <a:pt x="154" y="682"/>
                      </a:lnTo>
                      <a:lnTo>
                        <a:pt x="125" y="656"/>
                      </a:lnTo>
                      <a:lnTo>
                        <a:pt x="100" y="632"/>
                      </a:lnTo>
                      <a:lnTo>
                        <a:pt x="75" y="603"/>
                      </a:lnTo>
                      <a:lnTo>
                        <a:pt x="54" y="573"/>
                      </a:lnTo>
                      <a:lnTo>
                        <a:pt x="37" y="544"/>
                      </a:lnTo>
                      <a:lnTo>
                        <a:pt x="11" y="477"/>
                      </a:lnTo>
                      <a:lnTo>
                        <a:pt x="3" y="439"/>
                      </a:lnTo>
                      <a:lnTo>
                        <a:pt x="0" y="401"/>
                      </a:lnTo>
                      <a:lnTo>
                        <a:pt x="0" y="326"/>
                      </a:lnTo>
                      <a:lnTo>
                        <a:pt x="8" y="287"/>
                      </a:lnTo>
                      <a:lnTo>
                        <a:pt x="19" y="251"/>
                      </a:lnTo>
                      <a:lnTo>
                        <a:pt x="32" y="218"/>
                      </a:lnTo>
                      <a:lnTo>
                        <a:pt x="50" y="184"/>
                      </a:lnTo>
                      <a:lnTo>
                        <a:pt x="91" y="125"/>
                      </a:lnTo>
                      <a:lnTo>
                        <a:pt x="116" y="101"/>
                      </a:lnTo>
                      <a:lnTo>
                        <a:pt x="145" y="76"/>
                      </a:lnTo>
                      <a:lnTo>
                        <a:pt x="174" y="54"/>
                      </a:lnTo>
                      <a:lnTo>
                        <a:pt x="208" y="37"/>
                      </a:lnTo>
                      <a:lnTo>
                        <a:pt x="274" y="13"/>
                      </a:lnTo>
                      <a:lnTo>
                        <a:pt x="308" y="4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  <p:grpSp>
            <p:nvGrpSpPr>
              <p:cNvPr id="44" name="Группа 43"/>
              <p:cNvGrpSpPr/>
              <p:nvPr/>
            </p:nvGrpSpPr>
            <p:grpSpPr>
              <a:xfrm>
                <a:off x="715102" y="3202045"/>
                <a:ext cx="291839" cy="480730"/>
                <a:chOff x="2772733" y="4497265"/>
                <a:chExt cx="517524" cy="852486"/>
              </a:xfrm>
            </p:grpSpPr>
            <p:sp>
              <p:nvSpPr>
                <p:cNvPr id="45" name="Freeform 16"/>
                <p:cNvSpPr>
                  <a:spLocks noEditPoints="1"/>
                </p:cNvSpPr>
                <p:nvPr/>
              </p:nvSpPr>
              <p:spPr bwMode="auto">
                <a:xfrm>
                  <a:off x="2899732" y="4648078"/>
                  <a:ext cx="390525" cy="701673"/>
                </a:xfrm>
                <a:custGeom>
                  <a:avLst/>
                  <a:gdLst>
                    <a:gd name="T0" fmla="*/ 461 w 1716"/>
                    <a:gd name="T1" fmla="*/ 8 h 3090"/>
                    <a:gd name="T2" fmla="*/ 461 w 1716"/>
                    <a:gd name="T3" fmla="*/ 51 h 3090"/>
                    <a:gd name="T4" fmla="*/ 487 w 1716"/>
                    <a:gd name="T5" fmla="*/ 153 h 3090"/>
                    <a:gd name="T6" fmla="*/ 589 w 1716"/>
                    <a:gd name="T7" fmla="*/ 358 h 3090"/>
                    <a:gd name="T8" fmla="*/ 1716 w 1716"/>
                    <a:gd name="T9" fmla="*/ 2323 h 3090"/>
                    <a:gd name="T10" fmla="*/ 1408 w 1716"/>
                    <a:gd name="T11" fmla="*/ 3090 h 3090"/>
                    <a:gd name="T12" fmla="*/ 718 w 1716"/>
                    <a:gd name="T13" fmla="*/ 1915 h 3090"/>
                    <a:gd name="T14" fmla="*/ 27 w 1716"/>
                    <a:gd name="T15" fmla="*/ 715 h 3090"/>
                    <a:gd name="T16" fmla="*/ 0 w 1716"/>
                    <a:gd name="T17" fmla="*/ 638 h 3090"/>
                    <a:gd name="T18" fmla="*/ 0 w 1716"/>
                    <a:gd name="T19" fmla="*/ 434 h 3090"/>
                    <a:gd name="T20" fmla="*/ 78 w 1716"/>
                    <a:gd name="T21" fmla="*/ 281 h 3090"/>
                    <a:gd name="T22" fmla="*/ 129 w 1716"/>
                    <a:gd name="T23" fmla="*/ 204 h 3090"/>
                    <a:gd name="T24" fmla="*/ 180 w 1716"/>
                    <a:gd name="T25" fmla="*/ 153 h 3090"/>
                    <a:gd name="T26" fmla="*/ 334 w 1716"/>
                    <a:gd name="T27" fmla="*/ 51 h 3090"/>
                    <a:gd name="T28" fmla="*/ 461 w 1716"/>
                    <a:gd name="T29" fmla="*/ 8 h 3090"/>
                    <a:gd name="T30" fmla="*/ 461 w 1716"/>
                    <a:gd name="T31" fmla="*/ 0 h 3090"/>
                    <a:gd name="T32" fmla="*/ 487 w 1716"/>
                    <a:gd name="T33" fmla="*/ 0 h 3090"/>
                    <a:gd name="T34" fmla="*/ 461 w 1716"/>
                    <a:gd name="T35" fmla="*/ 8 h 3090"/>
                    <a:gd name="T36" fmla="*/ 461 w 1716"/>
                    <a:gd name="T37" fmla="*/ 0 h 3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16" h="3090">
                      <a:moveTo>
                        <a:pt x="461" y="8"/>
                      </a:moveTo>
                      <a:lnTo>
                        <a:pt x="461" y="51"/>
                      </a:lnTo>
                      <a:lnTo>
                        <a:pt x="487" y="153"/>
                      </a:lnTo>
                      <a:lnTo>
                        <a:pt x="589" y="358"/>
                      </a:lnTo>
                      <a:lnTo>
                        <a:pt x="1716" y="2323"/>
                      </a:lnTo>
                      <a:lnTo>
                        <a:pt x="1408" y="3090"/>
                      </a:lnTo>
                      <a:lnTo>
                        <a:pt x="718" y="1915"/>
                      </a:lnTo>
                      <a:lnTo>
                        <a:pt x="27" y="715"/>
                      </a:lnTo>
                      <a:lnTo>
                        <a:pt x="0" y="638"/>
                      </a:lnTo>
                      <a:lnTo>
                        <a:pt x="0" y="434"/>
                      </a:lnTo>
                      <a:lnTo>
                        <a:pt x="78" y="281"/>
                      </a:lnTo>
                      <a:lnTo>
                        <a:pt x="129" y="204"/>
                      </a:lnTo>
                      <a:lnTo>
                        <a:pt x="180" y="153"/>
                      </a:lnTo>
                      <a:lnTo>
                        <a:pt x="334" y="51"/>
                      </a:lnTo>
                      <a:lnTo>
                        <a:pt x="461" y="8"/>
                      </a:lnTo>
                      <a:close/>
                      <a:moveTo>
                        <a:pt x="461" y="0"/>
                      </a:moveTo>
                      <a:lnTo>
                        <a:pt x="487" y="0"/>
                      </a:lnTo>
                      <a:lnTo>
                        <a:pt x="461" y="8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46" name="Freeform 32"/>
                <p:cNvSpPr>
                  <a:spLocks noEditPoints="1"/>
                </p:cNvSpPr>
                <p:nvPr/>
              </p:nvSpPr>
              <p:spPr bwMode="auto">
                <a:xfrm>
                  <a:off x="2772733" y="4641726"/>
                  <a:ext cx="406400" cy="708025"/>
                </a:xfrm>
                <a:custGeom>
                  <a:avLst/>
                  <a:gdLst>
                    <a:gd name="T0" fmla="*/ 666 w 1791"/>
                    <a:gd name="T1" fmla="*/ 1022 h 3116"/>
                    <a:gd name="T2" fmla="*/ 691 w 1791"/>
                    <a:gd name="T3" fmla="*/ 1099 h 3116"/>
                    <a:gd name="T4" fmla="*/ 742 w 1791"/>
                    <a:gd name="T5" fmla="*/ 1175 h 3116"/>
                    <a:gd name="T6" fmla="*/ 793 w 1791"/>
                    <a:gd name="T7" fmla="*/ 1252 h 3116"/>
                    <a:gd name="T8" fmla="*/ 844 w 1791"/>
                    <a:gd name="T9" fmla="*/ 1354 h 3116"/>
                    <a:gd name="T10" fmla="*/ 896 w 1791"/>
                    <a:gd name="T11" fmla="*/ 1456 h 3116"/>
                    <a:gd name="T12" fmla="*/ 972 w 1791"/>
                    <a:gd name="T13" fmla="*/ 1557 h 3116"/>
                    <a:gd name="T14" fmla="*/ 1023 w 1791"/>
                    <a:gd name="T15" fmla="*/ 1659 h 3116"/>
                    <a:gd name="T16" fmla="*/ 1049 w 1791"/>
                    <a:gd name="T17" fmla="*/ 1712 h 3116"/>
                    <a:gd name="T18" fmla="*/ 358 w 1791"/>
                    <a:gd name="T19" fmla="*/ 3116 h 3116"/>
                    <a:gd name="T20" fmla="*/ 0 w 1791"/>
                    <a:gd name="T21" fmla="*/ 2452 h 3116"/>
                    <a:gd name="T22" fmla="*/ 666 w 1791"/>
                    <a:gd name="T23" fmla="*/ 1022 h 3116"/>
                    <a:gd name="T24" fmla="*/ 1125 w 1791"/>
                    <a:gd name="T25" fmla="*/ 0 h 3116"/>
                    <a:gd name="T26" fmla="*/ 1357 w 1791"/>
                    <a:gd name="T27" fmla="*/ 26 h 3116"/>
                    <a:gd name="T28" fmla="*/ 1638 w 1791"/>
                    <a:gd name="T29" fmla="*/ 77 h 3116"/>
                    <a:gd name="T30" fmla="*/ 1714 w 1791"/>
                    <a:gd name="T31" fmla="*/ 102 h 3116"/>
                    <a:gd name="T32" fmla="*/ 1765 w 1791"/>
                    <a:gd name="T33" fmla="*/ 128 h 3116"/>
                    <a:gd name="T34" fmla="*/ 1791 w 1791"/>
                    <a:gd name="T35" fmla="*/ 204 h 3116"/>
                    <a:gd name="T36" fmla="*/ 1765 w 1791"/>
                    <a:gd name="T37" fmla="*/ 307 h 3116"/>
                    <a:gd name="T38" fmla="*/ 1484 w 1791"/>
                    <a:gd name="T39" fmla="*/ 843 h 3116"/>
                    <a:gd name="T40" fmla="*/ 1484 w 1791"/>
                    <a:gd name="T41" fmla="*/ 817 h 3116"/>
                    <a:gd name="T42" fmla="*/ 1433 w 1791"/>
                    <a:gd name="T43" fmla="*/ 741 h 3116"/>
                    <a:gd name="T44" fmla="*/ 1382 w 1791"/>
                    <a:gd name="T45" fmla="*/ 664 h 3116"/>
                    <a:gd name="T46" fmla="*/ 1357 w 1791"/>
                    <a:gd name="T47" fmla="*/ 613 h 3116"/>
                    <a:gd name="T48" fmla="*/ 1331 w 1791"/>
                    <a:gd name="T49" fmla="*/ 537 h 3116"/>
                    <a:gd name="T50" fmla="*/ 1280 w 1791"/>
                    <a:gd name="T51" fmla="*/ 486 h 3116"/>
                    <a:gd name="T52" fmla="*/ 1253 w 1791"/>
                    <a:gd name="T53" fmla="*/ 435 h 3116"/>
                    <a:gd name="T54" fmla="*/ 1228 w 1791"/>
                    <a:gd name="T55" fmla="*/ 384 h 3116"/>
                    <a:gd name="T56" fmla="*/ 1228 w 1791"/>
                    <a:gd name="T57" fmla="*/ 358 h 3116"/>
                    <a:gd name="T58" fmla="*/ 1202 w 1791"/>
                    <a:gd name="T59" fmla="*/ 333 h 3116"/>
                    <a:gd name="T60" fmla="*/ 1177 w 1791"/>
                    <a:gd name="T61" fmla="*/ 281 h 3116"/>
                    <a:gd name="T62" fmla="*/ 1177 w 1791"/>
                    <a:gd name="T63" fmla="*/ 255 h 3116"/>
                    <a:gd name="T64" fmla="*/ 1151 w 1791"/>
                    <a:gd name="T65" fmla="*/ 230 h 3116"/>
                    <a:gd name="T66" fmla="*/ 1151 w 1791"/>
                    <a:gd name="T67" fmla="*/ 204 h 3116"/>
                    <a:gd name="T68" fmla="*/ 1125 w 1791"/>
                    <a:gd name="T69" fmla="*/ 179 h 3116"/>
                    <a:gd name="T70" fmla="*/ 1125 w 1791"/>
                    <a:gd name="T71" fmla="*/ 153 h 3116"/>
                    <a:gd name="T72" fmla="*/ 1151 w 1791"/>
                    <a:gd name="T73" fmla="*/ 51 h 3116"/>
                    <a:gd name="T74" fmla="*/ 1125 w 1791"/>
                    <a:gd name="T75" fmla="*/ 0 h 3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91" h="3116">
                      <a:moveTo>
                        <a:pt x="666" y="1022"/>
                      </a:moveTo>
                      <a:lnTo>
                        <a:pt x="691" y="1099"/>
                      </a:lnTo>
                      <a:lnTo>
                        <a:pt x="742" y="1175"/>
                      </a:lnTo>
                      <a:lnTo>
                        <a:pt x="793" y="1252"/>
                      </a:lnTo>
                      <a:lnTo>
                        <a:pt x="844" y="1354"/>
                      </a:lnTo>
                      <a:lnTo>
                        <a:pt x="896" y="1456"/>
                      </a:lnTo>
                      <a:lnTo>
                        <a:pt x="972" y="1557"/>
                      </a:lnTo>
                      <a:lnTo>
                        <a:pt x="1023" y="1659"/>
                      </a:lnTo>
                      <a:lnTo>
                        <a:pt x="1049" y="1712"/>
                      </a:lnTo>
                      <a:lnTo>
                        <a:pt x="358" y="3116"/>
                      </a:lnTo>
                      <a:lnTo>
                        <a:pt x="0" y="2452"/>
                      </a:lnTo>
                      <a:lnTo>
                        <a:pt x="666" y="1022"/>
                      </a:lnTo>
                      <a:close/>
                      <a:moveTo>
                        <a:pt x="1125" y="0"/>
                      </a:moveTo>
                      <a:lnTo>
                        <a:pt x="1357" y="26"/>
                      </a:lnTo>
                      <a:lnTo>
                        <a:pt x="1638" y="77"/>
                      </a:lnTo>
                      <a:lnTo>
                        <a:pt x="1714" y="102"/>
                      </a:lnTo>
                      <a:lnTo>
                        <a:pt x="1765" y="128"/>
                      </a:lnTo>
                      <a:lnTo>
                        <a:pt x="1791" y="204"/>
                      </a:lnTo>
                      <a:lnTo>
                        <a:pt x="1765" y="307"/>
                      </a:lnTo>
                      <a:lnTo>
                        <a:pt x="1484" y="843"/>
                      </a:lnTo>
                      <a:lnTo>
                        <a:pt x="1484" y="817"/>
                      </a:lnTo>
                      <a:lnTo>
                        <a:pt x="1433" y="741"/>
                      </a:lnTo>
                      <a:lnTo>
                        <a:pt x="1382" y="664"/>
                      </a:lnTo>
                      <a:lnTo>
                        <a:pt x="1357" y="613"/>
                      </a:lnTo>
                      <a:lnTo>
                        <a:pt x="1331" y="537"/>
                      </a:lnTo>
                      <a:lnTo>
                        <a:pt x="1280" y="486"/>
                      </a:lnTo>
                      <a:lnTo>
                        <a:pt x="1253" y="435"/>
                      </a:lnTo>
                      <a:lnTo>
                        <a:pt x="1228" y="384"/>
                      </a:lnTo>
                      <a:lnTo>
                        <a:pt x="1228" y="358"/>
                      </a:lnTo>
                      <a:lnTo>
                        <a:pt x="1202" y="333"/>
                      </a:lnTo>
                      <a:lnTo>
                        <a:pt x="1177" y="281"/>
                      </a:lnTo>
                      <a:lnTo>
                        <a:pt x="1177" y="255"/>
                      </a:lnTo>
                      <a:lnTo>
                        <a:pt x="1151" y="230"/>
                      </a:lnTo>
                      <a:lnTo>
                        <a:pt x="1151" y="204"/>
                      </a:lnTo>
                      <a:lnTo>
                        <a:pt x="1125" y="179"/>
                      </a:lnTo>
                      <a:lnTo>
                        <a:pt x="1125" y="153"/>
                      </a:lnTo>
                      <a:lnTo>
                        <a:pt x="1151" y="51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56" name="Freeform 69"/>
                <p:cNvSpPr>
                  <a:spLocks/>
                </p:cNvSpPr>
                <p:nvPr/>
              </p:nvSpPr>
              <p:spPr bwMode="auto">
                <a:xfrm>
                  <a:off x="2918782" y="4497265"/>
                  <a:ext cx="242888" cy="179389"/>
                </a:xfrm>
                <a:custGeom>
                  <a:avLst/>
                  <a:gdLst>
                    <a:gd name="T0" fmla="*/ 383 w 1074"/>
                    <a:gd name="T1" fmla="*/ 0 h 791"/>
                    <a:gd name="T2" fmla="*/ 460 w 1074"/>
                    <a:gd name="T3" fmla="*/ 0 h 791"/>
                    <a:gd name="T4" fmla="*/ 588 w 1074"/>
                    <a:gd name="T5" fmla="*/ 26 h 791"/>
                    <a:gd name="T6" fmla="*/ 691 w 1074"/>
                    <a:gd name="T7" fmla="*/ 51 h 791"/>
                    <a:gd name="T8" fmla="*/ 793 w 1074"/>
                    <a:gd name="T9" fmla="*/ 102 h 791"/>
                    <a:gd name="T10" fmla="*/ 844 w 1074"/>
                    <a:gd name="T11" fmla="*/ 178 h 791"/>
                    <a:gd name="T12" fmla="*/ 895 w 1074"/>
                    <a:gd name="T13" fmla="*/ 282 h 791"/>
                    <a:gd name="T14" fmla="*/ 998 w 1074"/>
                    <a:gd name="T15" fmla="*/ 460 h 791"/>
                    <a:gd name="T16" fmla="*/ 1074 w 1074"/>
                    <a:gd name="T17" fmla="*/ 638 h 791"/>
                    <a:gd name="T18" fmla="*/ 947 w 1074"/>
                    <a:gd name="T19" fmla="*/ 613 h 791"/>
                    <a:gd name="T20" fmla="*/ 742 w 1074"/>
                    <a:gd name="T21" fmla="*/ 587 h 791"/>
                    <a:gd name="T22" fmla="*/ 434 w 1074"/>
                    <a:gd name="T23" fmla="*/ 587 h 791"/>
                    <a:gd name="T24" fmla="*/ 281 w 1074"/>
                    <a:gd name="T25" fmla="*/ 613 h 791"/>
                    <a:gd name="T26" fmla="*/ 153 w 1074"/>
                    <a:gd name="T27" fmla="*/ 664 h 791"/>
                    <a:gd name="T28" fmla="*/ 77 w 1074"/>
                    <a:gd name="T29" fmla="*/ 740 h 791"/>
                    <a:gd name="T30" fmla="*/ 0 w 1074"/>
                    <a:gd name="T31" fmla="*/ 791 h 791"/>
                    <a:gd name="T32" fmla="*/ 102 w 1074"/>
                    <a:gd name="T33" fmla="*/ 409 h 791"/>
                    <a:gd name="T34" fmla="*/ 153 w 1074"/>
                    <a:gd name="T35" fmla="*/ 256 h 791"/>
                    <a:gd name="T36" fmla="*/ 179 w 1074"/>
                    <a:gd name="T37" fmla="*/ 153 h 791"/>
                    <a:gd name="T38" fmla="*/ 281 w 1074"/>
                    <a:gd name="T39" fmla="*/ 51 h 791"/>
                    <a:gd name="T40" fmla="*/ 383 w 1074"/>
                    <a:gd name="T41" fmla="*/ 0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74" h="791">
                      <a:moveTo>
                        <a:pt x="383" y="0"/>
                      </a:moveTo>
                      <a:lnTo>
                        <a:pt x="460" y="0"/>
                      </a:lnTo>
                      <a:lnTo>
                        <a:pt x="588" y="26"/>
                      </a:lnTo>
                      <a:lnTo>
                        <a:pt x="691" y="51"/>
                      </a:lnTo>
                      <a:lnTo>
                        <a:pt x="793" y="102"/>
                      </a:lnTo>
                      <a:lnTo>
                        <a:pt x="844" y="178"/>
                      </a:lnTo>
                      <a:lnTo>
                        <a:pt x="895" y="282"/>
                      </a:lnTo>
                      <a:lnTo>
                        <a:pt x="998" y="460"/>
                      </a:lnTo>
                      <a:lnTo>
                        <a:pt x="1074" y="638"/>
                      </a:lnTo>
                      <a:lnTo>
                        <a:pt x="947" y="613"/>
                      </a:lnTo>
                      <a:lnTo>
                        <a:pt x="742" y="587"/>
                      </a:lnTo>
                      <a:lnTo>
                        <a:pt x="434" y="587"/>
                      </a:lnTo>
                      <a:lnTo>
                        <a:pt x="281" y="613"/>
                      </a:lnTo>
                      <a:lnTo>
                        <a:pt x="153" y="664"/>
                      </a:lnTo>
                      <a:lnTo>
                        <a:pt x="77" y="740"/>
                      </a:lnTo>
                      <a:lnTo>
                        <a:pt x="0" y="791"/>
                      </a:lnTo>
                      <a:lnTo>
                        <a:pt x="102" y="409"/>
                      </a:lnTo>
                      <a:lnTo>
                        <a:pt x="153" y="256"/>
                      </a:lnTo>
                      <a:lnTo>
                        <a:pt x="179" y="153"/>
                      </a:lnTo>
                      <a:lnTo>
                        <a:pt x="281" y="51"/>
                      </a:lnTo>
                      <a:lnTo>
                        <a:pt x="383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328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FB0-8F81-4E4C-B0AD-40D1629B45FF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864096"/>
          </a:xfrm>
        </p:spPr>
        <p:txBody>
          <a:bodyPr/>
          <a:lstStyle/>
          <a:p>
            <a:r>
              <a:rPr lang="uk-UA" dirty="0" smtClean="0"/>
              <a:t>Конфіденційність: джерела отримання інформації </a:t>
            </a:r>
            <a:br>
              <a:rPr lang="uk-UA" dirty="0" smtClean="0"/>
            </a:br>
            <a:r>
              <a:rPr lang="uk-UA" dirty="0" smtClean="0"/>
              <a:t>про ВІЛ-статус</a:t>
            </a:r>
            <a:endParaRPr lang="uk-UA" dirty="0"/>
          </a:p>
        </p:txBody>
      </p:sp>
      <p:graphicFrame>
        <p:nvGraphicFramePr>
          <p:cNvPr id="20" name="Объект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485881"/>
              </p:ext>
            </p:extLst>
          </p:nvPr>
        </p:nvGraphicFramePr>
        <p:xfrm>
          <a:off x="5510065" y="1645338"/>
          <a:ext cx="1896653" cy="178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79512" y="1530267"/>
            <a:ext cx="3055012" cy="1538693"/>
            <a:chOff x="179512" y="1530267"/>
            <a:chExt cx="2619724" cy="1319455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179512" y="1558588"/>
              <a:ext cx="1239912" cy="1289703"/>
              <a:chOff x="611560" y="5235641"/>
              <a:chExt cx="1239912" cy="1289703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611560" y="5235641"/>
                <a:ext cx="1239912" cy="1289703"/>
                <a:chOff x="403580" y="2293938"/>
                <a:chExt cx="1276832" cy="1328106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56" name="Freeform 8"/>
                <p:cNvSpPr>
                  <a:spLocks/>
                </p:cNvSpPr>
                <p:nvPr/>
              </p:nvSpPr>
              <p:spPr bwMode="auto">
                <a:xfrm>
                  <a:off x="403580" y="2938458"/>
                  <a:ext cx="1276832" cy="683587"/>
                </a:xfrm>
                <a:custGeom>
                  <a:avLst/>
                  <a:gdLst>
                    <a:gd name="T0" fmla="*/ 1146 w 1633"/>
                    <a:gd name="T1" fmla="*/ 0 h 3016"/>
                    <a:gd name="T2" fmla="*/ 1213 w 1633"/>
                    <a:gd name="T3" fmla="*/ 17 h 3016"/>
                    <a:gd name="T4" fmla="*/ 1268 w 1633"/>
                    <a:gd name="T5" fmla="*/ 38 h 3016"/>
                    <a:gd name="T6" fmla="*/ 1359 w 1633"/>
                    <a:gd name="T7" fmla="*/ 100 h 3016"/>
                    <a:gd name="T8" fmla="*/ 1445 w 1633"/>
                    <a:gd name="T9" fmla="*/ 204 h 3016"/>
                    <a:gd name="T10" fmla="*/ 1519 w 1633"/>
                    <a:gd name="T11" fmla="*/ 347 h 3016"/>
                    <a:gd name="T12" fmla="*/ 1580 w 1633"/>
                    <a:gd name="T13" fmla="*/ 542 h 3016"/>
                    <a:gd name="T14" fmla="*/ 1617 w 1633"/>
                    <a:gd name="T15" fmla="*/ 799 h 3016"/>
                    <a:gd name="T16" fmla="*/ 1633 w 1633"/>
                    <a:gd name="T17" fmla="*/ 1126 h 3016"/>
                    <a:gd name="T18" fmla="*/ 1620 w 1633"/>
                    <a:gd name="T19" fmla="*/ 1432 h 3016"/>
                    <a:gd name="T20" fmla="*/ 1607 w 1633"/>
                    <a:gd name="T21" fmla="*/ 1485 h 3016"/>
                    <a:gd name="T22" fmla="*/ 1576 w 1633"/>
                    <a:gd name="T23" fmla="*/ 1530 h 3016"/>
                    <a:gd name="T24" fmla="*/ 1532 w 1633"/>
                    <a:gd name="T25" fmla="*/ 1557 h 3016"/>
                    <a:gd name="T26" fmla="*/ 1471 w 1633"/>
                    <a:gd name="T27" fmla="*/ 1566 h 3016"/>
                    <a:gd name="T28" fmla="*/ 1414 w 1633"/>
                    <a:gd name="T29" fmla="*/ 1553 h 3016"/>
                    <a:gd name="T30" fmla="*/ 1373 w 1633"/>
                    <a:gd name="T31" fmla="*/ 1522 h 3016"/>
                    <a:gd name="T32" fmla="*/ 1341 w 1633"/>
                    <a:gd name="T33" fmla="*/ 1471 h 3016"/>
                    <a:gd name="T34" fmla="*/ 1333 w 1633"/>
                    <a:gd name="T35" fmla="*/ 1415 h 3016"/>
                    <a:gd name="T36" fmla="*/ 1344 w 1633"/>
                    <a:gd name="T37" fmla="*/ 1126 h 3016"/>
                    <a:gd name="T38" fmla="*/ 1336 w 1633"/>
                    <a:gd name="T39" fmla="*/ 906 h 3016"/>
                    <a:gd name="T40" fmla="*/ 1321 w 1633"/>
                    <a:gd name="T41" fmla="*/ 728 h 3016"/>
                    <a:gd name="T42" fmla="*/ 1293 w 1633"/>
                    <a:gd name="T43" fmla="*/ 585 h 3016"/>
                    <a:gd name="T44" fmla="*/ 1265 w 1633"/>
                    <a:gd name="T45" fmla="*/ 489 h 3016"/>
                    <a:gd name="T46" fmla="*/ 1260 w 1633"/>
                    <a:gd name="T47" fmla="*/ 2848 h 3016"/>
                    <a:gd name="T48" fmla="*/ 1226 w 1633"/>
                    <a:gd name="T49" fmla="*/ 2925 h 3016"/>
                    <a:gd name="T50" fmla="*/ 1170 w 1633"/>
                    <a:gd name="T51" fmla="*/ 2980 h 3016"/>
                    <a:gd name="T52" fmla="*/ 1092 w 1633"/>
                    <a:gd name="T53" fmla="*/ 3012 h 3016"/>
                    <a:gd name="T54" fmla="*/ 1006 w 1633"/>
                    <a:gd name="T55" fmla="*/ 3012 h 3016"/>
                    <a:gd name="T56" fmla="*/ 932 w 1633"/>
                    <a:gd name="T57" fmla="*/ 2981 h 3016"/>
                    <a:gd name="T58" fmla="*/ 870 w 1633"/>
                    <a:gd name="T59" fmla="*/ 2924 h 3016"/>
                    <a:gd name="T60" fmla="*/ 841 w 1633"/>
                    <a:gd name="T61" fmla="*/ 2848 h 3016"/>
                    <a:gd name="T62" fmla="*/ 836 w 1633"/>
                    <a:gd name="T63" fmla="*/ 1375 h 3016"/>
                    <a:gd name="T64" fmla="*/ 793 w 1633"/>
                    <a:gd name="T65" fmla="*/ 2804 h 3016"/>
                    <a:gd name="T66" fmla="*/ 780 w 1633"/>
                    <a:gd name="T67" fmla="*/ 2885 h 3016"/>
                    <a:gd name="T68" fmla="*/ 732 w 1633"/>
                    <a:gd name="T69" fmla="*/ 2956 h 3016"/>
                    <a:gd name="T70" fmla="*/ 662 w 1633"/>
                    <a:gd name="T71" fmla="*/ 3003 h 3016"/>
                    <a:gd name="T72" fmla="*/ 580 w 1633"/>
                    <a:gd name="T73" fmla="*/ 3016 h 3016"/>
                    <a:gd name="T74" fmla="*/ 498 w 1633"/>
                    <a:gd name="T75" fmla="*/ 3003 h 3016"/>
                    <a:gd name="T76" fmla="*/ 429 w 1633"/>
                    <a:gd name="T77" fmla="*/ 2956 h 3016"/>
                    <a:gd name="T78" fmla="*/ 381 w 1633"/>
                    <a:gd name="T79" fmla="*/ 2885 h 3016"/>
                    <a:gd name="T80" fmla="*/ 368 w 1633"/>
                    <a:gd name="T81" fmla="*/ 2805 h 3016"/>
                    <a:gd name="T82" fmla="*/ 356 w 1633"/>
                    <a:gd name="T83" fmla="*/ 514 h 3016"/>
                    <a:gd name="T84" fmla="*/ 320 w 1633"/>
                    <a:gd name="T85" fmla="*/ 664 h 3016"/>
                    <a:gd name="T86" fmla="*/ 296 w 1633"/>
                    <a:gd name="T87" fmla="*/ 867 h 3016"/>
                    <a:gd name="T88" fmla="*/ 288 w 1633"/>
                    <a:gd name="T89" fmla="*/ 1262 h 3016"/>
                    <a:gd name="T90" fmla="*/ 296 w 1633"/>
                    <a:gd name="T91" fmla="*/ 1445 h 3016"/>
                    <a:gd name="T92" fmla="*/ 260 w 1633"/>
                    <a:gd name="T93" fmla="*/ 1522 h 3016"/>
                    <a:gd name="T94" fmla="*/ 215 w 1633"/>
                    <a:gd name="T95" fmla="*/ 1553 h 3016"/>
                    <a:gd name="T96" fmla="*/ 161 w 1633"/>
                    <a:gd name="T97" fmla="*/ 1566 h 3016"/>
                    <a:gd name="T98" fmla="*/ 98 w 1633"/>
                    <a:gd name="T99" fmla="*/ 1557 h 3016"/>
                    <a:gd name="T100" fmla="*/ 34 w 1633"/>
                    <a:gd name="T101" fmla="*/ 1507 h 3016"/>
                    <a:gd name="T102" fmla="*/ 12 w 1633"/>
                    <a:gd name="T103" fmla="*/ 1458 h 3016"/>
                    <a:gd name="T104" fmla="*/ 0 w 1633"/>
                    <a:gd name="T105" fmla="*/ 1271 h 3016"/>
                    <a:gd name="T106" fmla="*/ 8 w 1633"/>
                    <a:gd name="T107" fmla="*/ 872 h 3016"/>
                    <a:gd name="T108" fmla="*/ 28 w 1633"/>
                    <a:gd name="T109" fmla="*/ 663 h 3016"/>
                    <a:gd name="T110" fmla="*/ 65 w 1633"/>
                    <a:gd name="T111" fmla="*/ 489 h 3016"/>
                    <a:gd name="T112" fmla="*/ 109 w 1633"/>
                    <a:gd name="T113" fmla="*/ 347 h 3016"/>
                    <a:gd name="T114" fmla="*/ 166 w 1633"/>
                    <a:gd name="T115" fmla="*/ 238 h 3016"/>
                    <a:gd name="T116" fmla="*/ 228 w 1633"/>
                    <a:gd name="T117" fmla="*/ 146 h 3016"/>
                    <a:gd name="T118" fmla="*/ 361 w 1633"/>
                    <a:gd name="T119" fmla="*/ 38 h 3016"/>
                    <a:gd name="T120" fmla="*/ 415 w 1633"/>
                    <a:gd name="T121" fmla="*/ 18 h 3016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76 w 10000"/>
                    <a:gd name="connsiteY16" fmla="*/ 3156 h 10000"/>
                    <a:gd name="connsiteX17" fmla="*/ 10000 w 10000"/>
                    <a:gd name="connsiteY17" fmla="*/ 3733 h 10000"/>
                    <a:gd name="connsiteX18" fmla="*/ 9976 w 10000"/>
                    <a:gd name="connsiteY18" fmla="*/ 4211 h 10000"/>
                    <a:gd name="connsiteX19" fmla="*/ 9920 w 10000"/>
                    <a:gd name="connsiteY19" fmla="*/ 4748 h 10000"/>
                    <a:gd name="connsiteX20" fmla="*/ 9902 w 10000"/>
                    <a:gd name="connsiteY20" fmla="*/ 4834 h 10000"/>
                    <a:gd name="connsiteX21" fmla="*/ 9841 w 10000"/>
                    <a:gd name="connsiteY21" fmla="*/ 4924 h 10000"/>
                    <a:gd name="connsiteX22" fmla="*/ 9767 w 10000"/>
                    <a:gd name="connsiteY22" fmla="*/ 4997 h 10000"/>
                    <a:gd name="connsiteX23" fmla="*/ 9651 w 10000"/>
                    <a:gd name="connsiteY23" fmla="*/ 5073 h 10000"/>
                    <a:gd name="connsiteX24" fmla="*/ 9535 w 10000"/>
                    <a:gd name="connsiteY24" fmla="*/ 5119 h 10000"/>
                    <a:gd name="connsiteX25" fmla="*/ 9382 w 10000"/>
                    <a:gd name="connsiteY25" fmla="*/ 5162 h 10000"/>
                    <a:gd name="connsiteX26" fmla="*/ 9235 w 10000"/>
                    <a:gd name="connsiteY26" fmla="*/ 5192 h 10000"/>
                    <a:gd name="connsiteX27" fmla="*/ 9008 w 10000"/>
                    <a:gd name="connsiteY27" fmla="*/ 5192 h 10000"/>
                    <a:gd name="connsiteX28" fmla="*/ 8824 w 10000"/>
                    <a:gd name="connsiteY28" fmla="*/ 5176 h 10000"/>
                    <a:gd name="connsiteX29" fmla="*/ 8659 w 10000"/>
                    <a:gd name="connsiteY29" fmla="*/ 5149 h 10000"/>
                    <a:gd name="connsiteX30" fmla="*/ 8512 w 10000"/>
                    <a:gd name="connsiteY30" fmla="*/ 5103 h 10000"/>
                    <a:gd name="connsiteX31" fmla="*/ 8408 w 10000"/>
                    <a:gd name="connsiteY31" fmla="*/ 5046 h 10000"/>
                    <a:gd name="connsiteX32" fmla="*/ 8298 w 10000"/>
                    <a:gd name="connsiteY32" fmla="*/ 4970 h 10000"/>
                    <a:gd name="connsiteX33" fmla="*/ 8212 w 10000"/>
                    <a:gd name="connsiteY33" fmla="*/ 4877 h 10000"/>
                    <a:gd name="connsiteX34" fmla="*/ 8187 w 10000"/>
                    <a:gd name="connsiteY34" fmla="*/ 4791 h 10000"/>
                    <a:gd name="connsiteX35" fmla="*/ 8163 w 10000"/>
                    <a:gd name="connsiteY35" fmla="*/ 4692 h 10000"/>
                    <a:gd name="connsiteX36" fmla="*/ 8212 w 10000"/>
                    <a:gd name="connsiteY36" fmla="*/ 4181 h 10000"/>
                    <a:gd name="connsiteX37" fmla="*/ 8230 w 10000"/>
                    <a:gd name="connsiteY37" fmla="*/ 3733 h 10000"/>
                    <a:gd name="connsiteX38" fmla="*/ 8212 w 10000"/>
                    <a:gd name="connsiteY38" fmla="*/ 3352 h 10000"/>
                    <a:gd name="connsiteX39" fmla="*/ 8181 w 10000"/>
                    <a:gd name="connsiteY39" fmla="*/ 3004 h 10000"/>
                    <a:gd name="connsiteX40" fmla="*/ 8138 w 10000"/>
                    <a:gd name="connsiteY40" fmla="*/ 2689 h 10000"/>
                    <a:gd name="connsiteX41" fmla="*/ 8089 w 10000"/>
                    <a:gd name="connsiteY41" fmla="*/ 2414 h 10000"/>
                    <a:gd name="connsiteX42" fmla="*/ 8016 w 10000"/>
                    <a:gd name="connsiteY42" fmla="*/ 2162 h 10000"/>
                    <a:gd name="connsiteX43" fmla="*/ 7918 w 10000"/>
                    <a:gd name="connsiteY43" fmla="*/ 1940 h 10000"/>
                    <a:gd name="connsiteX44" fmla="*/ 7826 w 10000"/>
                    <a:gd name="connsiteY44" fmla="*/ 1757 h 10000"/>
                    <a:gd name="connsiteX45" fmla="*/ 7746 w 10000"/>
                    <a:gd name="connsiteY45" fmla="*/ 1621 h 10000"/>
                    <a:gd name="connsiteX46" fmla="*/ 7746 w 10000"/>
                    <a:gd name="connsiteY46" fmla="*/ 9297 h 10000"/>
                    <a:gd name="connsiteX47" fmla="*/ 7716 w 10000"/>
                    <a:gd name="connsiteY47" fmla="*/ 9443 h 10000"/>
                    <a:gd name="connsiteX48" fmla="*/ 7636 w 10000"/>
                    <a:gd name="connsiteY48" fmla="*/ 9569 h 10000"/>
                    <a:gd name="connsiteX49" fmla="*/ 7508 w 10000"/>
                    <a:gd name="connsiteY49" fmla="*/ 9698 h 10000"/>
                    <a:gd name="connsiteX50" fmla="*/ 7348 w 10000"/>
                    <a:gd name="connsiteY50" fmla="*/ 9801 h 10000"/>
                    <a:gd name="connsiteX51" fmla="*/ 7165 w 10000"/>
                    <a:gd name="connsiteY51" fmla="*/ 9881 h 10000"/>
                    <a:gd name="connsiteX52" fmla="*/ 6944 w 10000"/>
                    <a:gd name="connsiteY52" fmla="*/ 9957 h 10000"/>
                    <a:gd name="connsiteX53" fmla="*/ 6687 w 10000"/>
                    <a:gd name="connsiteY53" fmla="*/ 9987 h 10000"/>
                    <a:gd name="connsiteX54" fmla="*/ 6424 w 10000"/>
                    <a:gd name="connsiteY54" fmla="*/ 10000 h 10000"/>
                    <a:gd name="connsiteX55" fmla="*/ 6160 w 10000"/>
                    <a:gd name="connsiteY55" fmla="*/ 9987 h 10000"/>
                    <a:gd name="connsiteX56" fmla="*/ 5915 w 10000"/>
                    <a:gd name="connsiteY56" fmla="*/ 9957 h 10000"/>
                    <a:gd name="connsiteX57" fmla="*/ 5707 w 10000"/>
                    <a:gd name="connsiteY57" fmla="*/ 9884 h 10000"/>
                    <a:gd name="connsiteX58" fmla="*/ 5493 w 10000"/>
                    <a:gd name="connsiteY58" fmla="*/ 9801 h 10000"/>
                    <a:gd name="connsiteX59" fmla="*/ 5328 w 10000"/>
                    <a:gd name="connsiteY59" fmla="*/ 9695 h 10000"/>
                    <a:gd name="connsiteX60" fmla="*/ 5230 w 10000"/>
                    <a:gd name="connsiteY60" fmla="*/ 9569 h 10000"/>
                    <a:gd name="connsiteX61" fmla="*/ 5150 w 10000"/>
                    <a:gd name="connsiteY61" fmla="*/ 9443 h 10000"/>
                    <a:gd name="connsiteX62" fmla="*/ 5119 w 10000"/>
                    <a:gd name="connsiteY62" fmla="*/ 9300 h 10000"/>
                    <a:gd name="connsiteX63" fmla="*/ 5119 w 10000"/>
                    <a:gd name="connsiteY63" fmla="*/ 4559 h 10000"/>
                    <a:gd name="connsiteX64" fmla="*/ 4856 w 10000"/>
                    <a:gd name="connsiteY64" fmla="*/ 4559 h 10000"/>
                    <a:gd name="connsiteX65" fmla="*/ 4856 w 10000"/>
                    <a:gd name="connsiteY65" fmla="*/ 9297 h 10000"/>
                    <a:gd name="connsiteX66" fmla="*/ 4825 w 10000"/>
                    <a:gd name="connsiteY66" fmla="*/ 9436 h 10000"/>
                    <a:gd name="connsiteX67" fmla="*/ 4776 w 10000"/>
                    <a:gd name="connsiteY67" fmla="*/ 9566 h 10000"/>
                    <a:gd name="connsiteX68" fmla="*/ 4636 w 10000"/>
                    <a:gd name="connsiteY68" fmla="*/ 9698 h 10000"/>
                    <a:gd name="connsiteX69" fmla="*/ 4483 w 10000"/>
                    <a:gd name="connsiteY69" fmla="*/ 9801 h 10000"/>
                    <a:gd name="connsiteX70" fmla="*/ 4293 w 10000"/>
                    <a:gd name="connsiteY70" fmla="*/ 9884 h 10000"/>
                    <a:gd name="connsiteX71" fmla="*/ 4054 w 10000"/>
                    <a:gd name="connsiteY71" fmla="*/ 9957 h 10000"/>
                    <a:gd name="connsiteX72" fmla="*/ 3809 w 10000"/>
                    <a:gd name="connsiteY72" fmla="*/ 9987 h 10000"/>
                    <a:gd name="connsiteX73" fmla="*/ 3552 w 10000"/>
                    <a:gd name="connsiteY73" fmla="*/ 10000 h 10000"/>
                    <a:gd name="connsiteX74" fmla="*/ 3295 w 10000"/>
                    <a:gd name="connsiteY74" fmla="*/ 9987 h 10000"/>
                    <a:gd name="connsiteX75" fmla="*/ 3050 w 10000"/>
                    <a:gd name="connsiteY75" fmla="*/ 9957 h 10000"/>
                    <a:gd name="connsiteX76" fmla="*/ 2811 w 10000"/>
                    <a:gd name="connsiteY76" fmla="*/ 9884 h 10000"/>
                    <a:gd name="connsiteX77" fmla="*/ 2627 w 10000"/>
                    <a:gd name="connsiteY77" fmla="*/ 9801 h 10000"/>
                    <a:gd name="connsiteX78" fmla="*/ 2468 w 10000"/>
                    <a:gd name="connsiteY78" fmla="*/ 9698 h 10000"/>
                    <a:gd name="connsiteX79" fmla="*/ 2333 w 10000"/>
                    <a:gd name="connsiteY79" fmla="*/ 9566 h 10000"/>
                    <a:gd name="connsiteX80" fmla="*/ 2278 w 10000"/>
                    <a:gd name="connsiteY80" fmla="*/ 9436 h 10000"/>
                    <a:gd name="connsiteX81" fmla="*/ 2254 w 10000"/>
                    <a:gd name="connsiteY81" fmla="*/ 9300 h 10000"/>
                    <a:gd name="connsiteX82" fmla="*/ 2254 w 10000"/>
                    <a:gd name="connsiteY82" fmla="*/ 1588 h 10000"/>
                    <a:gd name="connsiteX83" fmla="*/ 2180 w 10000"/>
                    <a:gd name="connsiteY83" fmla="*/ 1704 h 10000"/>
                    <a:gd name="connsiteX84" fmla="*/ 2082 w 10000"/>
                    <a:gd name="connsiteY84" fmla="*/ 1936 h 10000"/>
                    <a:gd name="connsiteX85" fmla="*/ 1960 w 10000"/>
                    <a:gd name="connsiteY85" fmla="*/ 2202 h 10000"/>
                    <a:gd name="connsiteX86" fmla="*/ 1886 w 10000"/>
                    <a:gd name="connsiteY86" fmla="*/ 2517 h 10000"/>
                    <a:gd name="connsiteX87" fmla="*/ 1813 w 10000"/>
                    <a:gd name="connsiteY87" fmla="*/ 2875 h 10000"/>
                    <a:gd name="connsiteX88" fmla="*/ 1764 w 10000"/>
                    <a:gd name="connsiteY88" fmla="*/ 3273 h 10000"/>
                    <a:gd name="connsiteX89" fmla="*/ 1764 w 10000"/>
                    <a:gd name="connsiteY89" fmla="*/ 4184 h 10000"/>
                    <a:gd name="connsiteX90" fmla="*/ 1813 w 10000"/>
                    <a:gd name="connsiteY90" fmla="*/ 4685 h 10000"/>
                    <a:gd name="connsiteX91" fmla="*/ 1813 w 10000"/>
                    <a:gd name="connsiteY91" fmla="*/ 4791 h 10000"/>
                    <a:gd name="connsiteX92" fmla="*/ 1709 w 10000"/>
                    <a:gd name="connsiteY92" fmla="*/ 4967 h 10000"/>
                    <a:gd name="connsiteX93" fmla="*/ 1592 w 10000"/>
                    <a:gd name="connsiteY93" fmla="*/ 5046 h 10000"/>
                    <a:gd name="connsiteX94" fmla="*/ 1451 w 10000"/>
                    <a:gd name="connsiteY94" fmla="*/ 5103 h 10000"/>
                    <a:gd name="connsiteX95" fmla="*/ 1317 w 10000"/>
                    <a:gd name="connsiteY95" fmla="*/ 5149 h 10000"/>
                    <a:gd name="connsiteX96" fmla="*/ 1151 w 10000"/>
                    <a:gd name="connsiteY96" fmla="*/ 5176 h 10000"/>
                    <a:gd name="connsiteX97" fmla="*/ 986 w 10000"/>
                    <a:gd name="connsiteY97" fmla="*/ 5192 h 10000"/>
                    <a:gd name="connsiteX98" fmla="*/ 772 w 10000"/>
                    <a:gd name="connsiteY98" fmla="*/ 5192 h 10000"/>
                    <a:gd name="connsiteX99" fmla="*/ 600 w 10000"/>
                    <a:gd name="connsiteY99" fmla="*/ 5162 h 10000"/>
                    <a:gd name="connsiteX100" fmla="*/ 325 w 10000"/>
                    <a:gd name="connsiteY100" fmla="*/ 5076 h 10000"/>
                    <a:gd name="connsiteX101" fmla="*/ 208 w 10000"/>
                    <a:gd name="connsiteY101" fmla="*/ 4997 h 10000"/>
                    <a:gd name="connsiteX102" fmla="*/ 129 w 10000"/>
                    <a:gd name="connsiteY102" fmla="*/ 4924 h 10000"/>
                    <a:gd name="connsiteX103" fmla="*/ 73 w 10000"/>
                    <a:gd name="connsiteY103" fmla="*/ 4834 h 10000"/>
                    <a:gd name="connsiteX104" fmla="*/ 49 w 10000"/>
                    <a:gd name="connsiteY104" fmla="*/ 4748 h 10000"/>
                    <a:gd name="connsiteX105" fmla="*/ 0 w 10000"/>
                    <a:gd name="connsiteY105" fmla="*/ 4214 h 10000"/>
                    <a:gd name="connsiteX106" fmla="*/ 0 w 10000"/>
                    <a:gd name="connsiteY106" fmla="*/ 3296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38 w 10000"/>
                    <a:gd name="connsiteY41" fmla="*/ 2689 h 10000"/>
                    <a:gd name="connsiteX42" fmla="*/ 8089 w 10000"/>
                    <a:gd name="connsiteY42" fmla="*/ 2414 h 10000"/>
                    <a:gd name="connsiteX43" fmla="*/ 8016 w 10000"/>
                    <a:gd name="connsiteY43" fmla="*/ 2162 h 10000"/>
                    <a:gd name="connsiteX44" fmla="*/ 7918 w 10000"/>
                    <a:gd name="connsiteY44" fmla="*/ 1940 h 10000"/>
                    <a:gd name="connsiteX45" fmla="*/ 7826 w 10000"/>
                    <a:gd name="connsiteY45" fmla="*/ 1757 h 10000"/>
                    <a:gd name="connsiteX46" fmla="*/ 7746 w 10000"/>
                    <a:gd name="connsiteY46" fmla="*/ 1621 h 10000"/>
                    <a:gd name="connsiteX47" fmla="*/ 7746 w 10000"/>
                    <a:gd name="connsiteY47" fmla="*/ 9297 h 10000"/>
                    <a:gd name="connsiteX48" fmla="*/ 7716 w 10000"/>
                    <a:gd name="connsiteY48" fmla="*/ 9443 h 10000"/>
                    <a:gd name="connsiteX49" fmla="*/ 7636 w 10000"/>
                    <a:gd name="connsiteY49" fmla="*/ 9569 h 10000"/>
                    <a:gd name="connsiteX50" fmla="*/ 7508 w 10000"/>
                    <a:gd name="connsiteY50" fmla="*/ 9698 h 10000"/>
                    <a:gd name="connsiteX51" fmla="*/ 7348 w 10000"/>
                    <a:gd name="connsiteY51" fmla="*/ 9801 h 10000"/>
                    <a:gd name="connsiteX52" fmla="*/ 7165 w 10000"/>
                    <a:gd name="connsiteY52" fmla="*/ 9881 h 10000"/>
                    <a:gd name="connsiteX53" fmla="*/ 6944 w 10000"/>
                    <a:gd name="connsiteY53" fmla="*/ 9957 h 10000"/>
                    <a:gd name="connsiteX54" fmla="*/ 6687 w 10000"/>
                    <a:gd name="connsiteY54" fmla="*/ 9987 h 10000"/>
                    <a:gd name="connsiteX55" fmla="*/ 6424 w 10000"/>
                    <a:gd name="connsiteY55" fmla="*/ 10000 h 10000"/>
                    <a:gd name="connsiteX56" fmla="*/ 6160 w 10000"/>
                    <a:gd name="connsiteY56" fmla="*/ 9987 h 10000"/>
                    <a:gd name="connsiteX57" fmla="*/ 5915 w 10000"/>
                    <a:gd name="connsiteY57" fmla="*/ 9957 h 10000"/>
                    <a:gd name="connsiteX58" fmla="*/ 5707 w 10000"/>
                    <a:gd name="connsiteY58" fmla="*/ 9884 h 10000"/>
                    <a:gd name="connsiteX59" fmla="*/ 5493 w 10000"/>
                    <a:gd name="connsiteY59" fmla="*/ 9801 h 10000"/>
                    <a:gd name="connsiteX60" fmla="*/ 5328 w 10000"/>
                    <a:gd name="connsiteY60" fmla="*/ 9695 h 10000"/>
                    <a:gd name="connsiteX61" fmla="*/ 5230 w 10000"/>
                    <a:gd name="connsiteY61" fmla="*/ 9569 h 10000"/>
                    <a:gd name="connsiteX62" fmla="*/ 5150 w 10000"/>
                    <a:gd name="connsiteY62" fmla="*/ 9443 h 10000"/>
                    <a:gd name="connsiteX63" fmla="*/ 5119 w 10000"/>
                    <a:gd name="connsiteY63" fmla="*/ 9300 h 10000"/>
                    <a:gd name="connsiteX64" fmla="*/ 5119 w 10000"/>
                    <a:gd name="connsiteY64" fmla="*/ 4559 h 10000"/>
                    <a:gd name="connsiteX65" fmla="*/ 4856 w 10000"/>
                    <a:gd name="connsiteY65" fmla="*/ 4559 h 10000"/>
                    <a:gd name="connsiteX66" fmla="*/ 4856 w 10000"/>
                    <a:gd name="connsiteY66" fmla="*/ 9297 h 10000"/>
                    <a:gd name="connsiteX67" fmla="*/ 4825 w 10000"/>
                    <a:gd name="connsiteY67" fmla="*/ 9436 h 10000"/>
                    <a:gd name="connsiteX68" fmla="*/ 4776 w 10000"/>
                    <a:gd name="connsiteY68" fmla="*/ 9566 h 10000"/>
                    <a:gd name="connsiteX69" fmla="*/ 4636 w 10000"/>
                    <a:gd name="connsiteY69" fmla="*/ 9698 h 10000"/>
                    <a:gd name="connsiteX70" fmla="*/ 4483 w 10000"/>
                    <a:gd name="connsiteY70" fmla="*/ 9801 h 10000"/>
                    <a:gd name="connsiteX71" fmla="*/ 4293 w 10000"/>
                    <a:gd name="connsiteY71" fmla="*/ 9884 h 10000"/>
                    <a:gd name="connsiteX72" fmla="*/ 4054 w 10000"/>
                    <a:gd name="connsiteY72" fmla="*/ 9957 h 10000"/>
                    <a:gd name="connsiteX73" fmla="*/ 3809 w 10000"/>
                    <a:gd name="connsiteY73" fmla="*/ 9987 h 10000"/>
                    <a:gd name="connsiteX74" fmla="*/ 3552 w 10000"/>
                    <a:gd name="connsiteY74" fmla="*/ 10000 h 10000"/>
                    <a:gd name="connsiteX75" fmla="*/ 3295 w 10000"/>
                    <a:gd name="connsiteY75" fmla="*/ 9987 h 10000"/>
                    <a:gd name="connsiteX76" fmla="*/ 3050 w 10000"/>
                    <a:gd name="connsiteY76" fmla="*/ 9957 h 10000"/>
                    <a:gd name="connsiteX77" fmla="*/ 2811 w 10000"/>
                    <a:gd name="connsiteY77" fmla="*/ 9884 h 10000"/>
                    <a:gd name="connsiteX78" fmla="*/ 2627 w 10000"/>
                    <a:gd name="connsiteY78" fmla="*/ 9801 h 10000"/>
                    <a:gd name="connsiteX79" fmla="*/ 2468 w 10000"/>
                    <a:gd name="connsiteY79" fmla="*/ 9698 h 10000"/>
                    <a:gd name="connsiteX80" fmla="*/ 2333 w 10000"/>
                    <a:gd name="connsiteY80" fmla="*/ 9566 h 10000"/>
                    <a:gd name="connsiteX81" fmla="*/ 2278 w 10000"/>
                    <a:gd name="connsiteY81" fmla="*/ 9436 h 10000"/>
                    <a:gd name="connsiteX82" fmla="*/ 2254 w 10000"/>
                    <a:gd name="connsiteY82" fmla="*/ 9300 h 10000"/>
                    <a:gd name="connsiteX83" fmla="*/ 2254 w 10000"/>
                    <a:gd name="connsiteY83" fmla="*/ 1588 h 10000"/>
                    <a:gd name="connsiteX84" fmla="*/ 2180 w 10000"/>
                    <a:gd name="connsiteY84" fmla="*/ 1704 h 10000"/>
                    <a:gd name="connsiteX85" fmla="*/ 2082 w 10000"/>
                    <a:gd name="connsiteY85" fmla="*/ 1936 h 10000"/>
                    <a:gd name="connsiteX86" fmla="*/ 1960 w 10000"/>
                    <a:gd name="connsiteY86" fmla="*/ 2202 h 10000"/>
                    <a:gd name="connsiteX87" fmla="*/ 1886 w 10000"/>
                    <a:gd name="connsiteY87" fmla="*/ 2517 h 10000"/>
                    <a:gd name="connsiteX88" fmla="*/ 1813 w 10000"/>
                    <a:gd name="connsiteY88" fmla="*/ 2875 h 10000"/>
                    <a:gd name="connsiteX89" fmla="*/ 1764 w 10000"/>
                    <a:gd name="connsiteY89" fmla="*/ 3273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0 w 10000"/>
                    <a:gd name="connsiteY107" fmla="*/ 3296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42 w 9984"/>
                    <a:gd name="connsiteY0" fmla="*/ 0 h 10000"/>
                    <a:gd name="connsiteX1" fmla="*/ 7002 w 9984"/>
                    <a:gd name="connsiteY1" fmla="*/ 0 h 10000"/>
                    <a:gd name="connsiteX2" fmla="*/ 7130 w 9984"/>
                    <a:gd name="connsiteY2" fmla="*/ 17 h 10000"/>
                    <a:gd name="connsiteX3" fmla="*/ 7412 w 9984"/>
                    <a:gd name="connsiteY3" fmla="*/ 56 h 10000"/>
                    <a:gd name="connsiteX4" fmla="*/ 7590 w 9984"/>
                    <a:gd name="connsiteY4" fmla="*/ 86 h 10000"/>
                    <a:gd name="connsiteX5" fmla="*/ 7749 w 9984"/>
                    <a:gd name="connsiteY5" fmla="*/ 126 h 10000"/>
                    <a:gd name="connsiteX6" fmla="*/ 8031 w 9984"/>
                    <a:gd name="connsiteY6" fmla="*/ 212 h 10000"/>
                    <a:gd name="connsiteX7" fmla="*/ 8306 w 9984"/>
                    <a:gd name="connsiteY7" fmla="*/ 332 h 10000"/>
                    <a:gd name="connsiteX8" fmla="*/ 8594 w 9984"/>
                    <a:gd name="connsiteY8" fmla="*/ 484 h 10000"/>
                    <a:gd name="connsiteX9" fmla="*/ 8833 w 9984"/>
                    <a:gd name="connsiteY9" fmla="*/ 676 h 10000"/>
                    <a:gd name="connsiteX10" fmla="*/ 9090 w 9984"/>
                    <a:gd name="connsiteY10" fmla="*/ 892 h 10000"/>
                    <a:gd name="connsiteX11" fmla="*/ 9286 w 9984"/>
                    <a:gd name="connsiteY11" fmla="*/ 1151 h 10000"/>
                    <a:gd name="connsiteX12" fmla="*/ 9488 w 9984"/>
                    <a:gd name="connsiteY12" fmla="*/ 1459 h 10000"/>
                    <a:gd name="connsiteX13" fmla="*/ 9659 w 9984"/>
                    <a:gd name="connsiteY13" fmla="*/ 1797 h 10000"/>
                    <a:gd name="connsiteX14" fmla="*/ 9782 w 9984"/>
                    <a:gd name="connsiteY14" fmla="*/ 2198 h 10000"/>
                    <a:gd name="connsiteX15" fmla="*/ 9886 w 9984"/>
                    <a:gd name="connsiteY15" fmla="*/ 2649 h 10000"/>
                    <a:gd name="connsiteX16" fmla="*/ 9904 w 9984"/>
                    <a:gd name="connsiteY16" fmla="*/ 2838 h 10000"/>
                    <a:gd name="connsiteX17" fmla="*/ 9960 w 9984"/>
                    <a:gd name="connsiteY17" fmla="*/ 3156 h 10000"/>
                    <a:gd name="connsiteX18" fmla="*/ 9984 w 9984"/>
                    <a:gd name="connsiteY18" fmla="*/ 3733 h 10000"/>
                    <a:gd name="connsiteX19" fmla="*/ 9960 w 9984"/>
                    <a:gd name="connsiteY19" fmla="*/ 4211 h 10000"/>
                    <a:gd name="connsiteX20" fmla="*/ 9904 w 9984"/>
                    <a:gd name="connsiteY20" fmla="*/ 4748 h 10000"/>
                    <a:gd name="connsiteX21" fmla="*/ 9886 w 9984"/>
                    <a:gd name="connsiteY21" fmla="*/ 4834 h 10000"/>
                    <a:gd name="connsiteX22" fmla="*/ 9825 w 9984"/>
                    <a:gd name="connsiteY22" fmla="*/ 4924 h 10000"/>
                    <a:gd name="connsiteX23" fmla="*/ 9751 w 9984"/>
                    <a:gd name="connsiteY23" fmla="*/ 4997 h 10000"/>
                    <a:gd name="connsiteX24" fmla="*/ 9635 w 9984"/>
                    <a:gd name="connsiteY24" fmla="*/ 5073 h 10000"/>
                    <a:gd name="connsiteX25" fmla="*/ 9519 w 9984"/>
                    <a:gd name="connsiteY25" fmla="*/ 5119 h 10000"/>
                    <a:gd name="connsiteX26" fmla="*/ 9366 w 9984"/>
                    <a:gd name="connsiteY26" fmla="*/ 5162 h 10000"/>
                    <a:gd name="connsiteX27" fmla="*/ 9219 w 9984"/>
                    <a:gd name="connsiteY27" fmla="*/ 5192 h 10000"/>
                    <a:gd name="connsiteX28" fmla="*/ 8992 w 9984"/>
                    <a:gd name="connsiteY28" fmla="*/ 5192 h 10000"/>
                    <a:gd name="connsiteX29" fmla="*/ 8808 w 9984"/>
                    <a:gd name="connsiteY29" fmla="*/ 5176 h 10000"/>
                    <a:gd name="connsiteX30" fmla="*/ 8643 w 9984"/>
                    <a:gd name="connsiteY30" fmla="*/ 5149 h 10000"/>
                    <a:gd name="connsiteX31" fmla="*/ 8496 w 9984"/>
                    <a:gd name="connsiteY31" fmla="*/ 5103 h 10000"/>
                    <a:gd name="connsiteX32" fmla="*/ 8392 w 9984"/>
                    <a:gd name="connsiteY32" fmla="*/ 5046 h 10000"/>
                    <a:gd name="connsiteX33" fmla="*/ 8282 w 9984"/>
                    <a:gd name="connsiteY33" fmla="*/ 4970 h 10000"/>
                    <a:gd name="connsiteX34" fmla="*/ 8196 w 9984"/>
                    <a:gd name="connsiteY34" fmla="*/ 4877 h 10000"/>
                    <a:gd name="connsiteX35" fmla="*/ 8171 w 9984"/>
                    <a:gd name="connsiteY35" fmla="*/ 4791 h 10000"/>
                    <a:gd name="connsiteX36" fmla="*/ 8147 w 9984"/>
                    <a:gd name="connsiteY36" fmla="*/ 4692 h 10000"/>
                    <a:gd name="connsiteX37" fmla="*/ 8196 w 9984"/>
                    <a:gd name="connsiteY37" fmla="*/ 4181 h 10000"/>
                    <a:gd name="connsiteX38" fmla="*/ 8214 w 9984"/>
                    <a:gd name="connsiteY38" fmla="*/ 3733 h 10000"/>
                    <a:gd name="connsiteX39" fmla="*/ 8196 w 9984"/>
                    <a:gd name="connsiteY39" fmla="*/ 3352 h 10000"/>
                    <a:gd name="connsiteX40" fmla="*/ 8165 w 9984"/>
                    <a:gd name="connsiteY40" fmla="*/ 3004 h 10000"/>
                    <a:gd name="connsiteX41" fmla="*/ 8141 w 9984"/>
                    <a:gd name="connsiteY41" fmla="*/ 2863 h 10000"/>
                    <a:gd name="connsiteX42" fmla="*/ 8122 w 9984"/>
                    <a:gd name="connsiteY42" fmla="*/ 2689 h 10000"/>
                    <a:gd name="connsiteX43" fmla="*/ 8073 w 9984"/>
                    <a:gd name="connsiteY43" fmla="*/ 2414 h 10000"/>
                    <a:gd name="connsiteX44" fmla="*/ 8000 w 9984"/>
                    <a:gd name="connsiteY44" fmla="*/ 2162 h 10000"/>
                    <a:gd name="connsiteX45" fmla="*/ 7902 w 9984"/>
                    <a:gd name="connsiteY45" fmla="*/ 1940 h 10000"/>
                    <a:gd name="connsiteX46" fmla="*/ 7810 w 9984"/>
                    <a:gd name="connsiteY46" fmla="*/ 1757 h 10000"/>
                    <a:gd name="connsiteX47" fmla="*/ 7730 w 9984"/>
                    <a:gd name="connsiteY47" fmla="*/ 1621 h 10000"/>
                    <a:gd name="connsiteX48" fmla="*/ 7730 w 9984"/>
                    <a:gd name="connsiteY48" fmla="*/ 9297 h 10000"/>
                    <a:gd name="connsiteX49" fmla="*/ 7700 w 9984"/>
                    <a:gd name="connsiteY49" fmla="*/ 9443 h 10000"/>
                    <a:gd name="connsiteX50" fmla="*/ 7620 w 9984"/>
                    <a:gd name="connsiteY50" fmla="*/ 9569 h 10000"/>
                    <a:gd name="connsiteX51" fmla="*/ 7492 w 9984"/>
                    <a:gd name="connsiteY51" fmla="*/ 9698 h 10000"/>
                    <a:gd name="connsiteX52" fmla="*/ 7332 w 9984"/>
                    <a:gd name="connsiteY52" fmla="*/ 9801 h 10000"/>
                    <a:gd name="connsiteX53" fmla="*/ 7149 w 9984"/>
                    <a:gd name="connsiteY53" fmla="*/ 9881 h 10000"/>
                    <a:gd name="connsiteX54" fmla="*/ 6928 w 9984"/>
                    <a:gd name="connsiteY54" fmla="*/ 9957 h 10000"/>
                    <a:gd name="connsiteX55" fmla="*/ 6671 w 9984"/>
                    <a:gd name="connsiteY55" fmla="*/ 9987 h 10000"/>
                    <a:gd name="connsiteX56" fmla="*/ 6408 w 9984"/>
                    <a:gd name="connsiteY56" fmla="*/ 10000 h 10000"/>
                    <a:gd name="connsiteX57" fmla="*/ 6144 w 9984"/>
                    <a:gd name="connsiteY57" fmla="*/ 9987 h 10000"/>
                    <a:gd name="connsiteX58" fmla="*/ 5899 w 9984"/>
                    <a:gd name="connsiteY58" fmla="*/ 9957 h 10000"/>
                    <a:gd name="connsiteX59" fmla="*/ 5691 w 9984"/>
                    <a:gd name="connsiteY59" fmla="*/ 9884 h 10000"/>
                    <a:gd name="connsiteX60" fmla="*/ 5477 w 9984"/>
                    <a:gd name="connsiteY60" fmla="*/ 9801 h 10000"/>
                    <a:gd name="connsiteX61" fmla="*/ 5312 w 9984"/>
                    <a:gd name="connsiteY61" fmla="*/ 9695 h 10000"/>
                    <a:gd name="connsiteX62" fmla="*/ 5214 w 9984"/>
                    <a:gd name="connsiteY62" fmla="*/ 9569 h 10000"/>
                    <a:gd name="connsiteX63" fmla="*/ 5134 w 9984"/>
                    <a:gd name="connsiteY63" fmla="*/ 9443 h 10000"/>
                    <a:gd name="connsiteX64" fmla="*/ 5103 w 9984"/>
                    <a:gd name="connsiteY64" fmla="*/ 9300 h 10000"/>
                    <a:gd name="connsiteX65" fmla="*/ 5103 w 9984"/>
                    <a:gd name="connsiteY65" fmla="*/ 4559 h 10000"/>
                    <a:gd name="connsiteX66" fmla="*/ 4840 w 9984"/>
                    <a:gd name="connsiteY66" fmla="*/ 4559 h 10000"/>
                    <a:gd name="connsiteX67" fmla="*/ 4840 w 9984"/>
                    <a:gd name="connsiteY67" fmla="*/ 9297 h 10000"/>
                    <a:gd name="connsiteX68" fmla="*/ 4809 w 9984"/>
                    <a:gd name="connsiteY68" fmla="*/ 9436 h 10000"/>
                    <a:gd name="connsiteX69" fmla="*/ 4760 w 9984"/>
                    <a:gd name="connsiteY69" fmla="*/ 9566 h 10000"/>
                    <a:gd name="connsiteX70" fmla="*/ 4620 w 9984"/>
                    <a:gd name="connsiteY70" fmla="*/ 9698 h 10000"/>
                    <a:gd name="connsiteX71" fmla="*/ 4467 w 9984"/>
                    <a:gd name="connsiteY71" fmla="*/ 9801 h 10000"/>
                    <a:gd name="connsiteX72" fmla="*/ 4277 w 9984"/>
                    <a:gd name="connsiteY72" fmla="*/ 9884 h 10000"/>
                    <a:gd name="connsiteX73" fmla="*/ 4038 w 9984"/>
                    <a:gd name="connsiteY73" fmla="*/ 9957 h 10000"/>
                    <a:gd name="connsiteX74" fmla="*/ 3793 w 9984"/>
                    <a:gd name="connsiteY74" fmla="*/ 9987 h 10000"/>
                    <a:gd name="connsiteX75" fmla="*/ 3536 w 9984"/>
                    <a:gd name="connsiteY75" fmla="*/ 10000 h 10000"/>
                    <a:gd name="connsiteX76" fmla="*/ 3279 w 9984"/>
                    <a:gd name="connsiteY76" fmla="*/ 9987 h 10000"/>
                    <a:gd name="connsiteX77" fmla="*/ 3034 w 9984"/>
                    <a:gd name="connsiteY77" fmla="*/ 9957 h 10000"/>
                    <a:gd name="connsiteX78" fmla="*/ 2795 w 9984"/>
                    <a:gd name="connsiteY78" fmla="*/ 9884 h 10000"/>
                    <a:gd name="connsiteX79" fmla="*/ 2611 w 9984"/>
                    <a:gd name="connsiteY79" fmla="*/ 9801 h 10000"/>
                    <a:gd name="connsiteX80" fmla="*/ 2452 w 9984"/>
                    <a:gd name="connsiteY80" fmla="*/ 9698 h 10000"/>
                    <a:gd name="connsiteX81" fmla="*/ 2317 w 9984"/>
                    <a:gd name="connsiteY81" fmla="*/ 9566 h 10000"/>
                    <a:gd name="connsiteX82" fmla="*/ 2262 w 9984"/>
                    <a:gd name="connsiteY82" fmla="*/ 9436 h 10000"/>
                    <a:gd name="connsiteX83" fmla="*/ 2238 w 9984"/>
                    <a:gd name="connsiteY83" fmla="*/ 9300 h 10000"/>
                    <a:gd name="connsiteX84" fmla="*/ 2238 w 9984"/>
                    <a:gd name="connsiteY84" fmla="*/ 1588 h 10000"/>
                    <a:gd name="connsiteX85" fmla="*/ 2164 w 9984"/>
                    <a:gd name="connsiteY85" fmla="*/ 1704 h 10000"/>
                    <a:gd name="connsiteX86" fmla="*/ 2066 w 9984"/>
                    <a:gd name="connsiteY86" fmla="*/ 1936 h 10000"/>
                    <a:gd name="connsiteX87" fmla="*/ 1944 w 9984"/>
                    <a:gd name="connsiteY87" fmla="*/ 2202 h 10000"/>
                    <a:gd name="connsiteX88" fmla="*/ 1870 w 9984"/>
                    <a:gd name="connsiteY88" fmla="*/ 2517 h 10000"/>
                    <a:gd name="connsiteX89" fmla="*/ 1797 w 9984"/>
                    <a:gd name="connsiteY89" fmla="*/ 2875 h 10000"/>
                    <a:gd name="connsiteX90" fmla="*/ 1748 w 9984"/>
                    <a:gd name="connsiteY90" fmla="*/ 4184 h 10000"/>
                    <a:gd name="connsiteX91" fmla="*/ 1797 w 9984"/>
                    <a:gd name="connsiteY91" fmla="*/ 4685 h 10000"/>
                    <a:gd name="connsiteX92" fmla="*/ 1797 w 9984"/>
                    <a:gd name="connsiteY92" fmla="*/ 4791 h 10000"/>
                    <a:gd name="connsiteX93" fmla="*/ 1693 w 9984"/>
                    <a:gd name="connsiteY93" fmla="*/ 4967 h 10000"/>
                    <a:gd name="connsiteX94" fmla="*/ 1576 w 9984"/>
                    <a:gd name="connsiteY94" fmla="*/ 5046 h 10000"/>
                    <a:gd name="connsiteX95" fmla="*/ 1435 w 9984"/>
                    <a:gd name="connsiteY95" fmla="*/ 5103 h 10000"/>
                    <a:gd name="connsiteX96" fmla="*/ 1301 w 9984"/>
                    <a:gd name="connsiteY96" fmla="*/ 5149 h 10000"/>
                    <a:gd name="connsiteX97" fmla="*/ 1135 w 9984"/>
                    <a:gd name="connsiteY97" fmla="*/ 5176 h 10000"/>
                    <a:gd name="connsiteX98" fmla="*/ 970 w 9984"/>
                    <a:gd name="connsiteY98" fmla="*/ 5192 h 10000"/>
                    <a:gd name="connsiteX99" fmla="*/ 756 w 9984"/>
                    <a:gd name="connsiteY99" fmla="*/ 5192 h 10000"/>
                    <a:gd name="connsiteX100" fmla="*/ 584 w 9984"/>
                    <a:gd name="connsiteY100" fmla="*/ 5162 h 10000"/>
                    <a:gd name="connsiteX101" fmla="*/ 309 w 9984"/>
                    <a:gd name="connsiteY101" fmla="*/ 5076 h 10000"/>
                    <a:gd name="connsiteX102" fmla="*/ 192 w 9984"/>
                    <a:gd name="connsiteY102" fmla="*/ 4997 h 10000"/>
                    <a:gd name="connsiteX103" fmla="*/ 113 w 9984"/>
                    <a:gd name="connsiteY103" fmla="*/ 4924 h 10000"/>
                    <a:gd name="connsiteX104" fmla="*/ 57 w 9984"/>
                    <a:gd name="connsiteY104" fmla="*/ 4834 h 10000"/>
                    <a:gd name="connsiteX105" fmla="*/ 33 w 9984"/>
                    <a:gd name="connsiteY105" fmla="*/ 4748 h 10000"/>
                    <a:gd name="connsiteX106" fmla="*/ 2 w 9984"/>
                    <a:gd name="connsiteY106" fmla="*/ 2849 h 10000"/>
                    <a:gd name="connsiteX107" fmla="*/ 82 w 9984"/>
                    <a:gd name="connsiteY107" fmla="*/ 2533 h 10000"/>
                    <a:gd name="connsiteX108" fmla="*/ 155 w 9984"/>
                    <a:gd name="connsiteY108" fmla="*/ 2198 h 10000"/>
                    <a:gd name="connsiteX109" fmla="*/ 253 w 9984"/>
                    <a:gd name="connsiteY109" fmla="*/ 1890 h 10000"/>
                    <a:gd name="connsiteX110" fmla="*/ 382 w 9984"/>
                    <a:gd name="connsiteY110" fmla="*/ 1621 h 10000"/>
                    <a:gd name="connsiteX111" fmla="*/ 505 w 9984"/>
                    <a:gd name="connsiteY111" fmla="*/ 1379 h 10000"/>
                    <a:gd name="connsiteX112" fmla="*/ 651 w 9984"/>
                    <a:gd name="connsiteY112" fmla="*/ 1151 h 10000"/>
                    <a:gd name="connsiteX113" fmla="*/ 829 w 9984"/>
                    <a:gd name="connsiteY113" fmla="*/ 958 h 10000"/>
                    <a:gd name="connsiteX114" fmla="*/ 1001 w 9984"/>
                    <a:gd name="connsiteY114" fmla="*/ 789 h 10000"/>
                    <a:gd name="connsiteX115" fmla="*/ 1178 w 9984"/>
                    <a:gd name="connsiteY115" fmla="*/ 620 h 10000"/>
                    <a:gd name="connsiteX116" fmla="*/ 1380 w 9984"/>
                    <a:gd name="connsiteY116" fmla="*/ 484 h 10000"/>
                    <a:gd name="connsiteX117" fmla="*/ 1784 w 9984"/>
                    <a:gd name="connsiteY117" fmla="*/ 265 h 10000"/>
                    <a:gd name="connsiteX118" fmla="*/ 2195 w 9984"/>
                    <a:gd name="connsiteY118" fmla="*/ 126 h 10000"/>
                    <a:gd name="connsiteX119" fmla="*/ 2372 w 9984"/>
                    <a:gd name="connsiteY119" fmla="*/ 86 h 10000"/>
                    <a:gd name="connsiteX120" fmla="*/ 2525 w 9984"/>
                    <a:gd name="connsiteY120" fmla="*/ 60 h 10000"/>
                    <a:gd name="connsiteX121" fmla="*/ 2942 w 9984"/>
                    <a:gd name="connsiteY121" fmla="*/ 0 h 10000"/>
                    <a:gd name="connsiteX0" fmla="*/ 2947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8 w 10000"/>
                    <a:gd name="connsiteY66" fmla="*/ 4559 h 10000"/>
                    <a:gd name="connsiteX67" fmla="*/ 4848 w 10000"/>
                    <a:gd name="connsiteY67" fmla="*/ 9297 h 10000"/>
                    <a:gd name="connsiteX68" fmla="*/ 4817 w 10000"/>
                    <a:gd name="connsiteY68" fmla="*/ 9436 h 10000"/>
                    <a:gd name="connsiteX69" fmla="*/ 4768 w 10000"/>
                    <a:gd name="connsiteY69" fmla="*/ 9566 h 10000"/>
                    <a:gd name="connsiteX70" fmla="*/ 4627 w 10000"/>
                    <a:gd name="connsiteY70" fmla="*/ 9698 h 10000"/>
                    <a:gd name="connsiteX71" fmla="*/ 4474 w 10000"/>
                    <a:gd name="connsiteY71" fmla="*/ 9801 h 10000"/>
                    <a:gd name="connsiteX72" fmla="*/ 4284 w 10000"/>
                    <a:gd name="connsiteY72" fmla="*/ 9884 h 10000"/>
                    <a:gd name="connsiteX73" fmla="*/ 4044 w 10000"/>
                    <a:gd name="connsiteY73" fmla="*/ 9957 h 10000"/>
                    <a:gd name="connsiteX74" fmla="*/ 3799 w 10000"/>
                    <a:gd name="connsiteY74" fmla="*/ 9987 h 10000"/>
                    <a:gd name="connsiteX75" fmla="*/ 3542 w 10000"/>
                    <a:gd name="connsiteY75" fmla="*/ 10000 h 10000"/>
                    <a:gd name="connsiteX76" fmla="*/ 3284 w 10000"/>
                    <a:gd name="connsiteY76" fmla="*/ 9987 h 10000"/>
                    <a:gd name="connsiteX77" fmla="*/ 3039 w 10000"/>
                    <a:gd name="connsiteY77" fmla="*/ 9957 h 10000"/>
                    <a:gd name="connsiteX78" fmla="*/ 2799 w 10000"/>
                    <a:gd name="connsiteY78" fmla="*/ 9884 h 10000"/>
                    <a:gd name="connsiteX79" fmla="*/ 2615 w 10000"/>
                    <a:gd name="connsiteY79" fmla="*/ 9801 h 10000"/>
                    <a:gd name="connsiteX80" fmla="*/ 2456 w 10000"/>
                    <a:gd name="connsiteY80" fmla="*/ 9698 h 10000"/>
                    <a:gd name="connsiteX81" fmla="*/ 2321 w 10000"/>
                    <a:gd name="connsiteY81" fmla="*/ 9566 h 10000"/>
                    <a:gd name="connsiteX82" fmla="*/ 2266 w 10000"/>
                    <a:gd name="connsiteY82" fmla="*/ 9436 h 10000"/>
                    <a:gd name="connsiteX83" fmla="*/ 2242 w 10000"/>
                    <a:gd name="connsiteY83" fmla="*/ 9300 h 10000"/>
                    <a:gd name="connsiteX84" fmla="*/ 2242 w 10000"/>
                    <a:gd name="connsiteY84" fmla="*/ 1588 h 10000"/>
                    <a:gd name="connsiteX85" fmla="*/ 2167 w 10000"/>
                    <a:gd name="connsiteY85" fmla="*/ 1704 h 10000"/>
                    <a:gd name="connsiteX86" fmla="*/ 2069 w 10000"/>
                    <a:gd name="connsiteY86" fmla="*/ 1936 h 10000"/>
                    <a:gd name="connsiteX87" fmla="*/ 1947 w 10000"/>
                    <a:gd name="connsiteY87" fmla="*/ 2202 h 10000"/>
                    <a:gd name="connsiteX88" fmla="*/ 1873 w 10000"/>
                    <a:gd name="connsiteY88" fmla="*/ 2517 h 10000"/>
                    <a:gd name="connsiteX89" fmla="*/ 1800 w 10000"/>
                    <a:gd name="connsiteY89" fmla="*/ 2875 h 10000"/>
                    <a:gd name="connsiteX90" fmla="*/ 1800 w 10000"/>
                    <a:gd name="connsiteY90" fmla="*/ 4685 h 10000"/>
                    <a:gd name="connsiteX91" fmla="*/ 1800 w 10000"/>
                    <a:gd name="connsiteY91" fmla="*/ 4791 h 10000"/>
                    <a:gd name="connsiteX92" fmla="*/ 1696 w 10000"/>
                    <a:gd name="connsiteY92" fmla="*/ 4967 h 10000"/>
                    <a:gd name="connsiteX93" fmla="*/ 1579 w 10000"/>
                    <a:gd name="connsiteY93" fmla="*/ 5046 h 10000"/>
                    <a:gd name="connsiteX94" fmla="*/ 1437 w 10000"/>
                    <a:gd name="connsiteY94" fmla="*/ 5103 h 10000"/>
                    <a:gd name="connsiteX95" fmla="*/ 1303 w 10000"/>
                    <a:gd name="connsiteY95" fmla="*/ 5149 h 10000"/>
                    <a:gd name="connsiteX96" fmla="*/ 1137 w 10000"/>
                    <a:gd name="connsiteY96" fmla="*/ 5176 h 10000"/>
                    <a:gd name="connsiteX97" fmla="*/ 972 w 10000"/>
                    <a:gd name="connsiteY97" fmla="*/ 5192 h 10000"/>
                    <a:gd name="connsiteX98" fmla="*/ 757 w 10000"/>
                    <a:gd name="connsiteY98" fmla="*/ 5192 h 10000"/>
                    <a:gd name="connsiteX99" fmla="*/ 585 w 10000"/>
                    <a:gd name="connsiteY99" fmla="*/ 5162 h 10000"/>
                    <a:gd name="connsiteX100" fmla="*/ 309 w 10000"/>
                    <a:gd name="connsiteY100" fmla="*/ 5076 h 10000"/>
                    <a:gd name="connsiteX101" fmla="*/ 192 w 10000"/>
                    <a:gd name="connsiteY101" fmla="*/ 4997 h 10000"/>
                    <a:gd name="connsiteX102" fmla="*/ 113 w 10000"/>
                    <a:gd name="connsiteY102" fmla="*/ 4924 h 10000"/>
                    <a:gd name="connsiteX103" fmla="*/ 57 w 10000"/>
                    <a:gd name="connsiteY103" fmla="*/ 4834 h 10000"/>
                    <a:gd name="connsiteX104" fmla="*/ 33 w 10000"/>
                    <a:gd name="connsiteY104" fmla="*/ 4748 h 10000"/>
                    <a:gd name="connsiteX105" fmla="*/ 2 w 10000"/>
                    <a:gd name="connsiteY105" fmla="*/ 2849 h 10000"/>
                    <a:gd name="connsiteX106" fmla="*/ 82 w 10000"/>
                    <a:gd name="connsiteY106" fmla="*/ 2533 h 10000"/>
                    <a:gd name="connsiteX107" fmla="*/ 155 w 10000"/>
                    <a:gd name="connsiteY107" fmla="*/ 2198 h 10000"/>
                    <a:gd name="connsiteX108" fmla="*/ 253 w 10000"/>
                    <a:gd name="connsiteY108" fmla="*/ 1890 h 10000"/>
                    <a:gd name="connsiteX109" fmla="*/ 383 w 10000"/>
                    <a:gd name="connsiteY109" fmla="*/ 1621 h 10000"/>
                    <a:gd name="connsiteX110" fmla="*/ 506 w 10000"/>
                    <a:gd name="connsiteY110" fmla="*/ 1379 h 10000"/>
                    <a:gd name="connsiteX111" fmla="*/ 652 w 10000"/>
                    <a:gd name="connsiteY111" fmla="*/ 1151 h 10000"/>
                    <a:gd name="connsiteX112" fmla="*/ 830 w 10000"/>
                    <a:gd name="connsiteY112" fmla="*/ 958 h 10000"/>
                    <a:gd name="connsiteX113" fmla="*/ 1003 w 10000"/>
                    <a:gd name="connsiteY113" fmla="*/ 789 h 10000"/>
                    <a:gd name="connsiteX114" fmla="*/ 1180 w 10000"/>
                    <a:gd name="connsiteY114" fmla="*/ 620 h 10000"/>
                    <a:gd name="connsiteX115" fmla="*/ 1382 w 10000"/>
                    <a:gd name="connsiteY115" fmla="*/ 484 h 10000"/>
                    <a:gd name="connsiteX116" fmla="*/ 1787 w 10000"/>
                    <a:gd name="connsiteY116" fmla="*/ 265 h 10000"/>
                    <a:gd name="connsiteX117" fmla="*/ 2199 w 10000"/>
                    <a:gd name="connsiteY117" fmla="*/ 126 h 10000"/>
                    <a:gd name="connsiteX118" fmla="*/ 2376 w 10000"/>
                    <a:gd name="connsiteY118" fmla="*/ 86 h 10000"/>
                    <a:gd name="connsiteX119" fmla="*/ 2529 w 10000"/>
                    <a:gd name="connsiteY119" fmla="*/ 60 h 10000"/>
                    <a:gd name="connsiteX120" fmla="*/ 2947 w 10000"/>
                    <a:gd name="connsiteY120" fmla="*/ 0 h 10000"/>
                    <a:gd name="connsiteX0" fmla="*/ 2946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7 w 9999"/>
                    <a:gd name="connsiteY66" fmla="*/ 4559 h 10000"/>
                    <a:gd name="connsiteX67" fmla="*/ 4847 w 9999"/>
                    <a:gd name="connsiteY67" fmla="*/ 9297 h 10000"/>
                    <a:gd name="connsiteX68" fmla="*/ 4816 w 9999"/>
                    <a:gd name="connsiteY68" fmla="*/ 9436 h 10000"/>
                    <a:gd name="connsiteX69" fmla="*/ 4767 w 9999"/>
                    <a:gd name="connsiteY69" fmla="*/ 9566 h 10000"/>
                    <a:gd name="connsiteX70" fmla="*/ 4626 w 9999"/>
                    <a:gd name="connsiteY70" fmla="*/ 9698 h 10000"/>
                    <a:gd name="connsiteX71" fmla="*/ 4473 w 9999"/>
                    <a:gd name="connsiteY71" fmla="*/ 9801 h 10000"/>
                    <a:gd name="connsiteX72" fmla="*/ 4283 w 9999"/>
                    <a:gd name="connsiteY72" fmla="*/ 9884 h 10000"/>
                    <a:gd name="connsiteX73" fmla="*/ 4043 w 9999"/>
                    <a:gd name="connsiteY73" fmla="*/ 9957 h 10000"/>
                    <a:gd name="connsiteX74" fmla="*/ 3798 w 9999"/>
                    <a:gd name="connsiteY74" fmla="*/ 9987 h 10000"/>
                    <a:gd name="connsiteX75" fmla="*/ 3541 w 9999"/>
                    <a:gd name="connsiteY75" fmla="*/ 10000 h 10000"/>
                    <a:gd name="connsiteX76" fmla="*/ 3283 w 9999"/>
                    <a:gd name="connsiteY76" fmla="*/ 9987 h 10000"/>
                    <a:gd name="connsiteX77" fmla="*/ 3038 w 9999"/>
                    <a:gd name="connsiteY77" fmla="*/ 9957 h 10000"/>
                    <a:gd name="connsiteX78" fmla="*/ 2798 w 9999"/>
                    <a:gd name="connsiteY78" fmla="*/ 9884 h 10000"/>
                    <a:gd name="connsiteX79" fmla="*/ 2614 w 9999"/>
                    <a:gd name="connsiteY79" fmla="*/ 9801 h 10000"/>
                    <a:gd name="connsiteX80" fmla="*/ 2455 w 9999"/>
                    <a:gd name="connsiteY80" fmla="*/ 9698 h 10000"/>
                    <a:gd name="connsiteX81" fmla="*/ 2320 w 9999"/>
                    <a:gd name="connsiteY81" fmla="*/ 9566 h 10000"/>
                    <a:gd name="connsiteX82" fmla="*/ 2265 w 9999"/>
                    <a:gd name="connsiteY82" fmla="*/ 9436 h 10000"/>
                    <a:gd name="connsiteX83" fmla="*/ 2241 w 9999"/>
                    <a:gd name="connsiteY83" fmla="*/ 9300 h 10000"/>
                    <a:gd name="connsiteX84" fmla="*/ 2241 w 9999"/>
                    <a:gd name="connsiteY84" fmla="*/ 1588 h 10000"/>
                    <a:gd name="connsiteX85" fmla="*/ 2166 w 9999"/>
                    <a:gd name="connsiteY85" fmla="*/ 1704 h 10000"/>
                    <a:gd name="connsiteX86" fmla="*/ 2068 w 9999"/>
                    <a:gd name="connsiteY86" fmla="*/ 1936 h 10000"/>
                    <a:gd name="connsiteX87" fmla="*/ 1946 w 9999"/>
                    <a:gd name="connsiteY87" fmla="*/ 2202 h 10000"/>
                    <a:gd name="connsiteX88" fmla="*/ 1872 w 9999"/>
                    <a:gd name="connsiteY88" fmla="*/ 2517 h 10000"/>
                    <a:gd name="connsiteX89" fmla="*/ 1799 w 9999"/>
                    <a:gd name="connsiteY89" fmla="*/ 2875 h 10000"/>
                    <a:gd name="connsiteX90" fmla="*/ 1799 w 9999"/>
                    <a:gd name="connsiteY90" fmla="*/ 4685 h 10000"/>
                    <a:gd name="connsiteX91" fmla="*/ 1799 w 9999"/>
                    <a:gd name="connsiteY91" fmla="*/ 4791 h 10000"/>
                    <a:gd name="connsiteX92" fmla="*/ 1695 w 9999"/>
                    <a:gd name="connsiteY92" fmla="*/ 4967 h 10000"/>
                    <a:gd name="connsiteX93" fmla="*/ 1578 w 9999"/>
                    <a:gd name="connsiteY93" fmla="*/ 5046 h 10000"/>
                    <a:gd name="connsiteX94" fmla="*/ 1436 w 9999"/>
                    <a:gd name="connsiteY94" fmla="*/ 5103 h 10000"/>
                    <a:gd name="connsiteX95" fmla="*/ 1302 w 9999"/>
                    <a:gd name="connsiteY95" fmla="*/ 5149 h 10000"/>
                    <a:gd name="connsiteX96" fmla="*/ 1136 w 9999"/>
                    <a:gd name="connsiteY96" fmla="*/ 5176 h 10000"/>
                    <a:gd name="connsiteX97" fmla="*/ 971 w 9999"/>
                    <a:gd name="connsiteY97" fmla="*/ 5192 h 10000"/>
                    <a:gd name="connsiteX98" fmla="*/ 756 w 9999"/>
                    <a:gd name="connsiteY98" fmla="*/ 5192 h 10000"/>
                    <a:gd name="connsiteX99" fmla="*/ 584 w 9999"/>
                    <a:gd name="connsiteY99" fmla="*/ 5162 h 10000"/>
                    <a:gd name="connsiteX100" fmla="*/ 308 w 9999"/>
                    <a:gd name="connsiteY100" fmla="*/ 5076 h 10000"/>
                    <a:gd name="connsiteX101" fmla="*/ 191 w 9999"/>
                    <a:gd name="connsiteY101" fmla="*/ 4997 h 10000"/>
                    <a:gd name="connsiteX102" fmla="*/ 112 w 9999"/>
                    <a:gd name="connsiteY102" fmla="*/ 4924 h 10000"/>
                    <a:gd name="connsiteX103" fmla="*/ 56 w 9999"/>
                    <a:gd name="connsiteY103" fmla="*/ 4834 h 10000"/>
                    <a:gd name="connsiteX104" fmla="*/ 1 w 9999"/>
                    <a:gd name="connsiteY104" fmla="*/ 2849 h 10000"/>
                    <a:gd name="connsiteX105" fmla="*/ 81 w 9999"/>
                    <a:gd name="connsiteY105" fmla="*/ 2533 h 10000"/>
                    <a:gd name="connsiteX106" fmla="*/ 154 w 9999"/>
                    <a:gd name="connsiteY106" fmla="*/ 2198 h 10000"/>
                    <a:gd name="connsiteX107" fmla="*/ 252 w 9999"/>
                    <a:gd name="connsiteY107" fmla="*/ 1890 h 10000"/>
                    <a:gd name="connsiteX108" fmla="*/ 382 w 9999"/>
                    <a:gd name="connsiteY108" fmla="*/ 1621 h 10000"/>
                    <a:gd name="connsiteX109" fmla="*/ 505 w 9999"/>
                    <a:gd name="connsiteY109" fmla="*/ 1379 h 10000"/>
                    <a:gd name="connsiteX110" fmla="*/ 651 w 9999"/>
                    <a:gd name="connsiteY110" fmla="*/ 1151 h 10000"/>
                    <a:gd name="connsiteX111" fmla="*/ 829 w 9999"/>
                    <a:gd name="connsiteY111" fmla="*/ 958 h 10000"/>
                    <a:gd name="connsiteX112" fmla="*/ 1002 w 9999"/>
                    <a:gd name="connsiteY112" fmla="*/ 789 h 10000"/>
                    <a:gd name="connsiteX113" fmla="*/ 1179 w 9999"/>
                    <a:gd name="connsiteY113" fmla="*/ 620 h 10000"/>
                    <a:gd name="connsiteX114" fmla="*/ 1381 w 9999"/>
                    <a:gd name="connsiteY114" fmla="*/ 484 h 10000"/>
                    <a:gd name="connsiteX115" fmla="*/ 1786 w 9999"/>
                    <a:gd name="connsiteY115" fmla="*/ 265 h 10000"/>
                    <a:gd name="connsiteX116" fmla="*/ 2198 w 9999"/>
                    <a:gd name="connsiteY116" fmla="*/ 126 h 10000"/>
                    <a:gd name="connsiteX117" fmla="*/ 2375 w 9999"/>
                    <a:gd name="connsiteY117" fmla="*/ 86 h 10000"/>
                    <a:gd name="connsiteX118" fmla="*/ 2528 w 9999"/>
                    <a:gd name="connsiteY118" fmla="*/ 60 h 10000"/>
                    <a:gd name="connsiteX119" fmla="*/ 2946 w 9999"/>
                    <a:gd name="connsiteY119" fmla="*/ 0 h 10000"/>
                    <a:gd name="connsiteX0" fmla="*/ 2945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6 w 9999"/>
                    <a:gd name="connsiteY66" fmla="*/ 4559 h 10000"/>
                    <a:gd name="connsiteX67" fmla="*/ 4846 w 9999"/>
                    <a:gd name="connsiteY67" fmla="*/ 9297 h 10000"/>
                    <a:gd name="connsiteX68" fmla="*/ 4815 w 9999"/>
                    <a:gd name="connsiteY68" fmla="*/ 9436 h 10000"/>
                    <a:gd name="connsiteX69" fmla="*/ 4766 w 9999"/>
                    <a:gd name="connsiteY69" fmla="*/ 9566 h 10000"/>
                    <a:gd name="connsiteX70" fmla="*/ 4625 w 9999"/>
                    <a:gd name="connsiteY70" fmla="*/ 9698 h 10000"/>
                    <a:gd name="connsiteX71" fmla="*/ 4472 w 9999"/>
                    <a:gd name="connsiteY71" fmla="*/ 9801 h 10000"/>
                    <a:gd name="connsiteX72" fmla="*/ 4282 w 9999"/>
                    <a:gd name="connsiteY72" fmla="*/ 9884 h 10000"/>
                    <a:gd name="connsiteX73" fmla="*/ 4042 w 9999"/>
                    <a:gd name="connsiteY73" fmla="*/ 9957 h 10000"/>
                    <a:gd name="connsiteX74" fmla="*/ 3797 w 9999"/>
                    <a:gd name="connsiteY74" fmla="*/ 9987 h 10000"/>
                    <a:gd name="connsiteX75" fmla="*/ 3540 w 9999"/>
                    <a:gd name="connsiteY75" fmla="*/ 10000 h 10000"/>
                    <a:gd name="connsiteX76" fmla="*/ 3282 w 9999"/>
                    <a:gd name="connsiteY76" fmla="*/ 9987 h 10000"/>
                    <a:gd name="connsiteX77" fmla="*/ 3037 w 9999"/>
                    <a:gd name="connsiteY77" fmla="*/ 9957 h 10000"/>
                    <a:gd name="connsiteX78" fmla="*/ 2797 w 9999"/>
                    <a:gd name="connsiteY78" fmla="*/ 9884 h 10000"/>
                    <a:gd name="connsiteX79" fmla="*/ 2613 w 9999"/>
                    <a:gd name="connsiteY79" fmla="*/ 9801 h 10000"/>
                    <a:gd name="connsiteX80" fmla="*/ 2454 w 9999"/>
                    <a:gd name="connsiteY80" fmla="*/ 9698 h 10000"/>
                    <a:gd name="connsiteX81" fmla="*/ 2319 w 9999"/>
                    <a:gd name="connsiteY81" fmla="*/ 9566 h 10000"/>
                    <a:gd name="connsiteX82" fmla="*/ 2264 w 9999"/>
                    <a:gd name="connsiteY82" fmla="*/ 9436 h 10000"/>
                    <a:gd name="connsiteX83" fmla="*/ 2240 w 9999"/>
                    <a:gd name="connsiteY83" fmla="*/ 9300 h 10000"/>
                    <a:gd name="connsiteX84" fmla="*/ 2240 w 9999"/>
                    <a:gd name="connsiteY84" fmla="*/ 1588 h 10000"/>
                    <a:gd name="connsiteX85" fmla="*/ 2165 w 9999"/>
                    <a:gd name="connsiteY85" fmla="*/ 1704 h 10000"/>
                    <a:gd name="connsiteX86" fmla="*/ 2067 w 9999"/>
                    <a:gd name="connsiteY86" fmla="*/ 1936 h 10000"/>
                    <a:gd name="connsiteX87" fmla="*/ 1945 w 9999"/>
                    <a:gd name="connsiteY87" fmla="*/ 2202 h 10000"/>
                    <a:gd name="connsiteX88" fmla="*/ 1871 w 9999"/>
                    <a:gd name="connsiteY88" fmla="*/ 2517 h 10000"/>
                    <a:gd name="connsiteX89" fmla="*/ 1798 w 9999"/>
                    <a:gd name="connsiteY89" fmla="*/ 2875 h 10000"/>
                    <a:gd name="connsiteX90" fmla="*/ 1798 w 9999"/>
                    <a:gd name="connsiteY90" fmla="*/ 4685 h 10000"/>
                    <a:gd name="connsiteX91" fmla="*/ 1798 w 9999"/>
                    <a:gd name="connsiteY91" fmla="*/ 4791 h 10000"/>
                    <a:gd name="connsiteX92" fmla="*/ 1694 w 9999"/>
                    <a:gd name="connsiteY92" fmla="*/ 4967 h 10000"/>
                    <a:gd name="connsiteX93" fmla="*/ 1577 w 9999"/>
                    <a:gd name="connsiteY93" fmla="*/ 5046 h 10000"/>
                    <a:gd name="connsiteX94" fmla="*/ 1435 w 9999"/>
                    <a:gd name="connsiteY94" fmla="*/ 5103 h 10000"/>
                    <a:gd name="connsiteX95" fmla="*/ 1301 w 9999"/>
                    <a:gd name="connsiteY95" fmla="*/ 5149 h 10000"/>
                    <a:gd name="connsiteX96" fmla="*/ 1135 w 9999"/>
                    <a:gd name="connsiteY96" fmla="*/ 5176 h 10000"/>
                    <a:gd name="connsiteX97" fmla="*/ 970 w 9999"/>
                    <a:gd name="connsiteY97" fmla="*/ 5192 h 10000"/>
                    <a:gd name="connsiteX98" fmla="*/ 755 w 9999"/>
                    <a:gd name="connsiteY98" fmla="*/ 5192 h 10000"/>
                    <a:gd name="connsiteX99" fmla="*/ 583 w 9999"/>
                    <a:gd name="connsiteY99" fmla="*/ 5162 h 10000"/>
                    <a:gd name="connsiteX100" fmla="*/ 307 w 9999"/>
                    <a:gd name="connsiteY100" fmla="*/ 5076 h 10000"/>
                    <a:gd name="connsiteX101" fmla="*/ 190 w 9999"/>
                    <a:gd name="connsiteY101" fmla="*/ 4997 h 10000"/>
                    <a:gd name="connsiteX102" fmla="*/ 111 w 9999"/>
                    <a:gd name="connsiteY102" fmla="*/ 4924 h 10000"/>
                    <a:gd name="connsiteX103" fmla="*/ 0 w 9999"/>
                    <a:gd name="connsiteY103" fmla="*/ 2849 h 10000"/>
                    <a:gd name="connsiteX104" fmla="*/ 80 w 9999"/>
                    <a:gd name="connsiteY104" fmla="*/ 2533 h 10000"/>
                    <a:gd name="connsiteX105" fmla="*/ 153 w 9999"/>
                    <a:gd name="connsiteY105" fmla="*/ 2198 h 10000"/>
                    <a:gd name="connsiteX106" fmla="*/ 251 w 9999"/>
                    <a:gd name="connsiteY106" fmla="*/ 1890 h 10000"/>
                    <a:gd name="connsiteX107" fmla="*/ 381 w 9999"/>
                    <a:gd name="connsiteY107" fmla="*/ 1621 h 10000"/>
                    <a:gd name="connsiteX108" fmla="*/ 504 w 9999"/>
                    <a:gd name="connsiteY108" fmla="*/ 1379 h 10000"/>
                    <a:gd name="connsiteX109" fmla="*/ 650 w 9999"/>
                    <a:gd name="connsiteY109" fmla="*/ 1151 h 10000"/>
                    <a:gd name="connsiteX110" fmla="*/ 828 w 9999"/>
                    <a:gd name="connsiteY110" fmla="*/ 958 h 10000"/>
                    <a:gd name="connsiteX111" fmla="*/ 1001 w 9999"/>
                    <a:gd name="connsiteY111" fmla="*/ 789 h 10000"/>
                    <a:gd name="connsiteX112" fmla="*/ 1178 w 9999"/>
                    <a:gd name="connsiteY112" fmla="*/ 620 h 10000"/>
                    <a:gd name="connsiteX113" fmla="*/ 1380 w 9999"/>
                    <a:gd name="connsiteY113" fmla="*/ 484 h 10000"/>
                    <a:gd name="connsiteX114" fmla="*/ 1785 w 9999"/>
                    <a:gd name="connsiteY114" fmla="*/ 265 h 10000"/>
                    <a:gd name="connsiteX115" fmla="*/ 2197 w 9999"/>
                    <a:gd name="connsiteY115" fmla="*/ 126 h 10000"/>
                    <a:gd name="connsiteX116" fmla="*/ 2374 w 9999"/>
                    <a:gd name="connsiteY116" fmla="*/ 86 h 10000"/>
                    <a:gd name="connsiteX117" fmla="*/ 2527 w 9999"/>
                    <a:gd name="connsiteY117" fmla="*/ 60 h 10000"/>
                    <a:gd name="connsiteX118" fmla="*/ 2945 w 9999"/>
                    <a:gd name="connsiteY11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111 w 10000"/>
                    <a:gd name="connsiteY101" fmla="*/ 4924 h 10000"/>
                    <a:gd name="connsiteX102" fmla="*/ 0 w 10000"/>
                    <a:gd name="connsiteY102" fmla="*/ 2849 h 10000"/>
                    <a:gd name="connsiteX103" fmla="*/ 80 w 10000"/>
                    <a:gd name="connsiteY103" fmla="*/ 2533 h 10000"/>
                    <a:gd name="connsiteX104" fmla="*/ 153 w 10000"/>
                    <a:gd name="connsiteY104" fmla="*/ 2198 h 10000"/>
                    <a:gd name="connsiteX105" fmla="*/ 251 w 10000"/>
                    <a:gd name="connsiteY105" fmla="*/ 1890 h 10000"/>
                    <a:gd name="connsiteX106" fmla="*/ 381 w 10000"/>
                    <a:gd name="connsiteY106" fmla="*/ 1621 h 10000"/>
                    <a:gd name="connsiteX107" fmla="*/ 504 w 10000"/>
                    <a:gd name="connsiteY107" fmla="*/ 1379 h 10000"/>
                    <a:gd name="connsiteX108" fmla="*/ 650 w 10000"/>
                    <a:gd name="connsiteY108" fmla="*/ 1151 h 10000"/>
                    <a:gd name="connsiteX109" fmla="*/ 828 w 10000"/>
                    <a:gd name="connsiteY109" fmla="*/ 958 h 10000"/>
                    <a:gd name="connsiteX110" fmla="*/ 1001 w 10000"/>
                    <a:gd name="connsiteY110" fmla="*/ 789 h 10000"/>
                    <a:gd name="connsiteX111" fmla="*/ 1178 w 10000"/>
                    <a:gd name="connsiteY111" fmla="*/ 620 h 10000"/>
                    <a:gd name="connsiteX112" fmla="*/ 1380 w 10000"/>
                    <a:gd name="connsiteY112" fmla="*/ 484 h 10000"/>
                    <a:gd name="connsiteX113" fmla="*/ 1785 w 10000"/>
                    <a:gd name="connsiteY113" fmla="*/ 265 h 10000"/>
                    <a:gd name="connsiteX114" fmla="*/ 2197 w 10000"/>
                    <a:gd name="connsiteY114" fmla="*/ 126 h 10000"/>
                    <a:gd name="connsiteX115" fmla="*/ 2374 w 10000"/>
                    <a:gd name="connsiteY115" fmla="*/ 86 h 10000"/>
                    <a:gd name="connsiteX116" fmla="*/ 2527 w 10000"/>
                    <a:gd name="connsiteY116" fmla="*/ 60 h 10000"/>
                    <a:gd name="connsiteX117" fmla="*/ 2945 w 10000"/>
                    <a:gd name="connsiteY11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0 w 10000"/>
                    <a:gd name="connsiteY101" fmla="*/ 2849 h 10000"/>
                    <a:gd name="connsiteX102" fmla="*/ 80 w 10000"/>
                    <a:gd name="connsiteY102" fmla="*/ 2533 h 10000"/>
                    <a:gd name="connsiteX103" fmla="*/ 153 w 10000"/>
                    <a:gd name="connsiteY103" fmla="*/ 2198 h 10000"/>
                    <a:gd name="connsiteX104" fmla="*/ 251 w 10000"/>
                    <a:gd name="connsiteY104" fmla="*/ 1890 h 10000"/>
                    <a:gd name="connsiteX105" fmla="*/ 381 w 10000"/>
                    <a:gd name="connsiteY105" fmla="*/ 1621 h 10000"/>
                    <a:gd name="connsiteX106" fmla="*/ 504 w 10000"/>
                    <a:gd name="connsiteY106" fmla="*/ 1379 h 10000"/>
                    <a:gd name="connsiteX107" fmla="*/ 650 w 10000"/>
                    <a:gd name="connsiteY107" fmla="*/ 1151 h 10000"/>
                    <a:gd name="connsiteX108" fmla="*/ 828 w 10000"/>
                    <a:gd name="connsiteY108" fmla="*/ 958 h 10000"/>
                    <a:gd name="connsiteX109" fmla="*/ 1001 w 10000"/>
                    <a:gd name="connsiteY109" fmla="*/ 789 h 10000"/>
                    <a:gd name="connsiteX110" fmla="*/ 1178 w 10000"/>
                    <a:gd name="connsiteY110" fmla="*/ 620 h 10000"/>
                    <a:gd name="connsiteX111" fmla="*/ 1380 w 10000"/>
                    <a:gd name="connsiteY111" fmla="*/ 484 h 10000"/>
                    <a:gd name="connsiteX112" fmla="*/ 1785 w 10000"/>
                    <a:gd name="connsiteY112" fmla="*/ 265 h 10000"/>
                    <a:gd name="connsiteX113" fmla="*/ 2197 w 10000"/>
                    <a:gd name="connsiteY113" fmla="*/ 126 h 10000"/>
                    <a:gd name="connsiteX114" fmla="*/ 2374 w 10000"/>
                    <a:gd name="connsiteY114" fmla="*/ 86 h 10000"/>
                    <a:gd name="connsiteX115" fmla="*/ 2527 w 10000"/>
                    <a:gd name="connsiteY115" fmla="*/ 60 h 10000"/>
                    <a:gd name="connsiteX116" fmla="*/ 2945 w 10000"/>
                    <a:gd name="connsiteY11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0 w 10000"/>
                    <a:gd name="connsiteY100" fmla="*/ 2849 h 10000"/>
                    <a:gd name="connsiteX101" fmla="*/ 80 w 10000"/>
                    <a:gd name="connsiteY101" fmla="*/ 2533 h 10000"/>
                    <a:gd name="connsiteX102" fmla="*/ 153 w 10000"/>
                    <a:gd name="connsiteY102" fmla="*/ 2198 h 10000"/>
                    <a:gd name="connsiteX103" fmla="*/ 251 w 10000"/>
                    <a:gd name="connsiteY103" fmla="*/ 1890 h 10000"/>
                    <a:gd name="connsiteX104" fmla="*/ 381 w 10000"/>
                    <a:gd name="connsiteY104" fmla="*/ 1621 h 10000"/>
                    <a:gd name="connsiteX105" fmla="*/ 504 w 10000"/>
                    <a:gd name="connsiteY105" fmla="*/ 1379 h 10000"/>
                    <a:gd name="connsiteX106" fmla="*/ 650 w 10000"/>
                    <a:gd name="connsiteY106" fmla="*/ 1151 h 10000"/>
                    <a:gd name="connsiteX107" fmla="*/ 828 w 10000"/>
                    <a:gd name="connsiteY107" fmla="*/ 958 h 10000"/>
                    <a:gd name="connsiteX108" fmla="*/ 1001 w 10000"/>
                    <a:gd name="connsiteY108" fmla="*/ 789 h 10000"/>
                    <a:gd name="connsiteX109" fmla="*/ 1178 w 10000"/>
                    <a:gd name="connsiteY109" fmla="*/ 620 h 10000"/>
                    <a:gd name="connsiteX110" fmla="*/ 1380 w 10000"/>
                    <a:gd name="connsiteY110" fmla="*/ 484 h 10000"/>
                    <a:gd name="connsiteX111" fmla="*/ 1785 w 10000"/>
                    <a:gd name="connsiteY111" fmla="*/ 265 h 10000"/>
                    <a:gd name="connsiteX112" fmla="*/ 2197 w 10000"/>
                    <a:gd name="connsiteY112" fmla="*/ 126 h 10000"/>
                    <a:gd name="connsiteX113" fmla="*/ 2374 w 10000"/>
                    <a:gd name="connsiteY113" fmla="*/ 86 h 10000"/>
                    <a:gd name="connsiteX114" fmla="*/ 2527 w 10000"/>
                    <a:gd name="connsiteY114" fmla="*/ 60 h 10000"/>
                    <a:gd name="connsiteX115" fmla="*/ 2945 w 10000"/>
                    <a:gd name="connsiteY11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0 w 10000"/>
                    <a:gd name="connsiteY99" fmla="*/ 2849 h 10000"/>
                    <a:gd name="connsiteX100" fmla="*/ 80 w 10000"/>
                    <a:gd name="connsiteY100" fmla="*/ 2533 h 10000"/>
                    <a:gd name="connsiteX101" fmla="*/ 153 w 10000"/>
                    <a:gd name="connsiteY101" fmla="*/ 2198 h 10000"/>
                    <a:gd name="connsiteX102" fmla="*/ 251 w 10000"/>
                    <a:gd name="connsiteY102" fmla="*/ 1890 h 10000"/>
                    <a:gd name="connsiteX103" fmla="*/ 381 w 10000"/>
                    <a:gd name="connsiteY103" fmla="*/ 1621 h 10000"/>
                    <a:gd name="connsiteX104" fmla="*/ 504 w 10000"/>
                    <a:gd name="connsiteY104" fmla="*/ 1379 h 10000"/>
                    <a:gd name="connsiteX105" fmla="*/ 650 w 10000"/>
                    <a:gd name="connsiteY105" fmla="*/ 1151 h 10000"/>
                    <a:gd name="connsiteX106" fmla="*/ 828 w 10000"/>
                    <a:gd name="connsiteY106" fmla="*/ 958 h 10000"/>
                    <a:gd name="connsiteX107" fmla="*/ 1001 w 10000"/>
                    <a:gd name="connsiteY107" fmla="*/ 789 h 10000"/>
                    <a:gd name="connsiteX108" fmla="*/ 1178 w 10000"/>
                    <a:gd name="connsiteY108" fmla="*/ 620 h 10000"/>
                    <a:gd name="connsiteX109" fmla="*/ 1380 w 10000"/>
                    <a:gd name="connsiteY109" fmla="*/ 484 h 10000"/>
                    <a:gd name="connsiteX110" fmla="*/ 1785 w 10000"/>
                    <a:gd name="connsiteY110" fmla="*/ 265 h 10000"/>
                    <a:gd name="connsiteX111" fmla="*/ 2197 w 10000"/>
                    <a:gd name="connsiteY111" fmla="*/ 126 h 10000"/>
                    <a:gd name="connsiteX112" fmla="*/ 2374 w 10000"/>
                    <a:gd name="connsiteY112" fmla="*/ 86 h 10000"/>
                    <a:gd name="connsiteX113" fmla="*/ 2527 w 10000"/>
                    <a:gd name="connsiteY113" fmla="*/ 60 h 10000"/>
                    <a:gd name="connsiteX114" fmla="*/ 2945 w 10000"/>
                    <a:gd name="connsiteY114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0 w 10000"/>
                    <a:gd name="connsiteY98" fmla="*/ 2849 h 10000"/>
                    <a:gd name="connsiteX99" fmla="*/ 80 w 10000"/>
                    <a:gd name="connsiteY99" fmla="*/ 2533 h 10000"/>
                    <a:gd name="connsiteX100" fmla="*/ 153 w 10000"/>
                    <a:gd name="connsiteY100" fmla="*/ 2198 h 10000"/>
                    <a:gd name="connsiteX101" fmla="*/ 251 w 10000"/>
                    <a:gd name="connsiteY101" fmla="*/ 1890 h 10000"/>
                    <a:gd name="connsiteX102" fmla="*/ 381 w 10000"/>
                    <a:gd name="connsiteY102" fmla="*/ 1621 h 10000"/>
                    <a:gd name="connsiteX103" fmla="*/ 504 w 10000"/>
                    <a:gd name="connsiteY103" fmla="*/ 1379 h 10000"/>
                    <a:gd name="connsiteX104" fmla="*/ 650 w 10000"/>
                    <a:gd name="connsiteY104" fmla="*/ 1151 h 10000"/>
                    <a:gd name="connsiteX105" fmla="*/ 828 w 10000"/>
                    <a:gd name="connsiteY105" fmla="*/ 958 h 10000"/>
                    <a:gd name="connsiteX106" fmla="*/ 1001 w 10000"/>
                    <a:gd name="connsiteY106" fmla="*/ 789 h 10000"/>
                    <a:gd name="connsiteX107" fmla="*/ 1178 w 10000"/>
                    <a:gd name="connsiteY107" fmla="*/ 620 h 10000"/>
                    <a:gd name="connsiteX108" fmla="*/ 1380 w 10000"/>
                    <a:gd name="connsiteY108" fmla="*/ 484 h 10000"/>
                    <a:gd name="connsiteX109" fmla="*/ 1785 w 10000"/>
                    <a:gd name="connsiteY109" fmla="*/ 265 h 10000"/>
                    <a:gd name="connsiteX110" fmla="*/ 2197 w 10000"/>
                    <a:gd name="connsiteY110" fmla="*/ 126 h 10000"/>
                    <a:gd name="connsiteX111" fmla="*/ 2374 w 10000"/>
                    <a:gd name="connsiteY111" fmla="*/ 86 h 10000"/>
                    <a:gd name="connsiteX112" fmla="*/ 2527 w 10000"/>
                    <a:gd name="connsiteY112" fmla="*/ 60 h 10000"/>
                    <a:gd name="connsiteX113" fmla="*/ 2945 w 10000"/>
                    <a:gd name="connsiteY113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0 w 10000"/>
                    <a:gd name="connsiteY97" fmla="*/ 2849 h 10000"/>
                    <a:gd name="connsiteX98" fmla="*/ 80 w 10000"/>
                    <a:gd name="connsiteY98" fmla="*/ 2533 h 10000"/>
                    <a:gd name="connsiteX99" fmla="*/ 153 w 10000"/>
                    <a:gd name="connsiteY99" fmla="*/ 2198 h 10000"/>
                    <a:gd name="connsiteX100" fmla="*/ 251 w 10000"/>
                    <a:gd name="connsiteY100" fmla="*/ 1890 h 10000"/>
                    <a:gd name="connsiteX101" fmla="*/ 381 w 10000"/>
                    <a:gd name="connsiteY101" fmla="*/ 1621 h 10000"/>
                    <a:gd name="connsiteX102" fmla="*/ 504 w 10000"/>
                    <a:gd name="connsiteY102" fmla="*/ 1379 h 10000"/>
                    <a:gd name="connsiteX103" fmla="*/ 650 w 10000"/>
                    <a:gd name="connsiteY103" fmla="*/ 1151 h 10000"/>
                    <a:gd name="connsiteX104" fmla="*/ 828 w 10000"/>
                    <a:gd name="connsiteY104" fmla="*/ 958 h 10000"/>
                    <a:gd name="connsiteX105" fmla="*/ 1001 w 10000"/>
                    <a:gd name="connsiteY105" fmla="*/ 789 h 10000"/>
                    <a:gd name="connsiteX106" fmla="*/ 1178 w 10000"/>
                    <a:gd name="connsiteY106" fmla="*/ 620 h 10000"/>
                    <a:gd name="connsiteX107" fmla="*/ 1380 w 10000"/>
                    <a:gd name="connsiteY107" fmla="*/ 484 h 10000"/>
                    <a:gd name="connsiteX108" fmla="*/ 1785 w 10000"/>
                    <a:gd name="connsiteY108" fmla="*/ 265 h 10000"/>
                    <a:gd name="connsiteX109" fmla="*/ 2197 w 10000"/>
                    <a:gd name="connsiteY109" fmla="*/ 126 h 10000"/>
                    <a:gd name="connsiteX110" fmla="*/ 2374 w 10000"/>
                    <a:gd name="connsiteY110" fmla="*/ 86 h 10000"/>
                    <a:gd name="connsiteX111" fmla="*/ 2527 w 10000"/>
                    <a:gd name="connsiteY111" fmla="*/ 60 h 10000"/>
                    <a:gd name="connsiteX112" fmla="*/ 2945 w 10000"/>
                    <a:gd name="connsiteY112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0 w 10000"/>
                    <a:gd name="connsiteY96" fmla="*/ 2849 h 10000"/>
                    <a:gd name="connsiteX97" fmla="*/ 80 w 10000"/>
                    <a:gd name="connsiteY97" fmla="*/ 2533 h 10000"/>
                    <a:gd name="connsiteX98" fmla="*/ 153 w 10000"/>
                    <a:gd name="connsiteY98" fmla="*/ 2198 h 10000"/>
                    <a:gd name="connsiteX99" fmla="*/ 251 w 10000"/>
                    <a:gd name="connsiteY99" fmla="*/ 1890 h 10000"/>
                    <a:gd name="connsiteX100" fmla="*/ 381 w 10000"/>
                    <a:gd name="connsiteY100" fmla="*/ 1621 h 10000"/>
                    <a:gd name="connsiteX101" fmla="*/ 504 w 10000"/>
                    <a:gd name="connsiteY101" fmla="*/ 1379 h 10000"/>
                    <a:gd name="connsiteX102" fmla="*/ 650 w 10000"/>
                    <a:gd name="connsiteY102" fmla="*/ 1151 h 10000"/>
                    <a:gd name="connsiteX103" fmla="*/ 828 w 10000"/>
                    <a:gd name="connsiteY103" fmla="*/ 958 h 10000"/>
                    <a:gd name="connsiteX104" fmla="*/ 1001 w 10000"/>
                    <a:gd name="connsiteY104" fmla="*/ 789 h 10000"/>
                    <a:gd name="connsiteX105" fmla="*/ 1178 w 10000"/>
                    <a:gd name="connsiteY105" fmla="*/ 620 h 10000"/>
                    <a:gd name="connsiteX106" fmla="*/ 1380 w 10000"/>
                    <a:gd name="connsiteY106" fmla="*/ 484 h 10000"/>
                    <a:gd name="connsiteX107" fmla="*/ 1785 w 10000"/>
                    <a:gd name="connsiteY107" fmla="*/ 265 h 10000"/>
                    <a:gd name="connsiteX108" fmla="*/ 2197 w 10000"/>
                    <a:gd name="connsiteY108" fmla="*/ 126 h 10000"/>
                    <a:gd name="connsiteX109" fmla="*/ 2374 w 10000"/>
                    <a:gd name="connsiteY109" fmla="*/ 86 h 10000"/>
                    <a:gd name="connsiteX110" fmla="*/ 2527 w 10000"/>
                    <a:gd name="connsiteY110" fmla="*/ 60 h 10000"/>
                    <a:gd name="connsiteX111" fmla="*/ 2945 w 10000"/>
                    <a:gd name="connsiteY111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0 w 10000"/>
                    <a:gd name="connsiteY95" fmla="*/ 2849 h 10000"/>
                    <a:gd name="connsiteX96" fmla="*/ 80 w 10000"/>
                    <a:gd name="connsiteY96" fmla="*/ 2533 h 10000"/>
                    <a:gd name="connsiteX97" fmla="*/ 153 w 10000"/>
                    <a:gd name="connsiteY97" fmla="*/ 2198 h 10000"/>
                    <a:gd name="connsiteX98" fmla="*/ 251 w 10000"/>
                    <a:gd name="connsiteY98" fmla="*/ 1890 h 10000"/>
                    <a:gd name="connsiteX99" fmla="*/ 381 w 10000"/>
                    <a:gd name="connsiteY99" fmla="*/ 1621 h 10000"/>
                    <a:gd name="connsiteX100" fmla="*/ 504 w 10000"/>
                    <a:gd name="connsiteY100" fmla="*/ 1379 h 10000"/>
                    <a:gd name="connsiteX101" fmla="*/ 650 w 10000"/>
                    <a:gd name="connsiteY101" fmla="*/ 1151 h 10000"/>
                    <a:gd name="connsiteX102" fmla="*/ 828 w 10000"/>
                    <a:gd name="connsiteY102" fmla="*/ 958 h 10000"/>
                    <a:gd name="connsiteX103" fmla="*/ 1001 w 10000"/>
                    <a:gd name="connsiteY103" fmla="*/ 789 h 10000"/>
                    <a:gd name="connsiteX104" fmla="*/ 1178 w 10000"/>
                    <a:gd name="connsiteY104" fmla="*/ 620 h 10000"/>
                    <a:gd name="connsiteX105" fmla="*/ 1380 w 10000"/>
                    <a:gd name="connsiteY105" fmla="*/ 484 h 10000"/>
                    <a:gd name="connsiteX106" fmla="*/ 1785 w 10000"/>
                    <a:gd name="connsiteY106" fmla="*/ 265 h 10000"/>
                    <a:gd name="connsiteX107" fmla="*/ 2197 w 10000"/>
                    <a:gd name="connsiteY107" fmla="*/ 126 h 10000"/>
                    <a:gd name="connsiteX108" fmla="*/ 2374 w 10000"/>
                    <a:gd name="connsiteY108" fmla="*/ 86 h 10000"/>
                    <a:gd name="connsiteX109" fmla="*/ 2527 w 10000"/>
                    <a:gd name="connsiteY109" fmla="*/ 60 h 10000"/>
                    <a:gd name="connsiteX110" fmla="*/ 2945 w 10000"/>
                    <a:gd name="connsiteY110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0 w 10000"/>
                    <a:gd name="connsiteY94" fmla="*/ 2849 h 10000"/>
                    <a:gd name="connsiteX95" fmla="*/ 80 w 10000"/>
                    <a:gd name="connsiteY95" fmla="*/ 2533 h 10000"/>
                    <a:gd name="connsiteX96" fmla="*/ 153 w 10000"/>
                    <a:gd name="connsiteY96" fmla="*/ 2198 h 10000"/>
                    <a:gd name="connsiteX97" fmla="*/ 251 w 10000"/>
                    <a:gd name="connsiteY97" fmla="*/ 1890 h 10000"/>
                    <a:gd name="connsiteX98" fmla="*/ 381 w 10000"/>
                    <a:gd name="connsiteY98" fmla="*/ 1621 h 10000"/>
                    <a:gd name="connsiteX99" fmla="*/ 504 w 10000"/>
                    <a:gd name="connsiteY99" fmla="*/ 1379 h 10000"/>
                    <a:gd name="connsiteX100" fmla="*/ 650 w 10000"/>
                    <a:gd name="connsiteY100" fmla="*/ 1151 h 10000"/>
                    <a:gd name="connsiteX101" fmla="*/ 828 w 10000"/>
                    <a:gd name="connsiteY101" fmla="*/ 958 h 10000"/>
                    <a:gd name="connsiteX102" fmla="*/ 1001 w 10000"/>
                    <a:gd name="connsiteY102" fmla="*/ 789 h 10000"/>
                    <a:gd name="connsiteX103" fmla="*/ 1178 w 10000"/>
                    <a:gd name="connsiteY103" fmla="*/ 620 h 10000"/>
                    <a:gd name="connsiteX104" fmla="*/ 1380 w 10000"/>
                    <a:gd name="connsiteY104" fmla="*/ 484 h 10000"/>
                    <a:gd name="connsiteX105" fmla="*/ 1785 w 10000"/>
                    <a:gd name="connsiteY105" fmla="*/ 265 h 10000"/>
                    <a:gd name="connsiteX106" fmla="*/ 2197 w 10000"/>
                    <a:gd name="connsiteY106" fmla="*/ 126 h 10000"/>
                    <a:gd name="connsiteX107" fmla="*/ 2374 w 10000"/>
                    <a:gd name="connsiteY107" fmla="*/ 86 h 10000"/>
                    <a:gd name="connsiteX108" fmla="*/ 2527 w 10000"/>
                    <a:gd name="connsiteY108" fmla="*/ 60 h 10000"/>
                    <a:gd name="connsiteX109" fmla="*/ 2945 w 10000"/>
                    <a:gd name="connsiteY109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0 w 10000"/>
                    <a:gd name="connsiteY93" fmla="*/ 2849 h 10000"/>
                    <a:gd name="connsiteX94" fmla="*/ 80 w 10000"/>
                    <a:gd name="connsiteY94" fmla="*/ 2533 h 10000"/>
                    <a:gd name="connsiteX95" fmla="*/ 153 w 10000"/>
                    <a:gd name="connsiteY95" fmla="*/ 2198 h 10000"/>
                    <a:gd name="connsiteX96" fmla="*/ 251 w 10000"/>
                    <a:gd name="connsiteY96" fmla="*/ 1890 h 10000"/>
                    <a:gd name="connsiteX97" fmla="*/ 381 w 10000"/>
                    <a:gd name="connsiteY97" fmla="*/ 1621 h 10000"/>
                    <a:gd name="connsiteX98" fmla="*/ 504 w 10000"/>
                    <a:gd name="connsiteY98" fmla="*/ 1379 h 10000"/>
                    <a:gd name="connsiteX99" fmla="*/ 650 w 10000"/>
                    <a:gd name="connsiteY99" fmla="*/ 1151 h 10000"/>
                    <a:gd name="connsiteX100" fmla="*/ 828 w 10000"/>
                    <a:gd name="connsiteY100" fmla="*/ 958 h 10000"/>
                    <a:gd name="connsiteX101" fmla="*/ 1001 w 10000"/>
                    <a:gd name="connsiteY101" fmla="*/ 789 h 10000"/>
                    <a:gd name="connsiteX102" fmla="*/ 1178 w 10000"/>
                    <a:gd name="connsiteY102" fmla="*/ 620 h 10000"/>
                    <a:gd name="connsiteX103" fmla="*/ 1380 w 10000"/>
                    <a:gd name="connsiteY103" fmla="*/ 484 h 10000"/>
                    <a:gd name="connsiteX104" fmla="*/ 1785 w 10000"/>
                    <a:gd name="connsiteY104" fmla="*/ 265 h 10000"/>
                    <a:gd name="connsiteX105" fmla="*/ 2197 w 10000"/>
                    <a:gd name="connsiteY105" fmla="*/ 126 h 10000"/>
                    <a:gd name="connsiteX106" fmla="*/ 2374 w 10000"/>
                    <a:gd name="connsiteY106" fmla="*/ 86 h 10000"/>
                    <a:gd name="connsiteX107" fmla="*/ 2527 w 10000"/>
                    <a:gd name="connsiteY107" fmla="*/ 60 h 10000"/>
                    <a:gd name="connsiteX108" fmla="*/ 2945 w 10000"/>
                    <a:gd name="connsiteY10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0 w 10000"/>
                    <a:gd name="connsiteY92" fmla="*/ 2849 h 10000"/>
                    <a:gd name="connsiteX93" fmla="*/ 80 w 10000"/>
                    <a:gd name="connsiteY93" fmla="*/ 2533 h 10000"/>
                    <a:gd name="connsiteX94" fmla="*/ 153 w 10000"/>
                    <a:gd name="connsiteY94" fmla="*/ 2198 h 10000"/>
                    <a:gd name="connsiteX95" fmla="*/ 251 w 10000"/>
                    <a:gd name="connsiteY95" fmla="*/ 1890 h 10000"/>
                    <a:gd name="connsiteX96" fmla="*/ 381 w 10000"/>
                    <a:gd name="connsiteY96" fmla="*/ 1621 h 10000"/>
                    <a:gd name="connsiteX97" fmla="*/ 504 w 10000"/>
                    <a:gd name="connsiteY97" fmla="*/ 1379 h 10000"/>
                    <a:gd name="connsiteX98" fmla="*/ 650 w 10000"/>
                    <a:gd name="connsiteY98" fmla="*/ 1151 h 10000"/>
                    <a:gd name="connsiteX99" fmla="*/ 828 w 10000"/>
                    <a:gd name="connsiteY99" fmla="*/ 958 h 10000"/>
                    <a:gd name="connsiteX100" fmla="*/ 1001 w 10000"/>
                    <a:gd name="connsiteY100" fmla="*/ 789 h 10000"/>
                    <a:gd name="connsiteX101" fmla="*/ 1178 w 10000"/>
                    <a:gd name="connsiteY101" fmla="*/ 620 h 10000"/>
                    <a:gd name="connsiteX102" fmla="*/ 1380 w 10000"/>
                    <a:gd name="connsiteY102" fmla="*/ 484 h 10000"/>
                    <a:gd name="connsiteX103" fmla="*/ 1785 w 10000"/>
                    <a:gd name="connsiteY103" fmla="*/ 265 h 10000"/>
                    <a:gd name="connsiteX104" fmla="*/ 2197 w 10000"/>
                    <a:gd name="connsiteY104" fmla="*/ 126 h 10000"/>
                    <a:gd name="connsiteX105" fmla="*/ 2374 w 10000"/>
                    <a:gd name="connsiteY105" fmla="*/ 86 h 10000"/>
                    <a:gd name="connsiteX106" fmla="*/ 2527 w 10000"/>
                    <a:gd name="connsiteY106" fmla="*/ 60 h 10000"/>
                    <a:gd name="connsiteX107" fmla="*/ 2945 w 10000"/>
                    <a:gd name="connsiteY10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0 w 10000"/>
                    <a:gd name="connsiteY91" fmla="*/ 2849 h 10000"/>
                    <a:gd name="connsiteX92" fmla="*/ 80 w 10000"/>
                    <a:gd name="connsiteY92" fmla="*/ 2533 h 10000"/>
                    <a:gd name="connsiteX93" fmla="*/ 153 w 10000"/>
                    <a:gd name="connsiteY93" fmla="*/ 2198 h 10000"/>
                    <a:gd name="connsiteX94" fmla="*/ 251 w 10000"/>
                    <a:gd name="connsiteY94" fmla="*/ 1890 h 10000"/>
                    <a:gd name="connsiteX95" fmla="*/ 381 w 10000"/>
                    <a:gd name="connsiteY95" fmla="*/ 1621 h 10000"/>
                    <a:gd name="connsiteX96" fmla="*/ 504 w 10000"/>
                    <a:gd name="connsiteY96" fmla="*/ 1379 h 10000"/>
                    <a:gd name="connsiteX97" fmla="*/ 650 w 10000"/>
                    <a:gd name="connsiteY97" fmla="*/ 1151 h 10000"/>
                    <a:gd name="connsiteX98" fmla="*/ 828 w 10000"/>
                    <a:gd name="connsiteY98" fmla="*/ 958 h 10000"/>
                    <a:gd name="connsiteX99" fmla="*/ 1001 w 10000"/>
                    <a:gd name="connsiteY99" fmla="*/ 789 h 10000"/>
                    <a:gd name="connsiteX100" fmla="*/ 1178 w 10000"/>
                    <a:gd name="connsiteY100" fmla="*/ 620 h 10000"/>
                    <a:gd name="connsiteX101" fmla="*/ 1380 w 10000"/>
                    <a:gd name="connsiteY101" fmla="*/ 484 h 10000"/>
                    <a:gd name="connsiteX102" fmla="*/ 1785 w 10000"/>
                    <a:gd name="connsiteY102" fmla="*/ 265 h 10000"/>
                    <a:gd name="connsiteX103" fmla="*/ 2197 w 10000"/>
                    <a:gd name="connsiteY103" fmla="*/ 126 h 10000"/>
                    <a:gd name="connsiteX104" fmla="*/ 2374 w 10000"/>
                    <a:gd name="connsiteY104" fmla="*/ 86 h 10000"/>
                    <a:gd name="connsiteX105" fmla="*/ 2527 w 10000"/>
                    <a:gd name="connsiteY105" fmla="*/ 60 h 10000"/>
                    <a:gd name="connsiteX106" fmla="*/ 2945 w 10000"/>
                    <a:gd name="connsiteY10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8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0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884 w 9939"/>
                    <a:gd name="connsiteY0" fmla="*/ 0 h 10000"/>
                    <a:gd name="connsiteX1" fmla="*/ 6952 w 9939"/>
                    <a:gd name="connsiteY1" fmla="*/ 0 h 10000"/>
                    <a:gd name="connsiteX2" fmla="*/ 7080 w 9939"/>
                    <a:gd name="connsiteY2" fmla="*/ 17 h 10000"/>
                    <a:gd name="connsiteX3" fmla="*/ 7363 w 9939"/>
                    <a:gd name="connsiteY3" fmla="*/ 56 h 10000"/>
                    <a:gd name="connsiteX4" fmla="*/ 7541 w 9939"/>
                    <a:gd name="connsiteY4" fmla="*/ 86 h 10000"/>
                    <a:gd name="connsiteX5" fmla="*/ 7700 w 9939"/>
                    <a:gd name="connsiteY5" fmla="*/ 126 h 10000"/>
                    <a:gd name="connsiteX6" fmla="*/ 7983 w 9939"/>
                    <a:gd name="connsiteY6" fmla="*/ 212 h 10000"/>
                    <a:gd name="connsiteX7" fmla="*/ 8258 w 9939"/>
                    <a:gd name="connsiteY7" fmla="*/ 332 h 10000"/>
                    <a:gd name="connsiteX8" fmla="*/ 8547 w 9939"/>
                    <a:gd name="connsiteY8" fmla="*/ 484 h 10000"/>
                    <a:gd name="connsiteX9" fmla="*/ 8786 w 9939"/>
                    <a:gd name="connsiteY9" fmla="*/ 676 h 10000"/>
                    <a:gd name="connsiteX10" fmla="*/ 9044 w 9939"/>
                    <a:gd name="connsiteY10" fmla="*/ 892 h 10000"/>
                    <a:gd name="connsiteX11" fmla="*/ 9240 w 9939"/>
                    <a:gd name="connsiteY11" fmla="*/ 1151 h 10000"/>
                    <a:gd name="connsiteX12" fmla="*/ 9442 w 9939"/>
                    <a:gd name="connsiteY12" fmla="*/ 1459 h 10000"/>
                    <a:gd name="connsiteX13" fmla="*/ 9613 w 9939"/>
                    <a:gd name="connsiteY13" fmla="*/ 1797 h 10000"/>
                    <a:gd name="connsiteX14" fmla="*/ 9737 w 9939"/>
                    <a:gd name="connsiteY14" fmla="*/ 2198 h 10000"/>
                    <a:gd name="connsiteX15" fmla="*/ 9841 w 9939"/>
                    <a:gd name="connsiteY15" fmla="*/ 2649 h 10000"/>
                    <a:gd name="connsiteX16" fmla="*/ 9859 w 9939"/>
                    <a:gd name="connsiteY16" fmla="*/ 2838 h 10000"/>
                    <a:gd name="connsiteX17" fmla="*/ 9915 w 9939"/>
                    <a:gd name="connsiteY17" fmla="*/ 3156 h 10000"/>
                    <a:gd name="connsiteX18" fmla="*/ 9939 w 9939"/>
                    <a:gd name="connsiteY18" fmla="*/ 3733 h 10000"/>
                    <a:gd name="connsiteX19" fmla="*/ 9915 w 9939"/>
                    <a:gd name="connsiteY19" fmla="*/ 4211 h 10000"/>
                    <a:gd name="connsiteX20" fmla="*/ 9859 w 9939"/>
                    <a:gd name="connsiteY20" fmla="*/ 4748 h 10000"/>
                    <a:gd name="connsiteX21" fmla="*/ 9841 w 9939"/>
                    <a:gd name="connsiteY21" fmla="*/ 4834 h 10000"/>
                    <a:gd name="connsiteX22" fmla="*/ 9780 w 9939"/>
                    <a:gd name="connsiteY22" fmla="*/ 4924 h 10000"/>
                    <a:gd name="connsiteX23" fmla="*/ 9706 w 9939"/>
                    <a:gd name="connsiteY23" fmla="*/ 4997 h 10000"/>
                    <a:gd name="connsiteX24" fmla="*/ 9589 w 9939"/>
                    <a:gd name="connsiteY24" fmla="*/ 5073 h 10000"/>
                    <a:gd name="connsiteX25" fmla="*/ 9473 w 9939"/>
                    <a:gd name="connsiteY25" fmla="*/ 5119 h 10000"/>
                    <a:gd name="connsiteX26" fmla="*/ 9320 w 9939"/>
                    <a:gd name="connsiteY26" fmla="*/ 5162 h 10000"/>
                    <a:gd name="connsiteX27" fmla="*/ 9173 w 9939"/>
                    <a:gd name="connsiteY27" fmla="*/ 5192 h 10000"/>
                    <a:gd name="connsiteX28" fmla="*/ 8945 w 9939"/>
                    <a:gd name="connsiteY28" fmla="*/ 5192 h 10000"/>
                    <a:gd name="connsiteX29" fmla="*/ 8761 w 9939"/>
                    <a:gd name="connsiteY29" fmla="*/ 5176 h 10000"/>
                    <a:gd name="connsiteX30" fmla="*/ 8596 w 9939"/>
                    <a:gd name="connsiteY30" fmla="*/ 5149 h 10000"/>
                    <a:gd name="connsiteX31" fmla="*/ 8449 w 9939"/>
                    <a:gd name="connsiteY31" fmla="*/ 5103 h 10000"/>
                    <a:gd name="connsiteX32" fmla="*/ 8344 w 9939"/>
                    <a:gd name="connsiteY32" fmla="*/ 5046 h 10000"/>
                    <a:gd name="connsiteX33" fmla="*/ 8234 w 9939"/>
                    <a:gd name="connsiteY33" fmla="*/ 4970 h 10000"/>
                    <a:gd name="connsiteX34" fmla="*/ 8148 w 9939"/>
                    <a:gd name="connsiteY34" fmla="*/ 4877 h 10000"/>
                    <a:gd name="connsiteX35" fmla="*/ 8123 w 9939"/>
                    <a:gd name="connsiteY35" fmla="*/ 4791 h 10000"/>
                    <a:gd name="connsiteX36" fmla="*/ 8099 w 9939"/>
                    <a:gd name="connsiteY36" fmla="*/ 4692 h 10000"/>
                    <a:gd name="connsiteX37" fmla="*/ 8148 w 9939"/>
                    <a:gd name="connsiteY37" fmla="*/ 4181 h 10000"/>
                    <a:gd name="connsiteX38" fmla="*/ 8166 w 9939"/>
                    <a:gd name="connsiteY38" fmla="*/ 3733 h 10000"/>
                    <a:gd name="connsiteX39" fmla="*/ 8148 w 9939"/>
                    <a:gd name="connsiteY39" fmla="*/ 3352 h 10000"/>
                    <a:gd name="connsiteX40" fmla="*/ 8117 w 9939"/>
                    <a:gd name="connsiteY40" fmla="*/ 3004 h 10000"/>
                    <a:gd name="connsiteX41" fmla="*/ 8093 w 9939"/>
                    <a:gd name="connsiteY41" fmla="*/ 2863 h 10000"/>
                    <a:gd name="connsiteX42" fmla="*/ 8074 w 9939"/>
                    <a:gd name="connsiteY42" fmla="*/ 2689 h 10000"/>
                    <a:gd name="connsiteX43" fmla="*/ 8025 w 9939"/>
                    <a:gd name="connsiteY43" fmla="*/ 2414 h 10000"/>
                    <a:gd name="connsiteX44" fmla="*/ 7952 w 9939"/>
                    <a:gd name="connsiteY44" fmla="*/ 2162 h 10000"/>
                    <a:gd name="connsiteX45" fmla="*/ 7854 w 9939"/>
                    <a:gd name="connsiteY45" fmla="*/ 1940 h 10000"/>
                    <a:gd name="connsiteX46" fmla="*/ 7762 w 9939"/>
                    <a:gd name="connsiteY46" fmla="*/ 1757 h 10000"/>
                    <a:gd name="connsiteX47" fmla="*/ 7681 w 9939"/>
                    <a:gd name="connsiteY47" fmla="*/ 1621 h 10000"/>
                    <a:gd name="connsiteX48" fmla="*/ 7681 w 9939"/>
                    <a:gd name="connsiteY48" fmla="*/ 9297 h 10000"/>
                    <a:gd name="connsiteX49" fmla="*/ 7651 w 9939"/>
                    <a:gd name="connsiteY49" fmla="*/ 9443 h 10000"/>
                    <a:gd name="connsiteX50" fmla="*/ 7571 w 9939"/>
                    <a:gd name="connsiteY50" fmla="*/ 9569 h 10000"/>
                    <a:gd name="connsiteX51" fmla="*/ 7443 w 9939"/>
                    <a:gd name="connsiteY51" fmla="*/ 9698 h 10000"/>
                    <a:gd name="connsiteX52" fmla="*/ 7283 w 9939"/>
                    <a:gd name="connsiteY52" fmla="*/ 9801 h 10000"/>
                    <a:gd name="connsiteX53" fmla="*/ 7099 w 9939"/>
                    <a:gd name="connsiteY53" fmla="*/ 9881 h 10000"/>
                    <a:gd name="connsiteX54" fmla="*/ 6878 w 9939"/>
                    <a:gd name="connsiteY54" fmla="*/ 9957 h 10000"/>
                    <a:gd name="connsiteX55" fmla="*/ 6621 w 9939"/>
                    <a:gd name="connsiteY55" fmla="*/ 9987 h 10000"/>
                    <a:gd name="connsiteX56" fmla="*/ 6357 w 9939"/>
                    <a:gd name="connsiteY56" fmla="*/ 10000 h 10000"/>
                    <a:gd name="connsiteX57" fmla="*/ 6093 w 9939"/>
                    <a:gd name="connsiteY57" fmla="*/ 9987 h 10000"/>
                    <a:gd name="connsiteX58" fmla="*/ 5847 w 9939"/>
                    <a:gd name="connsiteY58" fmla="*/ 9957 h 10000"/>
                    <a:gd name="connsiteX59" fmla="*/ 5639 w 9939"/>
                    <a:gd name="connsiteY59" fmla="*/ 9884 h 10000"/>
                    <a:gd name="connsiteX60" fmla="*/ 5425 w 9939"/>
                    <a:gd name="connsiteY60" fmla="*/ 9801 h 10000"/>
                    <a:gd name="connsiteX61" fmla="*/ 5260 w 9939"/>
                    <a:gd name="connsiteY61" fmla="*/ 9695 h 10000"/>
                    <a:gd name="connsiteX62" fmla="*/ 5161 w 9939"/>
                    <a:gd name="connsiteY62" fmla="*/ 9569 h 10000"/>
                    <a:gd name="connsiteX63" fmla="*/ 5081 w 9939"/>
                    <a:gd name="connsiteY63" fmla="*/ 9443 h 10000"/>
                    <a:gd name="connsiteX64" fmla="*/ 5050 w 9939"/>
                    <a:gd name="connsiteY64" fmla="*/ 9300 h 10000"/>
                    <a:gd name="connsiteX65" fmla="*/ 5050 w 9939"/>
                    <a:gd name="connsiteY65" fmla="*/ 4559 h 10000"/>
                    <a:gd name="connsiteX66" fmla="*/ 4785 w 9939"/>
                    <a:gd name="connsiteY66" fmla="*/ 4559 h 10000"/>
                    <a:gd name="connsiteX67" fmla="*/ 4785 w 9939"/>
                    <a:gd name="connsiteY67" fmla="*/ 9297 h 10000"/>
                    <a:gd name="connsiteX68" fmla="*/ 4754 w 9939"/>
                    <a:gd name="connsiteY68" fmla="*/ 9436 h 10000"/>
                    <a:gd name="connsiteX69" fmla="*/ 4705 w 9939"/>
                    <a:gd name="connsiteY69" fmla="*/ 9566 h 10000"/>
                    <a:gd name="connsiteX70" fmla="*/ 4564 w 9939"/>
                    <a:gd name="connsiteY70" fmla="*/ 9698 h 10000"/>
                    <a:gd name="connsiteX71" fmla="*/ 4411 w 9939"/>
                    <a:gd name="connsiteY71" fmla="*/ 9801 h 10000"/>
                    <a:gd name="connsiteX72" fmla="*/ 4221 w 9939"/>
                    <a:gd name="connsiteY72" fmla="*/ 9884 h 10000"/>
                    <a:gd name="connsiteX73" fmla="*/ 3981 w 9939"/>
                    <a:gd name="connsiteY73" fmla="*/ 9957 h 10000"/>
                    <a:gd name="connsiteX74" fmla="*/ 3736 w 9939"/>
                    <a:gd name="connsiteY74" fmla="*/ 9987 h 10000"/>
                    <a:gd name="connsiteX75" fmla="*/ 3479 w 9939"/>
                    <a:gd name="connsiteY75" fmla="*/ 10000 h 10000"/>
                    <a:gd name="connsiteX76" fmla="*/ 3221 w 9939"/>
                    <a:gd name="connsiteY76" fmla="*/ 9987 h 10000"/>
                    <a:gd name="connsiteX77" fmla="*/ 2976 w 9939"/>
                    <a:gd name="connsiteY77" fmla="*/ 9957 h 10000"/>
                    <a:gd name="connsiteX78" fmla="*/ 2736 w 9939"/>
                    <a:gd name="connsiteY78" fmla="*/ 9884 h 10000"/>
                    <a:gd name="connsiteX79" fmla="*/ 2552 w 9939"/>
                    <a:gd name="connsiteY79" fmla="*/ 9801 h 10000"/>
                    <a:gd name="connsiteX80" fmla="*/ 2393 w 9939"/>
                    <a:gd name="connsiteY80" fmla="*/ 9698 h 10000"/>
                    <a:gd name="connsiteX81" fmla="*/ 2258 w 9939"/>
                    <a:gd name="connsiteY81" fmla="*/ 9566 h 10000"/>
                    <a:gd name="connsiteX82" fmla="*/ 2203 w 9939"/>
                    <a:gd name="connsiteY82" fmla="*/ 9436 h 10000"/>
                    <a:gd name="connsiteX83" fmla="*/ 2179 w 9939"/>
                    <a:gd name="connsiteY83" fmla="*/ 9300 h 10000"/>
                    <a:gd name="connsiteX84" fmla="*/ 2179 w 9939"/>
                    <a:gd name="connsiteY84" fmla="*/ 1588 h 10000"/>
                    <a:gd name="connsiteX85" fmla="*/ 2104 w 9939"/>
                    <a:gd name="connsiteY85" fmla="*/ 1704 h 10000"/>
                    <a:gd name="connsiteX86" fmla="*/ 2006 w 9939"/>
                    <a:gd name="connsiteY86" fmla="*/ 1936 h 10000"/>
                    <a:gd name="connsiteX87" fmla="*/ 1884 w 9939"/>
                    <a:gd name="connsiteY87" fmla="*/ 2202 h 10000"/>
                    <a:gd name="connsiteX88" fmla="*/ 1810 w 9939"/>
                    <a:gd name="connsiteY88" fmla="*/ 2517 h 10000"/>
                    <a:gd name="connsiteX89" fmla="*/ 1752 w 9939"/>
                    <a:gd name="connsiteY89" fmla="*/ 2850 h 10000"/>
                    <a:gd name="connsiteX90" fmla="*/ 1 w 9939"/>
                    <a:gd name="connsiteY90" fmla="*/ 2849 h 10000"/>
                    <a:gd name="connsiteX91" fmla="*/ 19 w 9939"/>
                    <a:gd name="connsiteY91" fmla="*/ 2533 h 10000"/>
                    <a:gd name="connsiteX92" fmla="*/ 92 w 9939"/>
                    <a:gd name="connsiteY92" fmla="*/ 2198 h 10000"/>
                    <a:gd name="connsiteX93" fmla="*/ 190 w 9939"/>
                    <a:gd name="connsiteY93" fmla="*/ 1890 h 10000"/>
                    <a:gd name="connsiteX94" fmla="*/ 320 w 9939"/>
                    <a:gd name="connsiteY94" fmla="*/ 1621 h 10000"/>
                    <a:gd name="connsiteX95" fmla="*/ 443 w 9939"/>
                    <a:gd name="connsiteY95" fmla="*/ 1379 h 10000"/>
                    <a:gd name="connsiteX96" fmla="*/ 589 w 9939"/>
                    <a:gd name="connsiteY96" fmla="*/ 1151 h 10000"/>
                    <a:gd name="connsiteX97" fmla="*/ 767 w 9939"/>
                    <a:gd name="connsiteY97" fmla="*/ 958 h 10000"/>
                    <a:gd name="connsiteX98" fmla="*/ 940 w 9939"/>
                    <a:gd name="connsiteY98" fmla="*/ 789 h 10000"/>
                    <a:gd name="connsiteX99" fmla="*/ 1117 w 9939"/>
                    <a:gd name="connsiteY99" fmla="*/ 620 h 10000"/>
                    <a:gd name="connsiteX100" fmla="*/ 1319 w 9939"/>
                    <a:gd name="connsiteY100" fmla="*/ 484 h 10000"/>
                    <a:gd name="connsiteX101" fmla="*/ 1724 w 9939"/>
                    <a:gd name="connsiteY101" fmla="*/ 265 h 10000"/>
                    <a:gd name="connsiteX102" fmla="*/ 2136 w 9939"/>
                    <a:gd name="connsiteY102" fmla="*/ 126 h 10000"/>
                    <a:gd name="connsiteX103" fmla="*/ 2313 w 9939"/>
                    <a:gd name="connsiteY103" fmla="*/ 86 h 10000"/>
                    <a:gd name="connsiteX104" fmla="*/ 2466 w 9939"/>
                    <a:gd name="connsiteY104" fmla="*/ 60 h 10000"/>
                    <a:gd name="connsiteX105" fmla="*/ 2884 w 9939"/>
                    <a:gd name="connsiteY105" fmla="*/ 0 h 10000"/>
                    <a:gd name="connsiteX0" fmla="*/ 2932 w 10030"/>
                    <a:gd name="connsiteY0" fmla="*/ 0 h 10000"/>
                    <a:gd name="connsiteX1" fmla="*/ 7025 w 10030"/>
                    <a:gd name="connsiteY1" fmla="*/ 0 h 10000"/>
                    <a:gd name="connsiteX2" fmla="*/ 7153 w 10030"/>
                    <a:gd name="connsiteY2" fmla="*/ 17 h 10000"/>
                    <a:gd name="connsiteX3" fmla="*/ 7438 w 10030"/>
                    <a:gd name="connsiteY3" fmla="*/ 56 h 10000"/>
                    <a:gd name="connsiteX4" fmla="*/ 7617 w 10030"/>
                    <a:gd name="connsiteY4" fmla="*/ 86 h 10000"/>
                    <a:gd name="connsiteX5" fmla="*/ 7777 w 10030"/>
                    <a:gd name="connsiteY5" fmla="*/ 126 h 10000"/>
                    <a:gd name="connsiteX6" fmla="*/ 8062 w 10030"/>
                    <a:gd name="connsiteY6" fmla="*/ 212 h 10000"/>
                    <a:gd name="connsiteX7" fmla="*/ 8339 w 10030"/>
                    <a:gd name="connsiteY7" fmla="*/ 332 h 10000"/>
                    <a:gd name="connsiteX8" fmla="*/ 8629 w 10030"/>
                    <a:gd name="connsiteY8" fmla="*/ 484 h 10000"/>
                    <a:gd name="connsiteX9" fmla="*/ 8870 w 10030"/>
                    <a:gd name="connsiteY9" fmla="*/ 676 h 10000"/>
                    <a:gd name="connsiteX10" fmla="*/ 9130 w 10030"/>
                    <a:gd name="connsiteY10" fmla="*/ 892 h 10000"/>
                    <a:gd name="connsiteX11" fmla="*/ 9327 w 10030"/>
                    <a:gd name="connsiteY11" fmla="*/ 1151 h 10000"/>
                    <a:gd name="connsiteX12" fmla="*/ 9530 w 10030"/>
                    <a:gd name="connsiteY12" fmla="*/ 1459 h 10000"/>
                    <a:gd name="connsiteX13" fmla="*/ 9702 w 10030"/>
                    <a:gd name="connsiteY13" fmla="*/ 1797 h 10000"/>
                    <a:gd name="connsiteX14" fmla="*/ 9827 w 10030"/>
                    <a:gd name="connsiteY14" fmla="*/ 2198 h 10000"/>
                    <a:gd name="connsiteX15" fmla="*/ 9931 w 10030"/>
                    <a:gd name="connsiteY15" fmla="*/ 2649 h 10000"/>
                    <a:gd name="connsiteX16" fmla="*/ 9950 w 10030"/>
                    <a:gd name="connsiteY16" fmla="*/ 2838 h 10000"/>
                    <a:gd name="connsiteX17" fmla="*/ 10006 w 10030"/>
                    <a:gd name="connsiteY17" fmla="*/ 3156 h 10000"/>
                    <a:gd name="connsiteX18" fmla="*/ 10030 w 10030"/>
                    <a:gd name="connsiteY18" fmla="*/ 3733 h 10000"/>
                    <a:gd name="connsiteX19" fmla="*/ 10006 w 10030"/>
                    <a:gd name="connsiteY19" fmla="*/ 4211 h 10000"/>
                    <a:gd name="connsiteX20" fmla="*/ 9950 w 10030"/>
                    <a:gd name="connsiteY20" fmla="*/ 4748 h 10000"/>
                    <a:gd name="connsiteX21" fmla="*/ 9931 w 10030"/>
                    <a:gd name="connsiteY21" fmla="*/ 4834 h 10000"/>
                    <a:gd name="connsiteX22" fmla="*/ 9870 w 10030"/>
                    <a:gd name="connsiteY22" fmla="*/ 4924 h 10000"/>
                    <a:gd name="connsiteX23" fmla="*/ 9796 w 10030"/>
                    <a:gd name="connsiteY23" fmla="*/ 4997 h 10000"/>
                    <a:gd name="connsiteX24" fmla="*/ 9678 w 10030"/>
                    <a:gd name="connsiteY24" fmla="*/ 5073 h 10000"/>
                    <a:gd name="connsiteX25" fmla="*/ 9561 w 10030"/>
                    <a:gd name="connsiteY25" fmla="*/ 5119 h 10000"/>
                    <a:gd name="connsiteX26" fmla="*/ 9407 w 10030"/>
                    <a:gd name="connsiteY26" fmla="*/ 5162 h 10000"/>
                    <a:gd name="connsiteX27" fmla="*/ 9259 w 10030"/>
                    <a:gd name="connsiteY27" fmla="*/ 5192 h 10000"/>
                    <a:gd name="connsiteX28" fmla="*/ 9030 w 10030"/>
                    <a:gd name="connsiteY28" fmla="*/ 5192 h 10000"/>
                    <a:gd name="connsiteX29" fmla="*/ 8845 w 10030"/>
                    <a:gd name="connsiteY29" fmla="*/ 5176 h 10000"/>
                    <a:gd name="connsiteX30" fmla="*/ 8679 w 10030"/>
                    <a:gd name="connsiteY30" fmla="*/ 5149 h 10000"/>
                    <a:gd name="connsiteX31" fmla="*/ 8531 w 10030"/>
                    <a:gd name="connsiteY31" fmla="*/ 5103 h 10000"/>
                    <a:gd name="connsiteX32" fmla="*/ 8425 w 10030"/>
                    <a:gd name="connsiteY32" fmla="*/ 5046 h 10000"/>
                    <a:gd name="connsiteX33" fmla="*/ 8315 w 10030"/>
                    <a:gd name="connsiteY33" fmla="*/ 4970 h 10000"/>
                    <a:gd name="connsiteX34" fmla="*/ 8228 w 10030"/>
                    <a:gd name="connsiteY34" fmla="*/ 4877 h 10000"/>
                    <a:gd name="connsiteX35" fmla="*/ 8203 w 10030"/>
                    <a:gd name="connsiteY35" fmla="*/ 4791 h 10000"/>
                    <a:gd name="connsiteX36" fmla="*/ 8179 w 10030"/>
                    <a:gd name="connsiteY36" fmla="*/ 4692 h 10000"/>
                    <a:gd name="connsiteX37" fmla="*/ 8228 w 10030"/>
                    <a:gd name="connsiteY37" fmla="*/ 4181 h 10000"/>
                    <a:gd name="connsiteX38" fmla="*/ 8246 w 10030"/>
                    <a:gd name="connsiteY38" fmla="*/ 3733 h 10000"/>
                    <a:gd name="connsiteX39" fmla="*/ 8228 w 10030"/>
                    <a:gd name="connsiteY39" fmla="*/ 3352 h 10000"/>
                    <a:gd name="connsiteX40" fmla="*/ 8197 w 10030"/>
                    <a:gd name="connsiteY40" fmla="*/ 3004 h 10000"/>
                    <a:gd name="connsiteX41" fmla="*/ 8173 w 10030"/>
                    <a:gd name="connsiteY41" fmla="*/ 2863 h 10000"/>
                    <a:gd name="connsiteX42" fmla="*/ 8154 w 10030"/>
                    <a:gd name="connsiteY42" fmla="*/ 2689 h 10000"/>
                    <a:gd name="connsiteX43" fmla="*/ 8104 w 10030"/>
                    <a:gd name="connsiteY43" fmla="*/ 2414 h 10000"/>
                    <a:gd name="connsiteX44" fmla="*/ 8031 w 10030"/>
                    <a:gd name="connsiteY44" fmla="*/ 2162 h 10000"/>
                    <a:gd name="connsiteX45" fmla="*/ 7932 w 10030"/>
                    <a:gd name="connsiteY45" fmla="*/ 1940 h 10000"/>
                    <a:gd name="connsiteX46" fmla="*/ 7840 w 10030"/>
                    <a:gd name="connsiteY46" fmla="*/ 1757 h 10000"/>
                    <a:gd name="connsiteX47" fmla="*/ 7758 w 10030"/>
                    <a:gd name="connsiteY47" fmla="*/ 1621 h 10000"/>
                    <a:gd name="connsiteX48" fmla="*/ 7758 w 10030"/>
                    <a:gd name="connsiteY48" fmla="*/ 9297 h 10000"/>
                    <a:gd name="connsiteX49" fmla="*/ 7728 w 10030"/>
                    <a:gd name="connsiteY49" fmla="*/ 9443 h 10000"/>
                    <a:gd name="connsiteX50" fmla="*/ 7647 w 10030"/>
                    <a:gd name="connsiteY50" fmla="*/ 9569 h 10000"/>
                    <a:gd name="connsiteX51" fmla="*/ 7519 w 10030"/>
                    <a:gd name="connsiteY51" fmla="*/ 9698 h 10000"/>
                    <a:gd name="connsiteX52" fmla="*/ 7358 w 10030"/>
                    <a:gd name="connsiteY52" fmla="*/ 9801 h 10000"/>
                    <a:gd name="connsiteX53" fmla="*/ 7173 w 10030"/>
                    <a:gd name="connsiteY53" fmla="*/ 9881 h 10000"/>
                    <a:gd name="connsiteX54" fmla="*/ 6950 w 10030"/>
                    <a:gd name="connsiteY54" fmla="*/ 9957 h 10000"/>
                    <a:gd name="connsiteX55" fmla="*/ 6692 w 10030"/>
                    <a:gd name="connsiteY55" fmla="*/ 9987 h 10000"/>
                    <a:gd name="connsiteX56" fmla="*/ 6426 w 10030"/>
                    <a:gd name="connsiteY56" fmla="*/ 10000 h 10000"/>
                    <a:gd name="connsiteX57" fmla="*/ 6160 w 10030"/>
                    <a:gd name="connsiteY57" fmla="*/ 9987 h 10000"/>
                    <a:gd name="connsiteX58" fmla="*/ 5913 w 10030"/>
                    <a:gd name="connsiteY58" fmla="*/ 9957 h 10000"/>
                    <a:gd name="connsiteX59" fmla="*/ 5704 w 10030"/>
                    <a:gd name="connsiteY59" fmla="*/ 9884 h 10000"/>
                    <a:gd name="connsiteX60" fmla="*/ 5488 w 10030"/>
                    <a:gd name="connsiteY60" fmla="*/ 9801 h 10000"/>
                    <a:gd name="connsiteX61" fmla="*/ 5322 w 10030"/>
                    <a:gd name="connsiteY61" fmla="*/ 9695 h 10000"/>
                    <a:gd name="connsiteX62" fmla="*/ 5223 w 10030"/>
                    <a:gd name="connsiteY62" fmla="*/ 9569 h 10000"/>
                    <a:gd name="connsiteX63" fmla="*/ 5142 w 10030"/>
                    <a:gd name="connsiteY63" fmla="*/ 9443 h 10000"/>
                    <a:gd name="connsiteX64" fmla="*/ 5111 w 10030"/>
                    <a:gd name="connsiteY64" fmla="*/ 9300 h 10000"/>
                    <a:gd name="connsiteX65" fmla="*/ 5111 w 10030"/>
                    <a:gd name="connsiteY65" fmla="*/ 4559 h 10000"/>
                    <a:gd name="connsiteX66" fmla="*/ 4844 w 10030"/>
                    <a:gd name="connsiteY66" fmla="*/ 4559 h 10000"/>
                    <a:gd name="connsiteX67" fmla="*/ 4844 w 10030"/>
                    <a:gd name="connsiteY67" fmla="*/ 9297 h 10000"/>
                    <a:gd name="connsiteX68" fmla="*/ 4813 w 10030"/>
                    <a:gd name="connsiteY68" fmla="*/ 9436 h 10000"/>
                    <a:gd name="connsiteX69" fmla="*/ 4764 w 10030"/>
                    <a:gd name="connsiteY69" fmla="*/ 9566 h 10000"/>
                    <a:gd name="connsiteX70" fmla="*/ 4622 w 10030"/>
                    <a:gd name="connsiteY70" fmla="*/ 9698 h 10000"/>
                    <a:gd name="connsiteX71" fmla="*/ 4468 w 10030"/>
                    <a:gd name="connsiteY71" fmla="*/ 9801 h 10000"/>
                    <a:gd name="connsiteX72" fmla="*/ 4277 w 10030"/>
                    <a:gd name="connsiteY72" fmla="*/ 9884 h 10000"/>
                    <a:gd name="connsiteX73" fmla="*/ 4035 w 10030"/>
                    <a:gd name="connsiteY73" fmla="*/ 9957 h 10000"/>
                    <a:gd name="connsiteX74" fmla="*/ 3789 w 10030"/>
                    <a:gd name="connsiteY74" fmla="*/ 9987 h 10000"/>
                    <a:gd name="connsiteX75" fmla="*/ 3530 w 10030"/>
                    <a:gd name="connsiteY75" fmla="*/ 10000 h 10000"/>
                    <a:gd name="connsiteX76" fmla="*/ 3271 w 10030"/>
                    <a:gd name="connsiteY76" fmla="*/ 9987 h 10000"/>
                    <a:gd name="connsiteX77" fmla="*/ 3024 w 10030"/>
                    <a:gd name="connsiteY77" fmla="*/ 9957 h 10000"/>
                    <a:gd name="connsiteX78" fmla="*/ 2783 w 10030"/>
                    <a:gd name="connsiteY78" fmla="*/ 9884 h 10000"/>
                    <a:gd name="connsiteX79" fmla="*/ 2598 w 10030"/>
                    <a:gd name="connsiteY79" fmla="*/ 9801 h 10000"/>
                    <a:gd name="connsiteX80" fmla="*/ 2438 w 10030"/>
                    <a:gd name="connsiteY80" fmla="*/ 9698 h 10000"/>
                    <a:gd name="connsiteX81" fmla="*/ 2302 w 10030"/>
                    <a:gd name="connsiteY81" fmla="*/ 9566 h 10000"/>
                    <a:gd name="connsiteX82" fmla="*/ 2247 w 10030"/>
                    <a:gd name="connsiteY82" fmla="*/ 9436 h 10000"/>
                    <a:gd name="connsiteX83" fmla="*/ 2222 w 10030"/>
                    <a:gd name="connsiteY83" fmla="*/ 9300 h 10000"/>
                    <a:gd name="connsiteX84" fmla="*/ 2222 w 10030"/>
                    <a:gd name="connsiteY84" fmla="*/ 1588 h 10000"/>
                    <a:gd name="connsiteX85" fmla="*/ 2147 w 10030"/>
                    <a:gd name="connsiteY85" fmla="*/ 1704 h 10000"/>
                    <a:gd name="connsiteX86" fmla="*/ 2048 w 10030"/>
                    <a:gd name="connsiteY86" fmla="*/ 1936 h 10000"/>
                    <a:gd name="connsiteX87" fmla="*/ 1926 w 10030"/>
                    <a:gd name="connsiteY87" fmla="*/ 2202 h 10000"/>
                    <a:gd name="connsiteX88" fmla="*/ 1851 w 10030"/>
                    <a:gd name="connsiteY88" fmla="*/ 2517 h 10000"/>
                    <a:gd name="connsiteX89" fmla="*/ 1793 w 10030"/>
                    <a:gd name="connsiteY89" fmla="*/ 2850 h 10000"/>
                    <a:gd name="connsiteX90" fmla="*/ 0 w 10030"/>
                    <a:gd name="connsiteY90" fmla="*/ 2857 h 10000"/>
                    <a:gd name="connsiteX91" fmla="*/ 49 w 10030"/>
                    <a:gd name="connsiteY91" fmla="*/ 2533 h 10000"/>
                    <a:gd name="connsiteX92" fmla="*/ 123 w 10030"/>
                    <a:gd name="connsiteY92" fmla="*/ 2198 h 10000"/>
                    <a:gd name="connsiteX93" fmla="*/ 221 w 10030"/>
                    <a:gd name="connsiteY93" fmla="*/ 1890 h 10000"/>
                    <a:gd name="connsiteX94" fmla="*/ 352 w 10030"/>
                    <a:gd name="connsiteY94" fmla="*/ 1621 h 10000"/>
                    <a:gd name="connsiteX95" fmla="*/ 476 w 10030"/>
                    <a:gd name="connsiteY95" fmla="*/ 1379 h 10000"/>
                    <a:gd name="connsiteX96" fmla="*/ 623 w 10030"/>
                    <a:gd name="connsiteY96" fmla="*/ 1151 h 10000"/>
                    <a:gd name="connsiteX97" fmla="*/ 802 w 10030"/>
                    <a:gd name="connsiteY97" fmla="*/ 958 h 10000"/>
                    <a:gd name="connsiteX98" fmla="*/ 976 w 10030"/>
                    <a:gd name="connsiteY98" fmla="*/ 789 h 10000"/>
                    <a:gd name="connsiteX99" fmla="*/ 1154 w 10030"/>
                    <a:gd name="connsiteY99" fmla="*/ 620 h 10000"/>
                    <a:gd name="connsiteX100" fmla="*/ 1357 w 10030"/>
                    <a:gd name="connsiteY100" fmla="*/ 484 h 10000"/>
                    <a:gd name="connsiteX101" fmla="*/ 1765 w 10030"/>
                    <a:gd name="connsiteY101" fmla="*/ 265 h 10000"/>
                    <a:gd name="connsiteX102" fmla="*/ 2179 w 10030"/>
                    <a:gd name="connsiteY102" fmla="*/ 126 h 10000"/>
                    <a:gd name="connsiteX103" fmla="*/ 2357 w 10030"/>
                    <a:gd name="connsiteY103" fmla="*/ 86 h 10000"/>
                    <a:gd name="connsiteX104" fmla="*/ 2511 w 10030"/>
                    <a:gd name="connsiteY104" fmla="*/ 60 h 10000"/>
                    <a:gd name="connsiteX105" fmla="*/ 2932 w 10030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21 w 10015"/>
                    <a:gd name="connsiteY48" fmla="*/ 2863 h 10000"/>
                    <a:gd name="connsiteX49" fmla="*/ 7743 w 10015"/>
                    <a:gd name="connsiteY49" fmla="*/ 9297 h 10000"/>
                    <a:gd name="connsiteX50" fmla="*/ 7713 w 10015"/>
                    <a:gd name="connsiteY50" fmla="*/ 9443 h 10000"/>
                    <a:gd name="connsiteX51" fmla="*/ 7632 w 10015"/>
                    <a:gd name="connsiteY51" fmla="*/ 9569 h 10000"/>
                    <a:gd name="connsiteX52" fmla="*/ 7504 w 10015"/>
                    <a:gd name="connsiteY52" fmla="*/ 9698 h 10000"/>
                    <a:gd name="connsiteX53" fmla="*/ 7343 w 10015"/>
                    <a:gd name="connsiteY53" fmla="*/ 9801 h 10000"/>
                    <a:gd name="connsiteX54" fmla="*/ 7158 w 10015"/>
                    <a:gd name="connsiteY54" fmla="*/ 9881 h 10000"/>
                    <a:gd name="connsiteX55" fmla="*/ 6935 w 10015"/>
                    <a:gd name="connsiteY55" fmla="*/ 9957 h 10000"/>
                    <a:gd name="connsiteX56" fmla="*/ 6677 w 10015"/>
                    <a:gd name="connsiteY56" fmla="*/ 9987 h 10000"/>
                    <a:gd name="connsiteX57" fmla="*/ 6411 w 10015"/>
                    <a:gd name="connsiteY57" fmla="*/ 10000 h 10000"/>
                    <a:gd name="connsiteX58" fmla="*/ 6145 w 10015"/>
                    <a:gd name="connsiteY58" fmla="*/ 9987 h 10000"/>
                    <a:gd name="connsiteX59" fmla="*/ 5898 w 10015"/>
                    <a:gd name="connsiteY59" fmla="*/ 9957 h 10000"/>
                    <a:gd name="connsiteX60" fmla="*/ 5689 w 10015"/>
                    <a:gd name="connsiteY60" fmla="*/ 9884 h 10000"/>
                    <a:gd name="connsiteX61" fmla="*/ 5473 w 10015"/>
                    <a:gd name="connsiteY61" fmla="*/ 9801 h 10000"/>
                    <a:gd name="connsiteX62" fmla="*/ 5307 w 10015"/>
                    <a:gd name="connsiteY62" fmla="*/ 9695 h 10000"/>
                    <a:gd name="connsiteX63" fmla="*/ 5208 w 10015"/>
                    <a:gd name="connsiteY63" fmla="*/ 9569 h 10000"/>
                    <a:gd name="connsiteX64" fmla="*/ 5127 w 10015"/>
                    <a:gd name="connsiteY64" fmla="*/ 9443 h 10000"/>
                    <a:gd name="connsiteX65" fmla="*/ 5096 w 10015"/>
                    <a:gd name="connsiteY65" fmla="*/ 9300 h 10000"/>
                    <a:gd name="connsiteX66" fmla="*/ 5096 w 10015"/>
                    <a:gd name="connsiteY66" fmla="*/ 4559 h 10000"/>
                    <a:gd name="connsiteX67" fmla="*/ 4829 w 10015"/>
                    <a:gd name="connsiteY67" fmla="*/ 4559 h 10000"/>
                    <a:gd name="connsiteX68" fmla="*/ 4829 w 10015"/>
                    <a:gd name="connsiteY68" fmla="*/ 9297 h 10000"/>
                    <a:gd name="connsiteX69" fmla="*/ 4798 w 10015"/>
                    <a:gd name="connsiteY69" fmla="*/ 9436 h 10000"/>
                    <a:gd name="connsiteX70" fmla="*/ 4749 w 10015"/>
                    <a:gd name="connsiteY70" fmla="*/ 9566 h 10000"/>
                    <a:gd name="connsiteX71" fmla="*/ 4607 w 10015"/>
                    <a:gd name="connsiteY71" fmla="*/ 9698 h 10000"/>
                    <a:gd name="connsiteX72" fmla="*/ 4453 w 10015"/>
                    <a:gd name="connsiteY72" fmla="*/ 9801 h 10000"/>
                    <a:gd name="connsiteX73" fmla="*/ 4262 w 10015"/>
                    <a:gd name="connsiteY73" fmla="*/ 9884 h 10000"/>
                    <a:gd name="connsiteX74" fmla="*/ 4020 w 10015"/>
                    <a:gd name="connsiteY74" fmla="*/ 9957 h 10000"/>
                    <a:gd name="connsiteX75" fmla="*/ 3774 w 10015"/>
                    <a:gd name="connsiteY75" fmla="*/ 9987 h 10000"/>
                    <a:gd name="connsiteX76" fmla="*/ 3515 w 10015"/>
                    <a:gd name="connsiteY76" fmla="*/ 10000 h 10000"/>
                    <a:gd name="connsiteX77" fmla="*/ 3256 w 10015"/>
                    <a:gd name="connsiteY77" fmla="*/ 9987 h 10000"/>
                    <a:gd name="connsiteX78" fmla="*/ 3009 w 10015"/>
                    <a:gd name="connsiteY78" fmla="*/ 9957 h 10000"/>
                    <a:gd name="connsiteX79" fmla="*/ 2768 w 10015"/>
                    <a:gd name="connsiteY79" fmla="*/ 9884 h 10000"/>
                    <a:gd name="connsiteX80" fmla="*/ 2583 w 10015"/>
                    <a:gd name="connsiteY80" fmla="*/ 9801 h 10000"/>
                    <a:gd name="connsiteX81" fmla="*/ 2423 w 10015"/>
                    <a:gd name="connsiteY81" fmla="*/ 9698 h 10000"/>
                    <a:gd name="connsiteX82" fmla="*/ 2287 w 10015"/>
                    <a:gd name="connsiteY82" fmla="*/ 9566 h 10000"/>
                    <a:gd name="connsiteX83" fmla="*/ 2232 w 10015"/>
                    <a:gd name="connsiteY83" fmla="*/ 9436 h 10000"/>
                    <a:gd name="connsiteX84" fmla="*/ 2207 w 10015"/>
                    <a:gd name="connsiteY84" fmla="*/ 9300 h 10000"/>
                    <a:gd name="connsiteX85" fmla="*/ 2188 w 10015"/>
                    <a:gd name="connsiteY85" fmla="*/ 2846 h 10000"/>
                    <a:gd name="connsiteX86" fmla="*/ 2207 w 10015"/>
                    <a:gd name="connsiteY86" fmla="*/ 1588 h 10000"/>
                    <a:gd name="connsiteX87" fmla="*/ 2132 w 10015"/>
                    <a:gd name="connsiteY87" fmla="*/ 1704 h 10000"/>
                    <a:gd name="connsiteX88" fmla="*/ 2033 w 10015"/>
                    <a:gd name="connsiteY88" fmla="*/ 1936 h 10000"/>
                    <a:gd name="connsiteX89" fmla="*/ 1911 w 10015"/>
                    <a:gd name="connsiteY89" fmla="*/ 2202 h 10000"/>
                    <a:gd name="connsiteX90" fmla="*/ 1836 w 10015"/>
                    <a:gd name="connsiteY90" fmla="*/ 2517 h 10000"/>
                    <a:gd name="connsiteX91" fmla="*/ 1778 w 10015"/>
                    <a:gd name="connsiteY91" fmla="*/ 2850 h 10000"/>
                    <a:gd name="connsiteX92" fmla="*/ 1 w 10015"/>
                    <a:gd name="connsiteY92" fmla="*/ 2849 h 10000"/>
                    <a:gd name="connsiteX93" fmla="*/ 34 w 10015"/>
                    <a:gd name="connsiteY93" fmla="*/ 2533 h 10000"/>
                    <a:gd name="connsiteX94" fmla="*/ 108 w 10015"/>
                    <a:gd name="connsiteY94" fmla="*/ 2198 h 10000"/>
                    <a:gd name="connsiteX95" fmla="*/ 206 w 10015"/>
                    <a:gd name="connsiteY95" fmla="*/ 1890 h 10000"/>
                    <a:gd name="connsiteX96" fmla="*/ 337 w 10015"/>
                    <a:gd name="connsiteY96" fmla="*/ 1621 h 10000"/>
                    <a:gd name="connsiteX97" fmla="*/ 461 w 10015"/>
                    <a:gd name="connsiteY97" fmla="*/ 1379 h 10000"/>
                    <a:gd name="connsiteX98" fmla="*/ 608 w 10015"/>
                    <a:gd name="connsiteY98" fmla="*/ 1151 h 10000"/>
                    <a:gd name="connsiteX99" fmla="*/ 787 w 10015"/>
                    <a:gd name="connsiteY99" fmla="*/ 958 h 10000"/>
                    <a:gd name="connsiteX100" fmla="*/ 961 w 10015"/>
                    <a:gd name="connsiteY100" fmla="*/ 789 h 10000"/>
                    <a:gd name="connsiteX101" fmla="*/ 1139 w 10015"/>
                    <a:gd name="connsiteY101" fmla="*/ 620 h 10000"/>
                    <a:gd name="connsiteX102" fmla="*/ 1342 w 10015"/>
                    <a:gd name="connsiteY102" fmla="*/ 484 h 10000"/>
                    <a:gd name="connsiteX103" fmla="*/ 1750 w 10015"/>
                    <a:gd name="connsiteY103" fmla="*/ 265 h 10000"/>
                    <a:gd name="connsiteX104" fmla="*/ 2164 w 10015"/>
                    <a:gd name="connsiteY104" fmla="*/ 126 h 10000"/>
                    <a:gd name="connsiteX105" fmla="*/ 2342 w 10015"/>
                    <a:gd name="connsiteY105" fmla="*/ 86 h 10000"/>
                    <a:gd name="connsiteX106" fmla="*/ 2496 w 10015"/>
                    <a:gd name="connsiteY106" fmla="*/ 60 h 10000"/>
                    <a:gd name="connsiteX107" fmla="*/ 2917 w 10015"/>
                    <a:gd name="connsiteY107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58 w 10015"/>
                    <a:gd name="connsiteY40" fmla="*/ 2863 h 10000"/>
                    <a:gd name="connsiteX41" fmla="*/ 8139 w 10015"/>
                    <a:gd name="connsiteY41" fmla="*/ 2689 h 10000"/>
                    <a:gd name="connsiteX42" fmla="*/ 8089 w 10015"/>
                    <a:gd name="connsiteY42" fmla="*/ 2414 h 10000"/>
                    <a:gd name="connsiteX43" fmla="*/ 8016 w 10015"/>
                    <a:gd name="connsiteY43" fmla="*/ 2162 h 10000"/>
                    <a:gd name="connsiteX44" fmla="*/ 7917 w 10015"/>
                    <a:gd name="connsiteY44" fmla="*/ 1940 h 10000"/>
                    <a:gd name="connsiteX45" fmla="*/ 7825 w 10015"/>
                    <a:gd name="connsiteY45" fmla="*/ 1757 h 10000"/>
                    <a:gd name="connsiteX46" fmla="*/ 7743 w 10015"/>
                    <a:gd name="connsiteY46" fmla="*/ 1621 h 10000"/>
                    <a:gd name="connsiteX47" fmla="*/ 7721 w 10015"/>
                    <a:gd name="connsiteY47" fmla="*/ 2863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158 w 10015"/>
                    <a:gd name="connsiteY39" fmla="*/ 2863 h 10000"/>
                    <a:gd name="connsiteX40" fmla="*/ 8139 w 10015"/>
                    <a:gd name="connsiteY40" fmla="*/ 2689 h 10000"/>
                    <a:gd name="connsiteX41" fmla="*/ 8089 w 10015"/>
                    <a:gd name="connsiteY41" fmla="*/ 2414 h 10000"/>
                    <a:gd name="connsiteX42" fmla="*/ 8016 w 10015"/>
                    <a:gd name="connsiteY42" fmla="*/ 2162 h 10000"/>
                    <a:gd name="connsiteX43" fmla="*/ 7917 w 10015"/>
                    <a:gd name="connsiteY43" fmla="*/ 1940 h 10000"/>
                    <a:gd name="connsiteX44" fmla="*/ 7825 w 10015"/>
                    <a:gd name="connsiteY44" fmla="*/ 1757 h 10000"/>
                    <a:gd name="connsiteX45" fmla="*/ 7743 w 10015"/>
                    <a:gd name="connsiteY45" fmla="*/ 1621 h 10000"/>
                    <a:gd name="connsiteX46" fmla="*/ 7721 w 10015"/>
                    <a:gd name="connsiteY46" fmla="*/ 2863 h 10000"/>
                    <a:gd name="connsiteX47" fmla="*/ 7743 w 10015"/>
                    <a:gd name="connsiteY47" fmla="*/ 9297 h 10000"/>
                    <a:gd name="connsiteX48" fmla="*/ 7713 w 10015"/>
                    <a:gd name="connsiteY48" fmla="*/ 9443 h 10000"/>
                    <a:gd name="connsiteX49" fmla="*/ 7632 w 10015"/>
                    <a:gd name="connsiteY49" fmla="*/ 9569 h 10000"/>
                    <a:gd name="connsiteX50" fmla="*/ 7504 w 10015"/>
                    <a:gd name="connsiteY50" fmla="*/ 9698 h 10000"/>
                    <a:gd name="connsiteX51" fmla="*/ 7343 w 10015"/>
                    <a:gd name="connsiteY51" fmla="*/ 9801 h 10000"/>
                    <a:gd name="connsiteX52" fmla="*/ 7158 w 10015"/>
                    <a:gd name="connsiteY52" fmla="*/ 9881 h 10000"/>
                    <a:gd name="connsiteX53" fmla="*/ 6935 w 10015"/>
                    <a:gd name="connsiteY53" fmla="*/ 9957 h 10000"/>
                    <a:gd name="connsiteX54" fmla="*/ 6677 w 10015"/>
                    <a:gd name="connsiteY54" fmla="*/ 9987 h 10000"/>
                    <a:gd name="connsiteX55" fmla="*/ 6411 w 10015"/>
                    <a:gd name="connsiteY55" fmla="*/ 10000 h 10000"/>
                    <a:gd name="connsiteX56" fmla="*/ 6145 w 10015"/>
                    <a:gd name="connsiteY56" fmla="*/ 9987 h 10000"/>
                    <a:gd name="connsiteX57" fmla="*/ 5898 w 10015"/>
                    <a:gd name="connsiteY57" fmla="*/ 9957 h 10000"/>
                    <a:gd name="connsiteX58" fmla="*/ 5689 w 10015"/>
                    <a:gd name="connsiteY58" fmla="*/ 9884 h 10000"/>
                    <a:gd name="connsiteX59" fmla="*/ 5473 w 10015"/>
                    <a:gd name="connsiteY59" fmla="*/ 9801 h 10000"/>
                    <a:gd name="connsiteX60" fmla="*/ 5307 w 10015"/>
                    <a:gd name="connsiteY60" fmla="*/ 9695 h 10000"/>
                    <a:gd name="connsiteX61" fmla="*/ 5208 w 10015"/>
                    <a:gd name="connsiteY61" fmla="*/ 9569 h 10000"/>
                    <a:gd name="connsiteX62" fmla="*/ 5127 w 10015"/>
                    <a:gd name="connsiteY62" fmla="*/ 9443 h 10000"/>
                    <a:gd name="connsiteX63" fmla="*/ 5096 w 10015"/>
                    <a:gd name="connsiteY63" fmla="*/ 9300 h 10000"/>
                    <a:gd name="connsiteX64" fmla="*/ 5096 w 10015"/>
                    <a:gd name="connsiteY64" fmla="*/ 4559 h 10000"/>
                    <a:gd name="connsiteX65" fmla="*/ 4829 w 10015"/>
                    <a:gd name="connsiteY65" fmla="*/ 4559 h 10000"/>
                    <a:gd name="connsiteX66" fmla="*/ 4829 w 10015"/>
                    <a:gd name="connsiteY66" fmla="*/ 9297 h 10000"/>
                    <a:gd name="connsiteX67" fmla="*/ 4798 w 10015"/>
                    <a:gd name="connsiteY67" fmla="*/ 9436 h 10000"/>
                    <a:gd name="connsiteX68" fmla="*/ 4749 w 10015"/>
                    <a:gd name="connsiteY68" fmla="*/ 9566 h 10000"/>
                    <a:gd name="connsiteX69" fmla="*/ 4607 w 10015"/>
                    <a:gd name="connsiteY69" fmla="*/ 9698 h 10000"/>
                    <a:gd name="connsiteX70" fmla="*/ 4453 w 10015"/>
                    <a:gd name="connsiteY70" fmla="*/ 9801 h 10000"/>
                    <a:gd name="connsiteX71" fmla="*/ 4262 w 10015"/>
                    <a:gd name="connsiteY71" fmla="*/ 9884 h 10000"/>
                    <a:gd name="connsiteX72" fmla="*/ 4020 w 10015"/>
                    <a:gd name="connsiteY72" fmla="*/ 9957 h 10000"/>
                    <a:gd name="connsiteX73" fmla="*/ 3774 w 10015"/>
                    <a:gd name="connsiteY73" fmla="*/ 9987 h 10000"/>
                    <a:gd name="connsiteX74" fmla="*/ 3515 w 10015"/>
                    <a:gd name="connsiteY74" fmla="*/ 10000 h 10000"/>
                    <a:gd name="connsiteX75" fmla="*/ 3256 w 10015"/>
                    <a:gd name="connsiteY75" fmla="*/ 9987 h 10000"/>
                    <a:gd name="connsiteX76" fmla="*/ 3009 w 10015"/>
                    <a:gd name="connsiteY76" fmla="*/ 9957 h 10000"/>
                    <a:gd name="connsiteX77" fmla="*/ 2768 w 10015"/>
                    <a:gd name="connsiteY77" fmla="*/ 9884 h 10000"/>
                    <a:gd name="connsiteX78" fmla="*/ 2583 w 10015"/>
                    <a:gd name="connsiteY78" fmla="*/ 9801 h 10000"/>
                    <a:gd name="connsiteX79" fmla="*/ 2423 w 10015"/>
                    <a:gd name="connsiteY79" fmla="*/ 9698 h 10000"/>
                    <a:gd name="connsiteX80" fmla="*/ 2287 w 10015"/>
                    <a:gd name="connsiteY80" fmla="*/ 9566 h 10000"/>
                    <a:gd name="connsiteX81" fmla="*/ 2232 w 10015"/>
                    <a:gd name="connsiteY81" fmla="*/ 9436 h 10000"/>
                    <a:gd name="connsiteX82" fmla="*/ 2207 w 10015"/>
                    <a:gd name="connsiteY82" fmla="*/ 9300 h 10000"/>
                    <a:gd name="connsiteX83" fmla="*/ 2188 w 10015"/>
                    <a:gd name="connsiteY83" fmla="*/ 2846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10015 w 10015"/>
                    <a:gd name="connsiteY17" fmla="*/ 3733 h 10000"/>
                    <a:gd name="connsiteX18" fmla="*/ 9991 w 10015"/>
                    <a:gd name="connsiteY18" fmla="*/ 4211 h 10000"/>
                    <a:gd name="connsiteX19" fmla="*/ 9935 w 10015"/>
                    <a:gd name="connsiteY19" fmla="*/ 4748 h 10000"/>
                    <a:gd name="connsiteX20" fmla="*/ 9916 w 10015"/>
                    <a:gd name="connsiteY20" fmla="*/ 4834 h 10000"/>
                    <a:gd name="connsiteX21" fmla="*/ 9855 w 10015"/>
                    <a:gd name="connsiteY21" fmla="*/ 4924 h 10000"/>
                    <a:gd name="connsiteX22" fmla="*/ 9781 w 10015"/>
                    <a:gd name="connsiteY22" fmla="*/ 4997 h 10000"/>
                    <a:gd name="connsiteX23" fmla="*/ 9663 w 10015"/>
                    <a:gd name="connsiteY23" fmla="*/ 5073 h 10000"/>
                    <a:gd name="connsiteX24" fmla="*/ 9546 w 10015"/>
                    <a:gd name="connsiteY24" fmla="*/ 5119 h 10000"/>
                    <a:gd name="connsiteX25" fmla="*/ 9392 w 10015"/>
                    <a:gd name="connsiteY25" fmla="*/ 5162 h 10000"/>
                    <a:gd name="connsiteX26" fmla="*/ 9244 w 10015"/>
                    <a:gd name="connsiteY26" fmla="*/ 5192 h 10000"/>
                    <a:gd name="connsiteX27" fmla="*/ 9015 w 10015"/>
                    <a:gd name="connsiteY27" fmla="*/ 5192 h 10000"/>
                    <a:gd name="connsiteX28" fmla="*/ 8830 w 10015"/>
                    <a:gd name="connsiteY28" fmla="*/ 5176 h 10000"/>
                    <a:gd name="connsiteX29" fmla="*/ 8664 w 10015"/>
                    <a:gd name="connsiteY29" fmla="*/ 5149 h 10000"/>
                    <a:gd name="connsiteX30" fmla="*/ 8516 w 10015"/>
                    <a:gd name="connsiteY30" fmla="*/ 5103 h 10000"/>
                    <a:gd name="connsiteX31" fmla="*/ 8410 w 10015"/>
                    <a:gd name="connsiteY31" fmla="*/ 5046 h 10000"/>
                    <a:gd name="connsiteX32" fmla="*/ 8300 w 10015"/>
                    <a:gd name="connsiteY32" fmla="*/ 4970 h 10000"/>
                    <a:gd name="connsiteX33" fmla="*/ 8213 w 10015"/>
                    <a:gd name="connsiteY33" fmla="*/ 4877 h 10000"/>
                    <a:gd name="connsiteX34" fmla="*/ 8188 w 10015"/>
                    <a:gd name="connsiteY34" fmla="*/ 4791 h 10000"/>
                    <a:gd name="connsiteX35" fmla="*/ 8164 w 10015"/>
                    <a:gd name="connsiteY35" fmla="*/ 4692 h 10000"/>
                    <a:gd name="connsiteX36" fmla="*/ 8213 w 10015"/>
                    <a:gd name="connsiteY36" fmla="*/ 4181 h 10000"/>
                    <a:gd name="connsiteX37" fmla="*/ 8231 w 10015"/>
                    <a:gd name="connsiteY37" fmla="*/ 3733 h 10000"/>
                    <a:gd name="connsiteX38" fmla="*/ 8158 w 10015"/>
                    <a:gd name="connsiteY38" fmla="*/ 2863 h 10000"/>
                    <a:gd name="connsiteX39" fmla="*/ 8139 w 10015"/>
                    <a:gd name="connsiteY39" fmla="*/ 2689 h 10000"/>
                    <a:gd name="connsiteX40" fmla="*/ 8089 w 10015"/>
                    <a:gd name="connsiteY40" fmla="*/ 2414 h 10000"/>
                    <a:gd name="connsiteX41" fmla="*/ 8016 w 10015"/>
                    <a:gd name="connsiteY41" fmla="*/ 2162 h 10000"/>
                    <a:gd name="connsiteX42" fmla="*/ 7917 w 10015"/>
                    <a:gd name="connsiteY42" fmla="*/ 1940 h 10000"/>
                    <a:gd name="connsiteX43" fmla="*/ 7825 w 10015"/>
                    <a:gd name="connsiteY43" fmla="*/ 1757 h 10000"/>
                    <a:gd name="connsiteX44" fmla="*/ 7743 w 10015"/>
                    <a:gd name="connsiteY44" fmla="*/ 1621 h 10000"/>
                    <a:gd name="connsiteX45" fmla="*/ 7721 w 10015"/>
                    <a:gd name="connsiteY45" fmla="*/ 2863 h 10000"/>
                    <a:gd name="connsiteX46" fmla="*/ 7743 w 10015"/>
                    <a:gd name="connsiteY46" fmla="*/ 9297 h 10000"/>
                    <a:gd name="connsiteX47" fmla="*/ 7713 w 10015"/>
                    <a:gd name="connsiteY47" fmla="*/ 9443 h 10000"/>
                    <a:gd name="connsiteX48" fmla="*/ 7632 w 10015"/>
                    <a:gd name="connsiteY48" fmla="*/ 9569 h 10000"/>
                    <a:gd name="connsiteX49" fmla="*/ 7504 w 10015"/>
                    <a:gd name="connsiteY49" fmla="*/ 9698 h 10000"/>
                    <a:gd name="connsiteX50" fmla="*/ 7343 w 10015"/>
                    <a:gd name="connsiteY50" fmla="*/ 9801 h 10000"/>
                    <a:gd name="connsiteX51" fmla="*/ 7158 w 10015"/>
                    <a:gd name="connsiteY51" fmla="*/ 9881 h 10000"/>
                    <a:gd name="connsiteX52" fmla="*/ 6935 w 10015"/>
                    <a:gd name="connsiteY52" fmla="*/ 9957 h 10000"/>
                    <a:gd name="connsiteX53" fmla="*/ 6677 w 10015"/>
                    <a:gd name="connsiteY53" fmla="*/ 9987 h 10000"/>
                    <a:gd name="connsiteX54" fmla="*/ 6411 w 10015"/>
                    <a:gd name="connsiteY54" fmla="*/ 10000 h 10000"/>
                    <a:gd name="connsiteX55" fmla="*/ 6145 w 10015"/>
                    <a:gd name="connsiteY55" fmla="*/ 9987 h 10000"/>
                    <a:gd name="connsiteX56" fmla="*/ 5898 w 10015"/>
                    <a:gd name="connsiteY56" fmla="*/ 9957 h 10000"/>
                    <a:gd name="connsiteX57" fmla="*/ 5689 w 10015"/>
                    <a:gd name="connsiteY57" fmla="*/ 9884 h 10000"/>
                    <a:gd name="connsiteX58" fmla="*/ 5473 w 10015"/>
                    <a:gd name="connsiteY58" fmla="*/ 9801 h 10000"/>
                    <a:gd name="connsiteX59" fmla="*/ 5307 w 10015"/>
                    <a:gd name="connsiteY59" fmla="*/ 9695 h 10000"/>
                    <a:gd name="connsiteX60" fmla="*/ 5208 w 10015"/>
                    <a:gd name="connsiteY60" fmla="*/ 9569 h 10000"/>
                    <a:gd name="connsiteX61" fmla="*/ 5127 w 10015"/>
                    <a:gd name="connsiteY61" fmla="*/ 9443 h 10000"/>
                    <a:gd name="connsiteX62" fmla="*/ 5096 w 10015"/>
                    <a:gd name="connsiteY62" fmla="*/ 9300 h 10000"/>
                    <a:gd name="connsiteX63" fmla="*/ 5096 w 10015"/>
                    <a:gd name="connsiteY63" fmla="*/ 4559 h 10000"/>
                    <a:gd name="connsiteX64" fmla="*/ 4829 w 10015"/>
                    <a:gd name="connsiteY64" fmla="*/ 4559 h 10000"/>
                    <a:gd name="connsiteX65" fmla="*/ 4829 w 10015"/>
                    <a:gd name="connsiteY65" fmla="*/ 9297 h 10000"/>
                    <a:gd name="connsiteX66" fmla="*/ 4798 w 10015"/>
                    <a:gd name="connsiteY66" fmla="*/ 9436 h 10000"/>
                    <a:gd name="connsiteX67" fmla="*/ 4749 w 10015"/>
                    <a:gd name="connsiteY67" fmla="*/ 9566 h 10000"/>
                    <a:gd name="connsiteX68" fmla="*/ 4607 w 10015"/>
                    <a:gd name="connsiteY68" fmla="*/ 9698 h 10000"/>
                    <a:gd name="connsiteX69" fmla="*/ 4453 w 10015"/>
                    <a:gd name="connsiteY69" fmla="*/ 9801 h 10000"/>
                    <a:gd name="connsiteX70" fmla="*/ 4262 w 10015"/>
                    <a:gd name="connsiteY70" fmla="*/ 9884 h 10000"/>
                    <a:gd name="connsiteX71" fmla="*/ 4020 w 10015"/>
                    <a:gd name="connsiteY71" fmla="*/ 9957 h 10000"/>
                    <a:gd name="connsiteX72" fmla="*/ 3774 w 10015"/>
                    <a:gd name="connsiteY72" fmla="*/ 9987 h 10000"/>
                    <a:gd name="connsiteX73" fmla="*/ 3515 w 10015"/>
                    <a:gd name="connsiteY73" fmla="*/ 10000 h 10000"/>
                    <a:gd name="connsiteX74" fmla="*/ 3256 w 10015"/>
                    <a:gd name="connsiteY74" fmla="*/ 9987 h 10000"/>
                    <a:gd name="connsiteX75" fmla="*/ 3009 w 10015"/>
                    <a:gd name="connsiteY75" fmla="*/ 9957 h 10000"/>
                    <a:gd name="connsiteX76" fmla="*/ 2768 w 10015"/>
                    <a:gd name="connsiteY76" fmla="*/ 9884 h 10000"/>
                    <a:gd name="connsiteX77" fmla="*/ 2583 w 10015"/>
                    <a:gd name="connsiteY77" fmla="*/ 9801 h 10000"/>
                    <a:gd name="connsiteX78" fmla="*/ 2423 w 10015"/>
                    <a:gd name="connsiteY78" fmla="*/ 9698 h 10000"/>
                    <a:gd name="connsiteX79" fmla="*/ 2287 w 10015"/>
                    <a:gd name="connsiteY79" fmla="*/ 9566 h 10000"/>
                    <a:gd name="connsiteX80" fmla="*/ 2232 w 10015"/>
                    <a:gd name="connsiteY80" fmla="*/ 9436 h 10000"/>
                    <a:gd name="connsiteX81" fmla="*/ 2207 w 10015"/>
                    <a:gd name="connsiteY81" fmla="*/ 9300 h 10000"/>
                    <a:gd name="connsiteX82" fmla="*/ 2188 w 10015"/>
                    <a:gd name="connsiteY82" fmla="*/ 2846 h 10000"/>
                    <a:gd name="connsiteX83" fmla="*/ 2207 w 10015"/>
                    <a:gd name="connsiteY83" fmla="*/ 1588 h 10000"/>
                    <a:gd name="connsiteX84" fmla="*/ 2132 w 10015"/>
                    <a:gd name="connsiteY84" fmla="*/ 1704 h 10000"/>
                    <a:gd name="connsiteX85" fmla="*/ 2033 w 10015"/>
                    <a:gd name="connsiteY85" fmla="*/ 1936 h 10000"/>
                    <a:gd name="connsiteX86" fmla="*/ 1911 w 10015"/>
                    <a:gd name="connsiteY86" fmla="*/ 2202 h 10000"/>
                    <a:gd name="connsiteX87" fmla="*/ 1836 w 10015"/>
                    <a:gd name="connsiteY87" fmla="*/ 2517 h 10000"/>
                    <a:gd name="connsiteX88" fmla="*/ 1778 w 10015"/>
                    <a:gd name="connsiteY88" fmla="*/ 2850 h 10000"/>
                    <a:gd name="connsiteX89" fmla="*/ 1 w 10015"/>
                    <a:gd name="connsiteY89" fmla="*/ 2849 h 10000"/>
                    <a:gd name="connsiteX90" fmla="*/ 34 w 10015"/>
                    <a:gd name="connsiteY90" fmla="*/ 2533 h 10000"/>
                    <a:gd name="connsiteX91" fmla="*/ 108 w 10015"/>
                    <a:gd name="connsiteY91" fmla="*/ 2198 h 10000"/>
                    <a:gd name="connsiteX92" fmla="*/ 206 w 10015"/>
                    <a:gd name="connsiteY92" fmla="*/ 1890 h 10000"/>
                    <a:gd name="connsiteX93" fmla="*/ 337 w 10015"/>
                    <a:gd name="connsiteY93" fmla="*/ 1621 h 10000"/>
                    <a:gd name="connsiteX94" fmla="*/ 461 w 10015"/>
                    <a:gd name="connsiteY94" fmla="*/ 1379 h 10000"/>
                    <a:gd name="connsiteX95" fmla="*/ 608 w 10015"/>
                    <a:gd name="connsiteY95" fmla="*/ 1151 h 10000"/>
                    <a:gd name="connsiteX96" fmla="*/ 787 w 10015"/>
                    <a:gd name="connsiteY96" fmla="*/ 958 h 10000"/>
                    <a:gd name="connsiteX97" fmla="*/ 961 w 10015"/>
                    <a:gd name="connsiteY97" fmla="*/ 789 h 10000"/>
                    <a:gd name="connsiteX98" fmla="*/ 1139 w 10015"/>
                    <a:gd name="connsiteY98" fmla="*/ 620 h 10000"/>
                    <a:gd name="connsiteX99" fmla="*/ 1342 w 10015"/>
                    <a:gd name="connsiteY99" fmla="*/ 484 h 10000"/>
                    <a:gd name="connsiteX100" fmla="*/ 1750 w 10015"/>
                    <a:gd name="connsiteY100" fmla="*/ 265 h 10000"/>
                    <a:gd name="connsiteX101" fmla="*/ 2164 w 10015"/>
                    <a:gd name="connsiteY101" fmla="*/ 126 h 10000"/>
                    <a:gd name="connsiteX102" fmla="*/ 2342 w 10015"/>
                    <a:gd name="connsiteY102" fmla="*/ 86 h 10000"/>
                    <a:gd name="connsiteX103" fmla="*/ 2496 w 10015"/>
                    <a:gd name="connsiteY103" fmla="*/ 60 h 10000"/>
                    <a:gd name="connsiteX104" fmla="*/ 2917 w 10015"/>
                    <a:gd name="connsiteY104" fmla="*/ 0 h 10000"/>
                    <a:gd name="connsiteX0" fmla="*/ 2917 w 9991"/>
                    <a:gd name="connsiteY0" fmla="*/ 0 h 10000"/>
                    <a:gd name="connsiteX1" fmla="*/ 7010 w 9991"/>
                    <a:gd name="connsiteY1" fmla="*/ 0 h 10000"/>
                    <a:gd name="connsiteX2" fmla="*/ 7138 w 9991"/>
                    <a:gd name="connsiteY2" fmla="*/ 17 h 10000"/>
                    <a:gd name="connsiteX3" fmla="*/ 7423 w 9991"/>
                    <a:gd name="connsiteY3" fmla="*/ 56 h 10000"/>
                    <a:gd name="connsiteX4" fmla="*/ 7602 w 9991"/>
                    <a:gd name="connsiteY4" fmla="*/ 86 h 10000"/>
                    <a:gd name="connsiteX5" fmla="*/ 7762 w 9991"/>
                    <a:gd name="connsiteY5" fmla="*/ 126 h 10000"/>
                    <a:gd name="connsiteX6" fmla="*/ 8047 w 9991"/>
                    <a:gd name="connsiteY6" fmla="*/ 212 h 10000"/>
                    <a:gd name="connsiteX7" fmla="*/ 8324 w 9991"/>
                    <a:gd name="connsiteY7" fmla="*/ 332 h 10000"/>
                    <a:gd name="connsiteX8" fmla="*/ 8614 w 9991"/>
                    <a:gd name="connsiteY8" fmla="*/ 484 h 10000"/>
                    <a:gd name="connsiteX9" fmla="*/ 8855 w 9991"/>
                    <a:gd name="connsiteY9" fmla="*/ 676 h 10000"/>
                    <a:gd name="connsiteX10" fmla="*/ 9115 w 9991"/>
                    <a:gd name="connsiteY10" fmla="*/ 892 h 10000"/>
                    <a:gd name="connsiteX11" fmla="*/ 9312 w 9991"/>
                    <a:gd name="connsiteY11" fmla="*/ 1151 h 10000"/>
                    <a:gd name="connsiteX12" fmla="*/ 9515 w 9991"/>
                    <a:gd name="connsiteY12" fmla="*/ 1459 h 10000"/>
                    <a:gd name="connsiteX13" fmla="*/ 9687 w 9991"/>
                    <a:gd name="connsiteY13" fmla="*/ 1797 h 10000"/>
                    <a:gd name="connsiteX14" fmla="*/ 9812 w 9991"/>
                    <a:gd name="connsiteY14" fmla="*/ 2198 h 10000"/>
                    <a:gd name="connsiteX15" fmla="*/ 9916 w 9991"/>
                    <a:gd name="connsiteY15" fmla="*/ 2649 h 10000"/>
                    <a:gd name="connsiteX16" fmla="*/ 9935 w 9991"/>
                    <a:gd name="connsiteY16" fmla="*/ 2838 h 10000"/>
                    <a:gd name="connsiteX17" fmla="*/ 9991 w 9991"/>
                    <a:gd name="connsiteY17" fmla="*/ 4211 h 10000"/>
                    <a:gd name="connsiteX18" fmla="*/ 9935 w 9991"/>
                    <a:gd name="connsiteY18" fmla="*/ 4748 h 10000"/>
                    <a:gd name="connsiteX19" fmla="*/ 9916 w 9991"/>
                    <a:gd name="connsiteY19" fmla="*/ 4834 h 10000"/>
                    <a:gd name="connsiteX20" fmla="*/ 9855 w 9991"/>
                    <a:gd name="connsiteY20" fmla="*/ 4924 h 10000"/>
                    <a:gd name="connsiteX21" fmla="*/ 9781 w 9991"/>
                    <a:gd name="connsiteY21" fmla="*/ 4997 h 10000"/>
                    <a:gd name="connsiteX22" fmla="*/ 9663 w 9991"/>
                    <a:gd name="connsiteY22" fmla="*/ 5073 h 10000"/>
                    <a:gd name="connsiteX23" fmla="*/ 9546 w 9991"/>
                    <a:gd name="connsiteY23" fmla="*/ 5119 h 10000"/>
                    <a:gd name="connsiteX24" fmla="*/ 9392 w 9991"/>
                    <a:gd name="connsiteY24" fmla="*/ 5162 h 10000"/>
                    <a:gd name="connsiteX25" fmla="*/ 9244 w 9991"/>
                    <a:gd name="connsiteY25" fmla="*/ 5192 h 10000"/>
                    <a:gd name="connsiteX26" fmla="*/ 9015 w 9991"/>
                    <a:gd name="connsiteY26" fmla="*/ 5192 h 10000"/>
                    <a:gd name="connsiteX27" fmla="*/ 8830 w 9991"/>
                    <a:gd name="connsiteY27" fmla="*/ 5176 h 10000"/>
                    <a:gd name="connsiteX28" fmla="*/ 8664 w 9991"/>
                    <a:gd name="connsiteY28" fmla="*/ 5149 h 10000"/>
                    <a:gd name="connsiteX29" fmla="*/ 8516 w 9991"/>
                    <a:gd name="connsiteY29" fmla="*/ 5103 h 10000"/>
                    <a:gd name="connsiteX30" fmla="*/ 8410 w 9991"/>
                    <a:gd name="connsiteY30" fmla="*/ 5046 h 10000"/>
                    <a:gd name="connsiteX31" fmla="*/ 8300 w 9991"/>
                    <a:gd name="connsiteY31" fmla="*/ 4970 h 10000"/>
                    <a:gd name="connsiteX32" fmla="*/ 8213 w 9991"/>
                    <a:gd name="connsiteY32" fmla="*/ 4877 h 10000"/>
                    <a:gd name="connsiteX33" fmla="*/ 8188 w 9991"/>
                    <a:gd name="connsiteY33" fmla="*/ 4791 h 10000"/>
                    <a:gd name="connsiteX34" fmla="*/ 8164 w 9991"/>
                    <a:gd name="connsiteY34" fmla="*/ 4692 h 10000"/>
                    <a:gd name="connsiteX35" fmla="*/ 8213 w 9991"/>
                    <a:gd name="connsiteY35" fmla="*/ 4181 h 10000"/>
                    <a:gd name="connsiteX36" fmla="*/ 8231 w 9991"/>
                    <a:gd name="connsiteY36" fmla="*/ 3733 h 10000"/>
                    <a:gd name="connsiteX37" fmla="*/ 8158 w 9991"/>
                    <a:gd name="connsiteY37" fmla="*/ 2863 h 10000"/>
                    <a:gd name="connsiteX38" fmla="*/ 8139 w 9991"/>
                    <a:gd name="connsiteY38" fmla="*/ 2689 h 10000"/>
                    <a:gd name="connsiteX39" fmla="*/ 8089 w 9991"/>
                    <a:gd name="connsiteY39" fmla="*/ 2414 h 10000"/>
                    <a:gd name="connsiteX40" fmla="*/ 8016 w 9991"/>
                    <a:gd name="connsiteY40" fmla="*/ 2162 h 10000"/>
                    <a:gd name="connsiteX41" fmla="*/ 7917 w 9991"/>
                    <a:gd name="connsiteY41" fmla="*/ 1940 h 10000"/>
                    <a:gd name="connsiteX42" fmla="*/ 7825 w 9991"/>
                    <a:gd name="connsiteY42" fmla="*/ 1757 h 10000"/>
                    <a:gd name="connsiteX43" fmla="*/ 7743 w 9991"/>
                    <a:gd name="connsiteY43" fmla="*/ 1621 h 10000"/>
                    <a:gd name="connsiteX44" fmla="*/ 7721 w 9991"/>
                    <a:gd name="connsiteY44" fmla="*/ 2863 h 10000"/>
                    <a:gd name="connsiteX45" fmla="*/ 7743 w 9991"/>
                    <a:gd name="connsiteY45" fmla="*/ 9297 h 10000"/>
                    <a:gd name="connsiteX46" fmla="*/ 7713 w 9991"/>
                    <a:gd name="connsiteY46" fmla="*/ 9443 h 10000"/>
                    <a:gd name="connsiteX47" fmla="*/ 7632 w 9991"/>
                    <a:gd name="connsiteY47" fmla="*/ 9569 h 10000"/>
                    <a:gd name="connsiteX48" fmla="*/ 7504 w 9991"/>
                    <a:gd name="connsiteY48" fmla="*/ 9698 h 10000"/>
                    <a:gd name="connsiteX49" fmla="*/ 7343 w 9991"/>
                    <a:gd name="connsiteY49" fmla="*/ 9801 h 10000"/>
                    <a:gd name="connsiteX50" fmla="*/ 7158 w 9991"/>
                    <a:gd name="connsiteY50" fmla="*/ 9881 h 10000"/>
                    <a:gd name="connsiteX51" fmla="*/ 6935 w 9991"/>
                    <a:gd name="connsiteY51" fmla="*/ 9957 h 10000"/>
                    <a:gd name="connsiteX52" fmla="*/ 6677 w 9991"/>
                    <a:gd name="connsiteY52" fmla="*/ 9987 h 10000"/>
                    <a:gd name="connsiteX53" fmla="*/ 6411 w 9991"/>
                    <a:gd name="connsiteY53" fmla="*/ 10000 h 10000"/>
                    <a:gd name="connsiteX54" fmla="*/ 6145 w 9991"/>
                    <a:gd name="connsiteY54" fmla="*/ 9987 h 10000"/>
                    <a:gd name="connsiteX55" fmla="*/ 5898 w 9991"/>
                    <a:gd name="connsiteY55" fmla="*/ 9957 h 10000"/>
                    <a:gd name="connsiteX56" fmla="*/ 5689 w 9991"/>
                    <a:gd name="connsiteY56" fmla="*/ 9884 h 10000"/>
                    <a:gd name="connsiteX57" fmla="*/ 5473 w 9991"/>
                    <a:gd name="connsiteY57" fmla="*/ 9801 h 10000"/>
                    <a:gd name="connsiteX58" fmla="*/ 5307 w 9991"/>
                    <a:gd name="connsiteY58" fmla="*/ 9695 h 10000"/>
                    <a:gd name="connsiteX59" fmla="*/ 5208 w 9991"/>
                    <a:gd name="connsiteY59" fmla="*/ 9569 h 10000"/>
                    <a:gd name="connsiteX60" fmla="*/ 5127 w 9991"/>
                    <a:gd name="connsiteY60" fmla="*/ 9443 h 10000"/>
                    <a:gd name="connsiteX61" fmla="*/ 5096 w 9991"/>
                    <a:gd name="connsiteY61" fmla="*/ 9300 h 10000"/>
                    <a:gd name="connsiteX62" fmla="*/ 5096 w 9991"/>
                    <a:gd name="connsiteY62" fmla="*/ 4559 h 10000"/>
                    <a:gd name="connsiteX63" fmla="*/ 4829 w 9991"/>
                    <a:gd name="connsiteY63" fmla="*/ 4559 h 10000"/>
                    <a:gd name="connsiteX64" fmla="*/ 4829 w 9991"/>
                    <a:gd name="connsiteY64" fmla="*/ 9297 h 10000"/>
                    <a:gd name="connsiteX65" fmla="*/ 4798 w 9991"/>
                    <a:gd name="connsiteY65" fmla="*/ 9436 h 10000"/>
                    <a:gd name="connsiteX66" fmla="*/ 4749 w 9991"/>
                    <a:gd name="connsiteY66" fmla="*/ 9566 h 10000"/>
                    <a:gd name="connsiteX67" fmla="*/ 4607 w 9991"/>
                    <a:gd name="connsiteY67" fmla="*/ 9698 h 10000"/>
                    <a:gd name="connsiteX68" fmla="*/ 4453 w 9991"/>
                    <a:gd name="connsiteY68" fmla="*/ 9801 h 10000"/>
                    <a:gd name="connsiteX69" fmla="*/ 4262 w 9991"/>
                    <a:gd name="connsiteY69" fmla="*/ 9884 h 10000"/>
                    <a:gd name="connsiteX70" fmla="*/ 4020 w 9991"/>
                    <a:gd name="connsiteY70" fmla="*/ 9957 h 10000"/>
                    <a:gd name="connsiteX71" fmla="*/ 3774 w 9991"/>
                    <a:gd name="connsiteY71" fmla="*/ 9987 h 10000"/>
                    <a:gd name="connsiteX72" fmla="*/ 3515 w 9991"/>
                    <a:gd name="connsiteY72" fmla="*/ 10000 h 10000"/>
                    <a:gd name="connsiteX73" fmla="*/ 3256 w 9991"/>
                    <a:gd name="connsiteY73" fmla="*/ 9987 h 10000"/>
                    <a:gd name="connsiteX74" fmla="*/ 3009 w 9991"/>
                    <a:gd name="connsiteY74" fmla="*/ 9957 h 10000"/>
                    <a:gd name="connsiteX75" fmla="*/ 2768 w 9991"/>
                    <a:gd name="connsiteY75" fmla="*/ 9884 h 10000"/>
                    <a:gd name="connsiteX76" fmla="*/ 2583 w 9991"/>
                    <a:gd name="connsiteY76" fmla="*/ 9801 h 10000"/>
                    <a:gd name="connsiteX77" fmla="*/ 2423 w 9991"/>
                    <a:gd name="connsiteY77" fmla="*/ 9698 h 10000"/>
                    <a:gd name="connsiteX78" fmla="*/ 2287 w 9991"/>
                    <a:gd name="connsiteY78" fmla="*/ 9566 h 10000"/>
                    <a:gd name="connsiteX79" fmla="*/ 2232 w 9991"/>
                    <a:gd name="connsiteY79" fmla="*/ 9436 h 10000"/>
                    <a:gd name="connsiteX80" fmla="*/ 2207 w 9991"/>
                    <a:gd name="connsiteY80" fmla="*/ 9300 h 10000"/>
                    <a:gd name="connsiteX81" fmla="*/ 2188 w 9991"/>
                    <a:gd name="connsiteY81" fmla="*/ 2846 h 10000"/>
                    <a:gd name="connsiteX82" fmla="*/ 2207 w 9991"/>
                    <a:gd name="connsiteY82" fmla="*/ 1588 h 10000"/>
                    <a:gd name="connsiteX83" fmla="*/ 2132 w 9991"/>
                    <a:gd name="connsiteY83" fmla="*/ 1704 h 10000"/>
                    <a:gd name="connsiteX84" fmla="*/ 2033 w 9991"/>
                    <a:gd name="connsiteY84" fmla="*/ 1936 h 10000"/>
                    <a:gd name="connsiteX85" fmla="*/ 1911 w 9991"/>
                    <a:gd name="connsiteY85" fmla="*/ 2202 h 10000"/>
                    <a:gd name="connsiteX86" fmla="*/ 1836 w 9991"/>
                    <a:gd name="connsiteY86" fmla="*/ 2517 h 10000"/>
                    <a:gd name="connsiteX87" fmla="*/ 1778 w 9991"/>
                    <a:gd name="connsiteY87" fmla="*/ 2850 h 10000"/>
                    <a:gd name="connsiteX88" fmla="*/ 1 w 9991"/>
                    <a:gd name="connsiteY88" fmla="*/ 2849 h 10000"/>
                    <a:gd name="connsiteX89" fmla="*/ 34 w 9991"/>
                    <a:gd name="connsiteY89" fmla="*/ 2533 h 10000"/>
                    <a:gd name="connsiteX90" fmla="*/ 108 w 9991"/>
                    <a:gd name="connsiteY90" fmla="*/ 2198 h 10000"/>
                    <a:gd name="connsiteX91" fmla="*/ 206 w 9991"/>
                    <a:gd name="connsiteY91" fmla="*/ 1890 h 10000"/>
                    <a:gd name="connsiteX92" fmla="*/ 337 w 9991"/>
                    <a:gd name="connsiteY92" fmla="*/ 1621 h 10000"/>
                    <a:gd name="connsiteX93" fmla="*/ 461 w 9991"/>
                    <a:gd name="connsiteY93" fmla="*/ 1379 h 10000"/>
                    <a:gd name="connsiteX94" fmla="*/ 608 w 9991"/>
                    <a:gd name="connsiteY94" fmla="*/ 1151 h 10000"/>
                    <a:gd name="connsiteX95" fmla="*/ 787 w 9991"/>
                    <a:gd name="connsiteY95" fmla="*/ 958 h 10000"/>
                    <a:gd name="connsiteX96" fmla="*/ 961 w 9991"/>
                    <a:gd name="connsiteY96" fmla="*/ 789 h 10000"/>
                    <a:gd name="connsiteX97" fmla="*/ 1139 w 9991"/>
                    <a:gd name="connsiteY97" fmla="*/ 620 h 10000"/>
                    <a:gd name="connsiteX98" fmla="*/ 1342 w 9991"/>
                    <a:gd name="connsiteY98" fmla="*/ 484 h 10000"/>
                    <a:gd name="connsiteX99" fmla="*/ 1750 w 9991"/>
                    <a:gd name="connsiteY99" fmla="*/ 265 h 10000"/>
                    <a:gd name="connsiteX100" fmla="*/ 2164 w 9991"/>
                    <a:gd name="connsiteY100" fmla="*/ 126 h 10000"/>
                    <a:gd name="connsiteX101" fmla="*/ 2342 w 9991"/>
                    <a:gd name="connsiteY101" fmla="*/ 86 h 10000"/>
                    <a:gd name="connsiteX102" fmla="*/ 2496 w 9991"/>
                    <a:gd name="connsiteY102" fmla="*/ 60 h 10000"/>
                    <a:gd name="connsiteX103" fmla="*/ 2917 w 9991"/>
                    <a:gd name="connsiteY103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220 w 10000"/>
                    <a:gd name="connsiteY35" fmla="*/ 4181 h 10000"/>
                    <a:gd name="connsiteX36" fmla="*/ 8165 w 10000"/>
                    <a:gd name="connsiteY36" fmla="*/ 2863 h 10000"/>
                    <a:gd name="connsiteX37" fmla="*/ 8146 w 10000"/>
                    <a:gd name="connsiteY37" fmla="*/ 2689 h 10000"/>
                    <a:gd name="connsiteX38" fmla="*/ 8096 w 10000"/>
                    <a:gd name="connsiteY38" fmla="*/ 2414 h 10000"/>
                    <a:gd name="connsiteX39" fmla="*/ 8023 w 10000"/>
                    <a:gd name="connsiteY39" fmla="*/ 2162 h 10000"/>
                    <a:gd name="connsiteX40" fmla="*/ 7924 w 10000"/>
                    <a:gd name="connsiteY40" fmla="*/ 1940 h 10000"/>
                    <a:gd name="connsiteX41" fmla="*/ 7832 w 10000"/>
                    <a:gd name="connsiteY41" fmla="*/ 1757 h 10000"/>
                    <a:gd name="connsiteX42" fmla="*/ 7750 w 10000"/>
                    <a:gd name="connsiteY42" fmla="*/ 1621 h 10000"/>
                    <a:gd name="connsiteX43" fmla="*/ 7728 w 10000"/>
                    <a:gd name="connsiteY43" fmla="*/ 2863 h 10000"/>
                    <a:gd name="connsiteX44" fmla="*/ 7750 w 10000"/>
                    <a:gd name="connsiteY44" fmla="*/ 9297 h 10000"/>
                    <a:gd name="connsiteX45" fmla="*/ 7720 w 10000"/>
                    <a:gd name="connsiteY45" fmla="*/ 9443 h 10000"/>
                    <a:gd name="connsiteX46" fmla="*/ 7639 w 10000"/>
                    <a:gd name="connsiteY46" fmla="*/ 9569 h 10000"/>
                    <a:gd name="connsiteX47" fmla="*/ 7511 w 10000"/>
                    <a:gd name="connsiteY47" fmla="*/ 9698 h 10000"/>
                    <a:gd name="connsiteX48" fmla="*/ 7350 w 10000"/>
                    <a:gd name="connsiteY48" fmla="*/ 9801 h 10000"/>
                    <a:gd name="connsiteX49" fmla="*/ 7164 w 10000"/>
                    <a:gd name="connsiteY49" fmla="*/ 9881 h 10000"/>
                    <a:gd name="connsiteX50" fmla="*/ 6941 w 10000"/>
                    <a:gd name="connsiteY50" fmla="*/ 9957 h 10000"/>
                    <a:gd name="connsiteX51" fmla="*/ 6683 w 10000"/>
                    <a:gd name="connsiteY51" fmla="*/ 9987 h 10000"/>
                    <a:gd name="connsiteX52" fmla="*/ 6417 w 10000"/>
                    <a:gd name="connsiteY52" fmla="*/ 10000 h 10000"/>
                    <a:gd name="connsiteX53" fmla="*/ 6151 w 10000"/>
                    <a:gd name="connsiteY53" fmla="*/ 9987 h 10000"/>
                    <a:gd name="connsiteX54" fmla="*/ 5903 w 10000"/>
                    <a:gd name="connsiteY54" fmla="*/ 9957 h 10000"/>
                    <a:gd name="connsiteX55" fmla="*/ 5694 w 10000"/>
                    <a:gd name="connsiteY55" fmla="*/ 9884 h 10000"/>
                    <a:gd name="connsiteX56" fmla="*/ 5478 w 10000"/>
                    <a:gd name="connsiteY56" fmla="*/ 9801 h 10000"/>
                    <a:gd name="connsiteX57" fmla="*/ 5312 w 10000"/>
                    <a:gd name="connsiteY57" fmla="*/ 9695 h 10000"/>
                    <a:gd name="connsiteX58" fmla="*/ 5213 w 10000"/>
                    <a:gd name="connsiteY58" fmla="*/ 9569 h 10000"/>
                    <a:gd name="connsiteX59" fmla="*/ 5132 w 10000"/>
                    <a:gd name="connsiteY59" fmla="*/ 9443 h 10000"/>
                    <a:gd name="connsiteX60" fmla="*/ 5101 w 10000"/>
                    <a:gd name="connsiteY60" fmla="*/ 9300 h 10000"/>
                    <a:gd name="connsiteX61" fmla="*/ 5101 w 10000"/>
                    <a:gd name="connsiteY61" fmla="*/ 4559 h 10000"/>
                    <a:gd name="connsiteX62" fmla="*/ 4833 w 10000"/>
                    <a:gd name="connsiteY62" fmla="*/ 4559 h 10000"/>
                    <a:gd name="connsiteX63" fmla="*/ 4833 w 10000"/>
                    <a:gd name="connsiteY63" fmla="*/ 9297 h 10000"/>
                    <a:gd name="connsiteX64" fmla="*/ 4802 w 10000"/>
                    <a:gd name="connsiteY64" fmla="*/ 9436 h 10000"/>
                    <a:gd name="connsiteX65" fmla="*/ 4753 w 10000"/>
                    <a:gd name="connsiteY65" fmla="*/ 9566 h 10000"/>
                    <a:gd name="connsiteX66" fmla="*/ 4611 w 10000"/>
                    <a:gd name="connsiteY66" fmla="*/ 9698 h 10000"/>
                    <a:gd name="connsiteX67" fmla="*/ 4457 w 10000"/>
                    <a:gd name="connsiteY67" fmla="*/ 9801 h 10000"/>
                    <a:gd name="connsiteX68" fmla="*/ 4266 w 10000"/>
                    <a:gd name="connsiteY68" fmla="*/ 9884 h 10000"/>
                    <a:gd name="connsiteX69" fmla="*/ 4024 w 10000"/>
                    <a:gd name="connsiteY69" fmla="*/ 9957 h 10000"/>
                    <a:gd name="connsiteX70" fmla="*/ 3777 w 10000"/>
                    <a:gd name="connsiteY70" fmla="*/ 9987 h 10000"/>
                    <a:gd name="connsiteX71" fmla="*/ 3518 w 10000"/>
                    <a:gd name="connsiteY71" fmla="*/ 10000 h 10000"/>
                    <a:gd name="connsiteX72" fmla="*/ 3259 w 10000"/>
                    <a:gd name="connsiteY72" fmla="*/ 9987 h 10000"/>
                    <a:gd name="connsiteX73" fmla="*/ 3012 w 10000"/>
                    <a:gd name="connsiteY73" fmla="*/ 9957 h 10000"/>
                    <a:gd name="connsiteX74" fmla="*/ 2770 w 10000"/>
                    <a:gd name="connsiteY74" fmla="*/ 9884 h 10000"/>
                    <a:gd name="connsiteX75" fmla="*/ 2585 w 10000"/>
                    <a:gd name="connsiteY75" fmla="*/ 9801 h 10000"/>
                    <a:gd name="connsiteX76" fmla="*/ 2425 w 10000"/>
                    <a:gd name="connsiteY76" fmla="*/ 9698 h 10000"/>
                    <a:gd name="connsiteX77" fmla="*/ 2289 w 10000"/>
                    <a:gd name="connsiteY77" fmla="*/ 9566 h 10000"/>
                    <a:gd name="connsiteX78" fmla="*/ 2234 w 10000"/>
                    <a:gd name="connsiteY78" fmla="*/ 9436 h 10000"/>
                    <a:gd name="connsiteX79" fmla="*/ 2209 w 10000"/>
                    <a:gd name="connsiteY79" fmla="*/ 9300 h 10000"/>
                    <a:gd name="connsiteX80" fmla="*/ 2190 w 10000"/>
                    <a:gd name="connsiteY80" fmla="*/ 2846 h 10000"/>
                    <a:gd name="connsiteX81" fmla="*/ 2209 w 10000"/>
                    <a:gd name="connsiteY81" fmla="*/ 1588 h 10000"/>
                    <a:gd name="connsiteX82" fmla="*/ 2134 w 10000"/>
                    <a:gd name="connsiteY82" fmla="*/ 1704 h 10000"/>
                    <a:gd name="connsiteX83" fmla="*/ 2035 w 10000"/>
                    <a:gd name="connsiteY83" fmla="*/ 1936 h 10000"/>
                    <a:gd name="connsiteX84" fmla="*/ 1913 w 10000"/>
                    <a:gd name="connsiteY84" fmla="*/ 2202 h 10000"/>
                    <a:gd name="connsiteX85" fmla="*/ 1838 w 10000"/>
                    <a:gd name="connsiteY85" fmla="*/ 2517 h 10000"/>
                    <a:gd name="connsiteX86" fmla="*/ 1780 w 10000"/>
                    <a:gd name="connsiteY86" fmla="*/ 2850 h 10000"/>
                    <a:gd name="connsiteX87" fmla="*/ 1 w 10000"/>
                    <a:gd name="connsiteY87" fmla="*/ 2849 h 10000"/>
                    <a:gd name="connsiteX88" fmla="*/ 34 w 10000"/>
                    <a:gd name="connsiteY88" fmla="*/ 2533 h 10000"/>
                    <a:gd name="connsiteX89" fmla="*/ 108 w 10000"/>
                    <a:gd name="connsiteY89" fmla="*/ 2198 h 10000"/>
                    <a:gd name="connsiteX90" fmla="*/ 206 w 10000"/>
                    <a:gd name="connsiteY90" fmla="*/ 1890 h 10000"/>
                    <a:gd name="connsiteX91" fmla="*/ 337 w 10000"/>
                    <a:gd name="connsiteY91" fmla="*/ 1621 h 10000"/>
                    <a:gd name="connsiteX92" fmla="*/ 461 w 10000"/>
                    <a:gd name="connsiteY92" fmla="*/ 1379 h 10000"/>
                    <a:gd name="connsiteX93" fmla="*/ 609 w 10000"/>
                    <a:gd name="connsiteY93" fmla="*/ 1151 h 10000"/>
                    <a:gd name="connsiteX94" fmla="*/ 788 w 10000"/>
                    <a:gd name="connsiteY94" fmla="*/ 958 h 10000"/>
                    <a:gd name="connsiteX95" fmla="*/ 962 w 10000"/>
                    <a:gd name="connsiteY95" fmla="*/ 789 h 10000"/>
                    <a:gd name="connsiteX96" fmla="*/ 1140 w 10000"/>
                    <a:gd name="connsiteY96" fmla="*/ 620 h 10000"/>
                    <a:gd name="connsiteX97" fmla="*/ 1343 w 10000"/>
                    <a:gd name="connsiteY97" fmla="*/ 484 h 10000"/>
                    <a:gd name="connsiteX98" fmla="*/ 1752 w 10000"/>
                    <a:gd name="connsiteY98" fmla="*/ 265 h 10000"/>
                    <a:gd name="connsiteX99" fmla="*/ 2166 w 10000"/>
                    <a:gd name="connsiteY99" fmla="*/ 126 h 10000"/>
                    <a:gd name="connsiteX100" fmla="*/ 2344 w 10000"/>
                    <a:gd name="connsiteY100" fmla="*/ 86 h 10000"/>
                    <a:gd name="connsiteX101" fmla="*/ 2498 w 10000"/>
                    <a:gd name="connsiteY101" fmla="*/ 60 h 10000"/>
                    <a:gd name="connsiteX102" fmla="*/ 2920 w 10000"/>
                    <a:gd name="connsiteY102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165 w 10000"/>
                    <a:gd name="connsiteY35" fmla="*/ 2863 h 10000"/>
                    <a:gd name="connsiteX36" fmla="*/ 8146 w 10000"/>
                    <a:gd name="connsiteY36" fmla="*/ 2689 h 10000"/>
                    <a:gd name="connsiteX37" fmla="*/ 8096 w 10000"/>
                    <a:gd name="connsiteY37" fmla="*/ 2414 h 10000"/>
                    <a:gd name="connsiteX38" fmla="*/ 8023 w 10000"/>
                    <a:gd name="connsiteY38" fmla="*/ 2162 h 10000"/>
                    <a:gd name="connsiteX39" fmla="*/ 7924 w 10000"/>
                    <a:gd name="connsiteY39" fmla="*/ 1940 h 10000"/>
                    <a:gd name="connsiteX40" fmla="*/ 7832 w 10000"/>
                    <a:gd name="connsiteY40" fmla="*/ 1757 h 10000"/>
                    <a:gd name="connsiteX41" fmla="*/ 7750 w 10000"/>
                    <a:gd name="connsiteY41" fmla="*/ 1621 h 10000"/>
                    <a:gd name="connsiteX42" fmla="*/ 7728 w 10000"/>
                    <a:gd name="connsiteY42" fmla="*/ 2863 h 10000"/>
                    <a:gd name="connsiteX43" fmla="*/ 7750 w 10000"/>
                    <a:gd name="connsiteY43" fmla="*/ 9297 h 10000"/>
                    <a:gd name="connsiteX44" fmla="*/ 7720 w 10000"/>
                    <a:gd name="connsiteY44" fmla="*/ 9443 h 10000"/>
                    <a:gd name="connsiteX45" fmla="*/ 7639 w 10000"/>
                    <a:gd name="connsiteY45" fmla="*/ 9569 h 10000"/>
                    <a:gd name="connsiteX46" fmla="*/ 7511 w 10000"/>
                    <a:gd name="connsiteY46" fmla="*/ 9698 h 10000"/>
                    <a:gd name="connsiteX47" fmla="*/ 7350 w 10000"/>
                    <a:gd name="connsiteY47" fmla="*/ 9801 h 10000"/>
                    <a:gd name="connsiteX48" fmla="*/ 7164 w 10000"/>
                    <a:gd name="connsiteY48" fmla="*/ 9881 h 10000"/>
                    <a:gd name="connsiteX49" fmla="*/ 6941 w 10000"/>
                    <a:gd name="connsiteY49" fmla="*/ 9957 h 10000"/>
                    <a:gd name="connsiteX50" fmla="*/ 6683 w 10000"/>
                    <a:gd name="connsiteY50" fmla="*/ 9987 h 10000"/>
                    <a:gd name="connsiteX51" fmla="*/ 6417 w 10000"/>
                    <a:gd name="connsiteY51" fmla="*/ 10000 h 10000"/>
                    <a:gd name="connsiteX52" fmla="*/ 6151 w 10000"/>
                    <a:gd name="connsiteY52" fmla="*/ 9987 h 10000"/>
                    <a:gd name="connsiteX53" fmla="*/ 5903 w 10000"/>
                    <a:gd name="connsiteY53" fmla="*/ 9957 h 10000"/>
                    <a:gd name="connsiteX54" fmla="*/ 5694 w 10000"/>
                    <a:gd name="connsiteY54" fmla="*/ 9884 h 10000"/>
                    <a:gd name="connsiteX55" fmla="*/ 5478 w 10000"/>
                    <a:gd name="connsiteY55" fmla="*/ 9801 h 10000"/>
                    <a:gd name="connsiteX56" fmla="*/ 5312 w 10000"/>
                    <a:gd name="connsiteY56" fmla="*/ 9695 h 10000"/>
                    <a:gd name="connsiteX57" fmla="*/ 5213 w 10000"/>
                    <a:gd name="connsiteY57" fmla="*/ 9569 h 10000"/>
                    <a:gd name="connsiteX58" fmla="*/ 5132 w 10000"/>
                    <a:gd name="connsiteY58" fmla="*/ 9443 h 10000"/>
                    <a:gd name="connsiteX59" fmla="*/ 5101 w 10000"/>
                    <a:gd name="connsiteY59" fmla="*/ 9300 h 10000"/>
                    <a:gd name="connsiteX60" fmla="*/ 5101 w 10000"/>
                    <a:gd name="connsiteY60" fmla="*/ 4559 h 10000"/>
                    <a:gd name="connsiteX61" fmla="*/ 4833 w 10000"/>
                    <a:gd name="connsiteY61" fmla="*/ 4559 h 10000"/>
                    <a:gd name="connsiteX62" fmla="*/ 4833 w 10000"/>
                    <a:gd name="connsiteY62" fmla="*/ 9297 h 10000"/>
                    <a:gd name="connsiteX63" fmla="*/ 4802 w 10000"/>
                    <a:gd name="connsiteY63" fmla="*/ 9436 h 10000"/>
                    <a:gd name="connsiteX64" fmla="*/ 4753 w 10000"/>
                    <a:gd name="connsiteY64" fmla="*/ 9566 h 10000"/>
                    <a:gd name="connsiteX65" fmla="*/ 4611 w 10000"/>
                    <a:gd name="connsiteY65" fmla="*/ 9698 h 10000"/>
                    <a:gd name="connsiteX66" fmla="*/ 4457 w 10000"/>
                    <a:gd name="connsiteY66" fmla="*/ 9801 h 10000"/>
                    <a:gd name="connsiteX67" fmla="*/ 4266 w 10000"/>
                    <a:gd name="connsiteY67" fmla="*/ 9884 h 10000"/>
                    <a:gd name="connsiteX68" fmla="*/ 4024 w 10000"/>
                    <a:gd name="connsiteY68" fmla="*/ 9957 h 10000"/>
                    <a:gd name="connsiteX69" fmla="*/ 3777 w 10000"/>
                    <a:gd name="connsiteY69" fmla="*/ 9987 h 10000"/>
                    <a:gd name="connsiteX70" fmla="*/ 3518 w 10000"/>
                    <a:gd name="connsiteY70" fmla="*/ 10000 h 10000"/>
                    <a:gd name="connsiteX71" fmla="*/ 3259 w 10000"/>
                    <a:gd name="connsiteY71" fmla="*/ 9987 h 10000"/>
                    <a:gd name="connsiteX72" fmla="*/ 3012 w 10000"/>
                    <a:gd name="connsiteY72" fmla="*/ 9957 h 10000"/>
                    <a:gd name="connsiteX73" fmla="*/ 2770 w 10000"/>
                    <a:gd name="connsiteY73" fmla="*/ 9884 h 10000"/>
                    <a:gd name="connsiteX74" fmla="*/ 2585 w 10000"/>
                    <a:gd name="connsiteY74" fmla="*/ 9801 h 10000"/>
                    <a:gd name="connsiteX75" fmla="*/ 2425 w 10000"/>
                    <a:gd name="connsiteY75" fmla="*/ 9698 h 10000"/>
                    <a:gd name="connsiteX76" fmla="*/ 2289 w 10000"/>
                    <a:gd name="connsiteY76" fmla="*/ 9566 h 10000"/>
                    <a:gd name="connsiteX77" fmla="*/ 2234 w 10000"/>
                    <a:gd name="connsiteY77" fmla="*/ 9436 h 10000"/>
                    <a:gd name="connsiteX78" fmla="*/ 2209 w 10000"/>
                    <a:gd name="connsiteY78" fmla="*/ 9300 h 10000"/>
                    <a:gd name="connsiteX79" fmla="*/ 2190 w 10000"/>
                    <a:gd name="connsiteY79" fmla="*/ 2846 h 10000"/>
                    <a:gd name="connsiteX80" fmla="*/ 2209 w 10000"/>
                    <a:gd name="connsiteY80" fmla="*/ 1588 h 10000"/>
                    <a:gd name="connsiteX81" fmla="*/ 2134 w 10000"/>
                    <a:gd name="connsiteY81" fmla="*/ 1704 h 10000"/>
                    <a:gd name="connsiteX82" fmla="*/ 2035 w 10000"/>
                    <a:gd name="connsiteY82" fmla="*/ 1936 h 10000"/>
                    <a:gd name="connsiteX83" fmla="*/ 1913 w 10000"/>
                    <a:gd name="connsiteY83" fmla="*/ 2202 h 10000"/>
                    <a:gd name="connsiteX84" fmla="*/ 1838 w 10000"/>
                    <a:gd name="connsiteY84" fmla="*/ 2517 h 10000"/>
                    <a:gd name="connsiteX85" fmla="*/ 1780 w 10000"/>
                    <a:gd name="connsiteY85" fmla="*/ 2850 h 10000"/>
                    <a:gd name="connsiteX86" fmla="*/ 1 w 10000"/>
                    <a:gd name="connsiteY86" fmla="*/ 2849 h 10000"/>
                    <a:gd name="connsiteX87" fmla="*/ 34 w 10000"/>
                    <a:gd name="connsiteY87" fmla="*/ 2533 h 10000"/>
                    <a:gd name="connsiteX88" fmla="*/ 108 w 10000"/>
                    <a:gd name="connsiteY88" fmla="*/ 2198 h 10000"/>
                    <a:gd name="connsiteX89" fmla="*/ 206 w 10000"/>
                    <a:gd name="connsiteY89" fmla="*/ 1890 h 10000"/>
                    <a:gd name="connsiteX90" fmla="*/ 337 w 10000"/>
                    <a:gd name="connsiteY90" fmla="*/ 1621 h 10000"/>
                    <a:gd name="connsiteX91" fmla="*/ 461 w 10000"/>
                    <a:gd name="connsiteY91" fmla="*/ 1379 h 10000"/>
                    <a:gd name="connsiteX92" fmla="*/ 609 w 10000"/>
                    <a:gd name="connsiteY92" fmla="*/ 1151 h 10000"/>
                    <a:gd name="connsiteX93" fmla="*/ 788 w 10000"/>
                    <a:gd name="connsiteY93" fmla="*/ 958 h 10000"/>
                    <a:gd name="connsiteX94" fmla="*/ 962 w 10000"/>
                    <a:gd name="connsiteY94" fmla="*/ 789 h 10000"/>
                    <a:gd name="connsiteX95" fmla="*/ 1140 w 10000"/>
                    <a:gd name="connsiteY95" fmla="*/ 620 h 10000"/>
                    <a:gd name="connsiteX96" fmla="*/ 1343 w 10000"/>
                    <a:gd name="connsiteY96" fmla="*/ 484 h 10000"/>
                    <a:gd name="connsiteX97" fmla="*/ 1752 w 10000"/>
                    <a:gd name="connsiteY97" fmla="*/ 265 h 10000"/>
                    <a:gd name="connsiteX98" fmla="*/ 2166 w 10000"/>
                    <a:gd name="connsiteY98" fmla="*/ 126 h 10000"/>
                    <a:gd name="connsiteX99" fmla="*/ 2344 w 10000"/>
                    <a:gd name="connsiteY99" fmla="*/ 86 h 10000"/>
                    <a:gd name="connsiteX100" fmla="*/ 2498 w 10000"/>
                    <a:gd name="connsiteY100" fmla="*/ 60 h 10000"/>
                    <a:gd name="connsiteX101" fmla="*/ 2920 w 10000"/>
                    <a:gd name="connsiteY101" fmla="*/ 0 h 10000"/>
                    <a:gd name="connsiteX0" fmla="*/ 2920 w 9944"/>
                    <a:gd name="connsiteY0" fmla="*/ 0 h 10000"/>
                    <a:gd name="connsiteX1" fmla="*/ 7016 w 9944"/>
                    <a:gd name="connsiteY1" fmla="*/ 0 h 10000"/>
                    <a:gd name="connsiteX2" fmla="*/ 7144 w 9944"/>
                    <a:gd name="connsiteY2" fmla="*/ 17 h 10000"/>
                    <a:gd name="connsiteX3" fmla="*/ 7430 w 9944"/>
                    <a:gd name="connsiteY3" fmla="*/ 56 h 10000"/>
                    <a:gd name="connsiteX4" fmla="*/ 7609 w 9944"/>
                    <a:gd name="connsiteY4" fmla="*/ 86 h 10000"/>
                    <a:gd name="connsiteX5" fmla="*/ 7769 w 9944"/>
                    <a:gd name="connsiteY5" fmla="*/ 126 h 10000"/>
                    <a:gd name="connsiteX6" fmla="*/ 8054 w 9944"/>
                    <a:gd name="connsiteY6" fmla="*/ 212 h 10000"/>
                    <a:gd name="connsiteX7" fmla="*/ 8331 w 9944"/>
                    <a:gd name="connsiteY7" fmla="*/ 332 h 10000"/>
                    <a:gd name="connsiteX8" fmla="*/ 8622 w 9944"/>
                    <a:gd name="connsiteY8" fmla="*/ 484 h 10000"/>
                    <a:gd name="connsiteX9" fmla="*/ 8863 w 9944"/>
                    <a:gd name="connsiteY9" fmla="*/ 676 h 10000"/>
                    <a:gd name="connsiteX10" fmla="*/ 9123 w 9944"/>
                    <a:gd name="connsiteY10" fmla="*/ 892 h 10000"/>
                    <a:gd name="connsiteX11" fmla="*/ 9320 w 9944"/>
                    <a:gd name="connsiteY11" fmla="*/ 1151 h 10000"/>
                    <a:gd name="connsiteX12" fmla="*/ 9524 w 9944"/>
                    <a:gd name="connsiteY12" fmla="*/ 1459 h 10000"/>
                    <a:gd name="connsiteX13" fmla="*/ 9696 w 9944"/>
                    <a:gd name="connsiteY13" fmla="*/ 1797 h 10000"/>
                    <a:gd name="connsiteX14" fmla="*/ 9821 w 9944"/>
                    <a:gd name="connsiteY14" fmla="*/ 2198 h 10000"/>
                    <a:gd name="connsiteX15" fmla="*/ 9925 w 9944"/>
                    <a:gd name="connsiteY15" fmla="*/ 2649 h 10000"/>
                    <a:gd name="connsiteX16" fmla="*/ 9944 w 9944"/>
                    <a:gd name="connsiteY16" fmla="*/ 2838 h 10000"/>
                    <a:gd name="connsiteX17" fmla="*/ 9944 w 9944"/>
                    <a:gd name="connsiteY17" fmla="*/ 4748 h 10000"/>
                    <a:gd name="connsiteX18" fmla="*/ 9925 w 9944"/>
                    <a:gd name="connsiteY18" fmla="*/ 4834 h 10000"/>
                    <a:gd name="connsiteX19" fmla="*/ 9864 w 9944"/>
                    <a:gd name="connsiteY19" fmla="*/ 4924 h 10000"/>
                    <a:gd name="connsiteX20" fmla="*/ 9790 w 9944"/>
                    <a:gd name="connsiteY20" fmla="*/ 4997 h 10000"/>
                    <a:gd name="connsiteX21" fmla="*/ 9672 w 9944"/>
                    <a:gd name="connsiteY21" fmla="*/ 5073 h 10000"/>
                    <a:gd name="connsiteX22" fmla="*/ 9555 w 9944"/>
                    <a:gd name="connsiteY22" fmla="*/ 5119 h 10000"/>
                    <a:gd name="connsiteX23" fmla="*/ 9400 w 9944"/>
                    <a:gd name="connsiteY23" fmla="*/ 5162 h 10000"/>
                    <a:gd name="connsiteX24" fmla="*/ 9252 w 9944"/>
                    <a:gd name="connsiteY24" fmla="*/ 5192 h 10000"/>
                    <a:gd name="connsiteX25" fmla="*/ 9023 w 9944"/>
                    <a:gd name="connsiteY25" fmla="*/ 5192 h 10000"/>
                    <a:gd name="connsiteX26" fmla="*/ 8838 w 9944"/>
                    <a:gd name="connsiteY26" fmla="*/ 5176 h 10000"/>
                    <a:gd name="connsiteX27" fmla="*/ 8672 w 9944"/>
                    <a:gd name="connsiteY27" fmla="*/ 5149 h 10000"/>
                    <a:gd name="connsiteX28" fmla="*/ 8524 w 9944"/>
                    <a:gd name="connsiteY28" fmla="*/ 5103 h 10000"/>
                    <a:gd name="connsiteX29" fmla="*/ 8418 w 9944"/>
                    <a:gd name="connsiteY29" fmla="*/ 5046 h 10000"/>
                    <a:gd name="connsiteX30" fmla="*/ 8307 w 9944"/>
                    <a:gd name="connsiteY30" fmla="*/ 4970 h 10000"/>
                    <a:gd name="connsiteX31" fmla="*/ 8220 w 9944"/>
                    <a:gd name="connsiteY31" fmla="*/ 4877 h 10000"/>
                    <a:gd name="connsiteX32" fmla="*/ 8195 w 9944"/>
                    <a:gd name="connsiteY32" fmla="*/ 4791 h 10000"/>
                    <a:gd name="connsiteX33" fmla="*/ 8171 w 9944"/>
                    <a:gd name="connsiteY33" fmla="*/ 4692 h 10000"/>
                    <a:gd name="connsiteX34" fmla="*/ 8165 w 9944"/>
                    <a:gd name="connsiteY34" fmla="*/ 2863 h 10000"/>
                    <a:gd name="connsiteX35" fmla="*/ 8146 w 9944"/>
                    <a:gd name="connsiteY35" fmla="*/ 2689 h 10000"/>
                    <a:gd name="connsiteX36" fmla="*/ 8096 w 9944"/>
                    <a:gd name="connsiteY36" fmla="*/ 2414 h 10000"/>
                    <a:gd name="connsiteX37" fmla="*/ 8023 w 9944"/>
                    <a:gd name="connsiteY37" fmla="*/ 2162 h 10000"/>
                    <a:gd name="connsiteX38" fmla="*/ 7924 w 9944"/>
                    <a:gd name="connsiteY38" fmla="*/ 1940 h 10000"/>
                    <a:gd name="connsiteX39" fmla="*/ 7832 w 9944"/>
                    <a:gd name="connsiteY39" fmla="*/ 1757 h 10000"/>
                    <a:gd name="connsiteX40" fmla="*/ 7750 w 9944"/>
                    <a:gd name="connsiteY40" fmla="*/ 1621 h 10000"/>
                    <a:gd name="connsiteX41" fmla="*/ 7728 w 9944"/>
                    <a:gd name="connsiteY41" fmla="*/ 2863 h 10000"/>
                    <a:gd name="connsiteX42" fmla="*/ 7750 w 9944"/>
                    <a:gd name="connsiteY42" fmla="*/ 9297 h 10000"/>
                    <a:gd name="connsiteX43" fmla="*/ 7720 w 9944"/>
                    <a:gd name="connsiteY43" fmla="*/ 9443 h 10000"/>
                    <a:gd name="connsiteX44" fmla="*/ 7639 w 9944"/>
                    <a:gd name="connsiteY44" fmla="*/ 9569 h 10000"/>
                    <a:gd name="connsiteX45" fmla="*/ 7511 w 9944"/>
                    <a:gd name="connsiteY45" fmla="*/ 9698 h 10000"/>
                    <a:gd name="connsiteX46" fmla="*/ 7350 w 9944"/>
                    <a:gd name="connsiteY46" fmla="*/ 9801 h 10000"/>
                    <a:gd name="connsiteX47" fmla="*/ 7164 w 9944"/>
                    <a:gd name="connsiteY47" fmla="*/ 9881 h 10000"/>
                    <a:gd name="connsiteX48" fmla="*/ 6941 w 9944"/>
                    <a:gd name="connsiteY48" fmla="*/ 9957 h 10000"/>
                    <a:gd name="connsiteX49" fmla="*/ 6683 w 9944"/>
                    <a:gd name="connsiteY49" fmla="*/ 9987 h 10000"/>
                    <a:gd name="connsiteX50" fmla="*/ 6417 w 9944"/>
                    <a:gd name="connsiteY50" fmla="*/ 10000 h 10000"/>
                    <a:gd name="connsiteX51" fmla="*/ 6151 w 9944"/>
                    <a:gd name="connsiteY51" fmla="*/ 9987 h 10000"/>
                    <a:gd name="connsiteX52" fmla="*/ 5903 w 9944"/>
                    <a:gd name="connsiteY52" fmla="*/ 9957 h 10000"/>
                    <a:gd name="connsiteX53" fmla="*/ 5694 w 9944"/>
                    <a:gd name="connsiteY53" fmla="*/ 9884 h 10000"/>
                    <a:gd name="connsiteX54" fmla="*/ 5478 w 9944"/>
                    <a:gd name="connsiteY54" fmla="*/ 9801 h 10000"/>
                    <a:gd name="connsiteX55" fmla="*/ 5312 w 9944"/>
                    <a:gd name="connsiteY55" fmla="*/ 9695 h 10000"/>
                    <a:gd name="connsiteX56" fmla="*/ 5213 w 9944"/>
                    <a:gd name="connsiteY56" fmla="*/ 9569 h 10000"/>
                    <a:gd name="connsiteX57" fmla="*/ 5132 w 9944"/>
                    <a:gd name="connsiteY57" fmla="*/ 9443 h 10000"/>
                    <a:gd name="connsiteX58" fmla="*/ 5101 w 9944"/>
                    <a:gd name="connsiteY58" fmla="*/ 9300 h 10000"/>
                    <a:gd name="connsiteX59" fmla="*/ 5101 w 9944"/>
                    <a:gd name="connsiteY59" fmla="*/ 4559 h 10000"/>
                    <a:gd name="connsiteX60" fmla="*/ 4833 w 9944"/>
                    <a:gd name="connsiteY60" fmla="*/ 4559 h 10000"/>
                    <a:gd name="connsiteX61" fmla="*/ 4833 w 9944"/>
                    <a:gd name="connsiteY61" fmla="*/ 9297 h 10000"/>
                    <a:gd name="connsiteX62" fmla="*/ 4802 w 9944"/>
                    <a:gd name="connsiteY62" fmla="*/ 9436 h 10000"/>
                    <a:gd name="connsiteX63" fmla="*/ 4753 w 9944"/>
                    <a:gd name="connsiteY63" fmla="*/ 9566 h 10000"/>
                    <a:gd name="connsiteX64" fmla="*/ 4611 w 9944"/>
                    <a:gd name="connsiteY64" fmla="*/ 9698 h 10000"/>
                    <a:gd name="connsiteX65" fmla="*/ 4457 w 9944"/>
                    <a:gd name="connsiteY65" fmla="*/ 9801 h 10000"/>
                    <a:gd name="connsiteX66" fmla="*/ 4266 w 9944"/>
                    <a:gd name="connsiteY66" fmla="*/ 9884 h 10000"/>
                    <a:gd name="connsiteX67" fmla="*/ 4024 w 9944"/>
                    <a:gd name="connsiteY67" fmla="*/ 9957 h 10000"/>
                    <a:gd name="connsiteX68" fmla="*/ 3777 w 9944"/>
                    <a:gd name="connsiteY68" fmla="*/ 9987 h 10000"/>
                    <a:gd name="connsiteX69" fmla="*/ 3518 w 9944"/>
                    <a:gd name="connsiteY69" fmla="*/ 10000 h 10000"/>
                    <a:gd name="connsiteX70" fmla="*/ 3259 w 9944"/>
                    <a:gd name="connsiteY70" fmla="*/ 9987 h 10000"/>
                    <a:gd name="connsiteX71" fmla="*/ 3012 w 9944"/>
                    <a:gd name="connsiteY71" fmla="*/ 9957 h 10000"/>
                    <a:gd name="connsiteX72" fmla="*/ 2770 w 9944"/>
                    <a:gd name="connsiteY72" fmla="*/ 9884 h 10000"/>
                    <a:gd name="connsiteX73" fmla="*/ 2585 w 9944"/>
                    <a:gd name="connsiteY73" fmla="*/ 9801 h 10000"/>
                    <a:gd name="connsiteX74" fmla="*/ 2425 w 9944"/>
                    <a:gd name="connsiteY74" fmla="*/ 9698 h 10000"/>
                    <a:gd name="connsiteX75" fmla="*/ 2289 w 9944"/>
                    <a:gd name="connsiteY75" fmla="*/ 9566 h 10000"/>
                    <a:gd name="connsiteX76" fmla="*/ 2234 w 9944"/>
                    <a:gd name="connsiteY76" fmla="*/ 9436 h 10000"/>
                    <a:gd name="connsiteX77" fmla="*/ 2209 w 9944"/>
                    <a:gd name="connsiteY77" fmla="*/ 9300 h 10000"/>
                    <a:gd name="connsiteX78" fmla="*/ 2190 w 9944"/>
                    <a:gd name="connsiteY78" fmla="*/ 2846 h 10000"/>
                    <a:gd name="connsiteX79" fmla="*/ 2209 w 9944"/>
                    <a:gd name="connsiteY79" fmla="*/ 1588 h 10000"/>
                    <a:gd name="connsiteX80" fmla="*/ 2134 w 9944"/>
                    <a:gd name="connsiteY80" fmla="*/ 1704 h 10000"/>
                    <a:gd name="connsiteX81" fmla="*/ 2035 w 9944"/>
                    <a:gd name="connsiteY81" fmla="*/ 1936 h 10000"/>
                    <a:gd name="connsiteX82" fmla="*/ 1913 w 9944"/>
                    <a:gd name="connsiteY82" fmla="*/ 2202 h 10000"/>
                    <a:gd name="connsiteX83" fmla="*/ 1838 w 9944"/>
                    <a:gd name="connsiteY83" fmla="*/ 2517 h 10000"/>
                    <a:gd name="connsiteX84" fmla="*/ 1780 w 9944"/>
                    <a:gd name="connsiteY84" fmla="*/ 2850 h 10000"/>
                    <a:gd name="connsiteX85" fmla="*/ 1 w 9944"/>
                    <a:gd name="connsiteY85" fmla="*/ 2849 h 10000"/>
                    <a:gd name="connsiteX86" fmla="*/ 34 w 9944"/>
                    <a:gd name="connsiteY86" fmla="*/ 2533 h 10000"/>
                    <a:gd name="connsiteX87" fmla="*/ 108 w 9944"/>
                    <a:gd name="connsiteY87" fmla="*/ 2198 h 10000"/>
                    <a:gd name="connsiteX88" fmla="*/ 206 w 9944"/>
                    <a:gd name="connsiteY88" fmla="*/ 1890 h 10000"/>
                    <a:gd name="connsiteX89" fmla="*/ 337 w 9944"/>
                    <a:gd name="connsiteY89" fmla="*/ 1621 h 10000"/>
                    <a:gd name="connsiteX90" fmla="*/ 461 w 9944"/>
                    <a:gd name="connsiteY90" fmla="*/ 1379 h 10000"/>
                    <a:gd name="connsiteX91" fmla="*/ 609 w 9944"/>
                    <a:gd name="connsiteY91" fmla="*/ 1151 h 10000"/>
                    <a:gd name="connsiteX92" fmla="*/ 788 w 9944"/>
                    <a:gd name="connsiteY92" fmla="*/ 958 h 10000"/>
                    <a:gd name="connsiteX93" fmla="*/ 962 w 9944"/>
                    <a:gd name="connsiteY93" fmla="*/ 789 h 10000"/>
                    <a:gd name="connsiteX94" fmla="*/ 1140 w 9944"/>
                    <a:gd name="connsiteY94" fmla="*/ 620 h 10000"/>
                    <a:gd name="connsiteX95" fmla="*/ 1343 w 9944"/>
                    <a:gd name="connsiteY95" fmla="*/ 484 h 10000"/>
                    <a:gd name="connsiteX96" fmla="*/ 1752 w 9944"/>
                    <a:gd name="connsiteY96" fmla="*/ 265 h 10000"/>
                    <a:gd name="connsiteX97" fmla="*/ 2166 w 9944"/>
                    <a:gd name="connsiteY97" fmla="*/ 126 h 10000"/>
                    <a:gd name="connsiteX98" fmla="*/ 2344 w 9944"/>
                    <a:gd name="connsiteY98" fmla="*/ 86 h 10000"/>
                    <a:gd name="connsiteX99" fmla="*/ 2498 w 9944"/>
                    <a:gd name="connsiteY99" fmla="*/ 60 h 10000"/>
                    <a:gd name="connsiteX100" fmla="*/ 2920 w 9944"/>
                    <a:gd name="connsiteY10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7 w 10000"/>
                    <a:gd name="connsiteY32" fmla="*/ 4692 h 10000"/>
                    <a:gd name="connsiteX33" fmla="*/ 8211 w 10000"/>
                    <a:gd name="connsiteY33" fmla="*/ 2863 h 10000"/>
                    <a:gd name="connsiteX34" fmla="*/ 8192 w 10000"/>
                    <a:gd name="connsiteY34" fmla="*/ 2689 h 10000"/>
                    <a:gd name="connsiteX35" fmla="*/ 8142 w 10000"/>
                    <a:gd name="connsiteY35" fmla="*/ 2414 h 10000"/>
                    <a:gd name="connsiteX36" fmla="*/ 8068 w 10000"/>
                    <a:gd name="connsiteY36" fmla="*/ 2162 h 10000"/>
                    <a:gd name="connsiteX37" fmla="*/ 7969 w 10000"/>
                    <a:gd name="connsiteY37" fmla="*/ 1940 h 10000"/>
                    <a:gd name="connsiteX38" fmla="*/ 7876 w 10000"/>
                    <a:gd name="connsiteY38" fmla="*/ 1757 h 10000"/>
                    <a:gd name="connsiteX39" fmla="*/ 7794 w 10000"/>
                    <a:gd name="connsiteY39" fmla="*/ 1621 h 10000"/>
                    <a:gd name="connsiteX40" fmla="*/ 7772 w 10000"/>
                    <a:gd name="connsiteY40" fmla="*/ 2863 h 10000"/>
                    <a:gd name="connsiteX41" fmla="*/ 7794 w 10000"/>
                    <a:gd name="connsiteY41" fmla="*/ 9297 h 10000"/>
                    <a:gd name="connsiteX42" fmla="*/ 7763 w 10000"/>
                    <a:gd name="connsiteY42" fmla="*/ 9443 h 10000"/>
                    <a:gd name="connsiteX43" fmla="*/ 7682 w 10000"/>
                    <a:gd name="connsiteY43" fmla="*/ 9569 h 10000"/>
                    <a:gd name="connsiteX44" fmla="*/ 7553 w 10000"/>
                    <a:gd name="connsiteY44" fmla="*/ 9698 h 10000"/>
                    <a:gd name="connsiteX45" fmla="*/ 7391 w 10000"/>
                    <a:gd name="connsiteY45" fmla="*/ 9801 h 10000"/>
                    <a:gd name="connsiteX46" fmla="*/ 7204 w 10000"/>
                    <a:gd name="connsiteY46" fmla="*/ 9881 h 10000"/>
                    <a:gd name="connsiteX47" fmla="*/ 6980 w 10000"/>
                    <a:gd name="connsiteY47" fmla="*/ 9957 h 10000"/>
                    <a:gd name="connsiteX48" fmla="*/ 6721 w 10000"/>
                    <a:gd name="connsiteY48" fmla="*/ 9987 h 10000"/>
                    <a:gd name="connsiteX49" fmla="*/ 6453 w 10000"/>
                    <a:gd name="connsiteY49" fmla="*/ 10000 h 10000"/>
                    <a:gd name="connsiteX50" fmla="*/ 6186 w 10000"/>
                    <a:gd name="connsiteY50" fmla="*/ 9987 h 10000"/>
                    <a:gd name="connsiteX51" fmla="*/ 5936 w 10000"/>
                    <a:gd name="connsiteY51" fmla="*/ 9957 h 10000"/>
                    <a:gd name="connsiteX52" fmla="*/ 5726 w 10000"/>
                    <a:gd name="connsiteY52" fmla="*/ 9884 h 10000"/>
                    <a:gd name="connsiteX53" fmla="*/ 5509 w 10000"/>
                    <a:gd name="connsiteY53" fmla="*/ 9801 h 10000"/>
                    <a:gd name="connsiteX54" fmla="*/ 5342 w 10000"/>
                    <a:gd name="connsiteY54" fmla="*/ 9695 h 10000"/>
                    <a:gd name="connsiteX55" fmla="*/ 5242 w 10000"/>
                    <a:gd name="connsiteY55" fmla="*/ 9569 h 10000"/>
                    <a:gd name="connsiteX56" fmla="*/ 5161 w 10000"/>
                    <a:gd name="connsiteY56" fmla="*/ 9443 h 10000"/>
                    <a:gd name="connsiteX57" fmla="*/ 5130 w 10000"/>
                    <a:gd name="connsiteY57" fmla="*/ 9300 h 10000"/>
                    <a:gd name="connsiteX58" fmla="*/ 5130 w 10000"/>
                    <a:gd name="connsiteY58" fmla="*/ 4559 h 10000"/>
                    <a:gd name="connsiteX59" fmla="*/ 4860 w 10000"/>
                    <a:gd name="connsiteY59" fmla="*/ 4559 h 10000"/>
                    <a:gd name="connsiteX60" fmla="*/ 4860 w 10000"/>
                    <a:gd name="connsiteY60" fmla="*/ 9297 h 10000"/>
                    <a:gd name="connsiteX61" fmla="*/ 4829 w 10000"/>
                    <a:gd name="connsiteY61" fmla="*/ 9436 h 10000"/>
                    <a:gd name="connsiteX62" fmla="*/ 4780 w 10000"/>
                    <a:gd name="connsiteY62" fmla="*/ 9566 h 10000"/>
                    <a:gd name="connsiteX63" fmla="*/ 4637 w 10000"/>
                    <a:gd name="connsiteY63" fmla="*/ 9698 h 10000"/>
                    <a:gd name="connsiteX64" fmla="*/ 4482 w 10000"/>
                    <a:gd name="connsiteY64" fmla="*/ 9801 h 10000"/>
                    <a:gd name="connsiteX65" fmla="*/ 4290 w 10000"/>
                    <a:gd name="connsiteY65" fmla="*/ 9884 h 10000"/>
                    <a:gd name="connsiteX66" fmla="*/ 4047 w 10000"/>
                    <a:gd name="connsiteY66" fmla="*/ 9957 h 10000"/>
                    <a:gd name="connsiteX67" fmla="*/ 3798 w 10000"/>
                    <a:gd name="connsiteY67" fmla="*/ 9987 h 10000"/>
                    <a:gd name="connsiteX68" fmla="*/ 3538 w 10000"/>
                    <a:gd name="connsiteY68" fmla="*/ 10000 h 10000"/>
                    <a:gd name="connsiteX69" fmla="*/ 3277 w 10000"/>
                    <a:gd name="connsiteY69" fmla="*/ 9987 h 10000"/>
                    <a:gd name="connsiteX70" fmla="*/ 3029 w 10000"/>
                    <a:gd name="connsiteY70" fmla="*/ 9957 h 10000"/>
                    <a:gd name="connsiteX71" fmla="*/ 2786 w 10000"/>
                    <a:gd name="connsiteY71" fmla="*/ 9884 h 10000"/>
                    <a:gd name="connsiteX72" fmla="*/ 2600 w 10000"/>
                    <a:gd name="connsiteY72" fmla="*/ 9801 h 10000"/>
                    <a:gd name="connsiteX73" fmla="*/ 2439 w 10000"/>
                    <a:gd name="connsiteY73" fmla="*/ 9698 h 10000"/>
                    <a:gd name="connsiteX74" fmla="*/ 2302 w 10000"/>
                    <a:gd name="connsiteY74" fmla="*/ 9566 h 10000"/>
                    <a:gd name="connsiteX75" fmla="*/ 2247 w 10000"/>
                    <a:gd name="connsiteY75" fmla="*/ 9436 h 10000"/>
                    <a:gd name="connsiteX76" fmla="*/ 2221 w 10000"/>
                    <a:gd name="connsiteY76" fmla="*/ 9300 h 10000"/>
                    <a:gd name="connsiteX77" fmla="*/ 2202 w 10000"/>
                    <a:gd name="connsiteY77" fmla="*/ 2846 h 10000"/>
                    <a:gd name="connsiteX78" fmla="*/ 2221 w 10000"/>
                    <a:gd name="connsiteY78" fmla="*/ 1588 h 10000"/>
                    <a:gd name="connsiteX79" fmla="*/ 2146 w 10000"/>
                    <a:gd name="connsiteY79" fmla="*/ 1704 h 10000"/>
                    <a:gd name="connsiteX80" fmla="*/ 2046 w 10000"/>
                    <a:gd name="connsiteY80" fmla="*/ 1936 h 10000"/>
                    <a:gd name="connsiteX81" fmla="*/ 1924 w 10000"/>
                    <a:gd name="connsiteY81" fmla="*/ 2202 h 10000"/>
                    <a:gd name="connsiteX82" fmla="*/ 1848 w 10000"/>
                    <a:gd name="connsiteY82" fmla="*/ 2517 h 10000"/>
                    <a:gd name="connsiteX83" fmla="*/ 1790 w 10000"/>
                    <a:gd name="connsiteY83" fmla="*/ 2850 h 10000"/>
                    <a:gd name="connsiteX84" fmla="*/ 1 w 10000"/>
                    <a:gd name="connsiteY84" fmla="*/ 2849 h 10000"/>
                    <a:gd name="connsiteX85" fmla="*/ 34 w 10000"/>
                    <a:gd name="connsiteY85" fmla="*/ 2533 h 10000"/>
                    <a:gd name="connsiteX86" fmla="*/ 109 w 10000"/>
                    <a:gd name="connsiteY86" fmla="*/ 2198 h 10000"/>
                    <a:gd name="connsiteX87" fmla="*/ 207 w 10000"/>
                    <a:gd name="connsiteY87" fmla="*/ 1890 h 10000"/>
                    <a:gd name="connsiteX88" fmla="*/ 339 w 10000"/>
                    <a:gd name="connsiteY88" fmla="*/ 1621 h 10000"/>
                    <a:gd name="connsiteX89" fmla="*/ 464 w 10000"/>
                    <a:gd name="connsiteY89" fmla="*/ 1379 h 10000"/>
                    <a:gd name="connsiteX90" fmla="*/ 612 w 10000"/>
                    <a:gd name="connsiteY90" fmla="*/ 1151 h 10000"/>
                    <a:gd name="connsiteX91" fmla="*/ 792 w 10000"/>
                    <a:gd name="connsiteY91" fmla="*/ 958 h 10000"/>
                    <a:gd name="connsiteX92" fmla="*/ 967 w 10000"/>
                    <a:gd name="connsiteY92" fmla="*/ 789 h 10000"/>
                    <a:gd name="connsiteX93" fmla="*/ 1146 w 10000"/>
                    <a:gd name="connsiteY93" fmla="*/ 620 h 10000"/>
                    <a:gd name="connsiteX94" fmla="*/ 1351 w 10000"/>
                    <a:gd name="connsiteY94" fmla="*/ 484 h 10000"/>
                    <a:gd name="connsiteX95" fmla="*/ 1762 w 10000"/>
                    <a:gd name="connsiteY95" fmla="*/ 265 h 10000"/>
                    <a:gd name="connsiteX96" fmla="*/ 2178 w 10000"/>
                    <a:gd name="connsiteY96" fmla="*/ 126 h 10000"/>
                    <a:gd name="connsiteX97" fmla="*/ 2357 w 10000"/>
                    <a:gd name="connsiteY97" fmla="*/ 86 h 10000"/>
                    <a:gd name="connsiteX98" fmla="*/ 2512 w 10000"/>
                    <a:gd name="connsiteY98" fmla="*/ 60 h 10000"/>
                    <a:gd name="connsiteX99" fmla="*/ 2936 w 10000"/>
                    <a:gd name="connsiteY9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1 w 10000"/>
                    <a:gd name="connsiteY32" fmla="*/ 2863 h 10000"/>
                    <a:gd name="connsiteX33" fmla="*/ 8192 w 10000"/>
                    <a:gd name="connsiteY33" fmla="*/ 2689 h 10000"/>
                    <a:gd name="connsiteX34" fmla="*/ 8142 w 10000"/>
                    <a:gd name="connsiteY34" fmla="*/ 2414 h 10000"/>
                    <a:gd name="connsiteX35" fmla="*/ 8068 w 10000"/>
                    <a:gd name="connsiteY35" fmla="*/ 2162 h 10000"/>
                    <a:gd name="connsiteX36" fmla="*/ 7969 w 10000"/>
                    <a:gd name="connsiteY36" fmla="*/ 1940 h 10000"/>
                    <a:gd name="connsiteX37" fmla="*/ 7876 w 10000"/>
                    <a:gd name="connsiteY37" fmla="*/ 1757 h 10000"/>
                    <a:gd name="connsiteX38" fmla="*/ 7794 w 10000"/>
                    <a:gd name="connsiteY38" fmla="*/ 1621 h 10000"/>
                    <a:gd name="connsiteX39" fmla="*/ 7772 w 10000"/>
                    <a:gd name="connsiteY39" fmla="*/ 2863 h 10000"/>
                    <a:gd name="connsiteX40" fmla="*/ 7794 w 10000"/>
                    <a:gd name="connsiteY40" fmla="*/ 9297 h 10000"/>
                    <a:gd name="connsiteX41" fmla="*/ 7763 w 10000"/>
                    <a:gd name="connsiteY41" fmla="*/ 9443 h 10000"/>
                    <a:gd name="connsiteX42" fmla="*/ 7682 w 10000"/>
                    <a:gd name="connsiteY42" fmla="*/ 9569 h 10000"/>
                    <a:gd name="connsiteX43" fmla="*/ 7553 w 10000"/>
                    <a:gd name="connsiteY43" fmla="*/ 9698 h 10000"/>
                    <a:gd name="connsiteX44" fmla="*/ 7391 w 10000"/>
                    <a:gd name="connsiteY44" fmla="*/ 9801 h 10000"/>
                    <a:gd name="connsiteX45" fmla="*/ 7204 w 10000"/>
                    <a:gd name="connsiteY45" fmla="*/ 9881 h 10000"/>
                    <a:gd name="connsiteX46" fmla="*/ 6980 w 10000"/>
                    <a:gd name="connsiteY46" fmla="*/ 9957 h 10000"/>
                    <a:gd name="connsiteX47" fmla="*/ 6721 w 10000"/>
                    <a:gd name="connsiteY47" fmla="*/ 9987 h 10000"/>
                    <a:gd name="connsiteX48" fmla="*/ 6453 w 10000"/>
                    <a:gd name="connsiteY48" fmla="*/ 10000 h 10000"/>
                    <a:gd name="connsiteX49" fmla="*/ 6186 w 10000"/>
                    <a:gd name="connsiteY49" fmla="*/ 9987 h 10000"/>
                    <a:gd name="connsiteX50" fmla="*/ 5936 w 10000"/>
                    <a:gd name="connsiteY50" fmla="*/ 9957 h 10000"/>
                    <a:gd name="connsiteX51" fmla="*/ 5726 w 10000"/>
                    <a:gd name="connsiteY51" fmla="*/ 9884 h 10000"/>
                    <a:gd name="connsiteX52" fmla="*/ 5509 w 10000"/>
                    <a:gd name="connsiteY52" fmla="*/ 9801 h 10000"/>
                    <a:gd name="connsiteX53" fmla="*/ 5342 w 10000"/>
                    <a:gd name="connsiteY53" fmla="*/ 9695 h 10000"/>
                    <a:gd name="connsiteX54" fmla="*/ 5242 w 10000"/>
                    <a:gd name="connsiteY54" fmla="*/ 9569 h 10000"/>
                    <a:gd name="connsiteX55" fmla="*/ 5161 w 10000"/>
                    <a:gd name="connsiteY55" fmla="*/ 9443 h 10000"/>
                    <a:gd name="connsiteX56" fmla="*/ 5130 w 10000"/>
                    <a:gd name="connsiteY56" fmla="*/ 9300 h 10000"/>
                    <a:gd name="connsiteX57" fmla="*/ 5130 w 10000"/>
                    <a:gd name="connsiteY57" fmla="*/ 4559 h 10000"/>
                    <a:gd name="connsiteX58" fmla="*/ 4860 w 10000"/>
                    <a:gd name="connsiteY58" fmla="*/ 4559 h 10000"/>
                    <a:gd name="connsiteX59" fmla="*/ 4860 w 10000"/>
                    <a:gd name="connsiteY59" fmla="*/ 9297 h 10000"/>
                    <a:gd name="connsiteX60" fmla="*/ 4829 w 10000"/>
                    <a:gd name="connsiteY60" fmla="*/ 9436 h 10000"/>
                    <a:gd name="connsiteX61" fmla="*/ 4780 w 10000"/>
                    <a:gd name="connsiteY61" fmla="*/ 9566 h 10000"/>
                    <a:gd name="connsiteX62" fmla="*/ 4637 w 10000"/>
                    <a:gd name="connsiteY62" fmla="*/ 9698 h 10000"/>
                    <a:gd name="connsiteX63" fmla="*/ 4482 w 10000"/>
                    <a:gd name="connsiteY63" fmla="*/ 9801 h 10000"/>
                    <a:gd name="connsiteX64" fmla="*/ 4290 w 10000"/>
                    <a:gd name="connsiteY64" fmla="*/ 9884 h 10000"/>
                    <a:gd name="connsiteX65" fmla="*/ 4047 w 10000"/>
                    <a:gd name="connsiteY65" fmla="*/ 9957 h 10000"/>
                    <a:gd name="connsiteX66" fmla="*/ 3798 w 10000"/>
                    <a:gd name="connsiteY66" fmla="*/ 9987 h 10000"/>
                    <a:gd name="connsiteX67" fmla="*/ 3538 w 10000"/>
                    <a:gd name="connsiteY67" fmla="*/ 10000 h 10000"/>
                    <a:gd name="connsiteX68" fmla="*/ 3277 w 10000"/>
                    <a:gd name="connsiteY68" fmla="*/ 9987 h 10000"/>
                    <a:gd name="connsiteX69" fmla="*/ 3029 w 10000"/>
                    <a:gd name="connsiteY69" fmla="*/ 9957 h 10000"/>
                    <a:gd name="connsiteX70" fmla="*/ 2786 w 10000"/>
                    <a:gd name="connsiteY70" fmla="*/ 9884 h 10000"/>
                    <a:gd name="connsiteX71" fmla="*/ 2600 w 10000"/>
                    <a:gd name="connsiteY71" fmla="*/ 9801 h 10000"/>
                    <a:gd name="connsiteX72" fmla="*/ 2439 w 10000"/>
                    <a:gd name="connsiteY72" fmla="*/ 9698 h 10000"/>
                    <a:gd name="connsiteX73" fmla="*/ 2302 w 10000"/>
                    <a:gd name="connsiteY73" fmla="*/ 9566 h 10000"/>
                    <a:gd name="connsiteX74" fmla="*/ 2247 w 10000"/>
                    <a:gd name="connsiteY74" fmla="*/ 9436 h 10000"/>
                    <a:gd name="connsiteX75" fmla="*/ 2221 w 10000"/>
                    <a:gd name="connsiteY75" fmla="*/ 9300 h 10000"/>
                    <a:gd name="connsiteX76" fmla="*/ 2202 w 10000"/>
                    <a:gd name="connsiteY76" fmla="*/ 2846 h 10000"/>
                    <a:gd name="connsiteX77" fmla="*/ 2221 w 10000"/>
                    <a:gd name="connsiteY77" fmla="*/ 1588 h 10000"/>
                    <a:gd name="connsiteX78" fmla="*/ 2146 w 10000"/>
                    <a:gd name="connsiteY78" fmla="*/ 1704 h 10000"/>
                    <a:gd name="connsiteX79" fmla="*/ 2046 w 10000"/>
                    <a:gd name="connsiteY79" fmla="*/ 1936 h 10000"/>
                    <a:gd name="connsiteX80" fmla="*/ 1924 w 10000"/>
                    <a:gd name="connsiteY80" fmla="*/ 2202 h 10000"/>
                    <a:gd name="connsiteX81" fmla="*/ 1848 w 10000"/>
                    <a:gd name="connsiteY81" fmla="*/ 2517 h 10000"/>
                    <a:gd name="connsiteX82" fmla="*/ 1790 w 10000"/>
                    <a:gd name="connsiteY82" fmla="*/ 2850 h 10000"/>
                    <a:gd name="connsiteX83" fmla="*/ 1 w 10000"/>
                    <a:gd name="connsiteY83" fmla="*/ 2849 h 10000"/>
                    <a:gd name="connsiteX84" fmla="*/ 34 w 10000"/>
                    <a:gd name="connsiteY84" fmla="*/ 2533 h 10000"/>
                    <a:gd name="connsiteX85" fmla="*/ 109 w 10000"/>
                    <a:gd name="connsiteY85" fmla="*/ 2198 h 10000"/>
                    <a:gd name="connsiteX86" fmla="*/ 207 w 10000"/>
                    <a:gd name="connsiteY86" fmla="*/ 1890 h 10000"/>
                    <a:gd name="connsiteX87" fmla="*/ 339 w 10000"/>
                    <a:gd name="connsiteY87" fmla="*/ 1621 h 10000"/>
                    <a:gd name="connsiteX88" fmla="*/ 464 w 10000"/>
                    <a:gd name="connsiteY88" fmla="*/ 1379 h 10000"/>
                    <a:gd name="connsiteX89" fmla="*/ 612 w 10000"/>
                    <a:gd name="connsiteY89" fmla="*/ 1151 h 10000"/>
                    <a:gd name="connsiteX90" fmla="*/ 792 w 10000"/>
                    <a:gd name="connsiteY90" fmla="*/ 958 h 10000"/>
                    <a:gd name="connsiteX91" fmla="*/ 967 w 10000"/>
                    <a:gd name="connsiteY91" fmla="*/ 789 h 10000"/>
                    <a:gd name="connsiteX92" fmla="*/ 1146 w 10000"/>
                    <a:gd name="connsiteY92" fmla="*/ 620 h 10000"/>
                    <a:gd name="connsiteX93" fmla="*/ 1351 w 10000"/>
                    <a:gd name="connsiteY93" fmla="*/ 484 h 10000"/>
                    <a:gd name="connsiteX94" fmla="*/ 1762 w 10000"/>
                    <a:gd name="connsiteY94" fmla="*/ 265 h 10000"/>
                    <a:gd name="connsiteX95" fmla="*/ 2178 w 10000"/>
                    <a:gd name="connsiteY95" fmla="*/ 126 h 10000"/>
                    <a:gd name="connsiteX96" fmla="*/ 2357 w 10000"/>
                    <a:gd name="connsiteY96" fmla="*/ 86 h 10000"/>
                    <a:gd name="connsiteX97" fmla="*/ 2512 w 10000"/>
                    <a:gd name="connsiteY97" fmla="*/ 60 h 10000"/>
                    <a:gd name="connsiteX98" fmla="*/ 2936 w 10000"/>
                    <a:gd name="connsiteY9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11 w 10000"/>
                    <a:gd name="connsiteY31" fmla="*/ 2863 h 10000"/>
                    <a:gd name="connsiteX32" fmla="*/ 8192 w 10000"/>
                    <a:gd name="connsiteY32" fmla="*/ 2689 h 10000"/>
                    <a:gd name="connsiteX33" fmla="*/ 8142 w 10000"/>
                    <a:gd name="connsiteY33" fmla="*/ 2414 h 10000"/>
                    <a:gd name="connsiteX34" fmla="*/ 8068 w 10000"/>
                    <a:gd name="connsiteY34" fmla="*/ 2162 h 10000"/>
                    <a:gd name="connsiteX35" fmla="*/ 7969 w 10000"/>
                    <a:gd name="connsiteY35" fmla="*/ 1940 h 10000"/>
                    <a:gd name="connsiteX36" fmla="*/ 7876 w 10000"/>
                    <a:gd name="connsiteY36" fmla="*/ 1757 h 10000"/>
                    <a:gd name="connsiteX37" fmla="*/ 7794 w 10000"/>
                    <a:gd name="connsiteY37" fmla="*/ 1621 h 10000"/>
                    <a:gd name="connsiteX38" fmla="*/ 7772 w 10000"/>
                    <a:gd name="connsiteY38" fmla="*/ 2863 h 10000"/>
                    <a:gd name="connsiteX39" fmla="*/ 7794 w 10000"/>
                    <a:gd name="connsiteY39" fmla="*/ 9297 h 10000"/>
                    <a:gd name="connsiteX40" fmla="*/ 7763 w 10000"/>
                    <a:gd name="connsiteY40" fmla="*/ 9443 h 10000"/>
                    <a:gd name="connsiteX41" fmla="*/ 7682 w 10000"/>
                    <a:gd name="connsiteY41" fmla="*/ 9569 h 10000"/>
                    <a:gd name="connsiteX42" fmla="*/ 7553 w 10000"/>
                    <a:gd name="connsiteY42" fmla="*/ 9698 h 10000"/>
                    <a:gd name="connsiteX43" fmla="*/ 7391 w 10000"/>
                    <a:gd name="connsiteY43" fmla="*/ 9801 h 10000"/>
                    <a:gd name="connsiteX44" fmla="*/ 7204 w 10000"/>
                    <a:gd name="connsiteY44" fmla="*/ 9881 h 10000"/>
                    <a:gd name="connsiteX45" fmla="*/ 6980 w 10000"/>
                    <a:gd name="connsiteY45" fmla="*/ 9957 h 10000"/>
                    <a:gd name="connsiteX46" fmla="*/ 6721 w 10000"/>
                    <a:gd name="connsiteY46" fmla="*/ 9987 h 10000"/>
                    <a:gd name="connsiteX47" fmla="*/ 6453 w 10000"/>
                    <a:gd name="connsiteY47" fmla="*/ 10000 h 10000"/>
                    <a:gd name="connsiteX48" fmla="*/ 6186 w 10000"/>
                    <a:gd name="connsiteY48" fmla="*/ 9987 h 10000"/>
                    <a:gd name="connsiteX49" fmla="*/ 5936 w 10000"/>
                    <a:gd name="connsiteY49" fmla="*/ 9957 h 10000"/>
                    <a:gd name="connsiteX50" fmla="*/ 5726 w 10000"/>
                    <a:gd name="connsiteY50" fmla="*/ 9884 h 10000"/>
                    <a:gd name="connsiteX51" fmla="*/ 5509 w 10000"/>
                    <a:gd name="connsiteY51" fmla="*/ 9801 h 10000"/>
                    <a:gd name="connsiteX52" fmla="*/ 5342 w 10000"/>
                    <a:gd name="connsiteY52" fmla="*/ 9695 h 10000"/>
                    <a:gd name="connsiteX53" fmla="*/ 5242 w 10000"/>
                    <a:gd name="connsiteY53" fmla="*/ 9569 h 10000"/>
                    <a:gd name="connsiteX54" fmla="*/ 5161 w 10000"/>
                    <a:gd name="connsiteY54" fmla="*/ 9443 h 10000"/>
                    <a:gd name="connsiteX55" fmla="*/ 5130 w 10000"/>
                    <a:gd name="connsiteY55" fmla="*/ 9300 h 10000"/>
                    <a:gd name="connsiteX56" fmla="*/ 5130 w 10000"/>
                    <a:gd name="connsiteY56" fmla="*/ 4559 h 10000"/>
                    <a:gd name="connsiteX57" fmla="*/ 4860 w 10000"/>
                    <a:gd name="connsiteY57" fmla="*/ 4559 h 10000"/>
                    <a:gd name="connsiteX58" fmla="*/ 4860 w 10000"/>
                    <a:gd name="connsiteY58" fmla="*/ 9297 h 10000"/>
                    <a:gd name="connsiteX59" fmla="*/ 4829 w 10000"/>
                    <a:gd name="connsiteY59" fmla="*/ 9436 h 10000"/>
                    <a:gd name="connsiteX60" fmla="*/ 4780 w 10000"/>
                    <a:gd name="connsiteY60" fmla="*/ 9566 h 10000"/>
                    <a:gd name="connsiteX61" fmla="*/ 4637 w 10000"/>
                    <a:gd name="connsiteY61" fmla="*/ 9698 h 10000"/>
                    <a:gd name="connsiteX62" fmla="*/ 4482 w 10000"/>
                    <a:gd name="connsiteY62" fmla="*/ 9801 h 10000"/>
                    <a:gd name="connsiteX63" fmla="*/ 4290 w 10000"/>
                    <a:gd name="connsiteY63" fmla="*/ 9884 h 10000"/>
                    <a:gd name="connsiteX64" fmla="*/ 4047 w 10000"/>
                    <a:gd name="connsiteY64" fmla="*/ 9957 h 10000"/>
                    <a:gd name="connsiteX65" fmla="*/ 3798 w 10000"/>
                    <a:gd name="connsiteY65" fmla="*/ 9987 h 10000"/>
                    <a:gd name="connsiteX66" fmla="*/ 3538 w 10000"/>
                    <a:gd name="connsiteY66" fmla="*/ 10000 h 10000"/>
                    <a:gd name="connsiteX67" fmla="*/ 3277 w 10000"/>
                    <a:gd name="connsiteY67" fmla="*/ 9987 h 10000"/>
                    <a:gd name="connsiteX68" fmla="*/ 3029 w 10000"/>
                    <a:gd name="connsiteY68" fmla="*/ 9957 h 10000"/>
                    <a:gd name="connsiteX69" fmla="*/ 2786 w 10000"/>
                    <a:gd name="connsiteY69" fmla="*/ 9884 h 10000"/>
                    <a:gd name="connsiteX70" fmla="*/ 2600 w 10000"/>
                    <a:gd name="connsiteY70" fmla="*/ 9801 h 10000"/>
                    <a:gd name="connsiteX71" fmla="*/ 2439 w 10000"/>
                    <a:gd name="connsiteY71" fmla="*/ 9698 h 10000"/>
                    <a:gd name="connsiteX72" fmla="*/ 2302 w 10000"/>
                    <a:gd name="connsiteY72" fmla="*/ 9566 h 10000"/>
                    <a:gd name="connsiteX73" fmla="*/ 2247 w 10000"/>
                    <a:gd name="connsiteY73" fmla="*/ 9436 h 10000"/>
                    <a:gd name="connsiteX74" fmla="*/ 2221 w 10000"/>
                    <a:gd name="connsiteY74" fmla="*/ 9300 h 10000"/>
                    <a:gd name="connsiteX75" fmla="*/ 2202 w 10000"/>
                    <a:gd name="connsiteY75" fmla="*/ 2846 h 10000"/>
                    <a:gd name="connsiteX76" fmla="*/ 2221 w 10000"/>
                    <a:gd name="connsiteY76" fmla="*/ 1588 h 10000"/>
                    <a:gd name="connsiteX77" fmla="*/ 2146 w 10000"/>
                    <a:gd name="connsiteY77" fmla="*/ 1704 h 10000"/>
                    <a:gd name="connsiteX78" fmla="*/ 2046 w 10000"/>
                    <a:gd name="connsiteY78" fmla="*/ 1936 h 10000"/>
                    <a:gd name="connsiteX79" fmla="*/ 1924 w 10000"/>
                    <a:gd name="connsiteY79" fmla="*/ 2202 h 10000"/>
                    <a:gd name="connsiteX80" fmla="*/ 1848 w 10000"/>
                    <a:gd name="connsiteY80" fmla="*/ 2517 h 10000"/>
                    <a:gd name="connsiteX81" fmla="*/ 1790 w 10000"/>
                    <a:gd name="connsiteY81" fmla="*/ 2850 h 10000"/>
                    <a:gd name="connsiteX82" fmla="*/ 1 w 10000"/>
                    <a:gd name="connsiteY82" fmla="*/ 2849 h 10000"/>
                    <a:gd name="connsiteX83" fmla="*/ 34 w 10000"/>
                    <a:gd name="connsiteY83" fmla="*/ 2533 h 10000"/>
                    <a:gd name="connsiteX84" fmla="*/ 109 w 10000"/>
                    <a:gd name="connsiteY84" fmla="*/ 2198 h 10000"/>
                    <a:gd name="connsiteX85" fmla="*/ 207 w 10000"/>
                    <a:gd name="connsiteY85" fmla="*/ 1890 h 10000"/>
                    <a:gd name="connsiteX86" fmla="*/ 339 w 10000"/>
                    <a:gd name="connsiteY86" fmla="*/ 1621 h 10000"/>
                    <a:gd name="connsiteX87" fmla="*/ 464 w 10000"/>
                    <a:gd name="connsiteY87" fmla="*/ 1379 h 10000"/>
                    <a:gd name="connsiteX88" fmla="*/ 612 w 10000"/>
                    <a:gd name="connsiteY88" fmla="*/ 1151 h 10000"/>
                    <a:gd name="connsiteX89" fmla="*/ 792 w 10000"/>
                    <a:gd name="connsiteY89" fmla="*/ 958 h 10000"/>
                    <a:gd name="connsiteX90" fmla="*/ 967 w 10000"/>
                    <a:gd name="connsiteY90" fmla="*/ 789 h 10000"/>
                    <a:gd name="connsiteX91" fmla="*/ 1146 w 10000"/>
                    <a:gd name="connsiteY91" fmla="*/ 620 h 10000"/>
                    <a:gd name="connsiteX92" fmla="*/ 1351 w 10000"/>
                    <a:gd name="connsiteY92" fmla="*/ 484 h 10000"/>
                    <a:gd name="connsiteX93" fmla="*/ 1762 w 10000"/>
                    <a:gd name="connsiteY93" fmla="*/ 265 h 10000"/>
                    <a:gd name="connsiteX94" fmla="*/ 2178 w 10000"/>
                    <a:gd name="connsiteY94" fmla="*/ 126 h 10000"/>
                    <a:gd name="connsiteX95" fmla="*/ 2357 w 10000"/>
                    <a:gd name="connsiteY95" fmla="*/ 86 h 10000"/>
                    <a:gd name="connsiteX96" fmla="*/ 2512 w 10000"/>
                    <a:gd name="connsiteY96" fmla="*/ 60 h 10000"/>
                    <a:gd name="connsiteX97" fmla="*/ 2936 w 10000"/>
                    <a:gd name="connsiteY9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11 w 10000"/>
                    <a:gd name="connsiteY30" fmla="*/ 2863 h 10000"/>
                    <a:gd name="connsiteX31" fmla="*/ 8192 w 10000"/>
                    <a:gd name="connsiteY31" fmla="*/ 2689 h 10000"/>
                    <a:gd name="connsiteX32" fmla="*/ 8142 w 10000"/>
                    <a:gd name="connsiteY32" fmla="*/ 2414 h 10000"/>
                    <a:gd name="connsiteX33" fmla="*/ 8068 w 10000"/>
                    <a:gd name="connsiteY33" fmla="*/ 2162 h 10000"/>
                    <a:gd name="connsiteX34" fmla="*/ 7969 w 10000"/>
                    <a:gd name="connsiteY34" fmla="*/ 1940 h 10000"/>
                    <a:gd name="connsiteX35" fmla="*/ 7876 w 10000"/>
                    <a:gd name="connsiteY35" fmla="*/ 1757 h 10000"/>
                    <a:gd name="connsiteX36" fmla="*/ 7794 w 10000"/>
                    <a:gd name="connsiteY36" fmla="*/ 1621 h 10000"/>
                    <a:gd name="connsiteX37" fmla="*/ 7772 w 10000"/>
                    <a:gd name="connsiteY37" fmla="*/ 2863 h 10000"/>
                    <a:gd name="connsiteX38" fmla="*/ 7794 w 10000"/>
                    <a:gd name="connsiteY38" fmla="*/ 9297 h 10000"/>
                    <a:gd name="connsiteX39" fmla="*/ 7763 w 10000"/>
                    <a:gd name="connsiteY39" fmla="*/ 9443 h 10000"/>
                    <a:gd name="connsiteX40" fmla="*/ 7682 w 10000"/>
                    <a:gd name="connsiteY40" fmla="*/ 9569 h 10000"/>
                    <a:gd name="connsiteX41" fmla="*/ 7553 w 10000"/>
                    <a:gd name="connsiteY41" fmla="*/ 9698 h 10000"/>
                    <a:gd name="connsiteX42" fmla="*/ 7391 w 10000"/>
                    <a:gd name="connsiteY42" fmla="*/ 9801 h 10000"/>
                    <a:gd name="connsiteX43" fmla="*/ 7204 w 10000"/>
                    <a:gd name="connsiteY43" fmla="*/ 9881 h 10000"/>
                    <a:gd name="connsiteX44" fmla="*/ 6980 w 10000"/>
                    <a:gd name="connsiteY44" fmla="*/ 9957 h 10000"/>
                    <a:gd name="connsiteX45" fmla="*/ 6721 w 10000"/>
                    <a:gd name="connsiteY45" fmla="*/ 9987 h 10000"/>
                    <a:gd name="connsiteX46" fmla="*/ 6453 w 10000"/>
                    <a:gd name="connsiteY46" fmla="*/ 10000 h 10000"/>
                    <a:gd name="connsiteX47" fmla="*/ 6186 w 10000"/>
                    <a:gd name="connsiteY47" fmla="*/ 9987 h 10000"/>
                    <a:gd name="connsiteX48" fmla="*/ 5936 w 10000"/>
                    <a:gd name="connsiteY48" fmla="*/ 9957 h 10000"/>
                    <a:gd name="connsiteX49" fmla="*/ 5726 w 10000"/>
                    <a:gd name="connsiteY49" fmla="*/ 9884 h 10000"/>
                    <a:gd name="connsiteX50" fmla="*/ 5509 w 10000"/>
                    <a:gd name="connsiteY50" fmla="*/ 9801 h 10000"/>
                    <a:gd name="connsiteX51" fmla="*/ 5342 w 10000"/>
                    <a:gd name="connsiteY51" fmla="*/ 9695 h 10000"/>
                    <a:gd name="connsiteX52" fmla="*/ 5242 w 10000"/>
                    <a:gd name="connsiteY52" fmla="*/ 9569 h 10000"/>
                    <a:gd name="connsiteX53" fmla="*/ 5161 w 10000"/>
                    <a:gd name="connsiteY53" fmla="*/ 9443 h 10000"/>
                    <a:gd name="connsiteX54" fmla="*/ 5130 w 10000"/>
                    <a:gd name="connsiteY54" fmla="*/ 9300 h 10000"/>
                    <a:gd name="connsiteX55" fmla="*/ 5130 w 10000"/>
                    <a:gd name="connsiteY55" fmla="*/ 4559 h 10000"/>
                    <a:gd name="connsiteX56" fmla="*/ 4860 w 10000"/>
                    <a:gd name="connsiteY56" fmla="*/ 4559 h 10000"/>
                    <a:gd name="connsiteX57" fmla="*/ 4860 w 10000"/>
                    <a:gd name="connsiteY57" fmla="*/ 9297 h 10000"/>
                    <a:gd name="connsiteX58" fmla="*/ 4829 w 10000"/>
                    <a:gd name="connsiteY58" fmla="*/ 9436 h 10000"/>
                    <a:gd name="connsiteX59" fmla="*/ 4780 w 10000"/>
                    <a:gd name="connsiteY59" fmla="*/ 9566 h 10000"/>
                    <a:gd name="connsiteX60" fmla="*/ 4637 w 10000"/>
                    <a:gd name="connsiteY60" fmla="*/ 9698 h 10000"/>
                    <a:gd name="connsiteX61" fmla="*/ 4482 w 10000"/>
                    <a:gd name="connsiteY61" fmla="*/ 9801 h 10000"/>
                    <a:gd name="connsiteX62" fmla="*/ 4290 w 10000"/>
                    <a:gd name="connsiteY62" fmla="*/ 9884 h 10000"/>
                    <a:gd name="connsiteX63" fmla="*/ 4047 w 10000"/>
                    <a:gd name="connsiteY63" fmla="*/ 9957 h 10000"/>
                    <a:gd name="connsiteX64" fmla="*/ 3798 w 10000"/>
                    <a:gd name="connsiteY64" fmla="*/ 9987 h 10000"/>
                    <a:gd name="connsiteX65" fmla="*/ 3538 w 10000"/>
                    <a:gd name="connsiteY65" fmla="*/ 10000 h 10000"/>
                    <a:gd name="connsiteX66" fmla="*/ 3277 w 10000"/>
                    <a:gd name="connsiteY66" fmla="*/ 9987 h 10000"/>
                    <a:gd name="connsiteX67" fmla="*/ 3029 w 10000"/>
                    <a:gd name="connsiteY67" fmla="*/ 9957 h 10000"/>
                    <a:gd name="connsiteX68" fmla="*/ 2786 w 10000"/>
                    <a:gd name="connsiteY68" fmla="*/ 9884 h 10000"/>
                    <a:gd name="connsiteX69" fmla="*/ 2600 w 10000"/>
                    <a:gd name="connsiteY69" fmla="*/ 9801 h 10000"/>
                    <a:gd name="connsiteX70" fmla="*/ 2439 w 10000"/>
                    <a:gd name="connsiteY70" fmla="*/ 9698 h 10000"/>
                    <a:gd name="connsiteX71" fmla="*/ 2302 w 10000"/>
                    <a:gd name="connsiteY71" fmla="*/ 9566 h 10000"/>
                    <a:gd name="connsiteX72" fmla="*/ 2247 w 10000"/>
                    <a:gd name="connsiteY72" fmla="*/ 9436 h 10000"/>
                    <a:gd name="connsiteX73" fmla="*/ 2221 w 10000"/>
                    <a:gd name="connsiteY73" fmla="*/ 9300 h 10000"/>
                    <a:gd name="connsiteX74" fmla="*/ 2202 w 10000"/>
                    <a:gd name="connsiteY74" fmla="*/ 2846 h 10000"/>
                    <a:gd name="connsiteX75" fmla="*/ 2221 w 10000"/>
                    <a:gd name="connsiteY75" fmla="*/ 1588 h 10000"/>
                    <a:gd name="connsiteX76" fmla="*/ 2146 w 10000"/>
                    <a:gd name="connsiteY76" fmla="*/ 1704 h 10000"/>
                    <a:gd name="connsiteX77" fmla="*/ 2046 w 10000"/>
                    <a:gd name="connsiteY77" fmla="*/ 1936 h 10000"/>
                    <a:gd name="connsiteX78" fmla="*/ 1924 w 10000"/>
                    <a:gd name="connsiteY78" fmla="*/ 2202 h 10000"/>
                    <a:gd name="connsiteX79" fmla="*/ 1848 w 10000"/>
                    <a:gd name="connsiteY79" fmla="*/ 2517 h 10000"/>
                    <a:gd name="connsiteX80" fmla="*/ 1790 w 10000"/>
                    <a:gd name="connsiteY80" fmla="*/ 2850 h 10000"/>
                    <a:gd name="connsiteX81" fmla="*/ 1 w 10000"/>
                    <a:gd name="connsiteY81" fmla="*/ 2849 h 10000"/>
                    <a:gd name="connsiteX82" fmla="*/ 34 w 10000"/>
                    <a:gd name="connsiteY82" fmla="*/ 2533 h 10000"/>
                    <a:gd name="connsiteX83" fmla="*/ 109 w 10000"/>
                    <a:gd name="connsiteY83" fmla="*/ 2198 h 10000"/>
                    <a:gd name="connsiteX84" fmla="*/ 207 w 10000"/>
                    <a:gd name="connsiteY84" fmla="*/ 1890 h 10000"/>
                    <a:gd name="connsiteX85" fmla="*/ 339 w 10000"/>
                    <a:gd name="connsiteY85" fmla="*/ 1621 h 10000"/>
                    <a:gd name="connsiteX86" fmla="*/ 464 w 10000"/>
                    <a:gd name="connsiteY86" fmla="*/ 1379 h 10000"/>
                    <a:gd name="connsiteX87" fmla="*/ 612 w 10000"/>
                    <a:gd name="connsiteY87" fmla="*/ 1151 h 10000"/>
                    <a:gd name="connsiteX88" fmla="*/ 792 w 10000"/>
                    <a:gd name="connsiteY88" fmla="*/ 958 h 10000"/>
                    <a:gd name="connsiteX89" fmla="*/ 967 w 10000"/>
                    <a:gd name="connsiteY89" fmla="*/ 789 h 10000"/>
                    <a:gd name="connsiteX90" fmla="*/ 1146 w 10000"/>
                    <a:gd name="connsiteY90" fmla="*/ 620 h 10000"/>
                    <a:gd name="connsiteX91" fmla="*/ 1351 w 10000"/>
                    <a:gd name="connsiteY91" fmla="*/ 484 h 10000"/>
                    <a:gd name="connsiteX92" fmla="*/ 1762 w 10000"/>
                    <a:gd name="connsiteY92" fmla="*/ 265 h 10000"/>
                    <a:gd name="connsiteX93" fmla="*/ 2178 w 10000"/>
                    <a:gd name="connsiteY93" fmla="*/ 126 h 10000"/>
                    <a:gd name="connsiteX94" fmla="*/ 2357 w 10000"/>
                    <a:gd name="connsiteY94" fmla="*/ 86 h 10000"/>
                    <a:gd name="connsiteX95" fmla="*/ 2512 w 10000"/>
                    <a:gd name="connsiteY95" fmla="*/ 60 h 10000"/>
                    <a:gd name="connsiteX96" fmla="*/ 2936 w 10000"/>
                    <a:gd name="connsiteY9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211 w 10000"/>
                    <a:gd name="connsiteY29" fmla="*/ 2863 h 10000"/>
                    <a:gd name="connsiteX30" fmla="*/ 8192 w 10000"/>
                    <a:gd name="connsiteY30" fmla="*/ 2689 h 10000"/>
                    <a:gd name="connsiteX31" fmla="*/ 8142 w 10000"/>
                    <a:gd name="connsiteY31" fmla="*/ 2414 h 10000"/>
                    <a:gd name="connsiteX32" fmla="*/ 8068 w 10000"/>
                    <a:gd name="connsiteY32" fmla="*/ 2162 h 10000"/>
                    <a:gd name="connsiteX33" fmla="*/ 7969 w 10000"/>
                    <a:gd name="connsiteY33" fmla="*/ 1940 h 10000"/>
                    <a:gd name="connsiteX34" fmla="*/ 7876 w 10000"/>
                    <a:gd name="connsiteY34" fmla="*/ 1757 h 10000"/>
                    <a:gd name="connsiteX35" fmla="*/ 7794 w 10000"/>
                    <a:gd name="connsiteY35" fmla="*/ 1621 h 10000"/>
                    <a:gd name="connsiteX36" fmla="*/ 7772 w 10000"/>
                    <a:gd name="connsiteY36" fmla="*/ 2863 h 10000"/>
                    <a:gd name="connsiteX37" fmla="*/ 7794 w 10000"/>
                    <a:gd name="connsiteY37" fmla="*/ 9297 h 10000"/>
                    <a:gd name="connsiteX38" fmla="*/ 7763 w 10000"/>
                    <a:gd name="connsiteY38" fmla="*/ 9443 h 10000"/>
                    <a:gd name="connsiteX39" fmla="*/ 7682 w 10000"/>
                    <a:gd name="connsiteY39" fmla="*/ 9569 h 10000"/>
                    <a:gd name="connsiteX40" fmla="*/ 7553 w 10000"/>
                    <a:gd name="connsiteY40" fmla="*/ 9698 h 10000"/>
                    <a:gd name="connsiteX41" fmla="*/ 7391 w 10000"/>
                    <a:gd name="connsiteY41" fmla="*/ 9801 h 10000"/>
                    <a:gd name="connsiteX42" fmla="*/ 7204 w 10000"/>
                    <a:gd name="connsiteY42" fmla="*/ 9881 h 10000"/>
                    <a:gd name="connsiteX43" fmla="*/ 6980 w 10000"/>
                    <a:gd name="connsiteY43" fmla="*/ 9957 h 10000"/>
                    <a:gd name="connsiteX44" fmla="*/ 6721 w 10000"/>
                    <a:gd name="connsiteY44" fmla="*/ 9987 h 10000"/>
                    <a:gd name="connsiteX45" fmla="*/ 6453 w 10000"/>
                    <a:gd name="connsiteY45" fmla="*/ 10000 h 10000"/>
                    <a:gd name="connsiteX46" fmla="*/ 6186 w 10000"/>
                    <a:gd name="connsiteY46" fmla="*/ 9987 h 10000"/>
                    <a:gd name="connsiteX47" fmla="*/ 5936 w 10000"/>
                    <a:gd name="connsiteY47" fmla="*/ 9957 h 10000"/>
                    <a:gd name="connsiteX48" fmla="*/ 5726 w 10000"/>
                    <a:gd name="connsiteY48" fmla="*/ 9884 h 10000"/>
                    <a:gd name="connsiteX49" fmla="*/ 5509 w 10000"/>
                    <a:gd name="connsiteY49" fmla="*/ 9801 h 10000"/>
                    <a:gd name="connsiteX50" fmla="*/ 5342 w 10000"/>
                    <a:gd name="connsiteY50" fmla="*/ 9695 h 10000"/>
                    <a:gd name="connsiteX51" fmla="*/ 5242 w 10000"/>
                    <a:gd name="connsiteY51" fmla="*/ 9569 h 10000"/>
                    <a:gd name="connsiteX52" fmla="*/ 5161 w 10000"/>
                    <a:gd name="connsiteY52" fmla="*/ 9443 h 10000"/>
                    <a:gd name="connsiteX53" fmla="*/ 5130 w 10000"/>
                    <a:gd name="connsiteY53" fmla="*/ 9300 h 10000"/>
                    <a:gd name="connsiteX54" fmla="*/ 5130 w 10000"/>
                    <a:gd name="connsiteY54" fmla="*/ 4559 h 10000"/>
                    <a:gd name="connsiteX55" fmla="*/ 4860 w 10000"/>
                    <a:gd name="connsiteY55" fmla="*/ 4559 h 10000"/>
                    <a:gd name="connsiteX56" fmla="*/ 4860 w 10000"/>
                    <a:gd name="connsiteY56" fmla="*/ 9297 h 10000"/>
                    <a:gd name="connsiteX57" fmla="*/ 4829 w 10000"/>
                    <a:gd name="connsiteY57" fmla="*/ 9436 h 10000"/>
                    <a:gd name="connsiteX58" fmla="*/ 4780 w 10000"/>
                    <a:gd name="connsiteY58" fmla="*/ 9566 h 10000"/>
                    <a:gd name="connsiteX59" fmla="*/ 4637 w 10000"/>
                    <a:gd name="connsiteY59" fmla="*/ 9698 h 10000"/>
                    <a:gd name="connsiteX60" fmla="*/ 4482 w 10000"/>
                    <a:gd name="connsiteY60" fmla="*/ 9801 h 10000"/>
                    <a:gd name="connsiteX61" fmla="*/ 4290 w 10000"/>
                    <a:gd name="connsiteY61" fmla="*/ 9884 h 10000"/>
                    <a:gd name="connsiteX62" fmla="*/ 4047 w 10000"/>
                    <a:gd name="connsiteY62" fmla="*/ 9957 h 10000"/>
                    <a:gd name="connsiteX63" fmla="*/ 3798 w 10000"/>
                    <a:gd name="connsiteY63" fmla="*/ 9987 h 10000"/>
                    <a:gd name="connsiteX64" fmla="*/ 3538 w 10000"/>
                    <a:gd name="connsiteY64" fmla="*/ 10000 h 10000"/>
                    <a:gd name="connsiteX65" fmla="*/ 3277 w 10000"/>
                    <a:gd name="connsiteY65" fmla="*/ 9987 h 10000"/>
                    <a:gd name="connsiteX66" fmla="*/ 3029 w 10000"/>
                    <a:gd name="connsiteY66" fmla="*/ 9957 h 10000"/>
                    <a:gd name="connsiteX67" fmla="*/ 2786 w 10000"/>
                    <a:gd name="connsiteY67" fmla="*/ 9884 h 10000"/>
                    <a:gd name="connsiteX68" fmla="*/ 2600 w 10000"/>
                    <a:gd name="connsiteY68" fmla="*/ 9801 h 10000"/>
                    <a:gd name="connsiteX69" fmla="*/ 2439 w 10000"/>
                    <a:gd name="connsiteY69" fmla="*/ 9698 h 10000"/>
                    <a:gd name="connsiteX70" fmla="*/ 2302 w 10000"/>
                    <a:gd name="connsiteY70" fmla="*/ 9566 h 10000"/>
                    <a:gd name="connsiteX71" fmla="*/ 2247 w 10000"/>
                    <a:gd name="connsiteY71" fmla="*/ 9436 h 10000"/>
                    <a:gd name="connsiteX72" fmla="*/ 2221 w 10000"/>
                    <a:gd name="connsiteY72" fmla="*/ 9300 h 10000"/>
                    <a:gd name="connsiteX73" fmla="*/ 2202 w 10000"/>
                    <a:gd name="connsiteY73" fmla="*/ 2846 h 10000"/>
                    <a:gd name="connsiteX74" fmla="*/ 2221 w 10000"/>
                    <a:gd name="connsiteY74" fmla="*/ 1588 h 10000"/>
                    <a:gd name="connsiteX75" fmla="*/ 2146 w 10000"/>
                    <a:gd name="connsiteY75" fmla="*/ 1704 h 10000"/>
                    <a:gd name="connsiteX76" fmla="*/ 2046 w 10000"/>
                    <a:gd name="connsiteY76" fmla="*/ 1936 h 10000"/>
                    <a:gd name="connsiteX77" fmla="*/ 1924 w 10000"/>
                    <a:gd name="connsiteY77" fmla="*/ 2202 h 10000"/>
                    <a:gd name="connsiteX78" fmla="*/ 1848 w 10000"/>
                    <a:gd name="connsiteY78" fmla="*/ 2517 h 10000"/>
                    <a:gd name="connsiteX79" fmla="*/ 1790 w 10000"/>
                    <a:gd name="connsiteY79" fmla="*/ 2850 h 10000"/>
                    <a:gd name="connsiteX80" fmla="*/ 1 w 10000"/>
                    <a:gd name="connsiteY80" fmla="*/ 2849 h 10000"/>
                    <a:gd name="connsiteX81" fmla="*/ 34 w 10000"/>
                    <a:gd name="connsiteY81" fmla="*/ 2533 h 10000"/>
                    <a:gd name="connsiteX82" fmla="*/ 109 w 10000"/>
                    <a:gd name="connsiteY82" fmla="*/ 2198 h 10000"/>
                    <a:gd name="connsiteX83" fmla="*/ 207 w 10000"/>
                    <a:gd name="connsiteY83" fmla="*/ 1890 h 10000"/>
                    <a:gd name="connsiteX84" fmla="*/ 339 w 10000"/>
                    <a:gd name="connsiteY84" fmla="*/ 1621 h 10000"/>
                    <a:gd name="connsiteX85" fmla="*/ 464 w 10000"/>
                    <a:gd name="connsiteY85" fmla="*/ 1379 h 10000"/>
                    <a:gd name="connsiteX86" fmla="*/ 612 w 10000"/>
                    <a:gd name="connsiteY86" fmla="*/ 1151 h 10000"/>
                    <a:gd name="connsiteX87" fmla="*/ 792 w 10000"/>
                    <a:gd name="connsiteY87" fmla="*/ 958 h 10000"/>
                    <a:gd name="connsiteX88" fmla="*/ 967 w 10000"/>
                    <a:gd name="connsiteY88" fmla="*/ 789 h 10000"/>
                    <a:gd name="connsiteX89" fmla="*/ 1146 w 10000"/>
                    <a:gd name="connsiteY89" fmla="*/ 620 h 10000"/>
                    <a:gd name="connsiteX90" fmla="*/ 1351 w 10000"/>
                    <a:gd name="connsiteY90" fmla="*/ 484 h 10000"/>
                    <a:gd name="connsiteX91" fmla="*/ 1762 w 10000"/>
                    <a:gd name="connsiteY91" fmla="*/ 265 h 10000"/>
                    <a:gd name="connsiteX92" fmla="*/ 2178 w 10000"/>
                    <a:gd name="connsiteY92" fmla="*/ 126 h 10000"/>
                    <a:gd name="connsiteX93" fmla="*/ 2357 w 10000"/>
                    <a:gd name="connsiteY93" fmla="*/ 86 h 10000"/>
                    <a:gd name="connsiteX94" fmla="*/ 2512 w 10000"/>
                    <a:gd name="connsiteY94" fmla="*/ 60 h 10000"/>
                    <a:gd name="connsiteX95" fmla="*/ 2936 w 10000"/>
                    <a:gd name="connsiteY9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211 w 10000"/>
                    <a:gd name="connsiteY28" fmla="*/ 2863 h 10000"/>
                    <a:gd name="connsiteX29" fmla="*/ 8192 w 10000"/>
                    <a:gd name="connsiteY29" fmla="*/ 2689 h 10000"/>
                    <a:gd name="connsiteX30" fmla="*/ 8142 w 10000"/>
                    <a:gd name="connsiteY30" fmla="*/ 2414 h 10000"/>
                    <a:gd name="connsiteX31" fmla="*/ 8068 w 10000"/>
                    <a:gd name="connsiteY31" fmla="*/ 2162 h 10000"/>
                    <a:gd name="connsiteX32" fmla="*/ 7969 w 10000"/>
                    <a:gd name="connsiteY32" fmla="*/ 1940 h 10000"/>
                    <a:gd name="connsiteX33" fmla="*/ 7876 w 10000"/>
                    <a:gd name="connsiteY33" fmla="*/ 1757 h 10000"/>
                    <a:gd name="connsiteX34" fmla="*/ 7794 w 10000"/>
                    <a:gd name="connsiteY34" fmla="*/ 1621 h 10000"/>
                    <a:gd name="connsiteX35" fmla="*/ 7772 w 10000"/>
                    <a:gd name="connsiteY35" fmla="*/ 2863 h 10000"/>
                    <a:gd name="connsiteX36" fmla="*/ 7794 w 10000"/>
                    <a:gd name="connsiteY36" fmla="*/ 9297 h 10000"/>
                    <a:gd name="connsiteX37" fmla="*/ 7763 w 10000"/>
                    <a:gd name="connsiteY37" fmla="*/ 9443 h 10000"/>
                    <a:gd name="connsiteX38" fmla="*/ 7682 w 10000"/>
                    <a:gd name="connsiteY38" fmla="*/ 9569 h 10000"/>
                    <a:gd name="connsiteX39" fmla="*/ 7553 w 10000"/>
                    <a:gd name="connsiteY39" fmla="*/ 9698 h 10000"/>
                    <a:gd name="connsiteX40" fmla="*/ 7391 w 10000"/>
                    <a:gd name="connsiteY40" fmla="*/ 9801 h 10000"/>
                    <a:gd name="connsiteX41" fmla="*/ 7204 w 10000"/>
                    <a:gd name="connsiteY41" fmla="*/ 9881 h 10000"/>
                    <a:gd name="connsiteX42" fmla="*/ 6980 w 10000"/>
                    <a:gd name="connsiteY42" fmla="*/ 9957 h 10000"/>
                    <a:gd name="connsiteX43" fmla="*/ 6721 w 10000"/>
                    <a:gd name="connsiteY43" fmla="*/ 9987 h 10000"/>
                    <a:gd name="connsiteX44" fmla="*/ 6453 w 10000"/>
                    <a:gd name="connsiteY44" fmla="*/ 10000 h 10000"/>
                    <a:gd name="connsiteX45" fmla="*/ 6186 w 10000"/>
                    <a:gd name="connsiteY45" fmla="*/ 9987 h 10000"/>
                    <a:gd name="connsiteX46" fmla="*/ 5936 w 10000"/>
                    <a:gd name="connsiteY46" fmla="*/ 9957 h 10000"/>
                    <a:gd name="connsiteX47" fmla="*/ 5726 w 10000"/>
                    <a:gd name="connsiteY47" fmla="*/ 9884 h 10000"/>
                    <a:gd name="connsiteX48" fmla="*/ 5509 w 10000"/>
                    <a:gd name="connsiteY48" fmla="*/ 9801 h 10000"/>
                    <a:gd name="connsiteX49" fmla="*/ 5342 w 10000"/>
                    <a:gd name="connsiteY49" fmla="*/ 9695 h 10000"/>
                    <a:gd name="connsiteX50" fmla="*/ 5242 w 10000"/>
                    <a:gd name="connsiteY50" fmla="*/ 9569 h 10000"/>
                    <a:gd name="connsiteX51" fmla="*/ 5161 w 10000"/>
                    <a:gd name="connsiteY51" fmla="*/ 9443 h 10000"/>
                    <a:gd name="connsiteX52" fmla="*/ 5130 w 10000"/>
                    <a:gd name="connsiteY52" fmla="*/ 9300 h 10000"/>
                    <a:gd name="connsiteX53" fmla="*/ 5130 w 10000"/>
                    <a:gd name="connsiteY53" fmla="*/ 4559 h 10000"/>
                    <a:gd name="connsiteX54" fmla="*/ 4860 w 10000"/>
                    <a:gd name="connsiteY54" fmla="*/ 4559 h 10000"/>
                    <a:gd name="connsiteX55" fmla="*/ 4860 w 10000"/>
                    <a:gd name="connsiteY55" fmla="*/ 9297 h 10000"/>
                    <a:gd name="connsiteX56" fmla="*/ 4829 w 10000"/>
                    <a:gd name="connsiteY56" fmla="*/ 9436 h 10000"/>
                    <a:gd name="connsiteX57" fmla="*/ 4780 w 10000"/>
                    <a:gd name="connsiteY57" fmla="*/ 9566 h 10000"/>
                    <a:gd name="connsiteX58" fmla="*/ 4637 w 10000"/>
                    <a:gd name="connsiteY58" fmla="*/ 9698 h 10000"/>
                    <a:gd name="connsiteX59" fmla="*/ 4482 w 10000"/>
                    <a:gd name="connsiteY59" fmla="*/ 9801 h 10000"/>
                    <a:gd name="connsiteX60" fmla="*/ 4290 w 10000"/>
                    <a:gd name="connsiteY60" fmla="*/ 9884 h 10000"/>
                    <a:gd name="connsiteX61" fmla="*/ 4047 w 10000"/>
                    <a:gd name="connsiteY61" fmla="*/ 9957 h 10000"/>
                    <a:gd name="connsiteX62" fmla="*/ 3798 w 10000"/>
                    <a:gd name="connsiteY62" fmla="*/ 9987 h 10000"/>
                    <a:gd name="connsiteX63" fmla="*/ 3538 w 10000"/>
                    <a:gd name="connsiteY63" fmla="*/ 10000 h 10000"/>
                    <a:gd name="connsiteX64" fmla="*/ 3277 w 10000"/>
                    <a:gd name="connsiteY64" fmla="*/ 9987 h 10000"/>
                    <a:gd name="connsiteX65" fmla="*/ 3029 w 10000"/>
                    <a:gd name="connsiteY65" fmla="*/ 9957 h 10000"/>
                    <a:gd name="connsiteX66" fmla="*/ 2786 w 10000"/>
                    <a:gd name="connsiteY66" fmla="*/ 9884 h 10000"/>
                    <a:gd name="connsiteX67" fmla="*/ 2600 w 10000"/>
                    <a:gd name="connsiteY67" fmla="*/ 9801 h 10000"/>
                    <a:gd name="connsiteX68" fmla="*/ 2439 w 10000"/>
                    <a:gd name="connsiteY68" fmla="*/ 9698 h 10000"/>
                    <a:gd name="connsiteX69" fmla="*/ 2302 w 10000"/>
                    <a:gd name="connsiteY69" fmla="*/ 9566 h 10000"/>
                    <a:gd name="connsiteX70" fmla="*/ 2247 w 10000"/>
                    <a:gd name="connsiteY70" fmla="*/ 9436 h 10000"/>
                    <a:gd name="connsiteX71" fmla="*/ 2221 w 10000"/>
                    <a:gd name="connsiteY71" fmla="*/ 9300 h 10000"/>
                    <a:gd name="connsiteX72" fmla="*/ 2202 w 10000"/>
                    <a:gd name="connsiteY72" fmla="*/ 2846 h 10000"/>
                    <a:gd name="connsiteX73" fmla="*/ 2221 w 10000"/>
                    <a:gd name="connsiteY73" fmla="*/ 1588 h 10000"/>
                    <a:gd name="connsiteX74" fmla="*/ 2146 w 10000"/>
                    <a:gd name="connsiteY74" fmla="*/ 1704 h 10000"/>
                    <a:gd name="connsiteX75" fmla="*/ 2046 w 10000"/>
                    <a:gd name="connsiteY75" fmla="*/ 1936 h 10000"/>
                    <a:gd name="connsiteX76" fmla="*/ 1924 w 10000"/>
                    <a:gd name="connsiteY76" fmla="*/ 2202 h 10000"/>
                    <a:gd name="connsiteX77" fmla="*/ 1848 w 10000"/>
                    <a:gd name="connsiteY77" fmla="*/ 2517 h 10000"/>
                    <a:gd name="connsiteX78" fmla="*/ 1790 w 10000"/>
                    <a:gd name="connsiteY78" fmla="*/ 2850 h 10000"/>
                    <a:gd name="connsiteX79" fmla="*/ 1 w 10000"/>
                    <a:gd name="connsiteY79" fmla="*/ 2849 h 10000"/>
                    <a:gd name="connsiteX80" fmla="*/ 34 w 10000"/>
                    <a:gd name="connsiteY80" fmla="*/ 2533 h 10000"/>
                    <a:gd name="connsiteX81" fmla="*/ 109 w 10000"/>
                    <a:gd name="connsiteY81" fmla="*/ 2198 h 10000"/>
                    <a:gd name="connsiteX82" fmla="*/ 207 w 10000"/>
                    <a:gd name="connsiteY82" fmla="*/ 1890 h 10000"/>
                    <a:gd name="connsiteX83" fmla="*/ 339 w 10000"/>
                    <a:gd name="connsiteY83" fmla="*/ 1621 h 10000"/>
                    <a:gd name="connsiteX84" fmla="*/ 464 w 10000"/>
                    <a:gd name="connsiteY84" fmla="*/ 1379 h 10000"/>
                    <a:gd name="connsiteX85" fmla="*/ 612 w 10000"/>
                    <a:gd name="connsiteY85" fmla="*/ 1151 h 10000"/>
                    <a:gd name="connsiteX86" fmla="*/ 792 w 10000"/>
                    <a:gd name="connsiteY86" fmla="*/ 958 h 10000"/>
                    <a:gd name="connsiteX87" fmla="*/ 967 w 10000"/>
                    <a:gd name="connsiteY87" fmla="*/ 789 h 10000"/>
                    <a:gd name="connsiteX88" fmla="*/ 1146 w 10000"/>
                    <a:gd name="connsiteY88" fmla="*/ 620 h 10000"/>
                    <a:gd name="connsiteX89" fmla="*/ 1351 w 10000"/>
                    <a:gd name="connsiteY89" fmla="*/ 484 h 10000"/>
                    <a:gd name="connsiteX90" fmla="*/ 1762 w 10000"/>
                    <a:gd name="connsiteY90" fmla="*/ 265 h 10000"/>
                    <a:gd name="connsiteX91" fmla="*/ 2178 w 10000"/>
                    <a:gd name="connsiteY91" fmla="*/ 126 h 10000"/>
                    <a:gd name="connsiteX92" fmla="*/ 2357 w 10000"/>
                    <a:gd name="connsiteY92" fmla="*/ 86 h 10000"/>
                    <a:gd name="connsiteX93" fmla="*/ 2512 w 10000"/>
                    <a:gd name="connsiteY93" fmla="*/ 60 h 10000"/>
                    <a:gd name="connsiteX94" fmla="*/ 2936 w 10000"/>
                    <a:gd name="connsiteY9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211 w 10000"/>
                    <a:gd name="connsiteY27" fmla="*/ 2863 h 10000"/>
                    <a:gd name="connsiteX28" fmla="*/ 8192 w 10000"/>
                    <a:gd name="connsiteY28" fmla="*/ 2689 h 10000"/>
                    <a:gd name="connsiteX29" fmla="*/ 8142 w 10000"/>
                    <a:gd name="connsiteY29" fmla="*/ 2414 h 10000"/>
                    <a:gd name="connsiteX30" fmla="*/ 8068 w 10000"/>
                    <a:gd name="connsiteY30" fmla="*/ 2162 h 10000"/>
                    <a:gd name="connsiteX31" fmla="*/ 7969 w 10000"/>
                    <a:gd name="connsiteY31" fmla="*/ 1940 h 10000"/>
                    <a:gd name="connsiteX32" fmla="*/ 7876 w 10000"/>
                    <a:gd name="connsiteY32" fmla="*/ 1757 h 10000"/>
                    <a:gd name="connsiteX33" fmla="*/ 7794 w 10000"/>
                    <a:gd name="connsiteY33" fmla="*/ 1621 h 10000"/>
                    <a:gd name="connsiteX34" fmla="*/ 7772 w 10000"/>
                    <a:gd name="connsiteY34" fmla="*/ 2863 h 10000"/>
                    <a:gd name="connsiteX35" fmla="*/ 7794 w 10000"/>
                    <a:gd name="connsiteY35" fmla="*/ 9297 h 10000"/>
                    <a:gd name="connsiteX36" fmla="*/ 7763 w 10000"/>
                    <a:gd name="connsiteY36" fmla="*/ 9443 h 10000"/>
                    <a:gd name="connsiteX37" fmla="*/ 7682 w 10000"/>
                    <a:gd name="connsiteY37" fmla="*/ 9569 h 10000"/>
                    <a:gd name="connsiteX38" fmla="*/ 7553 w 10000"/>
                    <a:gd name="connsiteY38" fmla="*/ 9698 h 10000"/>
                    <a:gd name="connsiteX39" fmla="*/ 7391 w 10000"/>
                    <a:gd name="connsiteY39" fmla="*/ 9801 h 10000"/>
                    <a:gd name="connsiteX40" fmla="*/ 7204 w 10000"/>
                    <a:gd name="connsiteY40" fmla="*/ 9881 h 10000"/>
                    <a:gd name="connsiteX41" fmla="*/ 6980 w 10000"/>
                    <a:gd name="connsiteY41" fmla="*/ 9957 h 10000"/>
                    <a:gd name="connsiteX42" fmla="*/ 6721 w 10000"/>
                    <a:gd name="connsiteY42" fmla="*/ 9987 h 10000"/>
                    <a:gd name="connsiteX43" fmla="*/ 6453 w 10000"/>
                    <a:gd name="connsiteY43" fmla="*/ 10000 h 10000"/>
                    <a:gd name="connsiteX44" fmla="*/ 6186 w 10000"/>
                    <a:gd name="connsiteY44" fmla="*/ 9987 h 10000"/>
                    <a:gd name="connsiteX45" fmla="*/ 5936 w 10000"/>
                    <a:gd name="connsiteY45" fmla="*/ 9957 h 10000"/>
                    <a:gd name="connsiteX46" fmla="*/ 5726 w 10000"/>
                    <a:gd name="connsiteY46" fmla="*/ 9884 h 10000"/>
                    <a:gd name="connsiteX47" fmla="*/ 5509 w 10000"/>
                    <a:gd name="connsiteY47" fmla="*/ 9801 h 10000"/>
                    <a:gd name="connsiteX48" fmla="*/ 5342 w 10000"/>
                    <a:gd name="connsiteY48" fmla="*/ 9695 h 10000"/>
                    <a:gd name="connsiteX49" fmla="*/ 5242 w 10000"/>
                    <a:gd name="connsiteY49" fmla="*/ 9569 h 10000"/>
                    <a:gd name="connsiteX50" fmla="*/ 5161 w 10000"/>
                    <a:gd name="connsiteY50" fmla="*/ 9443 h 10000"/>
                    <a:gd name="connsiteX51" fmla="*/ 5130 w 10000"/>
                    <a:gd name="connsiteY51" fmla="*/ 9300 h 10000"/>
                    <a:gd name="connsiteX52" fmla="*/ 5130 w 10000"/>
                    <a:gd name="connsiteY52" fmla="*/ 4559 h 10000"/>
                    <a:gd name="connsiteX53" fmla="*/ 4860 w 10000"/>
                    <a:gd name="connsiteY53" fmla="*/ 4559 h 10000"/>
                    <a:gd name="connsiteX54" fmla="*/ 4860 w 10000"/>
                    <a:gd name="connsiteY54" fmla="*/ 9297 h 10000"/>
                    <a:gd name="connsiteX55" fmla="*/ 4829 w 10000"/>
                    <a:gd name="connsiteY55" fmla="*/ 9436 h 10000"/>
                    <a:gd name="connsiteX56" fmla="*/ 4780 w 10000"/>
                    <a:gd name="connsiteY56" fmla="*/ 9566 h 10000"/>
                    <a:gd name="connsiteX57" fmla="*/ 4637 w 10000"/>
                    <a:gd name="connsiteY57" fmla="*/ 9698 h 10000"/>
                    <a:gd name="connsiteX58" fmla="*/ 4482 w 10000"/>
                    <a:gd name="connsiteY58" fmla="*/ 9801 h 10000"/>
                    <a:gd name="connsiteX59" fmla="*/ 4290 w 10000"/>
                    <a:gd name="connsiteY59" fmla="*/ 9884 h 10000"/>
                    <a:gd name="connsiteX60" fmla="*/ 4047 w 10000"/>
                    <a:gd name="connsiteY60" fmla="*/ 9957 h 10000"/>
                    <a:gd name="connsiteX61" fmla="*/ 3798 w 10000"/>
                    <a:gd name="connsiteY61" fmla="*/ 9987 h 10000"/>
                    <a:gd name="connsiteX62" fmla="*/ 3538 w 10000"/>
                    <a:gd name="connsiteY62" fmla="*/ 10000 h 10000"/>
                    <a:gd name="connsiteX63" fmla="*/ 3277 w 10000"/>
                    <a:gd name="connsiteY63" fmla="*/ 9987 h 10000"/>
                    <a:gd name="connsiteX64" fmla="*/ 3029 w 10000"/>
                    <a:gd name="connsiteY64" fmla="*/ 9957 h 10000"/>
                    <a:gd name="connsiteX65" fmla="*/ 2786 w 10000"/>
                    <a:gd name="connsiteY65" fmla="*/ 9884 h 10000"/>
                    <a:gd name="connsiteX66" fmla="*/ 2600 w 10000"/>
                    <a:gd name="connsiteY66" fmla="*/ 9801 h 10000"/>
                    <a:gd name="connsiteX67" fmla="*/ 2439 w 10000"/>
                    <a:gd name="connsiteY67" fmla="*/ 9698 h 10000"/>
                    <a:gd name="connsiteX68" fmla="*/ 2302 w 10000"/>
                    <a:gd name="connsiteY68" fmla="*/ 9566 h 10000"/>
                    <a:gd name="connsiteX69" fmla="*/ 2247 w 10000"/>
                    <a:gd name="connsiteY69" fmla="*/ 9436 h 10000"/>
                    <a:gd name="connsiteX70" fmla="*/ 2221 w 10000"/>
                    <a:gd name="connsiteY70" fmla="*/ 9300 h 10000"/>
                    <a:gd name="connsiteX71" fmla="*/ 2202 w 10000"/>
                    <a:gd name="connsiteY71" fmla="*/ 2846 h 10000"/>
                    <a:gd name="connsiteX72" fmla="*/ 2221 w 10000"/>
                    <a:gd name="connsiteY72" fmla="*/ 1588 h 10000"/>
                    <a:gd name="connsiteX73" fmla="*/ 2146 w 10000"/>
                    <a:gd name="connsiteY73" fmla="*/ 1704 h 10000"/>
                    <a:gd name="connsiteX74" fmla="*/ 2046 w 10000"/>
                    <a:gd name="connsiteY74" fmla="*/ 1936 h 10000"/>
                    <a:gd name="connsiteX75" fmla="*/ 1924 w 10000"/>
                    <a:gd name="connsiteY75" fmla="*/ 2202 h 10000"/>
                    <a:gd name="connsiteX76" fmla="*/ 1848 w 10000"/>
                    <a:gd name="connsiteY76" fmla="*/ 2517 h 10000"/>
                    <a:gd name="connsiteX77" fmla="*/ 1790 w 10000"/>
                    <a:gd name="connsiteY77" fmla="*/ 2850 h 10000"/>
                    <a:gd name="connsiteX78" fmla="*/ 1 w 10000"/>
                    <a:gd name="connsiteY78" fmla="*/ 2849 h 10000"/>
                    <a:gd name="connsiteX79" fmla="*/ 34 w 10000"/>
                    <a:gd name="connsiteY79" fmla="*/ 2533 h 10000"/>
                    <a:gd name="connsiteX80" fmla="*/ 109 w 10000"/>
                    <a:gd name="connsiteY80" fmla="*/ 2198 h 10000"/>
                    <a:gd name="connsiteX81" fmla="*/ 207 w 10000"/>
                    <a:gd name="connsiteY81" fmla="*/ 1890 h 10000"/>
                    <a:gd name="connsiteX82" fmla="*/ 339 w 10000"/>
                    <a:gd name="connsiteY82" fmla="*/ 1621 h 10000"/>
                    <a:gd name="connsiteX83" fmla="*/ 464 w 10000"/>
                    <a:gd name="connsiteY83" fmla="*/ 1379 h 10000"/>
                    <a:gd name="connsiteX84" fmla="*/ 612 w 10000"/>
                    <a:gd name="connsiteY84" fmla="*/ 1151 h 10000"/>
                    <a:gd name="connsiteX85" fmla="*/ 792 w 10000"/>
                    <a:gd name="connsiteY85" fmla="*/ 958 h 10000"/>
                    <a:gd name="connsiteX86" fmla="*/ 967 w 10000"/>
                    <a:gd name="connsiteY86" fmla="*/ 789 h 10000"/>
                    <a:gd name="connsiteX87" fmla="*/ 1146 w 10000"/>
                    <a:gd name="connsiteY87" fmla="*/ 620 h 10000"/>
                    <a:gd name="connsiteX88" fmla="*/ 1351 w 10000"/>
                    <a:gd name="connsiteY88" fmla="*/ 484 h 10000"/>
                    <a:gd name="connsiteX89" fmla="*/ 1762 w 10000"/>
                    <a:gd name="connsiteY89" fmla="*/ 265 h 10000"/>
                    <a:gd name="connsiteX90" fmla="*/ 2178 w 10000"/>
                    <a:gd name="connsiteY90" fmla="*/ 126 h 10000"/>
                    <a:gd name="connsiteX91" fmla="*/ 2357 w 10000"/>
                    <a:gd name="connsiteY91" fmla="*/ 86 h 10000"/>
                    <a:gd name="connsiteX92" fmla="*/ 2512 w 10000"/>
                    <a:gd name="connsiteY92" fmla="*/ 60 h 10000"/>
                    <a:gd name="connsiteX93" fmla="*/ 2936 w 10000"/>
                    <a:gd name="connsiteY9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211 w 10000"/>
                    <a:gd name="connsiteY26" fmla="*/ 2863 h 10000"/>
                    <a:gd name="connsiteX27" fmla="*/ 8192 w 10000"/>
                    <a:gd name="connsiteY27" fmla="*/ 2689 h 10000"/>
                    <a:gd name="connsiteX28" fmla="*/ 8142 w 10000"/>
                    <a:gd name="connsiteY28" fmla="*/ 2414 h 10000"/>
                    <a:gd name="connsiteX29" fmla="*/ 8068 w 10000"/>
                    <a:gd name="connsiteY29" fmla="*/ 2162 h 10000"/>
                    <a:gd name="connsiteX30" fmla="*/ 7969 w 10000"/>
                    <a:gd name="connsiteY30" fmla="*/ 1940 h 10000"/>
                    <a:gd name="connsiteX31" fmla="*/ 7876 w 10000"/>
                    <a:gd name="connsiteY31" fmla="*/ 1757 h 10000"/>
                    <a:gd name="connsiteX32" fmla="*/ 7794 w 10000"/>
                    <a:gd name="connsiteY32" fmla="*/ 1621 h 10000"/>
                    <a:gd name="connsiteX33" fmla="*/ 7772 w 10000"/>
                    <a:gd name="connsiteY33" fmla="*/ 2863 h 10000"/>
                    <a:gd name="connsiteX34" fmla="*/ 7794 w 10000"/>
                    <a:gd name="connsiteY34" fmla="*/ 9297 h 10000"/>
                    <a:gd name="connsiteX35" fmla="*/ 7763 w 10000"/>
                    <a:gd name="connsiteY35" fmla="*/ 9443 h 10000"/>
                    <a:gd name="connsiteX36" fmla="*/ 7682 w 10000"/>
                    <a:gd name="connsiteY36" fmla="*/ 9569 h 10000"/>
                    <a:gd name="connsiteX37" fmla="*/ 7553 w 10000"/>
                    <a:gd name="connsiteY37" fmla="*/ 9698 h 10000"/>
                    <a:gd name="connsiteX38" fmla="*/ 7391 w 10000"/>
                    <a:gd name="connsiteY38" fmla="*/ 9801 h 10000"/>
                    <a:gd name="connsiteX39" fmla="*/ 7204 w 10000"/>
                    <a:gd name="connsiteY39" fmla="*/ 9881 h 10000"/>
                    <a:gd name="connsiteX40" fmla="*/ 6980 w 10000"/>
                    <a:gd name="connsiteY40" fmla="*/ 9957 h 10000"/>
                    <a:gd name="connsiteX41" fmla="*/ 6721 w 10000"/>
                    <a:gd name="connsiteY41" fmla="*/ 9987 h 10000"/>
                    <a:gd name="connsiteX42" fmla="*/ 6453 w 10000"/>
                    <a:gd name="connsiteY42" fmla="*/ 10000 h 10000"/>
                    <a:gd name="connsiteX43" fmla="*/ 6186 w 10000"/>
                    <a:gd name="connsiteY43" fmla="*/ 9987 h 10000"/>
                    <a:gd name="connsiteX44" fmla="*/ 5936 w 10000"/>
                    <a:gd name="connsiteY44" fmla="*/ 9957 h 10000"/>
                    <a:gd name="connsiteX45" fmla="*/ 5726 w 10000"/>
                    <a:gd name="connsiteY45" fmla="*/ 9884 h 10000"/>
                    <a:gd name="connsiteX46" fmla="*/ 5509 w 10000"/>
                    <a:gd name="connsiteY46" fmla="*/ 9801 h 10000"/>
                    <a:gd name="connsiteX47" fmla="*/ 5342 w 10000"/>
                    <a:gd name="connsiteY47" fmla="*/ 9695 h 10000"/>
                    <a:gd name="connsiteX48" fmla="*/ 5242 w 10000"/>
                    <a:gd name="connsiteY48" fmla="*/ 9569 h 10000"/>
                    <a:gd name="connsiteX49" fmla="*/ 5161 w 10000"/>
                    <a:gd name="connsiteY49" fmla="*/ 9443 h 10000"/>
                    <a:gd name="connsiteX50" fmla="*/ 5130 w 10000"/>
                    <a:gd name="connsiteY50" fmla="*/ 9300 h 10000"/>
                    <a:gd name="connsiteX51" fmla="*/ 5130 w 10000"/>
                    <a:gd name="connsiteY51" fmla="*/ 4559 h 10000"/>
                    <a:gd name="connsiteX52" fmla="*/ 4860 w 10000"/>
                    <a:gd name="connsiteY52" fmla="*/ 4559 h 10000"/>
                    <a:gd name="connsiteX53" fmla="*/ 4860 w 10000"/>
                    <a:gd name="connsiteY53" fmla="*/ 9297 h 10000"/>
                    <a:gd name="connsiteX54" fmla="*/ 4829 w 10000"/>
                    <a:gd name="connsiteY54" fmla="*/ 9436 h 10000"/>
                    <a:gd name="connsiteX55" fmla="*/ 4780 w 10000"/>
                    <a:gd name="connsiteY55" fmla="*/ 9566 h 10000"/>
                    <a:gd name="connsiteX56" fmla="*/ 4637 w 10000"/>
                    <a:gd name="connsiteY56" fmla="*/ 9698 h 10000"/>
                    <a:gd name="connsiteX57" fmla="*/ 4482 w 10000"/>
                    <a:gd name="connsiteY57" fmla="*/ 9801 h 10000"/>
                    <a:gd name="connsiteX58" fmla="*/ 4290 w 10000"/>
                    <a:gd name="connsiteY58" fmla="*/ 9884 h 10000"/>
                    <a:gd name="connsiteX59" fmla="*/ 4047 w 10000"/>
                    <a:gd name="connsiteY59" fmla="*/ 9957 h 10000"/>
                    <a:gd name="connsiteX60" fmla="*/ 3798 w 10000"/>
                    <a:gd name="connsiteY60" fmla="*/ 9987 h 10000"/>
                    <a:gd name="connsiteX61" fmla="*/ 3538 w 10000"/>
                    <a:gd name="connsiteY61" fmla="*/ 10000 h 10000"/>
                    <a:gd name="connsiteX62" fmla="*/ 3277 w 10000"/>
                    <a:gd name="connsiteY62" fmla="*/ 9987 h 10000"/>
                    <a:gd name="connsiteX63" fmla="*/ 3029 w 10000"/>
                    <a:gd name="connsiteY63" fmla="*/ 9957 h 10000"/>
                    <a:gd name="connsiteX64" fmla="*/ 2786 w 10000"/>
                    <a:gd name="connsiteY64" fmla="*/ 9884 h 10000"/>
                    <a:gd name="connsiteX65" fmla="*/ 2600 w 10000"/>
                    <a:gd name="connsiteY65" fmla="*/ 9801 h 10000"/>
                    <a:gd name="connsiteX66" fmla="*/ 2439 w 10000"/>
                    <a:gd name="connsiteY66" fmla="*/ 9698 h 10000"/>
                    <a:gd name="connsiteX67" fmla="*/ 2302 w 10000"/>
                    <a:gd name="connsiteY67" fmla="*/ 9566 h 10000"/>
                    <a:gd name="connsiteX68" fmla="*/ 2247 w 10000"/>
                    <a:gd name="connsiteY68" fmla="*/ 9436 h 10000"/>
                    <a:gd name="connsiteX69" fmla="*/ 2221 w 10000"/>
                    <a:gd name="connsiteY69" fmla="*/ 9300 h 10000"/>
                    <a:gd name="connsiteX70" fmla="*/ 2202 w 10000"/>
                    <a:gd name="connsiteY70" fmla="*/ 2846 h 10000"/>
                    <a:gd name="connsiteX71" fmla="*/ 2221 w 10000"/>
                    <a:gd name="connsiteY71" fmla="*/ 1588 h 10000"/>
                    <a:gd name="connsiteX72" fmla="*/ 2146 w 10000"/>
                    <a:gd name="connsiteY72" fmla="*/ 1704 h 10000"/>
                    <a:gd name="connsiteX73" fmla="*/ 2046 w 10000"/>
                    <a:gd name="connsiteY73" fmla="*/ 1936 h 10000"/>
                    <a:gd name="connsiteX74" fmla="*/ 1924 w 10000"/>
                    <a:gd name="connsiteY74" fmla="*/ 2202 h 10000"/>
                    <a:gd name="connsiteX75" fmla="*/ 1848 w 10000"/>
                    <a:gd name="connsiteY75" fmla="*/ 2517 h 10000"/>
                    <a:gd name="connsiteX76" fmla="*/ 1790 w 10000"/>
                    <a:gd name="connsiteY76" fmla="*/ 2850 h 10000"/>
                    <a:gd name="connsiteX77" fmla="*/ 1 w 10000"/>
                    <a:gd name="connsiteY77" fmla="*/ 2849 h 10000"/>
                    <a:gd name="connsiteX78" fmla="*/ 34 w 10000"/>
                    <a:gd name="connsiteY78" fmla="*/ 2533 h 10000"/>
                    <a:gd name="connsiteX79" fmla="*/ 109 w 10000"/>
                    <a:gd name="connsiteY79" fmla="*/ 2198 h 10000"/>
                    <a:gd name="connsiteX80" fmla="*/ 207 w 10000"/>
                    <a:gd name="connsiteY80" fmla="*/ 1890 h 10000"/>
                    <a:gd name="connsiteX81" fmla="*/ 339 w 10000"/>
                    <a:gd name="connsiteY81" fmla="*/ 1621 h 10000"/>
                    <a:gd name="connsiteX82" fmla="*/ 464 w 10000"/>
                    <a:gd name="connsiteY82" fmla="*/ 1379 h 10000"/>
                    <a:gd name="connsiteX83" fmla="*/ 612 w 10000"/>
                    <a:gd name="connsiteY83" fmla="*/ 1151 h 10000"/>
                    <a:gd name="connsiteX84" fmla="*/ 792 w 10000"/>
                    <a:gd name="connsiteY84" fmla="*/ 958 h 10000"/>
                    <a:gd name="connsiteX85" fmla="*/ 967 w 10000"/>
                    <a:gd name="connsiteY85" fmla="*/ 789 h 10000"/>
                    <a:gd name="connsiteX86" fmla="*/ 1146 w 10000"/>
                    <a:gd name="connsiteY86" fmla="*/ 620 h 10000"/>
                    <a:gd name="connsiteX87" fmla="*/ 1351 w 10000"/>
                    <a:gd name="connsiteY87" fmla="*/ 484 h 10000"/>
                    <a:gd name="connsiteX88" fmla="*/ 1762 w 10000"/>
                    <a:gd name="connsiteY88" fmla="*/ 265 h 10000"/>
                    <a:gd name="connsiteX89" fmla="*/ 2178 w 10000"/>
                    <a:gd name="connsiteY89" fmla="*/ 126 h 10000"/>
                    <a:gd name="connsiteX90" fmla="*/ 2357 w 10000"/>
                    <a:gd name="connsiteY90" fmla="*/ 86 h 10000"/>
                    <a:gd name="connsiteX91" fmla="*/ 2512 w 10000"/>
                    <a:gd name="connsiteY91" fmla="*/ 60 h 10000"/>
                    <a:gd name="connsiteX92" fmla="*/ 2936 w 10000"/>
                    <a:gd name="connsiteY9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211 w 10000"/>
                    <a:gd name="connsiteY25" fmla="*/ 2863 h 10000"/>
                    <a:gd name="connsiteX26" fmla="*/ 8192 w 10000"/>
                    <a:gd name="connsiteY26" fmla="*/ 2689 h 10000"/>
                    <a:gd name="connsiteX27" fmla="*/ 8142 w 10000"/>
                    <a:gd name="connsiteY27" fmla="*/ 2414 h 10000"/>
                    <a:gd name="connsiteX28" fmla="*/ 8068 w 10000"/>
                    <a:gd name="connsiteY28" fmla="*/ 2162 h 10000"/>
                    <a:gd name="connsiteX29" fmla="*/ 7969 w 10000"/>
                    <a:gd name="connsiteY29" fmla="*/ 1940 h 10000"/>
                    <a:gd name="connsiteX30" fmla="*/ 7876 w 10000"/>
                    <a:gd name="connsiteY30" fmla="*/ 1757 h 10000"/>
                    <a:gd name="connsiteX31" fmla="*/ 7794 w 10000"/>
                    <a:gd name="connsiteY31" fmla="*/ 1621 h 10000"/>
                    <a:gd name="connsiteX32" fmla="*/ 7772 w 10000"/>
                    <a:gd name="connsiteY32" fmla="*/ 2863 h 10000"/>
                    <a:gd name="connsiteX33" fmla="*/ 7794 w 10000"/>
                    <a:gd name="connsiteY33" fmla="*/ 9297 h 10000"/>
                    <a:gd name="connsiteX34" fmla="*/ 7763 w 10000"/>
                    <a:gd name="connsiteY34" fmla="*/ 9443 h 10000"/>
                    <a:gd name="connsiteX35" fmla="*/ 7682 w 10000"/>
                    <a:gd name="connsiteY35" fmla="*/ 9569 h 10000"/>
                    <a:gd name="connsiteX36" fmla="*/ 7553 w 10000"/>
                    <a:gd name="connsiteY36" fmla="*/ 9698 h 10000"/>
                    <a:gd name="connsiteX37" fmla="*/ 7391 w 10000"/>
                    <a:gd name="connsiteY37" fmla="*/ 9801 h 10000"/>
                    <a:gd name="connsiteX38" fmla="*/ 7204 w 10000"/>
                    <a:gd name="connsiteY38" fmla="*/ 9881 h 10000"/>
                    <a:gd name="connsiteX39" fmla="*/ 6980 w 10000"/>
                    <a:gd name="connsiteY39" fmla="*/ 9957 h 10000"/>
                    <a:gd name="connsiteX40" fmla="*/ 6721 w 10000"/>
                    <a:gd name="connsiteY40" fmla="*/ 9987 h 10000"/>
                    <a:gd name="connsiteX41" fmla="*/ 6453 w 10000"/>
                    <a:gd name="connsiteY41" fmla="*/ 10000 h 10000"/>
                    <a:gd name="connsiteX42" fmla="*/ 6186 w 10000"/>
                    <a:gd name="connsiteY42" fmla="*/ 9987 h 10000"/>
                    <a:gd name="connsiteX43" fmla="*/ 5936 w 10000"/>
                    <a:gd name="connsiteY43" fmla="*/ 9957 h 10000"/>
                    <a:gd name="connsiteX44" fmla="*/ 5726 w 10000"/>
                    <a:gd name="connsiteY44" fmla="*/ 9884 h 10000"/>
                    <a:gd name="connsiteX45" fmla="*/ 5509 w 10000"/>
                    <a:gd name="connsiteY45" fmla="*/ 9801 h 10000"/>
                    <a:gd name="connsiteX46" fmla="*/ 5342 w 10000"/>
                    <a:gd name="connsiteY46" fmla="*/ 9695 h 10000"/>
                    <a:gd name="connsiteX47" fmla="*/ 5242 w 10000"/>
                    <a:gd name="connsiteY47" fmla="*/ 9569 h 10000"/>
                    <a:gd name="connsiteX48" fmla="*/ 5161 w 10000"/>
                    <a:gd name="connsiteY48" fmla="*/ 9443 h 10000"/>
                    <a:gd name="connsiteX49" fmla="*/ 5130 w 10000"/>
                    <a:gd name="connsiteY49" fmla="*/ 9300 h 10000"/>
                    <a:gd name="connsiteX50" fmla="*/ 5130 w 10000"/>
                    <a:gd name="connsiteY50" fmla="*/ 4559 h 10000"/>
                    <a:gd name="connsiteX51" fmla="*/ 4860 w 10000"/>
                    <a:gd name="connsiteY51" fmla="*/ 4559 h 10000"/>
                    <a:gd name="connsiteX52" fmla="*/ 4860 w 10000"/>
                    <a:gd name="connsiteY52" fmla="*/ 9297 h 10000"/>
                    <a:gd name="connsiteX53" fmla="*/ 4829 w 10000"/>
                    <a:gd name="connsiteY53" fmla="*/ 9436 h 10000"/>
                    <a:gd name="connsiteX54" fmla="*/ 4780 w 10000"/>
                    <a:gd name="connsiteY54" fmla="*/ 9566 h 10000"/>
                    <a:gd name="connsiteX55" fmla="*/ 4637 w 10000"/>
                    <a:gd name="connsiteY55" fmla="*/ 9698 h 10000"/>
                    <a:gd name="connsiteX56" fmla="*/ 4482 w 10000"/>
                    <a:gd name="connsiteY56" fmla="*/ 9801 h 10000"/>
                    <a:gd name="connsiteX57" fmla="*/ 4290 w 10000"/>
                    <a:gd name="connsiteY57" fmla="*/ 9884 h 10000"/>
                    <a:gd name="connsiteX58" fmla="*/ 4047 w 10000"/>
                    <a:gd name="connsiteY58" fmla="*/ 9957 h 10000"/>
                    <a:gd name="connsiteX59" fmla="*/ 3798 w 10000"/>
                    <a:gd name="connsiteY59" fmla="*/ 9987 h 10000"/>
                    <a:gd name="connsiteX60" fmla="*/ 3538 w 10000"/>
                    <a:gd name="connsiteY60" fmla="*/ 10000 h 10000"/>
                    <a:gd name="connsiteX61" fmla="*/ 3277 w 10000"/>
                    <a:gd name="connsiteY61" fmla="*/ 9987 h 10000"/>
                    <a:gd name="connsiteX62" fmla="*/ 3029 w 10000"/>
                    <a:gd name="connsiteY62" fmla="*/ 9957 h 10000"/>
                    <a:gd name="connsiteX63" fmla="*/ 2786 w 10000"/>
                    <a:gd name="connsiteY63" fmla="*/ 9884 h 10000"/>
                    <a:gd name="connsiteX64" fmla="*/ 2600 w 10000"/>
                    <a:gd name="connsiteY64" fmla="*/ 9801 h 10000"/>
                    <a:gd name="connsiteX65" fmla="*/ 2439 w 10000"/>
                    <a:gd name="connsiteY65" fmla="*/ 9698 h 10000"/>
                    <a:gd name="connsiteX66" fmla="*/ 2302 w 10000"/>
                    <a:gd name="connsiteY66" fmla="*/ 9566 h 10000"/>
                    <a:gd name="connsiteX67" fmla="*/ 2247 w 10000"/>
                    <a:gd name="connsiteY67" fmla="*/ 9436 h 10000"/>
                    <a:gd name="connsiteX68" fmla="*/ 2221 w 10000"/>
                    <a:gd name="connsiteY68" fmla="*/ 9300 h 10000"/>
                    <a:gd name="connsiteX69" fmla="*/ 2202 w 10000"/>
                    <a:gd name="connsiteY69" fmla="*/ 2846 h 10000"/>
                    <a:gd name="connsiteX70" fmla="*/ 2221 w 10000"/>
                    <a:gd name="connsiteY70" fmla="*/ 1588 h 10000"/>
                    <a:gd name="connsiteX71" fmla="*/ 2146 w 10000"/>
                    <a:gd name="connsiteY71" fmla="*/ 1704 h 10000"/>
                    <a:gd name="connsiteX72" fmla="*/ 2046 w 10000"/>
                    <a:gd name="connsiteY72" fmla="*/ 1936 h 10000"/>
                    <a:gd name="connsiteX73" fmla="*/ 1924 w 10000"/>
                    <a:gd name="connsiteY73" fmla="*/ 2202 h 10000"/>
                    <a:gd name="connsiteX74" fmla="*/ 1848 w 10000"/>
                    <a:gd name="connsiteY74" fmla="*/ 2517 h 10000"/>
                    <a:gd name="connsiteX75" fmla="*/ 1790 w 10000"/>
                    <a:gd name="connsiteY75" fmla="*/ 2850 h 10000"/>
                    <a:gd name="connsiteX76" fmla="*/ 1 w 10000"/>
                    <a:gd name="connsiteY76" fmla="*/ 2849 h 10000"/>
                    <a:gd name="connsiteX77" fmla="*/ 34 w 10000"/>
                    <a:gd name="connsiteY77" fmla="*/ 2533 h 10000"/>
                    <a:gd name="connsiteX78" fmla="*/ 109 w 10000"/>
                    <a:gd name="connsiteY78" fmla="*/ 2198 h 10000"/>
                    <a:gd name="connsiteX79" fmla="*/ 207 w 10000"/>
                    <a:gd name="connsiteY79" fmla="*/ 1890 h 10000"/>
                    <a:gd name="connsiteX80" fmla="*/ 339 w 10000"/>
                    <a:gd name="connsiteY80" fmla="*/ 1621 h 10000"/>
                    <a:gd name="connsiteX81" fmla="*/ 464 w 10000"/>
                    <a:gd name="connsiteY81" fmla="*/ 1379 h 10000"/>
                    <a:gd name="connsiteX82" fmla="*/ 612 w 10000"/>
                    <a:gd name="connsiteY82" fmla="*/ 1151 h 10000"/>
                    <a:gd name="connsiteX83" fmla="*/ 792 w 10000"/>
                    <a:gd name="connsiteY83" fmla="*/ 958 h 10000"/>
                    <a:gd name="connsiteX84" fmla="*/ 967 w 10000"/>
                    <a:gd name="connsiteY84" fmla="*/ 789 h 10000"/>
                    <a:gd name="connsiteX85" fmla="*/ 1146 w 10000"/>
                    <a:gd name="connsiteY85" fmla="*/ 620 h 10000"/>
                    <a:gd name="connsiteX86" fmla="*/ 1351 w 10000"/>
                    <a:gd name="connsiteY86" fmla="*/ 484 h 10000"/>
                    <a:gd name="connsiteX87" fmla="*/ 1762 w 10000"/>
                    <a:gd name="connsiteY87" fmla="*/ 265 h 10000"/>
                    <a:gd name="connsiteX88" fmla="*/ 2178 w 10000"/>
                    <a:gd name="connsiteY88" fmla="*/ 126 h 10000"/>
                    <a:gd name="connsiteX89" fmla="*/ 2357 w 10000"/>
                    <a:gd name="connsiteY89" fmla="*/ 86 h 10000"/>
                    <a:gd name="connsiteX90" fmla="*/ 2512 w 10000"/>
                    <a:gd name="connsiteY90" fmla="*/ 60 h 10000"/>
                    <a:gd name="connsiteX91" fmla="*/ 2936 w 10000"/>
                    <a:gd name="connsiteY9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8211 w 10000"/>
                    <a:gd name="connsiteY24" fmla="*/ 2863 h 10000"/>
                    <a:gd name="connsiteX25" fmla="*/ 8192 w 10000"/>
                    <a:gd name="connsiteY25" fmla="*/ 2689 h 10000"/>
                    <a:gd name="connsiteX26" fmla="*/ 8142 w 10000"/>
                    <a:gd name="connsiteY26" fmla="*/ 2414 h 10000"/>
                    <a:gd name="connsiteX27" fmla="*/ 8068 w 10000"/>
                    <a:gd name="connsiteY27" fmla="*/ 2162 h 10000"/>
                    <a:gd name="connsiteX28" fmla="*/ 7969 w 10000"/>
                    <a:gd name="connsiteY28" fmla="*/ 1940 h 10000"/>
                    <a:gd name="connsiteX29" fmla="*/ 7876 w 10000"/>
                    <a:gd name="connsiteY29" fmla="*/ 1757 h 10000"/>
                    <a:gd name="connsiteX30" fmla="*/ 7794 w 10000"/>
                    <a:gd name="connsiteY30" fmla="*/ 1621 h 10000"/>
                    <a:gd name="connsiteX31" fmla="*/ 7772 w 10000"/>
                    <a:gd name="connsiteY31" fmla="*/ 2863 h 10000"/>
                    <a:gd name="connsiteX32" fmla="*/ 7794 w 10000"/>
                    <a:gd name="connsiteY32" fmla="*/ 9297 h 10000"/>
                    <a:gd name="connsiteX33" fmla="*/ 7763 w 10000"/>
                    <a:gd name="connsiteY33" fmla="*/ 9443 h 10000"/>
                    <a:gd name="connsiteX34" fmla="*/ 7682 w 10000"/>
                    <a:gd name="connsiteY34" fmla="*/ 9569 h 10000"/>
                    <a:gd name="connsiteX35" fmla="*/ 7553 w 10000"/>
                    <a:gd name="connsiteY35" fmla="*/ 9698 h 10000"/>
                    <a:gd name="connsiteX36" fmla="*/ 7391 w 10000"/>
                    <a:gd name="connsiteY36" fmla="*/ 9801 h 10000"/>
                    <a:gd name="connsiteX37" fmla="*/ 7204 w 10000"/>
                    <a:gd name="connsiteY37" fmla="*/ 9881 h 10000"/>
                    <a:gd name="connsiteX38" fmla="*/ 6980 w 10000"/>
                    <a:gd name="connsiteY38" fmla="*/ 9957 h 10000"/>
                    <a:gd name="connsiteX39" fmla="*/ 6721 w 10000"/>
                    <a:gd name="connsiteY39" fmla="*/ 9987 h 10000"/>
                    <a:gd name="connsiteX40" fmla="*/ 6453 w 10000"/>
                    <a:gd name="connsiteY40" fmla="*/ 10000 h 10000"/>
                    <a:gd name="connsiteX41" fmla="*/ 6186 w 10000"/>
                    <a:gd name="connsiteY41" fmla="*/ 9987 h 10000"/>
                    <a:gd name="connsiteX42" fmla="*/ 5936 w 10000"/>
                    <a:gd name="connsiteY42" fmla="*/ 9957 h 10000"/>
                    <a:gd name="connsiteX43" fmla="*/ 5726 w 10000"/>
                    <a:gd name="connsiteY43" fmla="*/ 9884 h 10000"/>
                    <a:gd name="connsiteX44" fmla="*/ 5509 w 10000"/>
                    <a:gd name="connsiteY44" fmla="*/ 9801 h 10000"/>
                    <a:gd name="connsiteX45" fmla="*/ 5342 w 10000"/>
                    <a:gd name="connsiteY45" fmla="*/ 9695 h 10000"/>
                    <a:gd name="connsiteX46" fmla="*/ 5242 w 10000"/>
                    <a:gd name="connsiteY46" fmla="*/ 9569 h 10000"/>
                    <a:gd name="connsiteX47" fmla="*/ 5161 w 10000"/>
                    <a:gd name="connsiteY47" fmla="*/ 9443 h 10000"/>
                    <a:gd name="connsiteX48" fmla="*/ 5130 w 10000"/>
                    <a:gd name="connsiteY48" fmla="*/ 9300 h 10000"/>
                    <a:gd name="connsiteX49" fmla="*/ 5130 w 10000"/>
                    <a:gd name="connsiteY49" fmla="*/ 4559 h 10000"/>
                    <a:gd name="connsiteX50" fmla="*/ 4860 w 10000"/>
                    <a:gd name="connsiteY50" fmla="*/ 4559 h 10000"/>
                    <a:gd name="connsiteX51" fmla="*/ 4860 w 10000"/>
                    <a:gd name="connsiteY51" fmla="*/ 9297 h 10000"/>
                    <a:gd name="connsiteX52" fmla="*/ 4829 w 10000"/>
                    <a:gd name="connsiteY52" fmla="*/ 9436 h 10000"/>
                    <a:gd name="connsiteX53" fmla="*/ 4780 w 10000"/>
                    <a:gd name="connsiteY53" fmla="*/ 9566 h 10000"/>
                    <a:gd name="connsiteX54" fmla="*/ 4637 w 10000"/>
                    <a:gd name="connsiteY54" fmla="*/ 9698 h 10000"/>
                    <a:gd name="connsiteX55" fmla="*/ 4482 w 10000"/>
                    <a:gd name="connsiteY55" fmla="*/ 9801 h 10000"/>
                    <a:gd name="connsiteX56" fmla="*/ 4290 w 10000"/>
                    <a:gd name="connsiteY56" fmla="*/ 9884 h 10000"/>
                    <a:gd name="connsiteX57" fmla="*/ 4047 w 10000"/>
                    <a:gd name="connsiteY57" fmla="*/ 9957 h 10000"/>
                    <a:gd name="connsiteX58" fmla="*/ 3798 w 10000"/>
                    <a:gd name="connsiteY58" fmla="*/ 9987 h 10000"/>
                    <a:gd name="connsiteX59" fmla="*/ 3538 w 10000"/>
                    <a:gd name="connsiteY59" fmla="*/ 10000 h 10000"/>
                    <a:gd name="connsiteX60" fmla="*/ 3277 w 10000"/>
                    <a:gd name="connsiteY60" fmla="*/ 9987 h 10000"/>
                    <a:gd name="connsiteX61" fmla="*/ 3029 w 10000"/>
                    <a:gd name="connsiteY61" fmla="*/ 9957 h 10000"/>
                    <a:gd name="connsiteX62" fmla="*/ 2786 w 10000"/>
                    <a:gd name="connsiteY62" fmla="*/ 9884 h 10000"/>
                    <a:gd name="connsiteX63" fmla="*/ 2600 w 10000"/>
                    <a:gd name="connsiteY63" fmla="*/ 9801 h 10000"/>
                    <a:gd name="connsiteX64" fmla="*/ 2439 w 10000"/>
                    <a:gd name="connsiteY64" fmla="*/ 9698 h 10000"/>
                    <a:gd name="connsiteX65" fmla="*/ 2302 w 10000"/>
                    <a:gd name="connsiteY65" fmla="*/ 9566 h 10000"/>
                    <a:gd name="connsiteX66" fmla="*/ 2247 w 10000"/>
                    <a:gd name="connsiteY66" fmla="*/ 9436 h 10000"/>
                    <a:gd name="connsiteX67" fmla="*/ 2221 w 10000"/>
                    <a:gd name="connsiteY67" fmla="*/ 9300 h 10000"/>
                    <a:gd name="connsiteX68" fmla="*/ 2202 w 10000"/>
                    <a:gd name="connsiteY68" fmla="*/ 2846 h 10000"/>
                    <a:gd name="connsiteX69" fmla="*/ 2221 w 10000"/>
                    <a:gd name="connsiteY69" fmla="*/ 1588 h 10000"/>
                    <a:gd name="connsiteX70" fmla="*/ 2146 w 10000"/>
                    <a:gd name="connsiteY70" fmla="*/ 1704 h 10000"/>
                    <a:gd name="connsiteX71" fmla="*/ 2046 w 10000"/>
                    <a:gd name="connsiteY71" fmla="*/ 1936 h 10000"/>
                    <a:gd name="connsiteX72" fmla="*/ 1924 w 10000"/>
                    <a:gd name="connsiteY72" fmla="*/ 2202 h 10000"/>
                    <a:gd name="connsiteX73" fmla="*/ 1848 w 10000"/>
                    <a:gd name="connsiteY73" fmla="*/ 2517 h 10000"/>
                    <a:gd name="connsiteX74" fmla="*/ 1790 w 10000"/>
                    <a:gd name="connsiteY74" fmla="*/ 2850 h 10000"/>
                    <a:gd name="connsiteX75" fmla="*/ 1 w 10000"/>
                    <a:gd name="connsiteY75" fmla="*/ 2849 h 10000"/>
                    <a:gd name="connsiteX76" fmla="*/ 34 w 10000"/>
                    <a:gd name="connsiteY76" fmla="*/ 2533 h 10000"/>
                    <a:gd name="connsiteX77" fmla="*/ 109 w 10000"/>
                    <a:gd name="connsiteY77" fmla="*/ 2198 h 10000"/>
                    <a:gd name="connsiteX78" fmla="*/ 207 w 10000"/>
                    <a:gd name="connsiteY78" fmla="*/ 1890 h 10000"/>
                    <a:gd name="connsiteX79" fmla="*/ 339 w 10000"/>
                    <a:gd name="connsiteY79" fmla="*/ 1621 h 10000"/>
                    <a:gd name="connsiteX80" fmla="*/ 464 w 10000"/>
                    <a:gd name="connsiteY80" fmla="*/ 1379 h 10000"/>
                    <a:gd name="connsiteX81" fmla="*/ 612 w 10000"/>
                    <a:gd name="connsiteY81" fmla="*/ 1151 h 10000"/>
                    <a:gd name="connsiteX82" fmla="*/ 792 w 10000"/>
                    <a:gd name="connsiteY82" fmla="*/ 958 h 10000"/>
                    <a:gd name="connsiteX83" fmla="*/ 967 w 10000"/>
                    <a:gd name="connsiteY83" fmla="*/ 789 h 10000"/>
                    <a:gd name="connsiteX84" fmla="*/ 1146 w 10000"/>
                    <a:gd name="connsiteY84" fmla="*/ 620 h 10000"/>
                    <a:gd name="connsiteX85" fmla="*/ 1351 w 10000"/>
                    <a:gd name="connsiteY85" fmla="*/ 484 h 10000"/>
                    <a:gd name="connsiteX86" fmla="*/ 1762 w 10000"/>
                    <a:gd name="connsiteY86" fmla="*/ 265 h 10000"/>
                    <a:gd name="connsiteX87" fmla="*/ 2178 w 10000"/>
                    <a:gd name="connsiteY87" fmla="*/ 126 h 10000"/>
                    <a:gd name="connsiteX88" fmla="*/ 2357 w 10000"/>
                    <a:gd name="connsiteY88" fmla="*/ 86 h 10000"/>
                    <a:gd name="connsiteX89" fmla="*/ 2512 w 10000"/>
                    <a:gd name="connsiteY89" fmla="*/ 60 h 10000"/>
                    <a:gd name="connsiteX90" fmla="*/ 2936 w 10000"/>
                    <a:gd name="connsiteY9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8211 w 10000"/>
                    <a:gd name="connsiteY23" fmla="*/ 2863 h 10000"/>
                    <a:gd name="connsiteX24" fmla="*/ 8192 w 10000"/>
                    <a:gd name="connsiteY24" fmla="*/ 2689 h 10000"/>
                    <a:gd name="connsiteX25" fmla="*/ 8142 w 10000"/>
                    <a:gd name="connsiteY25" fmla="*/ 2414 h 10000"/>
                    <a:gd name="connsiteX26" fmla="*/ 8068 w 10000"/>
                    <a:gd name="connsiteY26" fmla="*/ 2162 h 10000"/>
                    <a:gd name="connsiteX27" fmla="*/ 7969 w 10000"/>
                    <a:gd name="connsiteY27" fmla="*/ 1940 h 10000"/>
                    <a:gd name="connsiteX28" fmla="*/ 7876 w 10000"/>
                    <a:gd name="connsiteY28" fmla="*/ 1757 h 10000"/>
                    <a:gd name="connsiteX29" fmla="*/ 7794 w 10000"/>
                    <a:gd name="connsiteY29" fmla="*/ 1621 h 10000"/>
                    <a:gd name="connsiteX30" fmla="*/ 7772 w 10000"/>
                    <a:gd name="connsiteY30" fmla="*/ 2863 h 10000"/>
                    <a:gd name="connsiteX31" fmla="*/ 7794 w 10000"/>
                    <a:gd name="connsiteY31" fmla="*/ 9297 h 10000"/>
                    <a:gd name="connsiteX32" fmla="*/ 7763 w 10000"/>
                    <a:gd name="connsiteY32" fmla="*/ 9443 h 10000"/>
                    <a:gd name="connsiteX33" fmla="*/ 7682 w 10000"/>
                    <a:gd name="connsiteY33" fmla="*/ 9569 h 10000"/>
                    <a:gd name="connsiteX34" fmla="*/ 7553 w 10000"/>
                    <a:gd name="connsiteY34" fmla="*/ 9698 h 10000"/>
                    <a:gd name="connsiteX35" fmla="*/ 7391 w 10000"/>
                    <a:gd name="connsiteY35" fmla="*/ 9801 h 10000"/>
                    <a:gd name="connsiteX36" fmla="*/ 7204 w 10000"/>
                    <a:gd name="connsiteY36" fmla="*/ 9881 h 10000"/>
                    <a:gd name="connsiteX37" fmla="*/ 6980 w 10000"/>
                    <a:gd name="connsiteY37" fmla="*/ 9957 h 10000"/>
                    <a:gd name="connsiteX38" fmla="*/ 6721 w 10000"/>
                    <a:gd name="connsiteY38" fmla="*/ 9987 h 10000"/>
                    <a:gd name="connsiteX39" fmla="*/ 6453 w 10000"/>
                    <a:gd name="connsiteY39" fmla="*/ 10000 h 10000"/>
                    <a:gd name="connsiteX40" fmla="*/ 6186 w 10000"/>
                    <a:gd name="connsiteY40" fmla="*/ 9987 h 10000"/>
                    <a:gd name="connsiteX41" fmla="*/ 5936 w 10000"/>
                    <a:gd name="connsiteY41" fmla="*/ 9957 h 10000"/>
                    <a:gd name="connsiteX42" fmla="*/ 5726 w 10000"/>
                    <a:gd name="connsiteY42" fmla="*/ 9884 h 10000"/>
                    <a:gd name="connsiteX43" fmla="*/ 5509 w 10000"/>
                    <a:gd name="connsiteY43" fmla="*/ 9801 h 10000"/>
                    <a:gd name="connsiteX44" fmla="*/ 5342 w 10000"/>
                    <a:gd name="connsiteY44" fmla="*/ 9695 h 10000"/>
                    <a:gd name="connsiteX45" fmla="*/ 5242 w 10000"/>
                    <a:gd name="connsiteY45" fmla="*/ 9569 h 10000"/>
                    <a:gd name="connsiteX46" fmla="*/ 5161 w 10000"/>
                    <a:gd name="connsiteY46" fmla="*/ 9443 h 10000"/>
                    <a:gd name="connsiteX47" fmla="*/ 5130 w 10000"/>
                    <a:gd name="connsiteY47" fmla="*/ 9300 h 10000"/>
                    <a:gd name="connsiteX48" fmla="*/ 5130 w 10000"/>
                    <a:gd name="connsiteY48" fmla="*/ 4559 h 10000"/>
                    <a:gd name="connsiteX49" fmla="*/ 4860 w 10000"/>
                    <a:gd name="connsiteY49" fmla="*/ 4559 h 10000"/>
                    <a:gd name="connsiteX50" fmla="*/ 4860 w 10000"/>
                    <a:gd name="connsiteY50" fmla="*/ 9297 h 10000"/>
                    <a:gd name="connsiteX51" fmla="*/ 4829 w 10000"/>
                    <a:gd name="connsiteY51" fmla="*/ 9436 h 10000"/>
                    <a:gd name="connsiteX52" fmla="*/ 4780 w 10000"/>
                    <a:gd name="connsiteY52" fmla="*/ 9566 h 10000"/>
                    <a:gd name="connsiteX53" fmla="*/ 4637 w 10000"/>
                    <a:gd name="connsiteY53" fmla="*/ 9698 h 10000"/>
                    <a:gd name="connsiteX54" fmla="*/ 4482 w 10000"/>
                    <a:gd name="connsiteY54" fmla="*/ 9801 h 10000"/>
                    <a:gd name="connsiteX55" fmla="*/ 4290 w 10000"/>
                    <a:gd name="connsiteY55" fmla="*/ 9884 h 10000"/>
                    <a:gd name="connsiteX56" fmla="*/ 4047 w 10000"/>
                    <a:gd name="connsiteY56" fmla="*/ 9957 h 10000"/>
                    <a:gd name="connsiteX57" fmla="*/ 3798 w 10000"/>
                    <a:gd name="connsiteY57" fmla="*/ 9987 h 10000"/>
                    <a:gd name="connsiteX58" fmla="*/ 3538 w 10000"/>
                    <a:gd name="connsiteY58" fmla="*/ 10000 h 10000"/>
                    <a:gd name="connsiteX59" fmla="*/ 3277 w 10000"/>
                    <a:gd name="connsiteY59" fmla="*/ 9987 h 10000"/>
                    <a:gd name="connsiteX60" fmla="*/ 3029 w 10000"/>
                    <a:gd name="connsiteY60" fmla="*/ 9957 h 10000"/>
                    <a:gd name="connsiteX61" fmla="*/ 2786 w 10000"/>
                    <a:gd name="connsiteY61" fmla="*/ 9884 h 10000"/>
                    <a:gd name="connsiteX62" fmla="*/ 2600 w 10000"/>
                    <a:gd name="connsiteY62" fmla="*/ 9801 h 10000"/>
                    <a:gd name="connsiteX63" fmla="*/ 2439 w 10000"/>
                    <a:gd name="connsiteY63" fmla="*/ 9698 h 10000"/>
                    <a:gd name="connsiteX64" fmla="*/ 2302 w 10000"/>
                    <a:gd name="connsiteY64" fmla="*/ 9566 h 10000"/>
                    <a:gd name="connsiteX65" fmla="*/ 2247 w 10000"/>
                    <a:gd name="connsiteY65" fmla="*/ 9436 h 10000"/>
                    <a:gd name="connsiteX66" fmla="*/ 2221 w 10000"/>
                    <a:gd name="connsiteY66" fmla="*/ 9300 h 10000"/>
                    <a:gd name="connsiteX67" fmla="*/ 2202 w 10000"/>
                    <a:gd name="connsiteY67" fmla="*/ 2846 h 10000"/>
                    <a:gd name="connsiteX68" fmla="*/ 2221 w 10000"/>
                    <a:gd name="connsiteY68" fmla="*/ 1588 h 10000"/>
                    <a:gd name="connsiteX69" fmla="*/ 2146 w 10000"/>
                    <a:gd name="connsiteY69" fmla="*/ 1704 h 10000"/>
                    <a:gd name="connsiteX70" fmla="*/ 2046 w 10000"/>
                    <a:gd name="connsiteY70" fmla="*/ 1936 h 10000"/>
                    <a:gd name="connsiteX71" fmla="*/ 1924 w 10000"/>
                    <a:gd name="connsiteY71" fmla="*/ 2202 h 10000"/>
                    <a:gd name="connsiteX72" fmla="*/ 1848 w 10000"/>
                    <a:gd name="connsiteY72" fmla="*/ 2517 h 10000"/>
                    <a:gd name="connsiteX73" fmla="*/ 1790 w 10000"/>
                    <a:gd name="connsiteY73" fmla="*/ 2850 h 10000"/>
                    <a:gd name="connsiteX74" fmla="*/ 1 w 10000"/>
                    <a:gd name="connsiteY74" fmla="*/ 2849 h 10000"/>
                    <a:gd name="connsiteX75" fmla="*/ 34 w 10000"/>
                    <a:gd name="connsiteY75" fmla="*/ 2533 h 10000"/>
                    <a:gd name="connsiteX76" fmla="*/ 109 w 10000"/>
                    <a:gd name="connsiteY76" fmla="*/ 2198 h 10000"/>
                    <a:gd name="connsiteX77" fmla="*/ 207 w 10000"/>
                    <a:gd name="connsiteY77" fmla="*/ 1890 h 10000"/>
                    <a:gd name="connsiteX78" fmla="*/ 339 w 10000"/>
                    <a:gd name="connsiteY78" fmla="*/ 1621 h 10000"/>
                    <a:gd name="connsiteX79" fmla="*/ 464 w 10000"/>
                    <a:gd name="connsiteY79" fmla="*/ 1379 h 10000"/>
                    <a:gd name="connsiteX80" fmla="*/ 612 w 10000"/>
                    <a:gd name="connsiteY80" fmla="*/ 1151 h 10000"/>
                    <a:gd name="connsiteX81" fmla="*/ 792 w 10000"/>
                    <a:gd name="connsiteY81" fmla="*/ 958 h 10000"/>
                    <a:gd name="connsiteX82" fmla="*/ 967 w 10000"/>
                    <a:gd name="connsiteY82" fmla="*/ 789 h 10000"/>
                    <a:gd name="connsiteX83" fmla="*/ 1146 w 10000"/>
                    <a:gd name="connsiteY83" fmla="*/ 620 h 10000"/>
                    <a:gd name="connsiteX84" fmla="*/ 1351 w 10000"/>
                    <a:gd name="connsiteY84" fmla="*/ 484 h 10000"/>
                    <a:gd name="connsiteX85" fmla="*/ 1762 w 10000"/>
                    <a:gd name="connsiteY85" fmla="*/ 265 h 10000"/>
                    <a:gd name="connsiteX86" fmla="*/ 2178 w 10000"/>
                    <a:gd name="connsiteY86" fmla="*/ 126 h 10000"/>
                    <a:gd name="connsiteX87" fmla="*/ 2357 w 10000"/>
                    <a:gd name="connsiteY87" fmla="*/ 86 h 10000"/>
                    <a:gd name="connsiteX88" fmla="*/ 2512 w 10000"/>
                    <a:gd name="connsiteY88" fmla="*/ 60 h 10000"/>
                    <a:gd name="connsiteX89" fmla="*/ 2936 w 10000"/>
                    <a:gd name="connsiteY8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8211 w 10000"/>
                    <a:gd name="connsiteY22" fmla="*/ 2863 h 10000"/>
                    <a:gd name="connsiteX23" fmla="*/ 8192 w 10000"/>
                    <a:gd name="connsiteY23" fmla="*/ 2689 h 10000"/>
                    <a:gd name="connsiteX24" fmla="*/ 8142 w 10000"/>
                    <a:gd name="connsiteY24" fmla="*/ 2414 h 10000"/>
                    <a:gd name="connsiteX25" fmla="*/ 8068 w 10000"/>
                    <a:gd name="connsiteY25" fmla="*/ 2162 h 10000"/>
                    <a:gd name="connsiteX26" fmla="*/ 7969 w 10000"/>
                    <a:gd name="connsiteY26" fmla="*/ 1940 h 10000"/>
                    <a:gd name="connsiteX27" fmla="*/ 7876 w 10000"/>
                    <a:gd name="connsiteY27" fmla="*/ 1757 h 10000"/>
                    <a:gd name="connsiteX28" fmla="*/ 7794 w 10000"/>
                    <a:gd name="connsiteY28" fmla="*/ 1621 h 10000"/>
                    <a:gd name="connsiteX29" fmla="*/ 7772 w 10000"/>
                    <a:gd name="connsiteY29" fmla="*/ 2863 h 10000"/>
                    <a:gd name="connsiteX30" fmla="*/ 7794 w 10000"/>
                    <a:gd name="connsiteY30" fmla="*/ 9297 h 10000"/>
                    <a:gd name="connsiteX31" fmla="*/ 7763 w 10000"/>
                    <a:gd name="connsiteY31" fmla="*/ 9443 h 10000"/>
                    <a:gd name="connsiteX32" fmla="*/ 7682 w 10000"/>
                    <a:gd name="connsiteY32" fmla="*/ 9569 h 10000"/>
                    <a:gd name="connsiteX33" fmla="*/ 7553 w 10000"/>
                    <a:gd name="connsiteY33" fmla="*/ 9698 h 10000"/>
                    <a:gd name="connsiteX34" fmla="*/ 7391 w 10000"/>
                    <a:gd name="connsiteY34" fmla="*/ 9801 h 10000"/>
                    <a:gd name="connsiteX35" fmla="*/ 7204 w 10000"/>
                    <a:gd name="connsiteY35" fmla="*/ 9881 h 10000"/>
                    <a:gd name="connsiteX36" fmla="*/ 6980 w 10000"/>
                    <a:gd name="connsiteY36" fmla="*/ 9957 h 10000"/>
                    <a:gd name="connsiteX37" fmla="*/ 6721 w 10000"/>
                    <a:gd name="connsiteY37" fmla="*/ 9987 h 10000"/>
                    <a:gd name="connsiteX38" fmla="*/ 6453 w 10000"/>
                    <a:gd name="connsiteY38" fmla="*/ 10000 h 10000"/>
                    <a:gd name="connsiteX39" fmla="*/ 6186 w 10000"/>
                    <a:gd name="connsiteY39" fmla="*/ 9987 h 10000"/>
                    <a:gd name="connsiteX40" fmla="*/ 5936 w 10000"/>
                    <a:gd name="connsiteY40" fmla="*/ 9957 h 10000"/>
                    <a:gd name="connsiteX41" fmla="*/ 5726 w 10000"/>
                    <a:gd name="connsiteY41" fmla="*/ 9884 h 10000"/>
                    <a:gd name="connsiteX42" fmla="*/ 5509 w 10000"/>
                    <a:gd name="connsiteY42" fmla="*/ 9801 h 10000"/>
                    <a:gd name="connsiteX43" fmla="*/ 5342 w 10000"/>
                    <a:gd name="connsiteY43" fmla="*/ 9695 h 10000"/>
                    <a:gd name="connsiteX44" fmla="*/ 5242 w 10000"/>
                    <a:gd name="connsiteY44" fmla="*/ 9569 h 10000"/>
                    <a:gd name="connsiteX45" fmla="*/ 5161 w 10000"/>
                    <a:gd name="connsiteY45" fmla="*/ 9443 h 10000"/>
                    <a:gd name="connsiteX46" fmla="*/ 5130 w 10000"/>
                    <a:gd name="connsiteY46" fmla="*/ 9300 h 10000"/>
                    <a:gd name="connsiteX47" fmla="*/ 5130 w 10000"/>
                    <a:gd name="connsiteY47" fmla="*/ 4559 h 10000"/>
                    <a:gd name="connsiteX48" fmla="*/ 4860 w 10000"/>
                    <a:gd name="connsiteY48" fmla="*/ 4559 h 10000"/>
                    <a:gd name="connsiteX49" fmla="*/ 4860 w 10000"/>
                    <a:gd name="connsiteY49" fmla="*/ 9297 h 10000"/>
                    <a:gd name="connsiteX50" fmla="*/ 4829 w 10000"/>
                    <a:gd name="connsiteY50" fmla="*/ 9436 h 10000"/>
                    <a:gd name="connsiteX51" fmla="*/ 4780 w 10000"/>
                    <a:gd name="connsiteY51" fmla="*/ 9566 h 10000"/>
                    <a:gd name="connsiteX52" fmla="*/ 4637 w 10000"/>
                    <a:gd name="connsiteY52" fmla="*/ 9698 h 10000"/>
                    <a:gd name="connsiteX53" fmla="*/ 4482 w 10000"/>
                    <a:gd name="connsiteY53" fmla="*/ 9801 h 10000"/>
                    <a:gd name="connsiteX54" fmla="*/ 4290 w 10000"/>
                    <a:gd name="connsiteY54" fmla="*/ 9884 h 10000"/>
                    <a:gd name="connsiteX55" fmla="*/ 4047 w 10000"/>
                    <a:gd name="connsiteY55" fmla="*/ 9957 h 10000"/>
                    <a:gd name="connsiteX56" fmla="*/ 3798 w 10000"/>
                    <a:gd name="connsiteY56" fmla="*/ 9987 h 10000"/>
                    <a:gd name="connsiteX57" fmla="*/ 3538 w 10000"/>
                    <a:gd name="connsiteY57" fmla="*/ 10000 h 10000"/>
                    <a:gd name="connsiteX58" fmla="*/ 3277 w 10000"/>
                    <a:gd name="connsiteY58" fmla="*/ 9987 h 10000"/>
                    <a:gd name="connsiteX59" fmla="*/ 3029 w 10000"/>
                    <a:gd name="connsiteY59" fmla="*/ 9957 h 10000"/>
                    <a:gd name="connsiteX60" fmla="*/ 2786 w 10000"/>
                    <a:gd name="connsiteY60" fmla="*/ 9884 h 10000"/>
                    <a:gd name="connsiteX61" fmla="*/ 2600 w 10000"/>
                    <a:gd name="connsiteY61" fmla="*/ 9801 h 10000"/>
                    <a:gd name="connsiteX62" fmla="*/ 2439 w 10000"/>
                    <a:gd name="connsiteY62" fmla="*/ 9698 h 10000"/>
                    <a:gd name="connsiteX63" fmla="*/ 2302 w 10000"/>
                    <a:gd name="connsiteY63" fmla="*/ 9566 h 10000"/>
                    <a:gd name="connsiteX64" fmla="*/ 2247 w 10000"/>
                    <a:gd name="connsiteY64" fmla="*/ 9436 h 10000"/>
                    <a:gd name="connsiteX65" fmla="*/ 2221 w 10000"/>
                    <a:gd name="connsiteY65" fmla="*/ 9300 h 10000"/>
                    <a:gd name="connsiteX66" fmla="*/ 2202 w 10000"/>
                    <a:gd name="connsiteY66" fmla="*/ 2846 h 10000"/>
                    <a:gd name="connsiteX67" fmla="*/ 2221 w 10000"/>
                    <a:gd name="connsiteY67" fmla="*/ 1588 h 10000"/>
                    <a:gd name="connsiteX68" fmla="*/ 2146 w 10000"/>
                    <a:gd name="connsiteY68" fmla="*/ 1704 h 10000"/>
                    <a:gd name="connsiteX69" fmla="*/ 2046 w 10000"/>
                    <a:gd name="connsiteY69" fmla="*/ 1936 h 10000"/>
                    <a:gd name="connsiteX70" fmla="*/ 1924 w 10000"/>
                    <a:gd name="connsiteY70" fmla="*/ 2202 h 10000"/>
                    <a:gd name="connsiteX71" fmla="*/ 1848 w 10000"/>
                    <a:gd name="connsiteY71" fmla="*/ 2517 h 10000"/>
                    <a:gd name="connsiteX72" fmla="*/ 1790 w 10000"/>
                    <a:gd name="connsiteY72" fmla="*/ 2850 h 10000"/>
                    <a:gd name="connsiteX73" fmla="*/ 1 w 10000"/>
                    <a:gd name="connsiteY73" fmla="*/ 2849 h 10000"/>
                    <a:gd name="connsiteX74" fmla="*/ 34 w 10000"/>
                    <a:gd name="connsiteY74" fmla="*/ 2533 h 10000"/>
                    <a:gd name="connsiteX75" fmla="*/ 109 w 10000"/>
                    <a:gd name="connsiteY75" fmla="*/ 2198 h 10000"/>
                    <a:gd name="connsiteX76" fmla="*/ 207 w 10000"/>
                    <a:gd name="connsiteY76" fmla="*/ 1890 h 10000"/>
                    <a:gd name="connsiteX77" fmla="*/ 339 w 10000"/>
                    <a:gd name="connsiteY77" fmla="*/ 1621 h 10000"/>
                    <a:gd name="connsiteX78" fmla="*/ 464 w 10000"/>
                    <a:gd name="connsiteY78" fmla="*/ 1379 h 10000"/>
                    <a:gd name="connsiteX79" fmla="*/ 612 w 10000"/>
                    <a:gd name="connsiteY79" fmla="*/ 1151 h 10000"/>
                    <a:gd name="connsiteX80" fmla="*/ 792 w 10000"/>
                    <a:gd name="connsiteY80" fmla="*/ 958 h 10000"/>
                    <a:gd name="connsiteX81" fmla="*/ 967 w 10000"/>
                    <a:gd name="connsiteY81" fmla="*/ 789 h 10000"/>
                    <a:gd name="connsiteX82" fmla="*/ 1146 w 10000"/>
                    <a:gd name="connsiteY82" fmla="*/ 620 h 10000"/>
                    <a:gd name="connsiteX83" fmla="*/ 1351 w 10000"/>
                    <a:gd name="connsiteY83" fmla="*/ 484 h 10000"/>
                    <a:gd name="connsiteX84" fmla="*/ 1762 w 10000"/>
                    <a:gd name="connsiteY84" fmla="*/ 265 h 10000"/>
                    <a:gd name="connsiteX85" fmla="*/ 2178 w 10000"/>
                    <a:gd name="connsiteY85" fmla="*/ 126 h 10000"/>
                    <a:gd name="connsiteX86" fmla="*/ 2357 w 10000"/>
                    <a:gd name="connsiteY86" fmla="*/ 86 h 10000"/>
                    <a:gd name="connsiteX87" fmla="*/ 2512 w 10000"/>
                    <a:gd name="connsiteY87" fmla="*/ 60 h 10000"/>
                    <a:gd name="connsiteX88" fmla="*/ 2936 w 10000"/>
                    <a:gd name="connsiteY8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8211 w 10000"/>
                    <a:gd name="connsiteY21" fmla="*/ 2863 h 10000"/>
                    <a:gd name="connsiteX22" fmla="*/ 8192 w 10000"/>
                    <a:gd name="connsiteY22" fmla="*/ 2689 h 10000"/>
                    <a:gd name="connsiteX23" fmla="*/ 8142 w 10000"/>
                    <a:gd name="connsiteY23" fmla="*/ 2414 h 10000"/>
                    <a:gd name="connsiteX24" fmla="*/ 8068 w 10000"/>
                    <a:gd name="connsiteY24" fmla="*/ 2162 h 10000"/>
                    <a:gd name="connsiteX25" fmla="*/ 7969 w 10000"/>
                    <a:gd name="connsiteY25" fmla="*/ 1940 h 10000"/>
                    <a:gd name="connsiteX26" fmla="*/ 7876 w 10000"/>
                    <a:gd name="connsiteY26" fmla="*/ 1757 h 10000"/>
                    <a:gd name="connsiteX27" fmla="*/ 7794 w 10000"/>
                    <a:gd name="connsiteY27" fmla="*/ 1621 h 10000"/>
                    <a:gd name="connsiteX28" fmla="*/ 7772 w 10000"/>
                    <a:gd name="connsiteY28" fmla="*/ 2863 h 10000"/>
                    <a:gd name="connsiteX29" fmla="*/ 7794 w 10000"/>
                    <a:gd name="connsiteY29" fmla="*/ 9297 h 10000"/>
                    <a:gd name="connsiteX30" fmla="*/ 7763 w 10000"/>
                    <a:gd name="connsiteY30" fmla="*/ 9443 h 10000"/>
                    <a:gd name="connsiteX31" fmla="*/ 7682 w 10000"/>
                    <a:gd name="connsiteY31" fmla="*/ 9569 h 10000"/>
                    <a:gd name="connsiteX32" fmla="*/ 7553 w 10000"/>
                    <a:gd name="connsiteY32" fmla="*/ 9698 h 10000"/>
                    <a:gd name="connsiteX33" fmla="*/ 7391 w 10000"/>
                    <a:gd name="connsiteY33" fmla="*/ 9801 h 10000"/>
                    <a:gd name="connsiteX34" fmla="*/ 7204 w 10000"/>
                    <a:gd name="connsiteY34" fmla="*/ 9881 h 10000"/>
                    <a:gd name="connsiteX35" fmla="*/ 6980 w 10000"/>
                    <a:gd name="connsiteY35" fmla="*/ 9957 h 10000"/>
                    <a:gd name="connsiteX36" fmla="*/ 6721 w 10000"/>
                    <a:gd name="connsiteY36" fmla="*/ 9987 h 10000"/>
                    <a:gd name="connsiteX37" fmla="*/ 6453 w 10000"/>
                    <a:gd name="connsiteY37" fmla="*/ 10000 h 10000"/>
                    <a:gd name="connsiteX38" fmla="*/ 6186 w 10000"/>
                    <a:gd name="connsiteY38" fmla="*/ 9987 h 10000"/>
                    <a:gd name="connsiteX39" fmla="*/ 5936 w 10000"/>
                    <a:gd name="connsiteY39" fmla="*/ 9957 h 10000"/>
                    <a:gd name="connsiteX40" fmla="*/ 5726 w 10000"/>
                    <a:gd name="connsiteY40" fmla="*/ 9884 h 10000"/>
                    <a:gd name="connsiteX41" fmla="*/ 5509 w 10000"/>
                    <a:gd name="connsiteY41" fmla="*/ 9801 h 10000"/>
                    <a:gd name="connsiteX42" fmla="*/ 5342 w 10000"/>
                    <a:gd name="connsiteY42" fmla="*/ 9695 h 10000"/>
                    <a:gd name="connsiteX43" fmla="*/ 5242 w 10000"/>
                    <a:gd name="connsiteY43" fmla="*/ 9569 h 10000"/>
                    <a:gd name="connsiteX44" fmla="*/ 5161 w 10000"/>
                    <a:gd name="connsiteY44" fmla="*/ 9443 h 10000"/>
                    <a:gd name="connsiteX45" fmla="*/ 5130 w 10000"/>
                    <a:gd name="connsiteY45" fmla="*/ 9300 h 10000"/>
                    <a:gd name="connsiteX46" fmla="*/ 5130 w 10000"/>
                    <a:gd name="connsiteY46" fmla="*/ 4559 h 10000"/>
                    <a:gd name="connsiteX47" fmla="*/ 4860 w 10000"/>
                    <a:gd name="connsiteY47" fmla="*/ 4559 h 10000"/>
                    <a:gd name="connsiteX48" fmla="*/ 4860 w 10000"/>
                    <a:gd name="connsiteY48" fmla="*/ 9297 h 10000"/>
                    <a:gd name="connsiteX49" fmla="*/ 4829 w 10000"/>
                    <a:gd name="connsiteY49" fmla="*/ 9436 h 10000"/>
                    <a:gd name="connsiteX50" fmla="*/ 4780 w 10000"/>
                    <a:gd name="connsiteY50" fmla="*/ 9566 h 10000"/>
                    <a:gd name="connsiteX51" fmla="*/ 4637 w 10000"/>
                    <a:gd name="connsiteY51" fmla="*/ 9698 h 10000"/>
                    <a:gd name="connsiteX52" fmla="*/ 4482 w 10000"/>
                    <a:gd name="connsiteY52" fmla="*/ 9801 h 10000"/>
                    <a:gd name="connsiteX53" fmla="*/ 4290 w 10000"/>
                    <a:gd name="connsiteY53" fmla="*/ 9884 h 10000"/>
                    <a:gd name="connsiteX54" fmla="*/ 4047 w 10000"/>
                    <a:gd name="connsiteY54" fmla="*/ 9957 h 10000"/>
                    <a:gd name="connsiteX55" fmla="*/ 3798 w 10000"/>
                    <a:gd name="connsiteY55" fmla="*/ 9987 h 10000"/>
                    <a:gd name="connsiteX56" fmla="*/ 3538 w 10000"/>
                    <a:gd name="connsiteY56" fmla="*/ 10000 h 10000"/>
                    <a:gd name="connsiteX57" fmla="*/ 3277 w 10000"/>
                    <a:gd name="connsiteY57" fmla="*/ 9987 h 10000"/>
                    <a:gd name="connsiteX58" fmla="*/ 3029 w 10000"/>
                    <a:gd name="connsiteY58" fmla="*/ 9957 h 10000"/>
                    <a:gd name="connsiteX59" fmla="*/ 2786 w 10000"/>
                    <a:gd name="connsiteY59" fmla="*/ 9884 h 10000"/>
                    <a:gd name="connsiteX60" fmla="*/ 2600 w 10000"/>
                    <a:gd name="connsiteY60" fmla="*/ 9801 h 10000"/>
                    <a:gd name="connsiteX61" fmla="*/ 2439 w 10000"/>
                    <a:gd name="connsiteY61" fmla="*/ 9698 h 10000"/>
                    <a:gd name="connsiteX62" fmla="*/ 2302 w 10000"/>
                    <a:gd name="connsiteY62" fmla="*/ 9566 h 10000"/>
                    <a:gd name="connsiteX63" fmla="*/ 2247 w 10000"/>
                    <a:gd name="connsiteY63" fmla="*/ 9436 h 10000"/>
                    <a:gd name="connsiteX64" fmla="*/ 2221 w 10000"/>
                    <a:gd name="connsiteY64" fmla="*/ 9300 h 10000"/>
                    <a:gd name="connsiteX65" fmla="*/ 2202 w 10000"/>
                    <a:gd name="connsiteY65" fmla="*/ 2846 h 10000"/>
                    <a:gd name="connsiteX66" fmla="*/ 2221 w 10000"/>
                    <a:gd name="connsiteY66" fmla="*/ 1588 h 10000"/>
                    <a:gd name="connsiteX67" fmla="*/ 2146 w 10000"/>
                    <a:gd name="connsiteY67" fmla="*/ 1704 h 10000"/>
                    <a:gd name="connsiteX68" fmla="*/ 2046 w 10000"/>
                    <a:gd name="connsiteY68" fmla="*/ 1936 h 10000"/>
                    <a:gd name="connsiteX69" fmla="*/ 1924 w 10000"/>
                    <a:gd name="connsiteY69" fmla="*/ 2202 h 10000"/>
                    <a:gd name="connsiteX70" fmla="*/ 1848 w 10000"/>
                    <a:gd name="connsiteY70" fmla="*/ 2517 h 10000"/>
                    <a:gd name="connsiteX71" fmla="*/ 1790 w 10000"/>
                    <a:gd name="connsiteY71" fmla="*/ 2850 h 10000"/>
                    <a:gd name="connsiteX72" fmla="*/ 1 w 10000"/>
                    <a:gd name="connsiteY72" fmla="*/ 2849 h 10000"/>
                    <a:gd name="connsiteX73" fmla="*/ 34 w 10000"/>
                    <a:gd name="connsiteY73" fmla="*/ 2533 h 10000"/>
                    <a:gd name="connsiteX74" fmla="*/ 109 w 10000"/>
                    <a:gd name="connsiteY74" fmla="*/ 2198 h 10000"/>
                    <a:gd name="connsiteX75" fmla="*/ 207 w 10000"/>
                    <a:gd name="connsiteY75" fmla="*/ 1890 h 10000"/>
                    <a:gd name="connsiteX76" fmla="*/ 339 w 10000"/>
                    <a:gd name="connsiteY76" fmla="*/ 1621 h 10000"/>
                    <a:gd name="connsiteX77" fmla="*/ 464 w 10000"/>
                    <a:gd name="connsiteY77" fmla="*/ 1379 h 10000"/>
                    <a:gd name="connsiteX78" fmla="*/ 612 w 10000"/>
                    <a:gd name="connsiteY78" fmla="*/ 1151 h 10000"/>
                    <a:gd name="connsiteX79" fmla="*/ 792 w 10000"/>
                    <a:gd name="connsiteY79" fmla="*/ 958 h 10000"/>
                    <a:gd name="connsiteX80" fmla="*/ 967 w 10000"/>
                    <a:gd name="connsiteY80" fmla="*/ 789 h 10000"/>
                    <a:gd name="connsiteX81" fmla="*/ 1146 w 10000"/>
                    <a:gd name="connsiteY81" fmla="*/ 620 h 10000"/>
                    <a:gd name="connsiteX82" fmla="*/ 1351 w 10000"/>
                    <a:gd name="connsiteY82" fmla="*/ 484 h 10000"/>
                    <a:gd name="connsiteX83" fmla="*/ 1762 w 10000"/>
                    <a:gd name="connsiteY83" fmla="*/ 265 h 10000"/>
                    <a:gd name="connsiteX84" fmla="*/ 2178 w 10000"/>
                    <a:gd name="connsiteY84" fmla="*/ 126 h 10000"/>
                    <a:gd name="connsiteX85" fmla="*/ 2357 w 10000"/>
                    <a:gd name="connsiteY85" fmla="*/ 86 h 10000"/>
                    <a:gd name="connsiteX86" fmla="*/ 2512 w 10000"/>
                    <a:gd name="connsiteY86" fmla="*/ 60 h 10000"/>
                    <a:gd name="connsiteX87" fmla="*/ 2936 w 10000"/>
                    <a:gd name="connsiteY8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8211 w 10000"/>
                    <a:gd name="connsiteY20" fmla="*/ 2863 h 10000"/>
                    <a:gd name="connsiteX21" fmla="*/ 8192 w 10000"/>
                    <a:gd name="connsiteY21" fmla="*/ 2689 h 10000"/>
                    <a:gd name="connsiteX22" fmla="*/ 8142 w 10000"/>
                    <a:gd name="connsiteY22" fmla="*/ 2414 h 10000"/>
                    <a:gd name="connsiteX23" fmla="*/ 8068 w 10000"/>
                    <a:gd name="connsiteY23" fmla="*/ 2162 h 10000"/>
                    <a:gd name="connsiteX24" fmla="*/ 7969 w 10000"/>
                    <a:gd name="connsiteY24" fmla="*/ 1940 h 10000"/>
                    <a:gd name="connsiteX25" fmla="*/ 7876 w 10000"/>
                    <a:gd name="connsiteY25" fmla="*/ 1757 h 10000"/>
                    <a:gd name="connsiteX26" fmla="*/ 7794 w 10000"/>
                    <a:gd name="connsiteY26" fmla="*/ 1621 h 10000"/>
                    <a:gd name="connsiteX27" fmla="*/ 7772 w 10000"/>
                    <a:gd name="connsiteY27" fmla="*/ 2863 h 10000"/>
                    <a:gd name="connsiteX28" fmla="*/ 7794 w 10000"/>
                    <a:gd name="connsiteY28" fmla="*/ 9297 h 10000"/>
                    <a:gd name="connsiteX29" fmla="*/ 7763 w 10000"/>
                    <a:gd name="connsiteY29" fmla="*/ 9443 h 10000"/>
                    <a:gd name="connsiteX30" fmla="*/ 7682 w 10000"/>
                    <a:gd name="connsiteY30" fmla="*/ 9569 h 10000"/>
                    <a:gd name="connsiteX31" fmla="*/ 7553 w 10000"/>
                    <a:gd name="connsiteY31" fmla="*/ 9698 h 10000"/>
                    <a:gd name="connsiteX32" fmla="*/ 7391 w 10000"/>
                    <a:gd name="connsiteY32" fmla="*/ 9801 h 10000"/>
                    <a:gd name="connsiteX33" fmla="*/ 7204 w 10000"/>
                    <a:gd name="connsiteY33" fmla="*/ 9881 h 10000"/>
                    <a:gd name="connsiteX34" fmla="*/ 6980 w 10000"/>
                    <a:gd name="connsiteY34" fmla="*/ 9957 h 10000"/>
                    <a:gd name="connsiteX35" fmla="*/ 6721 w 10000"/>
                    <a:gd name="connsiteY35" fmla="*/ 9987 h 10000"/>
                    <a:gd name="connsiteX36" fmla="*/ 6453 w 10000"/>
                    <a:gd name="connsiteY36" fmla="*/ 10000 h 10000"/>
                    <a:gd name="connsiteX37" fmla="*/ 6186 w 10000"/>
                    <a:gd name="connsiteY37" fmla="*/ 9987 h 10000"/>
                    <a:gd name="connsiteX38" fmla="*/ 5936 w 10000"/>
                    <a:gd name="connsiteY38" fmla="*/ 9957 h 10000"/>
                    <a:gd name="connsiteX39" fmla="*/ 5726 w 10000"/>
                    <a:gd name="connsiteY39" fmla="*/ 9884 h 10000"/>
                    <a:gd name="connsiteX40" fmla="*/ 5509 w 10000"/>
                    <a:gd name="connsiteY40" fmla="*/ 9801 h 10000"/>
                    <a:gd name="connsiteX41" fmla="*/ 5342 w 10000"/>
                    <a:gd name="connsiteY41" fmla="*/ 9695 h 10000"/>
                    <a:gd name="connsiteX42" fmla="*/ 5242 w 10000"/>
                    <a:gd name="connsiteY42" fmla="*/ 9569 h 10000"/>
                    <a:gd name="connsiteX43" fmla="*/ 5161 w 10000"/>
                    <a:gd name="connsiteY43" fmla="*/ 9443 h 10000"/>
                    <a:gd name="connsiteX44" fmla="*/ 5130 w 10000"/>
                    <a:gd name="connsiteY44" fmla="*/ 9300 h 10000"/>
                    <a:gd name="connsiteX45" fmla="*/ 5130 w 10000"/>
                    <a:gd name="connsiteY45" fmla="*/ 4559 h 10000"/>
                    <a:gd name="connsiteX46" fmla="*/ 4860 w 10000"/>
                    <a:gd name="connsiteY46" fmla="*/ 4559 h 10000"/>
                    <a:gd name="connsiteX47" fmla="*/ 4860 w 10000"/>
                    <a:gd name="connsiteY47" fmla="*/ 9297 h 10000"/>
                    <a:gd name="connsiteX48" fmla="*/ 4829 w 10000"/>
                    <a:gd name="connsiteY48" fmla="*/ 9436 h 10000"/>
                    <a:gd name="connsiteX49" fmla="*/ 4780 w 10000"/>
                    <a:gd name="connsiteY49" fmla="*/ 9566 h 10000"/>
                    <a:gd name="connsiteX50" fmla="*/ 4637 w 10000"/>
                    <a:gd name="connsiteY50" fmla="*/ 9698 h 10000"/>
                    <a:gd name="connsiteX51" fmla="*/ 4482 w 10000"/>
                    <a:gd name="connsiteY51" fmla="*/ 9801 h 10000"/>
                    <a:gd name="connsiteX52" fmla="*/ 4290 w 10000"/>
                    <a:gd name="connsiteY52" fmla="*/ 9884 h 10000"/>
                    <a:gd name="connsiteX53" fmla="*/ 4047 w 10000"/>
                    <a:gd name="connsiteY53" fmla="*/ 9957 h 10000"/>
                    <a:gd name="connsiteX54" fmla="*/ 3798 w 10000"/>
                    <a:gd name="connsiteY54" fmla="*/ 9987 h 10000"/>
                    <a:gd name="connsiteX55" fmla="*/ 3538 w 10000"/>
                    <a:gd name="connsiteY55" fmla="*/ 10000 h 10000"/>
                    <a:gd name="connsiteX56" fmla="*/ 3277 w 10000"/>
                    <a:gd name="connsiteY56" fmla="*/ 9987 h 10000"/>
                    <a:gd name="connsiteX57" fmla="*/ 3029 w 10000"/>
                    <a:gd name="connsiteY57" fmla="*/ 9957 h 10000"/>
                    <a:gd name="connsiteX58" fmla="*/ 2786 w 10000"/>
                    <a:gd name="connsiteY58" fmla="*/ 9884 h 10000"/>
                    <a:gd name="connsiteX59" fmla="*/ 2600 w 10000"/>
                    <a:gd name="connsiteY59" fmla="*/ 9801 h 10000"/>
                    <a:gd name="connsiteX60" fmla="*/ 2439 w 10000"/>
                    <a:gd name="connsiteY60" fmla="*/ 9698 h 10000"/>
                    <a:gd name="connsiteX61" fmla="*/ 2302 w 10000"/>
                    <a:gd name="connsiteY61" fmla="*/ 9566 h 10000"/>
                    <a:gd name="connsiteX62" fmla="*/ 2247 w 10000"/>
                    <a:gd name="connsiteY62" fmla="*/ 9436 h 10000"/>
                    <a:gd name="connsiteX63" fmla="*/ 2221 w 10000"/>
                    <a:gd name="connsiteY63" fmla="*/ 9300 h 10000"/>
                    <a:gd name="connsiteX64" fmla="*/ 2202 w 10000"/>
                    <a:gd name="connsiteY64" fmla="*/ 2846 h 10000"/>
                    <a:gd name="connsiteX65" fmla="*/ 2221 w 10000"/>
                    <a:gd name="connsiteY65" fmla="*/ 1588 h 10000"/>
                    <a:gd name="connsiteX66" fmla="*/ 2146 w 10000"/>
                    <a:gd name="connsiteY66" fmla="*/ 1704 h 10000"/>
                    <a:gd name="connsiteX67" fmla="*/ 2046 w 10000"/>
                    <a:gd name="connsiteY67" fmla="*/ 1936 h 10000"/>
                    <a:gd name="connsiteX68" fmla="*/ 1924 w 10000"/>
                    <a:gd name="connsiteY68" fmla="*/ 2202 h 10000"/>
                    <a:gd name="connsiteX69" fmla="*/ 1848 w 10000"/>
                    <a:gd name="connsiteY69" fmla="*/ 2517 h 10000"/>
                    <a:gd name="connsiteX70" fmla="*/ 1790 w 10000"/>
                    <a:gd name="connsiteY70" fmla="*/ 2850 h 10000"/>
                    <a:gd name="connsiteX71" fmla="*/ 1 w 10000"/>
                    <a:gd name="connsiteY71" fmla="*/ 2849 h 10000"/>
                    <a:gd name="connsiteX72" fmla="*/ 34 w 10000"/>
                    <a:gd name="connsiteY72" fmla="*/ 2533 h 10000"/>
                    <a:gd name="connsiteX73" fmla="*/ 109 w 10000"/>
                    <a:gd name="connsiteY73" fmla="*/ 2198 h 10000"/>
                    <a:gd name="connsiteX74" fmla="*/ 207 w 10000"/>
                    <a:gd name="connsiteY74" fmla="*/ 1890 h 10000"/>
                    <a:gd name="connsiteX75" fmla="*/ 339 w 10000"/>
                    <a:gd name="connsiteY75" fmla="*/ 1621 h 10000"/>
                    <a:gd name="connsiteX76" fmla="*/ 464 w 10000"/>
                    <a:gd name="connsiteY76" fmla="*/ 1379 h 10000"/>
                    <a:gd name="connsiteX77" fmla="*/ 612 w 10000"/>
                    <a:gd name="connsiteY77" fmla="*/ 1151 h 10000"/>
                    <a:gd name="connsiteX78" fmla="*/ 792 w 10000"/>
                    <a:gd name="connsiteY78" fmla="*/ 958 h 10000"/>
                    <a:gd name="connsiteX79" fmla="*/ 967 w 10000"/>
                    <a:gd name="connsiteY79" fmla="*/ 789 h 10000"/>
                    <a:gd name="connsiteX80" fmla="*/ 1146 w 10000"/>
                    <a:gd name="connsiteY80" fmla="*/ 620 h 10000"/>
                    <a:gd name="connsiteX81" fmla="*/ 1351 w 10000"/>
                    <a:gd name="connsiteY81" fmla="*/ 484 h 10000"/>
                    <a:gd name="connsiteX82" fmla="*/ 1762 w 10000"/>
                    <a:gd name="connsiteY82" fmla="*/ 265 h 10000"/>
                    <a:gd name="connsiteX83" fmla="*/ 2178 w 10000"/>
                    <a:gd name="connsiteY83" fmla="*/ 126 h 10000"/>
                    <a:gd name="connsiteX84" fmla="*/ 2357 w 10000"/>
                    <a:gd name="connsiteY84" fmla="*/ 86 h 10000"/>
                    <a:gd name="connsiteX85" fmla="*/ 2512 w 10000"/>
                    <a:gd name="connsiteY85" fmla="*/ 60 h 10000"/>
                    <a:gd name="connsiteX86" fmla="*/ 2936 w 10000"/>
                    <a:gd name="connsiteY8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8211 w 10000"/>
                    <a:gd name="connsiteY19" fmla="*/ 2863 h 10000"/>
                    <a:gd name="connsiteX20" fmla="*/ 8192 w 10000"/>
                    <a:gd name="connsiteY20" fmla="*/ 2689 h 10000"/>
                    <a:gd name="connsiteX21" fmla="*/ 8142 w 10000"/>
                    <a:gd name="connsiteY21" fmla="*/ 2414 h 10000"/>
                    <a:gd name="connsiteX22" fmla="*/ 8068 w 10000"/>
                    <a:gd name="connsiteY22" fmla="*/ 2162 h 10000"/>
                    <a:gd name="connsiteX23" fmla="*/ 7969 w 10000"/>
                    <a:gd name="connsiteY23" fmla="*/ 1940 h 10000"/>
                    <a:gd name="connsiteX24" fmla="*/ 7876 w 10000"/>
                    <a:gd name="connsiteY24" fmla="*/ 1757 h 10000"/>
                    <a:gd name="connsiteX25" fmla="*/ 7794 w 10000"/>
                    <a:gd name="connsiteY25" fmla="*/ 1621 h 10000"/>
                    <a:gd name="connsiteX26" fmla="*/ 7772 w 10000"/>
                    <a:gd name="connsiteY26" fmla="*/ 2863 h 10000"/>
                    <a:gd name="connsiteX27" fmla="*/ 7794 w 10000"/>
                    <a:gd name="connsiteY27" fmla="*/ 9297 h 10000"/>
                    <a:gd name="connsiteX28" fmla="*/ 7763 w 10000"/>
                    <a:gd name="connsiteY28" fmla="*/ 9443 h 10000"/>
                    <a:gd name="connsiteX29" fmla="*/ 7682 w 10000"/>
                    <a:gd name="connsiteY29" fmla="*/ 9569 h 10000"/>
                    <a:gd name="connsiteX30" fmla="*/ 7553 w 10000"/>
                    <a:gd name="connsiteY30" fmla="*/ 9698 h 10000"/>
                    <a:gd name="connsiteX31" fmla="*/ 7391 w 10000"/>
                    <a:gd name="connsiteY31" fmla="*/ 9801 h 10000"/>
                    <a:gd name="connsiteX32" fmla="*/ 7204 w 10000"/>
                    <a:gd name="connsiteY32" fmla="*/ 9881 h 10000"/>
                    <a:gd name="connsiteX33" fmla="*/ 6980 w 10000"/>
                    <a:gd name="connsiteY33" fmla="*/ 9957 h 10000"/>
                    <a:gd name="connsiteX34" fmla="*/ 6721 w 10000"/>
                    <a:gd name="connsiteY34" fmla="*/ 9987 h 10000"/>
                    <a:gd name="connsiteX35" fmla="*/ 6453 w 10000"/>
                    <a:gd name="connsiteY35" fmla="*/ 10000 h 10000"/>
                    <a:gd name="connsiteX36" fmla="*/ 6186 w 10000"/>
                    <a:gd name="connsiteY36" fmla="*/ 9987 h 10000"/>
                    <a:gd name="connsiteX37" fmla="*/ 5936 w 10000"/>
                    <a:gd name="connsiteY37" fmla="*/ 9957 h 10000"/>
                    <a:gd name="connsiteX38" fmla="*/ 5726 w 10000"/>
                    <a:gd name="connsiteY38" fmla="*/ 9884 h 10000"/>
                    <a:gd name="connsiteX39" fmla="*/ 5509 w 10000"/>
                    <a:gd name="connsiteY39" fmla="*/ 9801 h 10000"/>
                    <a:gd name="connsiteX40" fmla="*/ 5342 w 10000"/>
                    <a:gd name="connsiteY40" fmla="*/ 9695 h 10000"/>
                    <a:gd name="connsiteX41" fmla="*/ 5242 w 10000"/>
                    <a:gd name="connsiteY41" fmla="*/ 9569 h 10000"/>
                    <a:gd name="connsiteX42" fmla="*/ 5161 w 10000"/>
                    <a:gd name="connsiteY42" fmla="*/ 9443 h 10000"/>
                    <a:gd name="connsiteX43" fmla="*/ 5130 w 10000"/>
                    <a:gd name="connsiteY43" fmla="*/ 9300 h 10000"/>
                    <a:gd name="connsiteX44" fmla="*/ 5130 w 10000"/>
                    <a:gd name="connsiteY44" fmla="*/ 4559 h 10000"/>
                    <a:gd name="connsiteX45" fmla="*/ 4860 w 10000"/>
                    <a:gd name="connsiteY45" fmla="*/ 4559 h 10000"/>
                    <a:gd name="connsiteX46" fmla="*/ 4860 w 10000"/>
                    <a:gd name="connsiteY46" fmla="*/ 9297 h 10000"/>
                    <a:gd name="connsiteX47" fmla="*/ 4829 w 10000"/>
                    <a:gd name="connsiteY47" fmla="*/ 9436 h 10000"/>
                    <a:gd name="connsiteX48" fmla="*/ 4780 w 10000"/>
                    <a:gd name="connsiteY48" fmla="*/ 9566 h 10000"/>
                    <a:gd name="connsiteX49" fmla="*/ 4637 w 10000"/>
                    <a:gd name="connsiteY49" fmla="*/ 9698 h 10000"/>
                    <a:gd name="connsiteX50" fmla="*/ 4482 w 10000"/>
                    <a:gd name="connsiteY50" fmla="*/ 9801 h 10000"/>
                    <a:gd name="connsiteX51" fmla="*/ 4290 w 10000"/>
                    <a:gd name="connsiteY51" fmla="*/ 9884 h 10000"/>
                    <a:gd name="connsiteX52" fmla="*/ 4047 w 10000"/>
                    <a:gd name="connsiteY52" fmla="*/ 9957 h 10000"/>
                    <a:gd name="connsiteX53" fmla="*/ 3798 w 10000"/>
                    <a:gd name="connsiteY53" fmla="*/ 9987 h 10000"/>
                    <a:gd name="connsiteX54" fmla="*/ 3538 w 10000"/>
                    <a:gd name="connsiteY54" fmla="*/ 10000 h 10000"/>
                    <a:gd name="connsiteX55" fmla="*/ 3277 w 10000"/>
                    <a:gd name="connsiteY55" fmla="*/ 9987 h 10000"/>
                    <a:gd name="connsiteX56" fmla="*/ 3029 w 10000"/>
                    <a:gd name="connsiteY56" fmla="*/ 9957 h 10000"/>
                    <a:gd name="connsiteX57" fmla="*/ 2786 w 10000"/>
                    <a:gd name="connsiteY57" fmla="*/ 9884 h 10000"/>
                    <a:gd name="connsiteX58" fmla="*/ 2600 w 10000"/>
                    <a:gd name="connsiteY58" fmla="*/ 9801 h 10000"/>
                    <a:gd name="connsiteX59" fmla="*/ 2439 w 10000"/>
                    <a:gd name="connsiteY59" fmla="*/ 9698 h 10000"/>
                    <a:gd name="connsiteX60" fmla="*/ 2302 w 10000"/>
                    <a:gd name="connsiteY60" fmla="*/ 9566 h 10000"/>
                    <a:gd name="connsiteX61" fmla="*/ 2247 w 10000"/>
                    <a:gd name="connsiteY61" fmla="*/ 9436 h 10000"/>
                    <a:gd name="connsiteX62" fmla="*/ 2221 w 10000"/>
                    <a:gd name="connsiteY62" fmla="*/ 9300 h 10000"/>
                    <a:gd name="connsiteX63" fmla="*/ 2202 w 10000"/>
                    <a:gd name="connsiteY63" fmla="*/ 2846 h 10000"/>
                    <a:gd name="connsiteX64" fmla="*/ 2221 w 10000"/>
                    <a:gd name="connsiteY64" fmla="*/ 1588 h 10000"/>
                    <a:gd name="connsiteX65" fmla="*/ 2146 w 10000"/>
                    <a:gd name="connsiteY65" fmla="*/ 1704 h 10000"/>
                    <a:gd name="connsiteX66" fmla="*/ 2046 w 10000"/>
                    <a:gd name="connsiteY66" fmla="*/ 1936 h 10000"/>
                    <a:gd name="connsiteX67" fmla="*/ 1924 w 10000"/>
                    <a:gd name="connsiteY67" fmla="*/ 2202 h 10000"/>
                    <a:gd name="connsiteX68" fmla="*/ 1848 w 10000"/>
                    <a:gd name="connsiteY68" fmla="*/ 2517 h 10000"/>
                    <a:gd name="connsiteX69" fmla="*/ 1790 w 10000"/>
                    <a:gd name="connsiteY69" fmla="*/ 2850 h 10000"/>
                    <a:gd name="connsiteX70" fmla="*/ 1 w 10000"/>
                    <a:gd name="connsiteY70" fmla="*/ 2849 h 10000"/>
                    <a:gd name="connsiteX71" fmla="*/ 34 w 10000"/>
                    <a:gd name="connsiteY71" fmla="*/ 2533 h 10000"/>
                    <a:gd name="connsiteX72" fmla="*/ 109 w 10000"/>
                    <a:gd name="connsiteY72" fmla="*/ 2198 h 10000"/>
                    <a:gd name="connsiteX73" fmla="*/ 207 w 10000"/>
                    <a:gd name="connsiteY73" fmla="*/ 1890 h 10000"/>
                    <a:gd name="connsiteX74" fmla="*/ 339 w 10000"/>
                    <a:gd name="connsiteY74" fmla="*/ 1621 h 10000"/>
                    <a:gd name="connsiteX75" fmla="*/ 464 w 10000"/>
                    <a:gd name="connsiteY75" fmla="*/ 1379 h 10000"/>
                    <a:gd name="connsiteX76" fmla="*/ 612 w 10000"/>
                    <a:gd name="connsiteY76" fmla="*/ 1151 h 10000"/>
                    <a:gd name="connsiteX77" fmla="*/ 792 w 10000"/>
                    <a:gd name="connsiteY77" fmla="*/ 958 h 10000"/>
                    <a:gd name="connsiteX78" fmla="*/ 967 w 10000"/>
                    <a:gd name="connsiteY78" fmla="*/ 789 h 10000"/>
                    <a:gd name="connsiteX79" fmla="*/ 1146 w 10000"/>
                    <a:gd name="connsiteY79" fmla="*/ 620 h 10000"/>
                    <a:gd name="connsiteX80" fmla="*/ 1351 w 10000"/>
                    <a:gd name="connsiteY80" fmla="*/ 484 h 10000"/>
                    <a:gd name="connsiteX81" fmla="*/ 1762 w 10000"/>
                    <a:gd name="connsiteY81" fmla="*/ 265 h 10000"/>
                    <a:gd name="connsiteX82" fmla="*/ 2178 w 10000"/>
                    <a:gd name="connsiteY82" fmla="*/ 126 h 10000"/>
                    <a:gd name="connsiteX83" fmla="*/ 2357 w 10000"/>
                    <a:gd name="connsiteY83" fmla="*/ 86 h 10000"/>
                    <a:gd name="connsiteX84" fmla="*/ 2512 w 10000"/>
                    <a:gd name="connsiteY84" fmla="*/ 60 h 10000"/>
                    <a:gd name="connsiteX85" fmla="*/ 2936 w 10000"/>
                    <a:gd name="connsiteY8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8211 w 10000"/>
                    <a:gd name="connsiteY18" fmla="*/ 2863 h 10000"/>
                    <a:gd name="connsiteX19" fmla="*/ 8192 w 10000"/>
                    <a:gd name="connsiteY19" fmla="*/ 2689 h 10000"/>
                    <a:gd name="connsiteX20" fmla="*/ 8142 w 10000"/>
                    <a:gd name="connsiteY20" fmla="*/ 2414 h 10000"/>
                    <a:gd name="connsiteX21" fmla="*/ 8068 w 10000"/>
                    <a:gd name="connsiteY21" fmla="*/ 2162 h 10000"/>
                    <a:gd name="connsiteX22" fmla="*/ 7969 w 10000"/>
                    <a:gd name="connsiteY22" fmla="*/ 1940 h 10000"/>
                    <a:gd name="connsiteX23" fmla="*/ 7876 w 10000"/>
                    <a:gd name="connsiteY23" fmla="*/ 1757 h 10000"/>
                    <a:gd name="connsiteX24" fmla="*/ 7794 w 10000"/>
                    <a:gd name="connsiteY24" fmla="*/ 1621 h 10000"/>
                    <a:gd name="connsiteX25" fmla="*/ 7772 w 10000"/>
                    <a:gd name="connsiteY25" fmla="*/ 2863 h 10000"/>
                    <a:gd name="connsiteX26" fmla="*/ 7794 w 10000"/>
                    <a:gd name="connsiteY26" fmla="*/ 9297 h 10000"/>
                    <a:gd name="connsiteX27" fmla="*/ 7763 w 10000"/>
                    <a:gd name="connsiteY27" fmla="*/ 9443 h 10000"/>
                    <a:gd name="connsiteX28" fmla="*/ 7682 w 10000"/>
                    <a:gd name="connsiteY28" fmla="*/ 9569 h 10000"/>
                    <a:gd name="connsiteX29" fmla="*/ 7553 w 10000"/>
                    <a:gd name="connsiteY29" fmla="*/ 9698 h 10000"/>
                    <a:gd name="connsiteX30" fmla="*/ 7391 w 10000"/>
                    <a:gd name="connsiteY30" fmla="*/ 9801 h 10000"/>
                    <a:gd name="connsiteX31" fmla="*/ 7204 w 10000"/>
                    <a:gd name="connsiteY31" fmla="*/ 9881 h 10000"/>
                    <a:gd name="connsiteX32" fmla="*/ 6980 w 10000"/>
                    <a:gd name="connsiteY32" fmla="*/ 9957 h 10000"/>
                    <a:gd name="connsiteX33" fmla="*/ 6721 w 10000"/>
                    <a:gd name="connsiteY33" fmla="*/ 9987 h 10000"/>
                    <a:gd name="connsiteX34" fmla="*/ 6453 w 10000"/>
                    <a:gd name="connsiteY34" fmla="*/ 10000 h 10000"/>
                    <a:gd name="connsiteX35" fmla="*/ 6186 w 10000"/>
                    <a:gd name="connsiteY35" fmla="*/ 9987 h 10000"/>
                    <a:gd name="connsiteX36" fmla="*/ 5936 w 10000"/>
                    <a:gd name="connsiteY36" fmla="*/ 9957 h 10000"/>
                    <a:gd name="connsiteX37" fmla="*/ 5726 w 10000"/>
                    <a:gd name="connsiteY37" fmla="*/ 9884 h 10000"/>
                    <a:gd name="connsiteX38" fmla="*/ 5509 w 10000"/>
                    <a:gd name="connsiteY38" fmla="*/ 9801 h 10000"/>
                    <a:gd name="connsiteX39" fmla="*/ 5342 w 10000"/>
                    <a:gd name="connsiteY39" fmla="*/ 9695 h 10000"/>
                    <a:gd name="connsiteX40" fmla="*/ 5242 w 10000"/>
                    <a:gd name="connsiteY40" fmla="*/ 9569 h 10000"/>
                    <a:gd name="connsiteX41" fmla="*/ 5161 w 10000"/>
                    <a:gd name="connsiteY41" fmla="*/ 9443 h 10000"/>
                    <a:gd name="connsiteX42" fmla="*/ 5130 w 10000"/>
                    <a:gd name="connsiteY42" fmla="*/ 9300 h 10000"/>
                    <a:gd name="connsiteX43" fmla="*/ 5130 w 10000"/>
                    <a:gd name="connsiteY43" fmla="*/ 4559 h 10000"/>
                    <a:gd name="connsiteX44" fmla="*/ 4860 w 10000"/>
                    <a:gd name="connsiteY44" fmla="*/ 4559 h 10000"/>
                    <a:gd name="connsiteX45" fmla="*/ 4860 w 10000"/>
                    <a:gd name="connsiteY45" fmla="*/ 9297 h 10000"/>
                    <a:gd name="connsiteX46" fmla="*/ 4829 w 10000"/>
                    <a:gd name="connsiteY46" fmla="*/ 9436 h 10000"/>
                    <a:gd name="connsiteX47" fmla="*/ 4780 w 10000"/>
                    <a:gd name="connsiteY47" fmla="*/ 9566 h 10000"/>
                    <a:gd name="connsiteX48" fmla="*/ 4637 w 10000"/>
                    <a:gd name="connsiteY48" fmla="*/ 9698 h 10000"/>
                    <a:gd name="connsiteX49" fmla="*/ 4482 w 10000"/>
                    <a:gd name="connsiteY49" fmla="*/ 9801 h 10000"/>
                    <a:gd name="connsiteX50" fmla="*/ 4290 w 10000"/>
                    <a:gd name="connsiteY50" fmla="*/ 9884 h 10000"/>
                    <a:gd name="connsiteX51" fmla="*/ 4047 w 10000"/>
                    <a:gd name="connsiteY51" fmla="*/ 9957 h 10000"/>
                    <a:gd name="connsiteX52" fmla="*/ 3798 w 10000"/>
                    <a:gd name="connsiteY52" fmla="*/ 9987 h 10000"/>
                    <a:gd name="connsiteX53" fmla="*/ 3538 w 10000"/>
                    <a:gd name="connsiteY53" fmla="*/ 10000 h 10000"/>
                    <a:gd name="connsiteX54" fmla="*/ 3277 w 10000"/>
                    <a:gd name="connsiteY54" fmla="*/ 9987 h 10000"/>
                    <a:gd name="connsiteX55" fmla="*/ 3029 w 10000"/>
                    <a:gd name="connsiteY55" fmla="*/ 9957 h 10000"/>
                    <a:gd name="connsiteX56" fmla="*/ 2786 w 10000"/>
                    <a:gd name="connsiteY56" fmla="*/ 9884 h 10000"/>
                    <a:gd name="connsiteX57" fmla="*/ 2600 w 10000"/>
                    <a:gd name="connsiteY57" fmla="*/ 9801 h 10000"/>
                    <a:gd name="connsiteX58" fmla="*/ 2439 w 10000"/>
                    <a:gd name="connsiteY58" fmla="*/ 9698 h 10000"/>
                    <a:gd name="connsiteX59" fmla="*/ 2302 w 10000"/>
                    <a:gd name="connsiteY59" fmla="*/ 9566 h 10000"/>
                    <a:gd name="connsiteX60" fmla="*/ 2247 w 10000"/>
                    <a:gd name="connsiteY60" fmla="*/ 9436 h 10000"/>
                    <a:gd name="connsiteX61" fmla="*/ 2221 w 10000"/>
                    <a:gd name="connsiteY61" fmla="*/ 9300 h 10000"/>
                    <a:gd name="connsiteX62" fmla="*/ 2202 w 10000"/>
                    <a:gd name="connsiteY62" fmla="*/ 2846 h 10000"/>
                    <a:gd name="connsiteX63" fmla="*/ 2221 w 10000"/>
                    <a:gd name="connsiteY63" fmla="*/ 1588 h 10000"/>
                    <a:gd name="connsiteX64" fmla="*/ 2146 w 10000"/>
                    <a:gd name="connsiteY64" fmla="*/ 1704 h 10000"/>
                    <a:gd name="connsiteX65" fmla="*/ 2046 w 10000"/>
                    <a:gd name="connsiteY65" fmla="*/ 1936 h 10000"/>
                    <a:gd name="connsiteX66" fmla="*/ 1924 w 10000"/>
                    <a:gd name="connsiteY66" fmla="*/ 2202 h 10000"/>
                    <a:gd name="connsiteX67" fmla="*/ 1848 w 10000"/>
                    <a:gd name="connsiteY67" fmla="*/ 2517 h 10000"/>
                    <a:gd name="connsiteX68" fmla="*/ 1790 w 10000"/>
                    <a:gd name="connsiteY68" fmla="*/ 2850 h 10000"/>
                    <a:gd name="connsiteX69" fmla="*/ 1 w 10000"/>
                    <a:gd name="connsiteY69" fmla="*/ 2849 h 10000"/>
                    <a:gd name="connsiteX70" fmla="*/ 34 w 10000"/>
                    <a:gd name="connsiteY70" fmla="*/ 2533 h 10000"/>
                    <a:gd name="connsiteX71" fmla="*/ 109 w 10000"/>
                    <a:gd name="connsiteY71" fmla="*/ 2198 h 10000"/>
                    <a:gd name="connsiteX72" fmla="*/ 207 w 10000"/>
                    <a:gd name="connsiteY72" fmla="*/ 1890 h 10000"/>
                    <a:gd name="connsiteX73" fmla="*/ 339 w 10000"/>
                    <a:gd name="connsiteY73" fmla="*/ 1621 h 10000"/>
                    <a:gd name="connsiteX74" fmla="*/ 464 w 10000"/>
                    <a:gd name="connsiteY74" fmla="*/ 1379 h 10000"/>
                    <a:gd name="connsiteX75" fmla="*/ 612 w 10000"/>
                    <a:gd name="connsiteY75" fmla="*/ 1151 h 10000"/>
                    <a:gd name="connsiteX76" fmla="*/ 792 w 10000"/>
                    <a:gd name="connsiteY76" fmla="*/ 958 h 10000"/>
                    <a:gd name="connsiteX77" fmla="*/ 967 w 10000"/>
                    <a:gd name="connsiteY77" fmla="*/ 789 h 10000"/>
                    <a:gd name="connsiteX78" fmla="*/ 1146 w 10000"/>
                    <a:gd name="connsiteY78" fmla="*/ 620 h 10000"/>
                    <a:gd name="connsiteX79" fmla="*/ 1351 w 10000"/>
                    <a:gd name="connsiteY79" fmla="*/ 484 h 10000"/>
                    <a:gd name="connsiteX80" fmla="*/ 1762 w 10000"/>
                    <a:gd name="connsiteY80" fmla="*/ 265 h 10000"/>
                    <a:gd name="connsiteX81" fmla="*/ 2178 w 10000"/>
                    <a:gd name="connsiteY81" fmla="*/ 126 h 10000"/>
                    <a:gd name="connsiteX82" fmla="*/ 2357 w 10000"/>
                    <a:gd name="connsiteY82" fmla="*/ 86 h 10000"/>
                    <a:gd name="connsiteX83" fmla="*/ 2512 w 10000"/>
                    <a:gd name="connsiteY83" fmla="*/ 60 h 10000"/>
                    <a:gd name="connsiteX84" fmla="*/ 2936 w 10000"/>
                    <a:gd name="connsiteY8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63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9297 h 10000"/>
                    <a:gd name="connsiteX44" fmla="*/ 4829 w 10000"/>
                    <a:gd name="connsiteY44" fmla="*/ 9436 h 10000"/>
                    <a:gd name="connsiteX45" fmla="*/ 4780 w 10000"/>
                    <a:gd name="connsiteY45" fmla="*/ 9566 h 10000"/>
                    <a:gd name="connsiteX46" fmla="*/ 4637 w 10000"/>
                    <a:gd name="connsiteY46" fmla="*/ 9698 h 10000"/>
                    <a:gd name="connsiteX47" fmla="*/ 4482 w 10000"/>
                    <a:gd name="connsiteY47" fmla="*/ 9801 h 10000"/>
                    <a:gd name="connsiteX48" fmla="*/ 4290 w 10000"/>
                    <a:gd name="connsiteY48" fmla="*/ 9884 h 10000"/>
                    <a:gd name="connsiteX49" fmla="*/ 4047 w 10000"/>
                    <a:gd name="connsiteY49" fmla="*/ 9957 h 10000"/>
                    <a:gd name="connsiteX50" fmla="*/ 3798 w 10000"/>
                    <a:gd name="connsiteY50" fmla="*/ 9987 h 10000"/>
                    <a:gd name="connsiteX51" fmla="*/ 3538 w 10000"/>
                    <a:gd name="connsiteY51" fmla="*/ 10000 h 10000"/>
                    <a:gd name="connsiteX52" fmla="*/ 3277 w 10000"/>
                    <a:gd name="connsiteY52" fmla="*/ 9987 h 10000"/>
                    <a:gd name="connsiteX53" fmla="*/ 3029 w 10000"/>
                    <a:gd name="connsiteY53" fmla="*/ 9957 h 10000"/>
                    <a:gd name="connsiteX54" fmla="*/ 2786 w 10000"/>
                    <a:gd name="connsiteY54" fmla="*/ 9884 h 10000"/>
                    <a:gd name="connsiteX55" fmla="*/ 2600 w 10000"/>
                    <a:gd name="connsiteY55" fmla="*/ 9801 h 10000"/>
                    <a:gd name="connsiteX56" fmla="*/ 2439 w 10000"/>
                    <a:gd name="connsiteY56" fmla="*/ 9698 h 10000"/>
                    <a:gd name="connsiteX57" fmla="*/ 2302 w 10000"/>
                    <a:gd name="connsiteY57" fmla="*/ 9566 h 10000"/>
                    <a:gd name="connsiteX58" fmla="*/ 2247 w 10000"/>
                    <a:gd name="connsiteY58" fmla="*/ 9436 h 10000"/>
                    <a:gd name="connsiteX59" fmla="*/ 2221 w 10000"/>
                    <a:gd name="connsiteY59" fmla="*/ 9300 h 10000"/>
                    <a:gd name="connsiteX60" fmla="*/ 2202 w 10000"/>
                    <a:gd name="connsiteY60" fmla="*/ 2846 h 10000"/>
                    <a:gd name="connsiteX61" fmla="*/ 2221 w 10000"/>
                    <a:gd name="connsiteY61" fmla="*/ 1588 h 10000"/>
                    <a:gd name="connsiteX62" fmla="*/ 2146 w 10000"/>
                    <a:gd name="connsiteY62" fmla="*/ 1704 h 10000"/>
                    <a:gd name="connsiteX63" fmla="*/ 2046 w 10000"/>
                    <a:gd name="connsiteY63" fmla="*/ 1936 h 10000"/>
                    <a:gd name="connsiteX64" fmla="*/ 1924 w 10000"/>
                    <a:gd name="connsiteY64" fmla="*/ 2202 h 10000"/>
                    <a:gd name="connsiteX65" fmla="*/ 1848 w 10000"/>
                    <a:gd name="connsiteY65" fmla="*/ 2517 h 10000"/>
                    <a:gd name="connsiteX66" fmla="*/ 1790 w 10000"/>
                    <a:gd name="connsiteY66" fmla="*/ 2850 h 10000"/>
                    <a:gd name="connsiteX67" fmla="*/ 1 w 10000"/>
                    <a:gd name="connsiteY67" fmla="*/ 2849 h 10000"/>
                    <a:gd name="connsiteX68" fmla="*/ 34 w 10000"/>
                    <a:gd name="connsiteY68" fmla="*/ 2533 h 10000"/>
                    <a:gd name="connsiteX69" fmla="*/ 109 w 10000"/>
                    <a:gd name="connsiteY69" fmla="*/ 2198 h 10000"/>
                    <a:gd name="connsiteX70" fmla="*/ 207 w 10000"/>
                    <a:gd name="connsiteY70" fmla="*/ 1890 h 10000"/>
                    <a:gd name="connsiteX71" fmla="*/ 339 w 10000"/>
                    <a:gd name="connsiteY71" fmla="*/ 1621 h 10000"/>
                    <a:gd name="connsiteX72" fmla="*/ 464 w 10000"/>
                    <a:gd name="connsiteY72" fmla="*/ 1379 h 10000"/>
                    <a:gd name="connsiteX73" fmla="*/ 612 w 10000"/>
                    <a:gd name="connsiteY73" fmla="*/ 1151 h 10000"/>
                    <a:gd name="connsiteX74" fmla="*/ 792 w 10000"/>
                    <a:gd name="connsiteY74" fmla="*/ 958 h 10000"/>
                    <a:gd name="connsiteX75" fmla="*/ 967 w 10000"/>
                    <a:gd name="connsiteY75" fmla="*/ 789 h 10000"/>
                    <a:gd name="connsiteX76" fmla="*/ 1146 w 10000"/>
                    <a:gd name="connsiteY76" fmla="*/ 620 h 10000"/>
                    <a:gd name="connsiteX77" fmla="*/ 1351 w 10000"/>
                    <a:gd name="connsiteY77" fmla="*/ 484 h 10000"/>
                    <a:gd name="connsiteX78" fmla="*/ 1762 w 10000"/>
                    <a:gd name="connsiteY78" fmla="*/ 265 h 10000"/>
                    <a:gd name="connsiteX79" fmla="*/ 2178 w 10000"/>
                    <a:gd name="connsiteY79" fmla="*/ 126 h 10000"/>
                    <a:gd name="connsiteX80" fmla="*/ 2357 w 10000"/>
                    <a:gd name="connsiteY80" fmla="*/ 86 h 10000"/>
                    <a:gd name="connsiteX81" fmla="*/ 2512 w 10000"/>
                    <a:gd name="connsiteY81" fmla="*/ 60 h 10000"/>
                    <a:gd name="connsiteX82" fmla="*/ 2936 w 10000"/>
                    <a:gd name="connsiteY8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21 w 10000"/>
                    <a:gd name="connsiteY58" fmla="*/ 9300 h 10000"/>
                    <a:gd name="connsiteX59" fmla="*/ 2202 w 10000"/>
                    <a:gd name="connsiteY59" fmla="*/ 2846 h 10000"/>
                    <a:gd name="connsiteX60" fmla="*/ 2221 w 10000"/>
                    <a:gd name="connsiteY60" fmla="*/ 1588 h 10000"/>
                    <a:gd name="connsiteX61" fmla="*/ 2146 w 10000"/>
                    <a:gd name="connsiteY61" fmla="*/ 1704 h 10000"/>
                    <a:gd name="connsiteX62" fmla="*/ 2046 w 10000"/>
                    <a:gd name="connsiteY62" fmla="*/ 1936 h 10000"/>
                    <a:gd name="connsiteX63" fmla="*/ 1924 w 10000"/>
                    <a:gd name="connsiteY63" fmla="*/ 2202 h 10000"/>
                    <a:gd name="connsiteX64" fmla="*/ 1848 w 10000"/>
                    <a:gd name="connsiteY64" fmla="*/ 2517 h 10000"/>
                    <a:gd name="connsiteX65" fmla="*/ 1790 w 10000"/>
                    <a:gd name="connsiteY65" fmla="*/ 2850 h 10000"/>
                    <a:gd name="connsiteX66" fmla="*/ 1 w 10000"/>
                    <a:gd name="connsiteY66" fmla="*/ 2849 h 10000"/>
                    <a:gd name="connsiteX67" fmla="*/ 34 w 10000"/>
                    <a:gd name="connsiteY67" fmla="*/ 2533 h 10000"/>
                    <a:gd name="connsiteX68" fmla="*/ 109 w 10000"/>
                    <a:gd name="connsiteY68" fmla="*/ 2198 h 10000"/>
                    <a:gd name="connsiteX69" fmla="*/ 207 w 10000"/>
                    <a:gd name="connsiteY69" fmla="*/ 1890 h 10000"/>
                    <a:gd name="connsiteX70" fmla="*/ 339 w 10000"/>
                    <a:gd name="connsiteY70" fmla="*/ 1621 h 10000"/>
                    <a:gd name="connsiteX71" fmla="*/ 464 w 10000"/>
                    <a:gd name="connsiteY71" fmla="*/ 1379 h 10000"/>
                    <a:gd name="connsiteX72" fmla="*/ 612 w 10000"/>
                    <a:gd name="connsiteY72" fmla="*/ 1151 h 10000"/>
                    <a:gd name="connsiteX73" fmla="*/ 792 w 10000"/>
                    <a:gd name="connsiteY73" fmla="*/ 958 h 10000"/>
                    <a:gd name="connsiteX74" fmla="*/ 967 w 10000"/>
                    <a:gd name="connsiteY74" fmla="*/ 789 h 10000"/>
                    <a:gd name="connsiteX75" fmla="*/ 1146 w 10000"/>
                    <a:gd name="connsiteY75" fmla="*/ 620 h 10000"/>
                    <a:gd name="connsiteX76" fmla="*/ 1351 w 10000"/>
                    <a:gd name="connsiteY76" fmla="*/ 484 h 10000"/>
                    <a:gd name="connsiteX77" fmla="*/ 1762 w 10000"/>
                    <a:gd name="connsiteY77" fmla="*/ 265 h 10000"/>
                    <a:gd name="connsiteX78" fmla="*/ 2178 w 10000"/>
                    <a:gd name="connsiteY78" fmla="*/ 126 h 10000"/>
                    <a:gd name="connsiteX79" fmla="*/ 2357 w 10000"/>
                    <a:gd name="connsiteY79" fmla="*/ 86 h 10000"/>
                    <a:gd name="connsiteX80" fmla="*/ 2512 w 10000"/>
                    <a:gd name="connsiteY80" fmla="*/ 60 h 10000"/>
                    <a:gd name="connsiteX81" fmla="*/ 2936 w 10000"/>
                    <a:gd name="connsiteY8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02 w 10000"/>
                    <a:gd name="connsiteY58" fmla="*/ 2846 h 10000"/>
                    <a:gd name="connsiteX59" fmla="*/ 2221 w 10000"/>
                    <a:gd name="connsiteY59" fmla="*/ 1588 h 10000"/>
                    <a:gd name="connsiteX60" fmla="*/ 2146 w 10000"/>
                    <a:gd name="connsiteY60" fmla="*/ 1704 h 10000"/>
                    <a:gd name="connsiteX61" fmla="*/ 2046 w 10000"/>
                    <a:gd name="connsiteY61" fmla="*/ 1936 h 10000"/>
                    <a:gd name="connsiteX62" fmla="*/ 1924 w 10000"/>
                    <a:gd name="connsiteY62" fmla="*/ 2202 h 10000"/>
                    <a:gd name="connsiteX63" fmla="*/ 1848 w 10000"/>
                    <a:gd name="connsiteY63" fmla="*/ 2517 h 10000"/>
                    <a:gd name="connsiteX64" fmla="*/ 1790 w 10000"/>
                    <a:gd name="connsiteY64" fmla="*/ 2850 h 10000"/>
                    <a:gd name="connsiteX65" fmla="*/ 1 w 10000"/>
                    <a:gd name="connsiteY65" fmla="*/ 2849 h 10000"/>
                    <a:gd name="connsiteX66" fmla="*/ 34 w 10000"/>
                    <a:gd name="connsiteY66" fmla="*/ 2533 h 10000"/>
                    <a:gd name="connsiteX67" fmla="*/ 109 w 10000"/>
                    <a:gd name="connsiteY67" fmla="*/ 2198 h 10000"/>
                    <a:gd name="connsiteX68" fmla="*/ 207 w 10000"/>
                    <a:gd name="connsiteY68" fmla="*/ 1890 h 10000"/>
                    <a:gd name="connsiteX69" fmla="*/ 339 w 10000"/>
                    <a:gd name="connsiteY69" fmla="*/ 1621 h 10000"/>
                    <a:gd name="connsiteX70" fmla="*/ 464 w 10000"/>
                    <a:gd name="connsiteY70" fmla="*/ 1379 h 10000"/>
                    <a:gd name="connsiteX71" fmla="*/ 612 w 10000"/>
                    <a:gd name="connsiteY71" fmla="*/ 1151 h 10000"/>
                    <a:gd name="connsiteX72" fmla="*/ 792 w 10000"/>
                    <a:gd name="connsiteY72" fmla="*/ 958 h 10000"/>
                    <a:gd name="connsiteX73" fmla="*/ 967 w 10000"/>
                    <a:gd name="connsiteY73" fmla="*/ 789 h 10000"/>
                    <a:gd name="connsiteX74" fmla="*/ 1146 w 10000"/>
                    <a:gd name="connsiteY74" fmla="*/ 620 h 10000"/>
                    <a:gd name="connsiteX75" fmla="*/ 1351 w 10000"/>
                    <a:gd name="connsiteY75" fmla="*/ 484 h 10000"/>
                    <a:gd name="connsiteX76" fmla="*/ 1762 w 10000"/>
                    <a:gd name="connsiteY76" fmla="*/ 265 h 10000"/>
                    <a:gd name="connsiteX77" fmla="*/ 2178 w 10000"/>
                    <a:gd name="connsiteY77" fmla="*/ 126 h 10000"/>
                    <a:gd name="connsiteX78" fmla="*/ 2357 w 10000"/>
                    <a:gd name="connsiteY78" fmla="*/ 86 h 10000"/>
                    <a:gd name="connsiteX79" fmla="*/ 2512 w 10000"/>
                    <a:gd name="connsiteY79" fmla="*/ 60 h 10000"/>
                    <a:gd name="connsiteX80" fmla="*/ 2936 w 10000"/>
                    <a:gd name="connsiteY8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02 w 10000"/>
                    <a:gd name="connsiteY57" fmla="*/ 2846 h 10000"/>
                    <a:gd name="connsiteX58" fmla="*/ 2221 w 10000"/>
                    <a:gd name="connsiteY58" fmla="*/ 1588 h 10000"/>
                    <a:gd name="connsiteX59" fmla="*/ 2146 w 10000"/>
                    <a:gd name="connsiteY59" fmla="*/ 1704 h 10000"/>
                    <a:gd name="connsiteX60" fmla="*/ 2046 w 10000"/>
                    <a:gd name="connsiteY60" fmla="*/ 1936 h 10000"/>
                    <a:gd name="connsiteX61" fmla="*/ 1924 w 10000"/>
                    <a:gd name="connsiteY61" fmla="*/ 2202 h 10000"/>
                    <a:gd name="connsiteX62" fmla="*/ 1848 w 10000"/>
                    <a:gd name="connsiteY62" fmla="*/ 2517 h 10000"/>
                    <a:gd name="connsiteX63" fmla="*/ 1790 w 10000"/>
                    <a:gd name="connsiteY63" fmla="*/ 2850 h 10000"/>
                    <a:gd name="connsiteX64" fmla="*/ 1 w 10000"/>
                    <a:gd name="connsiteY64" fmla="*/ 2849 h 10000"/>
                    <a:gd name="connsiteX65" fmla="*/ 34 w 10000"/>
                    <a:gd name="connsiteY65" fmla="*/ 2533 h 10000"/>
                    <a:gd name="connsiteX66" fmla="*/ 109 w 10000"/>
                    <a:gd name="connsiteY66" fmla="*/ 2198 h 10000"/>
                    <a:gd name="connsiteX67" fmla="*/ 207 w 10000"/>
                    <a:gd name="connsiteY67" fmla="*/ 1890 h 10000"/>
                    <a:gd name="connsiteX68" fmla="*/ 339 w 10000"/>
                    <a:gd name="connsiteY68" fmla="*/ 1621 h 10000"/>
                    <a:gd name="connsiteX69" fmla="*/ 464 w 10000"/>
                    <a:gd name="connsiteY69" fmla="*/ 1379 h 10000"/>
                    <a:gd name="connsiteX70" fmla="*/ 612 w 10000"/>
                    <a:gd name="connsiteY70" fmla="*/ 1151 h 10000"/>
                    <a:gd name="connsiteX71" fmla="*/ 792 w 10000"/>
                    <a:gd name="connsiteY71" fmla="*/ 958 h 10000"/>
                    <a:gd name="connsiteX72" fmla="*/ 967 w 10000"/>
                    <a:gd name="connsiteY72" fmla="*/ 789 h 10000"/>
                    <a:gd name="connsiteX73" fmla="*/ 1146 w 10000"/>
                    <a:gd name="connsiteY73" fmla="*/ 620 h 10000"/>
                    <a:gd name="connsiteX74" fmla="*/ 1351 w 10000"/>
                    <a:gd name="connsiteY74" fmla="*/ 484 h 10000"/>
                    <a:gd name="connsiteX75" fmla="*/ 1762 w 10000"/>
                    <a:gd name="connsiteY75" fmla="*/ 265 h 10000"/>
                    <a:gd name="connsiteX76" fmla="*/ 2178 w 10000"/>
                    <a:gd name="connsiteY76" fmla="*/ 126 h 10000"/>
                    <a:gd name="connsiteX77" fmla="*/ 2357 w 10000"/>
                    <a:gd name="connsiteY77" fmla="*/ 86 h 10000"/>
                    <a:gd name="connsiteX78" fmla="*/ 2512 w 10000"/>
                    <a:gd name="connsiteY78" fmla="*/ 60 h 10000"/>
                    <a:gd name="connsiteX79" fmla="*/ 2936 w 10000"/>
                    <a:gd name="connsiteY7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202 w 10000"/>
                    <a:gd name="connsiteY56" fmla="*/ 2846 h 10000"/>
                    <a:gd name="connsiteX57" fmla="*/ 2221 w 10000"/>
                    <a:gd name="connsiteY57" fmla="*/ 1588 h 10000"/>
                    <a:gd name="connsiteX58" fmla="*/ 2146 w 10000"/>
                    <a:gd name="connsiteY58" fmla="*/ 1704 h 10000"/>
                    <a:gd name="connsiteX59" fmla="*/ 2046 w 10000"/>
                    <a:gd name="connsiteY59" fmla="*/ 1936 h 10000"/>
                    <a:gd name="connsiteX60" fmla="*/ 1924 w 10000"/>
                    <a:gd name="connsiteY60" fmla="*/ 2202 h 10000"/>
                    <a:gd name="connsiteX61" fmla="*/ 1848 w 10000"/>
                    <a:gd name="connsiteY61" fmla="*/ 2517 h 10000"/>
                    <a:gd name="connsiteX62" fmla="*/ 1790 w 10000"/>
                    <a:gd name="connsiteY62" fmla="*/ 2850 h 10000"/>
                    <a:gd name="connsiteX63" fmla="*/ 1 w 10000"/>
                    <a:gd name="connsiteY63" fmla="*/ 2849 h 10000"/>
                    <a:gd name="connsiteX64" fmla="*/ 34 w 10000"/>
                    <a:gd name="connsiteY64" fmla="*/ 2533 h 10000"/>
                    <a:gd name="connsiteX65" fmla="*/ 109 w 10000"/>
                    <a:gd name="connsiteY65" fmla="*/ 2198 h 10000"/>
                    <a:gd name="connsiteX66" fmla="*/ 207 w 10000"/>
                    <a:gd name="connsiteY66" fmla="*/ 1890 h 10000"/>
                    <a:gd name="connsiteX67" fmla="*/ 339 w 10000"/>
                    <a:gd name="connsiteY67" fmla="*/ 1621 h 10000"/>
                    <a:gd name="connsiteX68" fmla="*/ 464 w 10000"/>
                    <a:gd name="connsiteY68" fmla="*/ 1379 h 10000"/>
                    <a:gd name="connsiteX69" fmla="*/ 612 w 10000"/>
                    <a:gd name="connsiteY69" fmla="*/ 1151 h 10000"/>
                    <a:gd name="connsiteX70" fmla="*/ 792 w 10000"/>
                    <a:gd name="connsiteY70" fmla="*/ 958 h 10000"/>
                    <a:gd name="connsiteX71" fmla="*/ 967 w 10000"/>
                    <a:gd name="connsiteY71" fmla="*/ 789 h 10000"/>
                    <a:gd name="connsiteX72" fmla="*/ 1146 w 10000"/>
                    <a:gd name="connsiteY72" fmla="*/ 620 h 10000"/>
                    <a:gd name="connsiteX73" fmla="*/ 1351 w 10000"/>
                    <a:gd name="connsiteY73" fmla="*/ 484 h 10000"/>
                    <a:gd name="connsiteX74" fmla="*/ 1762 w 10000"/>
                    <a:gd name="connsiteY74" fmla="*/ 265 h 10000"/>
                    <a:gd name="connsiteX75" fmla="*/ 2178 w 10000"/>
                    <a:gd name="connsiteY75" fmla="*/ 126 h 10000"/>
                    <a:gd name="connsiteX76" fmla="*/ 2357 w 10000"/>
                    <a:gd name="connsiteY76" fmla="*/ 86 h 10000"/>
                    <a:gd name="connsiteX77" fmla="*/ 2512 w 10000"/>
                    <a:gd name="connsiteY77" fmla="*/ 60 h 10000"/>
                    <a:gd name="connsiteX78" fmla="*/ 2936 w 10000"/>
                    <a:gd name="connsiteY7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202 w 10000"/>
                    <a:gd name="connsiteY55" fmla="*/ 2846 h 10000"/>
                    <a:gd name="connsiteX56" fmla="*/ 2221 w 10000"/>
                    <a:gd name="connsiteY56" fmla="*/ 1588 h 10000"/>
                    <a:gd name="connsiteX57" fmla="*/ 2146 w 10000"/>
                    <a:gd name="connsiteY57" fmla="*/ 1704 h 10000"/>
                    <a:gd name="connsiteX58" fmla="*/ 2046 w 10000"/>
                    <a:gd name="connsiteY58" fmla="*/ 1936 h 10000"/>
                    <a:gd name="connsiteX59" fmla="*/ 1924 w 10000"/>
                    <a:gd name="connsiteY59" fmla="*/ 2202 h 10000"/>
                    <a:gd name="connsiteX60" fmla="*/ 1848 w 10000"/>
                    <a:gd name="connsiteY60" fmla="*/ 2517 h 10000"/>
                    <a:gd name="connsiteX61" fmla="*/ 1790 w 10000"/>
                    <a:gd name="connsiteY61" fmla="*/ 2850 h 10000"/>
                    <a:gd name="connsiteX62" fmla="*/ 1 w 10000"/>
                    <a:gd name="connsiteY62" fmla="*/ 2849 h 10000"/>
                    <a:gd name="connsiteX63" fmla="*/ 34 w 10000"/>
                    <a:gd name="connsiteY63" fmla="*/ 2533 h 10000"/>
                    <a:gd name="connsiteX64" fmla="*/ 109 w 10000"/>
                    <a:gd name="connsiteY64" fmla="*/ 2198 h 10000"/>
                    <a:gd name="connsiteX65" fmla="*/ 207 w 10000"/>
                    <a:gd name="connsiteY65" fmla="*/ 1890 h 10000"/>
                    <a:gd name="connsiteX66" fmla="*/ 339 w 10000"/>
                    <a:gd name="connsiteY66" fmla="*/ 1621 h 10000"/>
                    <a:gd name="connsiteX67" fmla="*/ 464 w 10000"/>
                    <a:gd name="connsiteY67" fmla="*/ 1379 h 10000"/>
                    <a:gd name="connsiteX68" fmla="*/ 612 w 10000"/>
                    <a:gd name="connsiteY68" fmla="*/ 1151 h 10000"/>
                    <a:gd name="connsiteX69" fmla="*/ 792 w 10000"/>
                    <a:gd name="connsiteY69" fmla="*/ 958 h 10000"/>
                    <a:gd name="connsiteX70" fmla="*/ 967 w 10000"/>
                    <a:gd name="connsiteY70" fmla="*/ 789 h 10000"/>
                    <a:gd name="connsiteX71" fmla="*/ 1146 w 10000"/>
                    <a:gd name="connsiteY71" fmla="*/ 620 h 10000"/>
                    <a:gd name="connsiteX72" fmla="*/ 1351 w 10000"/>
                    <a:gd name="connsiteY72" fmla="*/ 484 h 10000"/>
                    <a:gd name="connsiteX73" fmla="*/ 1762 w 10000"/>
                    <a:gd name="connsiteY73" fmla="*/ 265 h 10000"/>
                    <a:gd name="connsiteX74" fmla="*/ 2178 w 10000"/>
                    <a:gd name="connsiteY74" fmla="*/ 126 h 10000"/>
                    <a:gd name="connsiteX75" fmla="*/ 2357 w 10000"/>
                    <a:gd name="connsiteY75" fmla="*/ 86 h 10000"/>
                    <a:gd name="connsiteX76" fmla="*/ 2512 w 10000"/>
                    <a:gd name="connsiteY76" fmla="*/ 60 h 10000"/>
                    <a:gd name="connsiteX77" fmla="*/ 2936 w 10000"/>
                    <a:gd name="connsiteY7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202 w 10000"/>
                    <a:gd name="connsiteY54" fmla="*/ 2846 h 10000"/>
                    <a:gd name="connsiteX55" fmla="*/ 2221 w 10000"/>
                    <a:gd name="connsiteY55" fmla="*/ 1588 h 10000"/>
                    <a:gd name="connsiteX56" fmla="*/ 2146 w 10000"/>
                    <a:gd name="connsiteY56" fmla="*/ 1704 h 10000"/>
                    <a:gd name="connsiteX57" fmla="*/ 2046 w 10000"/>
                    <a:gd name="connsiteY57" fmla="*/ 1936 h 10000"/>
                    <a:gd name="connsiteX58" fmla="*/ 1924 w 10000"/>
                    <a:gd name="connsiteY58" fmla="*/ 2202 h 10000"/>
                    <a:gd name="connsiteX59" fmla="*/ 1848 w 10000"/>
                    <a:gd name="connsiteY59" fmla="*/ 2517 h 10000"/>
                    <a:gd name="connsiteX60" fmla="*/ 1790 w 10000"/>
                    <a:gd name="connsiteY60" fmla="*/ 2850 h 10000"/>
                    <a:gd name="connsiteX61" fmla="*/ 1 w 10000"/>
                    <a:gd name="connsiteY61" fmla="*/ 2849 h 10000"/>
                    <a:gd name="connsiteX62" fmla="*/ 34 w 10000"/>
                    <a:gd name="connsiteY62" fmla="*/ 2533 h 10000"/>
                    <a:gd name="connsiteX63" fmla="*/ 109 w 10000"/>
                    <a:gd name="connsiteY63" fmla="*/ 2198 h 10000"/>
                    <a:gd name="connsiteX64" fmla="*/ 207 w 10000"/>
                    <a:gd name="connsiteY64" fmla="*/ 1890 h 10000"/>
                    <a:gd name="connsiteX65" fmla="*/ 339 w 10000"/>
                    <a:gd name="connsiteY65" fmla="*/ 1621 h 10000"/>
                    <a:gd name="connsiteX66" fmla="*/ 464 w 10000"/>
                    <a:gd name="connsiteY66" fmla="*/ 1379 h 10000"/>
                    <a:gd name="connsiteX67" fmla="*/ 612 w 10000"/>
                    <a:gd name="connsiteY67" fmla="*/ 1151 h 10000"/>
                    <a:gd name="connsiteX68" fmla="*/ 792 w 10000"/>
                    <a:gd name="connsiteY68" fmla="*/ 958 h 10000"/>
                    <a:gd name="connsiteX69" fmla="*/ 967 w 10000"/>
                    <a:gd name="connsiteY69" fmla="*/ 789 h 10000"/>
                    <a:gd name="connsiteX70" fmla="*/ 1146 w 10000"/>
                    <a:gd name="connsiteY70" fmla="*/ 620 h 10000"/>
                    <a:gd name="connsiteX71" fmla="*/ 1351 w 10000"/>
                    <a:gd name="connsiteY71" fmla="*/ 484 h 10000"/>
                    <a:gd name="connsiteX72" fmla="*/ 1762 w 10000"/>
                    <a:gd name="connsiteY72" fmla="*/ 265 h 10000"/>
                    <a:gd name="connsiteX73" fmla="*/ 2178 w 10000"/>
                    <a:gd name="connsiteY73" fmla="*/ 126 h 10000"/>
                    <a:gd name="connsiteX74" fmla="*/ 2357 w 10000"/>
                    <a:gd name="connsiteY74" fmla="*/ 86 h 10000"/>
                    <a:gd name="connsiteX75" fmla="*/ 2512 w 10000"/>
                    <a:gd name="connsiteY75" fmla="*/ 60 h 10000"/>
                    <a:gd name="connsiteX76" fmla="*/ 2936 w 10000"/>
                    <a:gd name="connsiteY7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202 w 10000"/>
                    <a:gd name="connsiteY53" fmla="*/ 2846 h 10000"/>
                    <a:gd name="connsiteX54" fmla="*/ 2221 w 10000"/>
                    <a:gd name="connsiteY54" fmla="*/ 1588 h 10000"/>
                    <a:gd name="connsiteX55" fmla="*/ 2146 w 10000"/>
                    <a:gd name="connsiteY55" fmla="*/ 1704 h 10000"/>
                    <a:gd name="connsiteX56" fmla="*/ 2046 w 10000"/>
                    <a:gd name="connsiteY56" fmla="*/ 1936 h 10000"/>
                    <a:gd name="connsiteX57" fmla="*/ 1924 w 10000"/>
                    <a:gd name="connsiteY57" fmla="*/ 2202 h 10000"/>
                    <a:gd name="connsiteX58" fmla="*/ 1848 w 10000"/>
                    <a:gd name="connsiteY58" fmla="*/ 2517 h 10000"/>
                    <a:gd name="connsiteX59" fmla="*/ 1790 w 10000"/>
                    <a:gd name="connsiteY59" fmla="*/ 2850 h 10000"/>
                    <a:gd name="connsiteX60" fmla="*/ 1 w 10000"/>
                    <a:gd name="connsiteY60" fmla="*/ 2849 h 10000"/>
                    <a:gd name="connsiteX61" fmla="*/ 34 w 10000"/>
                    <a:gd name="connsiteY61" fmla="*/ 2533 h 10000"/>
                    <a:gd name="connsiteX62" fmla="*/ 109 w 10000"/>
                    <a:gd name="connsiteY62" fmla="*/ 2198 h 10000"/>
                    <a:gd name="connsiteX63" fmla="*/ 207 w 10000"/>
                    <a:gd name="connsiteY63" fmla="*/ 1890 h 10000"/>
                    <a:gd name="connsiteX64" fmla="*/ 339 w 10000"/>
                    <a:gd name="connsiteY64" fmla="*/ 1621 h 10000"/>
                    <a:gd name="connsiteX65" fmla="*/ 464 w 10000"/>
                    <a:gd name="connsiteY65" fmla="*/ 1379 h 10000"/>
                    <a:gd name="connsiteX66" fmla="*/ 612 w 10000"/>
                    <a:gd name="connsiteY66" fmla="*/ 1151 h 10000"/>
                    <a:gd name="connsiteX67" fmla="*/ 792 w 10000"/>
                    <a:gd name="connsiteY67" fmla="*/ 958 h 10000"/>
                    <a:gd name="connsiteX68" fmla="*/ 967 w 10000"/>
                    <a:gd name="connsiteY68" fmla="*/ 789 h 10000"/>
                    <a:gd name="connsiteX69" fmla="*/ 1146 w 10000"/>
                    <a:gd name="connsiteY69" fmla="*/ 620 h 10000"/>
                    <a:gd name="connsiteX70" fmla="*/ 1351 w 10000"/>
                    <a:gd name="connsiteY70" fmla="*/ 484 h 10000"/>
                    <a:gd name="connsiteX71" fmla="*/ 1762 w 10000"/>
                    <a:gd name="connsiteY71" fmla="*/ 265 h 10000"/>
                    <a:gd name="connsiteX72" fmla="*/ 2178 w 10000"/>
                    <a:gd name="connsiteY72" fmla="*/ 126 h 10000"/>
                    <a:gd name="connsiteX73" fmla="*/ 2357 w 10000"/>
                    <a:gd name="connsiteY73" fmla="*/ 86 h 10000"/>
                    <a:gd name="connsiteX74" fmla="*/ 2512 w 10000"/>
                    <a:gd name="connsiteY74" fmla="*/ 60 h 10000"/>
                    <a:gd name="connsiteX75" fmla="*/ 2936 w 10000"/>
                    <a:gd name="connsiteY7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2202 w 10000"/>
                    <a:gd name="connsiteY52" fmla="*/ 2846 h 10000"/>
                    <a:gd name="connsiteX53" fmla="*/ 2221 w 10000"/>
                    <a:gd name="connsiteY53" fmla="*/ 1588 h 10000"/>
                    <a:gd name="connsiteX54" fmla="*/ 2146 w 10000"/>
                    <a:gd name="connsiteY54" fmla="*/ 1704 h 10000"/>
                    <a:gd name="connsiteX55" fmla="*/ 2046 w 10000"/>
                    <a:gd name="connsiteY55" fmla="*/ 1936 h 10000"/>
                    <a:gd name="connsiteX56" fmla="*/ 1924 w 10000"/>
                    <a:gd name="connsiteY56" fmla="*/ 2202 h 10000"/>
                    <a:gd name="connsiteX57" fmla="*/ 1848 w 10000"/>
                    <a:gd name="connsiteY57" fmla="*/ 2517 h 10000"/>
                    <a:gd name="connsiteX58" fmla="*/ 1790 w 10000"/>
                    <a:gd name="connsiteY58" fmla="*/ 2850 h 10000"/>
                    <a:gd name="connsiteX59" fmla="*/ 1 w 10000"/>
                    <a:gd name="connsiteY59" fmla="*/ 2849 h 10000"/>
                    <a:gd name="connsiteX60" fmla="*/ 34 w 10000"/>
                    <a:gd name="connsiteY60" fmla="*/ 2533 h 10000"/>
                    <a:gd name="connsiteX61" fmla="*/ 109 w 10000"/>
                    <a:gd name="connsiteY61" fmla="*/ 2198 h 10000"/>
                    <a:gd name="connsiteX62" fmla="*/ 207 w 10000"/>
                    <a:gd name="connsiteY62" fmla="*/ 1890 h 10000"/>
                    <a:gd name="connsiteX63" fmla="*/ 339 w 10000"/>
                    <a:gd name="connsiteY63" fmla="*/ 1621 h 10000"/>
                    <a:gd name="connsiteX64" fmla="*/ 464 w 10000"/>
                    <a:gd name="connsiteY64" fmla="*/ 1379 h 10000"/>
                    <a:gd name="connsiteX65" fmla="*/ 612 w 10000"/>
                    <a:gd name="connsiteY65" fmla="*/ 1151 h 10000"/>
                    <a:gd name="connsiteX66" fmla="*/ 792 w 10000"/>
                    <a:gd name="connsiteY66" fmla="*/ 958 h 10000"/>
                    <a:gd name="connsiteX67" fmla="*/ 967 w 10000"/>
                    <a:gd name="connsiteY67" fmla="*/ 789 h 10000"/>
                    <a:gd name="connsiteX68" fmla="*/ 1146 w 10000"/>
                    <a:gd name="connsiteY68" fmla="*/ 620 h 10000"/>
                    <a:gd name="connsiteX69" fmla="*/ 1351 w 10000"/>
                    <a:gd name="connsiteY69" fmla="*/ 484 h 10000"/>
                    <a:gd name="connsiteX70" fmla="*/ 1762 w 10000"/>
                    <a:gd name="connsiteY70" fmla="*/ 265 h 10000"/>
                    <a:gd name="connsiteX71" fmla="*/ 2178 w 10000"/>
                    <a:gd name="connsiteY71" fmla="*/ 126 h 10000"/>
                    <a:gd name="connsiteX72" fmla="*/ 2357 w 10000"/>
                    <a:gd name="connsiteY72" fmla="*/ 86 h 10000"/>
                    <a:gd name="connsiteX73" fmla="*/ 2512 w 10000"/>
                    <a:gd name="connsiteY73" fmla="*/ 60 h 10000"/>
                    <a:gd name="connsiteX74" fmla="*/ 2936 w 10000"/>
                    <a:gd name="connsiteY7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2202 w 10000"/>
                    <a:gd name="connsiteY51" fmla="*/ 2846 h 10000"/>
                    <a:gd name="connsiteX52" fmla="*/ 2221 w 10000"/>
                    <a:gd name="connsiteY52" fmla="*/ 1588 h 10000"/>
                    <a:gd name="connsiteX53" fmla="*/ 2146 w 10000"/>
                    <a:gd name="connsiteY53" fmla="*/ 1704 h 10000"/>
                    <a:gd name="connsiteX54" fmla="*/ 2046 w 10000"/>
                    <a:gd name="connsiteY54" fmla="*/ 1936 h 10000"/>
                    <a:gd name="connsiteX55" fmla="*/ 1924 w 10000"/>
                    <a:gd name="connsiteY55" fmla="*/ 2202 h 10000"/>
                    <a:gd name="connsiteX56" fmla="*/ 1848 w 10000"/>
                    <a:gd name="connsiteY56" fmla="*/ 2517 h 10000"/>
                    <a:gd name="connsiteX57" fmla="*/ 1790 w 10000"/>
                    <a:gd name="connsiteY57" fmla="*/ 2850 h 10000"/>
                    <a:gd name="connsiteX58" fmla="*/ 1 w 10000"/>
                    <a:gd name="connsiteY58" fmla="*/ 2849 h 10000"/>
                    <a:gd name="connsiteX59" fmla="*/ 34 w 10000"/>
                    <a:gd name="connsiteY59" fmla="*/ 2533 h 10000"/>
                    <a:gd name="connsiteX60" fmla="*/ 109 w 10000"/>
                    <a:gd name="connsiteY60" fmla="*/ 2198 h 10000"/>
                    <a:gd name="connsiteX61" fmla="*/ 207 w 10000"/>
                    <a:gd name="connsiteY61" fmla="*/ 1890 h 10000"/>
                    <a:gd name="connsiteX62" fmla="*/ 339 w 10000"/>
                    <a:gd name="connsiteY62" fmla="*/ 1621 h 10000"/>
                    <a:gd name="connsiteX63" fmla="*/ 464 w 10000"/>
                    <a:gd name="connsiteY63" fmla="*/ 1379 h 10000"/>
                    <a:gd name="connsiteX64" fmla="*/ 612 w 10000"/>
                    <a:gd name="connsiteY64" fmla="*/ 1151 h 10000"/>
                    <a:gd name="connsiteX65" fmla="*/ 792 w 10000"/>
                    <a:gd name="connsiteY65" fmla="*/ 958 h 10000"/>
                    <a:gd name="connsiteX66" fmla="*/ 967 w 10000"/>
                    <a:gd name="connsiteY66" fmla="*/ 789 h 10000"/>
                    <a:gd name="connsiteX67" fmla="*/ 1146 w 10000"/>
                    <a:gd name="connsiteY67" fmla="*/ 620 h 10000"/>
                    <a:gd name="connsiteX68" fmla="*/ 1351 w 10000"/>
                    <a:gd name="connsiteY68" fmla="*/ 484 h 10000"/>
                    <a:gd name="connsiteX69" fmla="*/ 1762 w 10000"/>
                    <a:gd name="connsiteY69" fmla="*/ 265 h 10000"/>
                    <a:gd name="connsiteX70" fmla="*/ 2178 w 10000"/>
                    <a:gd name="connsiteY70" fmla="*/ 126 h 10000"/>
                    <a:gd name="connsiteX71" fmla="*/ 2357 w 10000"/>
                    <a:gd name="connsiteY71" fmla="*/ 86 h 10000"/>
                    <a:gd name="connsiteX72" fmla="*/ 2512 w 10000"/>
                    <a:gd name="connsiteY72" fmla="*/ 60 h 10000"/>
                    <a:gd name="connsiteX73" fmla="*/ 2936 w 10000"/>
                    <a:gd name="connsiteY7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2202 w 10000"/>
                    <a:gd name="connsiteY50" fmla="*/ 2846 h 10000"/>
                    <a:gd name="connsiteX51" fmla="*/ 2221 w 10000"/>
                    <a:gd name="connsiteY51" fmla="*/ 1588 h 10000"/>
                    <a:gd name="connsiteX52" fmla="*/ 2146 w 10000"/>
                    <a:gd name="connsiteY52" fmla="*/ 1704 h 10000"/>
                    <a:gd name="connsiteX53" fmla="*/ 2046 w 10000"/>
                    <a:gd name="connsiteY53" fmla="*/ 1936 h 10000"/>
                    <a:gd name="connsiteX54" fmla="*/ 1924 w 10000"/>
                    <a:gd name="connsiteY54" fmla="*/ 2202 h 10000"/>
                    <a:gd name="connsiteX55" fmla="*/ 1848 w 10000"/>
                    <a:gd name="connsiteY55" fmla="*/ 2517 h 10000"/>
                    <a:gd name="connsiteX56" fmla="*/ 1790 w 10000"/>
                    <a:gd name="connsiteY56" fmla="*/ 2850 h 10000"/>
                    <a:gd name="connsiteX57" fmla="*/ 1 w 10000"/>
                    <a:gd name="connsiteY57" fmla="*/ 2849 h 10000"/>
                    <a:gd name="connsiteX58" fmla="*/ 34 w 10000"/>
                    <a:gd name="connsiteY58" fmla="*/ 2533 h 10000"/>
                    <a:gd name="connsiteX59" fmla="*/ 109 w 10000"/>
                    <a:gd name="connsiteY59" fmla="*/ 2198 h 10000"/>
                    <a:gd name="connsiteX60" fmla="*/ 207 w 10000"/>
                    <a:gd name="connsiteY60" fmla="*/ 1890 h 10000"/>
                    <a:gd name="connsiteX61" fmla="*/ 339 w 10000"/>
                    <a:gd name="connsiteY61" fmla="*/ 1621 h 10000"/>
                    <a:gd name="connsiteX62" fmla="*/ 464 w 10000"/>
                    <a:gd name="connsiteY62" fmla="*/ 1379 h 10000"/>
                    <a:gd name="connsiteX63" fmla="*/ 612 w 10000"/>
                    <a:gd name="connsiteY63" fmla="*/ 1151 h 10000"/>
                    <a:gd name="connsiteX64" fmla="*/ 792 w 10000"/>
                    <a:gd name="connsiteY64" fmla="*/ 958 h 10000"/>
                    <a:gd name="connsiteX65" fmla="*/ 967 w 10000"/>
                    <a:gd name="connsiteY65" fmla="*/ 789 h 10000"/>
                    <a:gd name="connsiteX66" fmla="*/ 1146 w 10000"/>
                    <a:gd name="connsiteY66" fmla="*/ 620 h 10000"/>
                    <a:gd name="connsiteX67" fmla="*/ 1351 w 10000"/>
                    <a:gd name="connsiteY67" fmla="*/ 484 h 10000"/>
                    <a:gd name="connsiteX68" fmla="*/ 1762 w 10000"/>
                    <a:gd name="connsiteY68" fmla="*/ 265 h 10000"/>
                    <a:gd name="connsiteX69" fmla="*/ 2178 w 10000"/>
                    <a:gd name="connsiteY69" fmla="*/ 126 h 10000"/>
                    <a:gd name="connsiteX70" fmla="*/ 2357 w 10000"/>
                    <a:gd name="connsiteY70" fmla="*/ 86 h 10000"/>
                    <a:gd name="connsiteX71" fmla="*/ 2512 w 10000"/>
                    <a:gd name="connsiteY71" fmla="*/ 60 h 10000"/>
                    <a:gd name="connsiteX72" fmla="*/ 2936 w 10000"/>
                    <a:gd name="connsiteY7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2202 w 10000"/>
                    <a:gd name="connsiteY49" fmla="*/ 2846 h 10000"/>
                    <a:gd name="connsiteX50" fmla="*/ 2221 w 10000"/>
                    <a:gd name="connsiteY50" fmla="*/ 1588 h 10000"/>
                    <a:gd name="connsiteX51" fmla="*/ 2146 w 10000"/>
                    <a:gd name="connsiteY51" fmla="*/ 1704 h 10000"/>
                    <a:gd name="connsiteX52" fmla="*/ 2046 w 10000"/>
                    <a:gd name="connsiteY52" fmla="*/ 1936 h 10000"/>
                    <a:gd name="connsiteX53" fmla="*/ 1924 w 10000"/>
                    <a:gd name="connsiteY53" fmla="*/ 2202 h 10000"/>
                    <a:gd name="connsiteX54" fmla="*/ 1848 w 10000"/>
                    <a:gd name="connsiteY54" fmla="*/ 2517 h 10000"/>
                    <a:gd name="connsiteX55" fmla="*/ 1790 w 10000"/>
                    <a:gd name="connsiteY55" fmla="*/ 2850 h 10000"/>
                    <a:gd name="connsiteX56" fmla="*/ 1 w 10000"/>
                    <a:gd name="connsiteY56" fmla="*/ 2849 h 10000"/>
                    <a:gd name="connsiteX57" fmla="*/ 34 w 10000"/>
                    <a:gd name="connsiteY57" fmla="*/ 2533 h 10000"/>
                    <a:gd name="connsiteX58" fmla="*/ 109 w 10000"/>
                    <a:gd name="connsiteY58" fmla="*/ 2198 h 10000"/>
                    <a:gd name="connsiteX59" fmla="*/ 207 w 10000"/>
                    <a:gd name="connsiteY59" fmla="*/ 1890 h 10000"/>
                    <a:gd name="connsiteX60" fmla="*/ 339 w 10000"/>
                    <a:gd name="connsiteY60" fmla="*/ 1621 h 10000"/>
                    <a:gd name="connsiteX61" fmla="*/ 464 w 10000"/>
                    <a:gd name="connsiteY61" fmla="*/ 1379 h 10000"/>
                    <a:gd name="connsiteX62" fmla="*/ 612 w 10000"/>
                    <a:gd name="connsiteY62" fmla="*/ 1151 h 10000"/>
                    <a:gd name="connsiteX63" fmla="*/ 792 w 10000"/>
                    <a:gd name="connsiteY63" fmla="*/ 958 h 10000"/>
                    <a:gd name="connsiteX64" fmla="*/ 967 w 10000"/>
                    <a:gd name="connsiteY64" fmla="*/ 789 h 10000"/>
                    <a:gd name="connsiteX65" fmla="*/ 1146 w 10000"/>
                    <a:gd name="connsiteY65" fmla="*/ 620 h 10000"/>
                    <a:gd name="connsiteX66" fmla="*/ 1351 w 10000"/>
                    <a:gd name="connsiteY66" fmla="*/ 484 h 10000"/>
                    <a:gd name="connsiteX67" fmla="*/ 1762 w 10000"/>
                    <a:gd name="connsiteY67" fmla="*/ 265 h 10000"/>
                    <a:gd name="connsiteX68" fmla="*/ 2178 w 10000"/>
                    <a:gd name="connsiteY68" fmla="*/ 126 h 10000"/>
                    <a:gd name="connsiteX69" fmla="*/ 2357 w 10000"/>
                    <a:gd name="connsiteY69" fmla="*/ 86 h 10000"/>
                    <a:gd name="connsiteX70" fmla="*/ 2512 w 10000"/>
                    <a:gd name="connsiteY70" fmla="*/ 60 h 10000"/>
                    <a:gd name="connsiteX71" fmla="*/ 2936 w 10000"/>
                    <a:gd name="connsiteY7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2202 w 10000"/>
                    <a:gd name="connsiteY48" fmla="*/ 2846 h 10000"/>
                    <a:gd name="connsiteX49" fmla="*/ 2221 w 10000"/>
                    <a:gd name="connsiteY49" fmla="*/ 1588 h 10000"/>
                    <a:gd name="connsiteX50" fmla="*/ 2146 w 10000"/>
                    <a:gd name="connsiteY50" fmla="*/ 1704 h 10000"/>
                    <a:gd name="connsiteX51" fmla="*/ 2046 w 10000"/>
                    <a:gd name="connsiteY51" fmla="*/ 1936 h 10000"/>
                    <a:gd name="connsiteX52" fmla="*/ 1924 w 10000"/>
                    <a:gd name="connsiteY52" fmla="*/ 2202 h 10000"/>
                    <a:gd name="connsiteX53" fmla="*/ 1848 w 10000"/>
                    <a:gd name="connsiteY53" fmla="*/ 2517 h 10000"/>
                    <a:gd name="connsiteX54" fmla="*/ 1790 w 10000"/>
                    <a:gd name="connsiteY54" fmla="*/ 2850 h 10000"/>
                    <a:gd name="connsiteX55" fmla="*/ 1 w 10000"/>
                    <a:gd name="connsiteY55" fmla="*/ 2849 h 10000"/>
                    <a:gd name="connsiteX56" fmla="*/ 34 w 10000"/>
                    <a:gd name="connsiteY56" fmla="*/ 2533 h 10000"/>
                    <a:gd name="connsiteX57" fmla="*/ 109 w 10000"/>
                    <a:gd name="connsiteY57" fmla="*/ 2198 h 10000"/>
                    <a:gd name="connsiteX58" fmla="*/ 207 w 10000"/>
                    <a:gd name="connsiteY58" fmla="*/ 1890 h 10000"/>
                    <a:gd name="connsiteX59" fmla="*/ 339 w 10000"/>
                    <a:gd name="connsiteY59" fmla="*/ 1621 h 10000"/>
                    <a:gd name="connsiteX60" fmla="*/ 464 w 10000"/>
                    <a:gd name="connsiteY60" fmla="*/ 1379 h 10000"/>
                    <a:gd name="connsiteX61" fmla="*/ 612 w 10000"/>
                    <a:gd name="connsiteY61" fmla="*/ 1151 h 10000"/>
                    <a:gd name="connsiteX62" fmla="*/ 792 w 10000"/>
                    <a:gd name="connsiteY62" fmla="*/ 958 h 10000"/>
                    <a:gd name="connsiteX63" fmla="*/ 967 w 10000"/>
                    <a:gd name="connsiteY63" fmla="*/ 789 h 10000"/>
                    <a:gd name="connsiteX64" fmla="*/ 1146 w 10000"/>
                    <a:gd name="connsiteY64" fmla="*/ 620 h 10000"/>
                    <a:gd name="connsiteX65" fmla="*/ 1351 w 10000"/>
                    <a:gd name="connsiteY65" fmla="*/ 484 h 10000"/>
                    <a:gd name="connsiteX66" fmla="*/ 1762 w 10000"/>
                    <a:gd name="connsiteY66" fmla="*/ 265 h 10000"/>
                    <a:gd name="connsiteX67" fmla="*/ 2178 w 10000"/>
                    <a:gd name="connsiteY67" fmla="*/ 126 h 10000"/>
                    <a:gd name="connsiteX68" fmla="*/ 2357 w 10000"/>
                    <a:gd name="connsiteY68" fmla="*/ 86 h 10000"/>
                    <a:gd name="connsiteX69" fmla="*/ 2512 w 10000"/>
                    <a:gd name="connsiteY69" fmla="*/ 60 h 10000"/>
                    <a:gd name="connsiteX70" fmla="*/ 2936 w 10000"/>
                    <a:gd name="connsiteY7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4290 w 10000"/>
                    <a:gd name="connsiteY46" fmla="*/ 9884 h 10000"/>
                    <a:gd name="connsiteX47" fmla="*/ 2202 w 10000"/>
                    <a:gd name="connsiteY47" fmla="*/ 2846 h 10000"/>
                    <a:gd name="connsiteX48" fmla="*/ 2221 w 10000"/>
                    <a:gd name="connsiteY48" fmla="*/ 1588 h 10000"/>
                    <a:gd name="connsiteX49" fmla="*/ 2146 w 10000"/>
                    <a:gd name="connsiteY49" fmla="*/ 1704 h 10000"/>
                    <a:gd name="connsiteX50" fmla="*/ 2046 w 10000"/>
                    <a:gd name="connsiteY50" fmla="*/ 1936 h 10000"/>
                    <a:gd name="connsiteX51" fmla="*/ 1924 w 10000"/>
                    <a:gd name="connsiteY51" fmla="*/ 2202 h 10000"/>
                    <a:gd name="connsiteX52" fmla="*/ 1848 w 10000"/>
                    <a:gd name="connsiteY52" fmla="*/ 2517 h 10000"/>
                    <a:gd name="connsiteX53" fmla="*/ 1790 w 10000"/>
                    <a:gd name="connsiteY53" fmla="*/ 2850 h 10000"/>
                    <a:gd name="connsiteX54" fmla="*/ 1 w 10000"/>
                    <a:gd name="connsiteY54" fmla="*/ 2849 h 10000"/>
                    <a:gd name="connsiteX55" fmla="*/ 34 w 10000"/>
                    <a:gd name="connsiteY55" fmla="*/ 2533 h 10000"/>
                    <a:gd name="connsiteX56" fmla="*/ 109 w 10000"/>
                    <a:gd name="connsiteY56" fmla="*/ 2198 h 10000"/>
                    <a:gd name="connsiteX57" fmla="*/ 207 w 10000"/>
                    <a:gd name="connsiteY57" fmla="*/ 1890 h 10000"/>
                    <a:gd name="connsiteX58" fmla="*/ 339 w 10000"/>
                    <a:gd name="connsiteY58" fmla="*/ 1621 h 10000"/>
                    <a:gd name="connsiteX59" fmla="*/ 464 w 10000"/>
                    <a:gd name="connsiteY59" fmla="*/ 1379 h 10000"/>
                    <a:gd name="connsiteX60" fmla="*/ 612 w 10000"/>
                    <a:gd name="connsiteY60" fmla="*/ 1151 h 10000"/>
                    <a:gd name="connsiteX61" fmla="*/ 792 w 10000"/>
                    <a:gd name="connsiteY61" fmla="*/ 958 h 10000"/>
                    <a:gd name="connsiteX62" fmla="*/ 967 w 10000"/>
                    <a:gd name="connsiteY62" fmla="*/ 789 h 10000"/>
                    <a:gd name="connsiteX63" fmla="*/ 1146 w 10000"/>
                    <a:gd name="connsiteY63" fmla="*/ 620 h 10000"/>
                    <a:gd name="connsiteX64" fmla="*/ 1351 w 10000"/>
                    <a:gd name="connsiteY64" fmla="*/ 484 h 10000"/>
                    <a:gd name="connsiteX65" fmla="*/ 1762 w 10000"/>
                    <a:gd name="connsiteY65" fmla="*/ 265 h 10000"/>
                    <a:gd name="connsiteX66" fmla="*/ 2178 w 10000"/>
                    <a:gd name="connsiteY66" fmla="*/ 126 h 10000"/>
                    <a:gd name="connsiteX67" fmla="*/ 2357 w 10000"/>
                    <a:gd name="connsiteY67" fmla="*/ 86 h 10000"/>
                    <a:gd name="connsiteX68" fmla="*/ 2512 w 10000"/>
                    <a:gd name="connsiteY68" fmla="*/ 60 h 10000"/>
                    <a:gd name="connsiteX69" fmla="*/ 2936 w 10000"/>
                    <a:gd name="connsiteY6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2202 w 10000"/>
                    <a:gd name="connsiteY46" fmla="*/ 2846 h 10000"/>
                    <a:gd name="connsiteX47" fmla="*/ 2221 w 10000"/>
                    <a:gd name="connsiteY47" fmla="*/ 1588 h 10000"/>
                    <a:gd name="connsiteX48" fmla="*/ 2146 w 10000"/>
                    <a:gd name="connsiteY48" fmla="*/ 1704 h 10000"/>
                    <a:gd name="connsiteX49" fmla="*/ 2046 w 10000"/>
                    <a:gd name="connsiteY49" fmla="*/ 1936 h 10000"/>
                    <a:gd name="connsiteX50" fmla="*/ 1924 w 10000"/>
                    <a:gd name="connsiteY50" fmla="*/ 2202 h 10000"/>
                    <a:gd name="connsiteX51" fmla="*/ 1848 w 10000"/>
                    <a:gd name="connsiteY51" fmla="*/ 2517 h 10000"/>
                    <a:gd name="connsiteX52" fmla="*/ 1790 w 10000"/>
                    <a:gd name="connsiteY52" fmla="*/ 2850 h 10000"/>
                    <a:gd name="connsiteX53" fmla="*/ 1 w 10000"/>
                    <a:gd name="connsiteY53" fmla="*/ 2849 h 10000"/>
                    <a:gd name="connsiteX54" fmla="*/ 34 w 10000"/>
                    <a:gd name="connsiteY54" fmla="*/ 2533 h 10000"/>
                    <a:gd name="connsiteX55" fmla="*/ 109 w 10000"/>
                    <a:gd name="connsiteY55" fmla="*/ 2198 h 10000"/>
                    <a:gd name="connsiteX56" fmla="*/ 207 w 10000"/>
                    <a:gd name="connsiteY56" fmla="*/ 1890 h 10000"/>
                    <a:gd name="connsiteX57" fmla="*/ 339 w 10000"/>
                    <a:gd name="connsiteY57" fmla="*/ 1621 h 10000"/>
                    <a:gd name="connsiteX58" fmla="*/ 464 w 10000"/>
                    <a:gd name="connsiteY58" fmla="*/ 1379 h 10000"/>
                    <a:gd name="connsiteX59" fmla="*/ 612 w 10000"/>
                    <a:gd name="connsiteY59" fmla="*/ 1151 h 10000"/>
                    <a:gd name="connsiteX60" fmla="*/ 792 w 10000"/>
                    <a:gd name="connsiteY60" fmla="*/ 958 h 10000"/>
                    <a:gd name="connsiteX61" fmla="*/ 967 w 10000"/>
                    <a:gd name="connsiteY61" fmla="*/ 789 h 10000"/>
                    <a:gd name="connsiteX62" fmla="*/ 1146 w 10000"/>
                    <a:gd name="connsiteY62" fmla="*/ 620 h 10000"/>
                    <a:gd name="connsiteX63" fmla="*/ 1351 w 10000"/>
                    <a:gd name="connsiteY63" fmla="*/ 484 h 10000"/>
                    <a:gd name="connsiteX64" fmla="*/ 1762 w 10000"/>
                    <a:gd name="connsiteY64" fmla="*/ 265 h 10000"/>
                    <a:gd name="connsiteX65" fmla="*/ 2178 w 10000"/>
                    <a:gd name="connsiteY65" fmla="*/ 126 h 10000"/>
                    <a:gd name="connsiteX66" fmla="*/ 2357 w 10000"/>
                    <a:gd name="connsiteY66" fmla="*/ 86 h 10000"/>
                    <a:gd name="connsiteX67" fmla="*/ 2512 w 10000"/>
                    <a:gd name="connsiteY67" fmla="*/ 60 h 10000"/>
                    <a:gd name="connsiteX68" fmla="*/ 2936 w 10000"/>
                    <a:gd name="connsiteY6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2202 w 10000"/>
                    <a:gd name="connsiteY45" fmla="*/ 2846 h 10000"/>
                    <a:gd name="connsiteX46" fmla="*/ 2221 w 10000"/>
                    <a:gd name="connsiteY46" fmla="*/ 1588 h 10000"/>
                    <a:gd name="connsiteX47" fmla="*/ 2146 w 10000"/>
                    <a:gd name="connsiteY47" fmla="*/ 1704 h 10000"/>
                    <a:gd name="connsiteX48" fmla="*/ 2046 w 10000"/>
                    <a:gd name="connsiteY48" fmla="*/ 1936 h 10000"/>
                    <a:gd name="connsiteX49" fmla="*/ 1924 w 10000"/>
                    <a:gd name="connsiteY49" fmla="*/ 2202 h 10000"/>
                    <a:gd name="connsiteX50" fmla="*/ 1848 w 10000"/>
                    <a:gd name="connsiteY50" fmla="*/ 2517 h 10000"/>
                    <a:gd name="connsiteX51" fmla="*/ 1790 w 10000"/>
                    <a:gd name="connsiteY51" fmla="*/ 2850 h 10000"/>
                    <a:gd name="connsiteX52" fmla="*/ 1 w 10000"/>
                    <a:gd name="connsiteY52" fmla="*/ 2849 h 10000"/>
                    <a:gd name="connsiteX53" fmla="*/ 34 w 10000"/>
                    <a:gd name="connsiteY53" fmla="*/ 2533 h 10000"/>
                    <a:gd name="connsiteX54" fmla="*/ 109 w 10000"/>
                    <a:gd name="connsiteY54" fmla="*/ 2198 h 10000"/>
                    <a:gd name="connsiteX55" fmla="*/ 207 w 10000"/>
                    <a:gd name="connsiteY55" fmla="*/ 1890 h 10000"/>
                    <a:gd name="connsiteX56" fmla="*/ 339 w 10000"/>
                    <a:gd name="connsiteY56" fmla="*/ 1621 h 10000"/>
                    <a:gd name="connsiteX57" fmla="*/ 464 w 10000"/>
                    <a:gd name="connsiteY57" fmla="*/ 1379 h 10000"/>
                    <a:gd name="connsiteX58" fmla="*/ 612 w 10000"/>
                    <a:gd name="connsiteY58" fmla="*/ 1151 h 10000"/>
                    <a:gd name="connsiteX59" fmla="*/ 792 w 10000"/>
                    <a:gd name="connsiteY59" fmla="*/ 958 h 10000"/>
                    <a:gd name="connsiteX60" fmla="*/ 967 w 10000"/>
                    <a:gd name="connsiteY60" fmla="*/ 789 h 10000"/>
                    <a:gd name="connsiteX61" fmla="*/ 1146 w 10000"/>
                    <a:gd name="connsiteY61" fmla="*/ 620 h 10000"/>
                    <a:gd name="connsiteX62" fmla="*/ 1351 w 10000"/>
                    <a:gd name="connsiteY62" fmla="*/ 484 h 10000"/>
                    <a:gd name="connsiteX63" fmla="*/ 1762 w 10000"/>
                    <a:gd name="connsiteY63" fmla="*/ 265 h 10000"/>
                    <a:gd name="connsiteX64" fmla="*/ 2178 w 10000"/>
                    <a:gd name="connsiteY64" fmla="*/ 126 h 10000"/>
                    <a:gd name="connsiteX65" fmla="*/ 2357 w 10000"/>
                    <a:gd name="connsiteY65" fmla="*/ 86 h 10000"/>
                    <a:gd name="connsiteX66" fmla="*/ 2512 w 10000"/>
                    <a:gd name="connsiteY66" fmla="*/ 60 h 10000"/>
                    <a:gd name="connsiteX67" fmla="*/ 2936 w 10000"/>
                    <a:gd name="connsiteY6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2202 w 10000"/>
                    <a:gd name="connsiteY44" fmla="*/ 2846 h 10000"/>
                    <a:gd name="connsiteX45" fmla="*/ 2221 w 10000"/>
                    <a:gd name="connsiteY45" fmla="*/ 1588 h 10000"/>
                    <a:gd name="connsiteX46" fmla="*/ 2146 w 10000"/>
                    <a:gd name="connsiteY46" fmla="*/ 1704 h 10000"/>
                    <a:gd name="connsiteX47" fmla="*/ 2046 w 10000"/>
                    <a:gd name="connsiteY47" fmla="*/ 1936 h 10000"/>
                    <a:gd name="connsiteX48" fmla="*/ 1924 w 10000"/>
                    <a:gd name="connsiteY48" fmla="*/ 2202 h 10000"/>
                    <a:gd name="connsiteX49" fmla="*/ 1848 w 10000"/>
                    <a:gd name="connsiteY49" fmla="*/ 2517 h 10000"/>
                    <a:gd name="connsiteX50" fmla="*/ 1790 w 10000"/>
                    <a:gd name="connsiteY50" fmla="*/ 2850 h 10000"/>
                    <a:gd name="connsiteX51" fmla="*/ 1 w 10000"/>
                    <a:gd name="connsiteY51" fmla="*/ 2849 h 10000"/>
                    <a:gd name="connsiteX52" fmla="*/ 34 w 10000"/>
                    <a:gd name="connsiteY52" fmla="*/ 2533 h 10000"/>
                    <a:gd name="connsiteX53" fmla="*/ 109 w 10000"/>
                    <a:gd name="connsiteY53" fmla="*/ 2198 h 10000"/>
                    <a:gd name="connsiteX54" fmla="*/ 207 w 10000"/>
                    <a:gd name="connsiteY54" fmla="*/ 1890 h 10000"/>
                    <a:gd name="connsiteX55" fmla="*/ 339 w 10000"/>
                    <a:gd name="connsiteY55" fmla="*/ 1621 h 10000"/>
                    <a:gd name="connsiteX56" fmla="*/ 464 w 10000"/>
                    <a:gd name="connsiteY56" fmla="*/ 1379 h 10000"/>
                    <a:gd name="connsiteX57" fmla="*/ 612 w 10000"/>
                    <a:gd name="connsiteY57" fmla="*/ 1151 h 10000"/>
                    <a:gd name="connsiteX58" fmla="*/ 792 w 10000"/>
                    <a:gd name="connsiteY58" fmla="*/ 958 h 10000"/>
                    <a:gd name="connsiteX59" fmla="*/ 967 w 10000"/>
                    <a:gd name="connsiteY59" fmla="*/ 789 h 10000"/>
                    <a:gd name="connsiteX60" fmla="*/ 1146 w 10000"/>
                    <a:gd name="connsiteY60" fmla="*/ 620 h 10000"/>
                    <a:gd name="connsiteX61" fmla="*/ 1351 w 10000"/>
                    <a:gd name="connsiteY61" fmla="*/ 484 h 10000"/>
                    <a:gd name="connsiteX62" fmla="*/ 1762 w 10000"/>
                    <a:gd name="connsiteY62" fmla="*/ 265 h 10000"/>
                    <a:gd name="connsiteX63" fmla="*/ 2178 w 10000"/>
                    <a:gd name="connsiteY63" fmla="*/ 126 h 10000"/>
                    <a:gd name="connsiteX64" fmla="*/ 2357 w 10000"/>
                    <a:gd name="connsiteY64" fmla="*/ 86 h 10000"/>
                    <a:gd name="connsiteX65" fmla="*/ 2512 w 10000"/>
                    <a:gd name="connsiteY65" fmla="*/ 60 h 10000"/>
                    <a:gd name="connsiteX66" fmla="*/ 2936 w 10000"/>
                    <a:gd name="connsiteY6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2202 w 10000"/>
                    <a:gd name="connsiteY43" fmla="*/ 2846 h 10000"/>
                    <a:gd name="connsiteX44" fmla="*/ 2221 w 10000"/>
                    <a:gd name="connsiteY44" fmla="*/ 1588 h 10000"/>
                    <a:gd name="connsiteX45" fmla="*/ 2146 w 10000"/>
                    <a:gd name="connsiteY45" fmla="*/ 1704 h 10000"/>
                    <a:gd name="connsiteX46" fmla="*/ 2046 w 10000"/>
                    <a:gd name="connsiteY46" fmla="*/ 1936 h 10000"/>
                    <a:gd name="connsiteX47" fmla="*/ 1924 w 10000"/>
                    <a:gd name="connsiteY47" fmla="*/ 2202 h 10000"/>
                    <a:gd name="connsiteX48" fmla="*/ 1848 w 10000"/>
                    <a:gd name="connsiteY48" fmla="*/ 2517 h 10000"/>
                    <a:gd name="connsiteX49" fmla="*/ 1790 w 10000"/>
                    <a:gd name="connsiteY49" fmla="*/ 2850 h 10000"/>
                    <a:gd name="connsiteX50" fmla="*/ 1 w 10000"/>
                    <a:gd name="connsiteY50" fmla="*/ 2849 h 10000"/>
                    <a:gd name="connsiteX51" fmla="*/ 34 w 10000"/>
                    <a:gd name="connsiteY51" fmla="*/ 2533 h 10000"/>
                    <a:gd name="connsiteX52" fmla="*/ 109 w 10000"/>
                    <a:gd name="connsiteY52" fmla="*/ 2198 h 10000"/>
                    <a:gd name="connsiteX53" fmla="*/ 207 w 10000"/>
                    <a:gd name="connsiteY53" fmla="*/ 1890 h 10000"/>
                    <a:gd name="connsiteX54" fmla="*/ 339 w 10000"/>
                    <a:gd name="connsiteY54" fmla="*/ 1621 h 10000"/>
                    <a:gd name="connsiteX55" fmla="*/ 464 w 10000"/>
                    <a:gd name="connsiteY55" fmla="*/ 1379 h 10000"/>
                    <a:gd name="connsiteX56" fmla="*/ 612 w 10000"/>
                    <a:gd name="connsiteY56" fmla="*/ 1151 h 10000"/>
                    <a:gd name="connsiteX57" fmla="*/ 792 w 10000"/>
                    <a:gd name="connsiteY57" fmla="*/ 958 h 10000"/>
                    <a:gd name="connsiteX58" fmla="*/ 967 w 10000"/>
                    <a:gd name="connsiteY58" fmla="*/ 789 h 10000"/>
                    <a:gd name="connsiteX59" fmla="*/ 1146 w 10000"/>
                    <a:gd name="connsiteY59" fmla="*/ 620 h 10000"/>
                    <a:gd name="connsiteX60" fmla="*/ 1351 w 10000"/>
                    <a:gd name="connsiteY60" fmla="*/ 484 h 10000"/>
                    <a:gd name="connsiteX61" fmla="*/ 1762 w 10000"/>
                    <a:gd name="connsiteY61" fmla="*/ 265 h 10000"/>
                    <a:gd name="connsiteX62" fmla="*/ 2178 w 10000"/>
                    <a:gd name="connsiteY62" fmla="*/ 126 h 10000"/>
                    <a:gd name="connsiteX63" fmla="*/ 2357 w 10000"/>
                    <a:gd name="connsiteY63" fmla="*/ 86 h 10000"/>
                    <a:gd name="connsiteX64" fmla="*/ 2512 w 10000"/>
                    <a:gd name="connsiteY64" fmla="*/ 60 h 10000"/>
                    <a:gd name="connsiteX65" fmla="*/ 2936 w 10000"/>
                    <a:gd name="connsiteY6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2202 w 10000"/>
                    <a:gd name="connsiteY42" fmla="*/ 2846 h 10000"/>
                    <a:gd name="connsiteX43" fmla="*/ 2221 w 10000"/>
                    <a:gd name="connsiteY43" fmla="*/ 1588 h 10000"/>
                    <a:gd name="connsiteX44" fmla="*/ 2146 w 10000"/>
                    <a:gd name="connsiteY44" fmla="*/ 1704 h 10000"/>
                    <a:gd name="connsiteX45" fmla="*/ 2046 w 10000"/>
                    <a:gd name="connsiteY45" fmla="*/ 1936 h 10000"/>
                    <a:gd name="connsiteX46" fmla="*/ 1924 w 10000"/>
                    <a:gd name="connsiteY46" fmla="*/ 2202 h 10000"/>
                    <a:gd name="connsiteX47" fmla="*/ 1848 w 10000"/>
                    <a:gd name="connsiteY47" fmla="*/ 2517 h 10000"/>
                    <a:gd name="connsiteX48" fmla="*/ 1790 w 10000"/>
                    <a:gd name="connsiteY48" fmla="*/ 2850 h 10000"/>
                    <a:gd name="connsiteX49" fmla="*/ 1 w 10000"/>
                    <a:gd name="connsiteY49" fmla="*/ 2849 h 10000"/>
                    <a:gd name="connsiteX50" fmla="*/ 34 w 10000"/>
                    <a:gd name="connsiteY50" fmla="*/ 2533 h 10000"/>
                    <a:gd name="connsiteX51" fmla="*/ 109 w 10000"/>
                    <a:gd name="connsiteY51" fmla="*/ 2198 h 10000"/>
                    <a:gd name="connsiteX52" fmla="*/ 207 w 10000"/>
                    <a:gd name="connsiteY52" fmla="*/ 1890 h 10000"/>
                    <a:gd name="connsiteX53" fmla="*/ 339 w 10000"/>
                    <a:gd name="connsiteY53" fmla="*/ 1621 h 10000"/>
                    <a:gd name="connsiteX54" fmla="*/ 464 w 10000"/>
                    <a:gd name="connsiteY54" fmla="*/ 1379 h 10000"/>
                    <a:gd name="connsiteX55" fmla="*/ 612 w 10000"/>
                    <a:gd name="connsiteY55" fmla="*/ 1151 h 10000"/>
                    <a:gd name="connsiteX56" fmla="*/ 792 w 10000"/>
                    <a:gd name="connsiteY56" fmla="*/ 958 h 10000"/>
                    <a:gd name="connsiteX57" fmla="*/ 967 w 10000"/>
                    <a:gd name="connsiteY57" fmla="*/ 789 h 10000"/>
                    <a:gd name="connsiteX58" fmla="*/ 1146 w 10000"/>
                    <a:gd name="connsiteY58" fmla="*/ 620 h 10000"/>
                    <a:gd name="connsiteX59" fmla="*/ 1351 w 10000"/>
                    <a:gd name="connsiteY59" fmla="*/ 484 h 10000"/>
                    <a:gd name="connsiteX60" fmla="*/ 1762 w 10000"/>
                    <a:gd name="connsiteY60" fmla="*/ 265 h 10000"/>
                    <a:gd name="connsiteX61" fmla="*/ 2178 w 10000"/>
                    <a:gd name="connsiteY61" fmla="*/ 126 h 10000"/>
                    <a:gd name="connsiteX62" fmla="*/ 2357 w 10000"/>
                    <a:gd name="connsiteY62" fmla="*/ 86 h 10000"/>
                    <a:gd name="connsiteX63" fmla="*/ 2512 w 10000"/>
                    <a:gd name="connsiteY63" fmla="*/ 60 h 10000"/>
                    <a:gd name="connsiteX64" fmla="*/ 2936 w 10000"/>
                    <a:gd name="connsiteY6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2202 w 10000"/>
                    <a:gd name="connsiteY41" fmla="*/ 2846 h 10000"/>
                    <a:gd name="connsiteX42" fmla="*/ 2221 w 10000"/>
                    <a:gd name="connsiteY42" fmla="*/ 1588 h 10000"/>
                    <a:gd name="connsiteX43" fmla="*/ 2146 w 10000"/>
                    <a:gd name="connsiteY43" fmla="*/ 1704 h 10000"/>
                    <a:gd name="connsiteX44" fmla="*/ 2046 w 10000"/>
                    <a:gd name="connsiteY44" fmla="*/ 1936 h 10000"/>
                    <a:gd name="connsiteX45" fmla="*/ 1924 w 10000"/>
                    <a:gd name="connsiteY45" fmla="*/ 2202 h 10000"/>
                    <a:gd name="connsiteX46" fmla="*/ 1848 w 10000"/>
                    <a:gd name="connsiteY46" fmla="*/ 2517 h 10000"/>
                    <a:gd name="connsiteX47" fmla="*/ 1790 w 10000"/>
                    <a:gd name="connsiteY47" fmla="*/ 2850 h 10000"/>
                    <a:gd name="connsiteX48" fmla="*/ 1 w 10000"/>
                    <a:gd name="connsiteY48" fmla="*/ 2849 h 10000"/>
                    <a:gd name="connsiteX49" fmla="*/ 34 w 10000"/>
                    <a:gd name="connsiteY49" fmla="*/ 2533 h 10000"/>
                    <a:gd name="connsiteX50" fmla="*/ 109 w 10000"/>
                    <a:gd name="connsiteY50" fmla="*/ 2198 h 10000"/>
                    <a:gd name="connsiteX51" fmla="*/ 207 w 10000"/>
                    <a:gd name="connsiteY51" fmla="*/ 1890 h 10000"/>
                    <a:gd name="connsiteX52" fmla="*/ 339 w 10000"/>
                    <a:gd name="connsiteY52" fmla="*/ 1621 h 10000"/>
                    <a:gd name="connsiteX53" fmla="*/ 464 w 10000"/>
                    <a:gd name="connsiteY53" fmla="*/ 1379 h 10000"/>
                    <a:gd name="connsiteX54" fmla="*/ 612 w 10000"/>
                    <a:gd name="connsiteY54" fmla="*/ 1151 h 10000"/>
                    <a:gd name="connsiteX55" fmla="*/ 792 w 10000"/>
                    <a:gd name="connsiteY55" fmla="*/ 958 h 10000"/>
                    <a:gd name="connsiteX56" fmla="*/ 967 w 10000"/>
                    <a:gd name="connsiteY56" fmla="*/ 789 h 10000"/>
                    <a:gd name="connsiteX57" fmla="*/ 1146 w 10000"/>
                    <a:gd name="connsiteY57" fmla="*/ 620 h 10000"/>
                    <a:gd name="connsiteX58" fmla="*/ 1351 w 10000"/>
                    <a:gd name="connsiteY58" fmla="*/ 484 h 10000"/>
                    <a:gd name="connsiteX59" fmla="*/ 1762 w 10000"/>
                    <a:gd name="connsiteY59" fmla="*/ 265 h 10000"/>
                    <a:gd name="connsiteX60" fmla="*/ 2178 w 10000"/>
                    <a:gd name="connsiteY60" fmla="*/ 126 h 10000"/>
                    <a:gd name="connsiteX61" fmla="*/ 2357 w 10000"/>
                    <a:gd name="connsiteY61" fmla="*/ 86 h 10000"/>
                    <a:gd name="connsiteX62" fmla="*/ 2512 w 10000"/>
                    <a:gd name="connsiteY62" fmla="*/ 60 h 10000"/>
                    <a:gd name="connsiteX63" fmla="*/ 2936 w 10000"/>
                    <a:gd name="connsiteY6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2202 w 10000"/>
                    <a:gd name="connsiteY40" fmla="*/ 2846 h 10000"/>
                    <a:gd name="connsiteX41" fmla="*/ 2221 w 10000"/>
                    <a:gd name="connsiteY41" fmla="*/ 1588 h 10000"/>
                    <a:gd name="connsiteX42" fmla="*/ 2146 w 10000"/>
                    <a:gd name="connsiteY42" fmla="*/ 1704 h 10000"/>
                    <a:gd name="connsiteX43" fmla="*/ 2046 w 10000"/>
                    <a:gd name="connsiteY43" fmla="*/ 1936 h 10000"/>
                    <a:gd name="connsiteX44" fmla="*/ 1924 w 10000"/>
                    <a:gd name="connsiteY44" fmla="*/ 2202 h 10000"/>
                    <a:gd name="connsiteX45" fmla="*/ 1848 w 10000"/>
                    <a:gd name="connsiteY45" fmla="*/ 2517 h 10000"/>
                    <a:gd name="connsiteX46" fmla="*/ 1790 w 10000"/>
                    <a:gd name="connsiteY46" fmla="*/ 2850 h 10000"/>
                    <a:gd name="connsiteX47" fmla="*/ 1 w 10000"/>
                    <a:gd name="connsiteY47" fmla="*/ 2849 h 10000"/>
                    <a:gd name="connsiteX48" fmla="*/ 34 w 10000"/>
                    <a:gd name="connsiteY48" fmla="*/ 2533 h 10000"/>
                    <a:gd name="connsiteX49" fmla="*/ 109 w 10000"/>
                    <a:gd name="connsiteY49" fmla="*/ 2198 h 10000"/>
                    <a:gd name="connsiteX50" fmla="*/ 207 w 10000"/>
                    <a:gd name="connsiteY50" fmla="*/ 1890 h 10000"/>
                    <a:gd name="connsiteX51" fmla="*/ 339 w 10000"/>
                    <a:gd name="connsiteY51" fmla="*/ 1621 h 10000"/>
                    <a:gd name="connsiteX52" fmla="*/ 464 w 10000"/>
                    <a:gd name="connsiteY52" fmla="*/ 1379 h 10000"/>
                    <a:gd name="connsiteX53" fmla="*/ 612 w 10000"/>
                    <a:gd name="connsiteY53" fmla="*/ 1151 h 10000"/>
                    <a:gd name="connsiteX54" fmla="*/ 792 w 10000"/>
                    <a:gd name="connsiteY54" fmla="*/ 958 h 10000"/>
                    <a:gd name="connsiteX55" fmla="*/ 967 w 10000"/>
                    <a:gd name="connsiteY55" fmla="*/ 789 h 10000"/>
                    <a:gd name="connsiteX56" fmla="*/ 1146 w 10000"/>
                    <a:gd name="connsiteY56" fmla="*/ 620 h 10000"/>
                    <a:gd name="connsiteX57" fmla="*/ 1351 w 10000"/>
                    <a:gd name="connsiteY57" fmla="*/ 484 h 10000"/>
                    <a:gd name="connsiteX58" fmla="*/ 1762 w 10000"/>
                    <a:gd name="connsiteY58" fmla="*/ 265 h 10000"/>
                    <a:gd name="connsiteX59" fmla="*/ 2178 w 10000"/>
                    <a:gd name="connsiteY59" fmla="*/ 126 h 10000"/>
                    <a:gd name="connsiteX60" fmla="*/ 2357 w 10000"/>
                    <a:gd name="connsiteY60" fmla="*/ 86 h 10000"/>
                    <a:gd name="connsiteX61" fmla="*/ 2512 w 10000"/>
                    <a:gd name="connsiteY61" fmla="*/ 60 h 10000"/>
                    <a:gd name="connsiteX62" fmla="*/ 2936 w 10000"/>
                    <a:gd name="connsiteY6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2202 w 10000"/>
                    <a:gd name="connsiteY39" fmla="*/ 2846 h 10000"/>
                    <a:gd name="connsiteX40" fmla="*/ 2221 w 10000"/>
                    <a:gd name="connsiteY40" fmla="*/ 1588 h 10000"/>
                    <a:gd name="connsiteX41" fmla="*/ 2146 w 10000"/>
                    <a:gd name="connsiteY41" fmla="*/ 1704 h 10000"/>
                    <a:gd name="connsiteX42" fmla="*/ 2046 w 10000"/>
                    <a:gd name="connsiteY42" fmla="*/ 1936 h 10000"/>
                    <a:gd name="connsiteX43" fmla="*/ 1924 w 10000"/>
                    <a:gd name="connsiteY43" fmla="*/ 2202 h 10000"/>
                    <a:gd name="connsiteX44" fmla="*/ 1848 w 10000"/>
                    <a:gd name="connsiteY44" fmla="*/ 2517 h 10000"/>
                    <a:gd name="connsiteX45" fmla="*/ 1790 w 10000"/>
                    <a:gd name="connsiteY45" fmla="*/ 2850 h 10000"/>
                    <a:gd name="connsiteX46" fmla="*/ 1 w 10000"/>
                    <a:gd name="connsiteY46" fmla="*/ 2849 h 10000"/>
                    <a:gd name="connsiteX47" fmla="*/ 34 w 10000"/>
                    <a:gd name="connsiteY47" fmla="*/ 2533 h 10000"/>
                    <a:gd name="connsiteX48" fmla="*/ 109 w 10000"/>
                    <a:gd name="connsiteY48" fmla="*/ 2198 h 10000"/>
                    <a:gd name="connsiteX49" fmla="*/ 207 w 10000"/>
                    <a:gd name="connsiteY49" fmla="*/ 1890 h 10000"/>
                    <a:gd name="connsiteX50" fmla="*/ 339 w 10000"/>
                    <a:gd name="connsiteY50" fmla="*/ 1621 h 10000"/>
                    <a:gd name="connsiteX51" fmla="*/ 464 w 10000"/>
                    <a:gd name="connsiteY51" fmla="*/ 1379 h 10000"/>
                    <a:gd name="connsiteX52" fmla="*/ 612 w 10000"/>
                    <a:gd name="connsiteY52" fmla="*/ 1151 h 10000"/>
                    <a:gd name="connsiteX53" fmla="*/ 792 w 10000"/>
                    <a:gd name="connsiteY53" fmla="*/ 958 h 10000"/>
                    <a:gd name="connsiteX54" fmla="*/ 967 w 10000"/>
                    <a:gd name="connsiteY54" fmla="*/ 789 h 10000"/>
                    <a:gd name="connsiteX55" fmla="*/ 1146 w 10000"/>
                    <a:gd name="connsiteY55" fmla="*/ 620 h 10000"/>
                    <a:gd name="connsiteX56" fmla="*/ 1351 w 10000"/>
                    <a:gd name="connsiteY56" fmla="*/ 484 h 10000"/>
                    <a:gd name="connsiteX57" fmla="*/ 1762 w 10000"/>
                    <a:gd name="connsiteY57" fmla="*/ 265 h 10000"/>
                    <a:gd name="connsiteX58" fmla="*/ 2178 w 10000"/>
                    <a:gd name="connsiteY58" fmla="*/ 126 h 10000"/>
                    <a:gd name="connsiteX59" fmla="*/ 2357 w 10000"/>
                    <a:gd name="connsiteY59" fmla="*/ 86 h 10000"/>
                    <a:gd name="connsiteX60" fmla="*/ 2512 w 10000"/>
                    <a:gd name="connsiteY60" fmla="*/ 60 h 10000"/>
                    <a:gd name="connsiteX61" fmla="*/ 2936 w 10000"/>
                    <a:gd name="connsiteY6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2202 w 10000"/>
                    <a:gd name="connsiteY38" fmla="*/ 2846 h 10000"/>
                    <a:gd name="connsiteX39" fmla="*/ 2221 w 10000"/>
                    <a:gd name="connsiteY39" fmla="*/ 1588 h 10000"/>
                    <a:gd name="connsiteX40" fmla="*/ 2146 w 10000"/>
                    <a:gd name="connsiteY40" fmla="*/ 1704 h 10000"/>
                    <a:gd name="connsiteX41" fmla="*/ 2046 w 10000"/>
                    <a:gd name="connsiteY41" fmla="*/ 1936 h 10000"/>
                    <a:gd name="connsiteX42" fmla="*/ 1924 w 10000"/>
                    <a:gd name="connsiteY42" fmla="*/ 2202 h 10000"/>
                    <a:gd name="connsiteX43" fmla="*/ 1848 w 10000"/>
                    <a:gd name="connsiteY43" fmla="*/ 2517 h 10000"/>
                    <a:gd name="connsiteX44" fmla="*/ 1790 w 10000"/>
                    <a:gd name="connsiteY44" fmla="*/ 2850 h 10000"/>
                    <a:gd name="connsiteX45" fmla="*/ 1 w 10000"/>
                    <a:gd name="connsiteY45" fmla="*/ 2849 h 10000"/>
                    <a:gd name="connsiteX46" fmla="*/ 34 w 10000"/>
                    <a:gd name="connsiteY46" fmla="*/ 2533 h 10000"/>
                    <a:gd name="connsiteX47" fmla="*/ 109 w 10000"/>
                    <a:gd name="connsiteY47" fmla="*/ 2198 h 10000"/>
                    <a:gd name="connsiteX48" fmla="*/ 207 w 10000"/>
                    <a:gd name="connsiteY48" fmla="*/ 1890 h 10000"/>
                    <a:gd name="connsiteX49" fmla="*/ 339 w 10000"/>
                    <a:gd name="connsiteY49" fmla="*/ 1621 h 10000"/>
                    <a:gd name="connsiteX50" fmla="*/ 464 w 10000"/>
                    <a:gd name="connsiteY50" fmla="*/ 1379 h 10000"/>
                    <a:gd name="connsiteX51" fmla="*/ 612 w 10000"/>
                    <a:gd name="connsiteY51" fmla="*/ 1151 h 10000"/>
                    <a:gd name="connsiteX52" fmla="*/ 792 w 10000"/>
                    <a:gd name="connsiteY52" fmla="*/ 958 h 10000"/>
                    <a:gd name="connsiteX53" fmla="*/ 967 w 10000"/>
                    <a:gd name="connsiteY53" fmla="*/ 789 h 10000"/>
                    <a:gd name="connsiteX54" fmla="*/ 1146 w 10000"/>
                    <a:gd name="connsiteY54" fmla="*/ 620 h 10000"/>
                    <a:gd name="connsiteX55" fmla="*/ 1351 w 10000"/>
                    <a:gd name="connsiteY55" fmla="*/ 484 h 10000"/>
                    <a:gd name="connsiteX56" fmla="*/ 1762 w 10000"/>
                    <a:gd name="connsiteY56" fmla="*/ 265 h 10000"/>
                    <a:gd name="connsiteX57" fmla="*/ 2178 w 10000"/>
                    <a:gd name="connsiteY57" fmla="*/ 126 h 10000"/>
                    <a:gd name="connsiteX58" fmla="*/ 2357 w 10000"/>
                    <a:gd name="connsiteY58" fmla="*/ 86 h 10000"/>
                    <a:gd name="connsiteX59" fmla="*/ 2512 w 10000"/>
                    <a:gd name="connsiteY59" fmla="*/ 60 h 10000"/>
                    <a:gd name="connsiteX60" fmla="*/ 2936 w 10000"/>
                    <a:gd name="connsiteY6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2202 w 10000"/>
                    <a:gd name="connsiteY37" fmla="*/ 2846 h 10000"/>
                    <a:gd name="connsiteX38" fmla="*/ 2221 w 10000"/>
                    <a:gd name="connsiteY38" fmla="*/ 1588 h 10000"/>
                    <a:gd name="connsiteX39" fmla="*/ 2146 w 10000"/>
                    <a:gd name="connsiteY39" fmla="*/ 1704 h 10000"/>
                    <a:gd name="connsiteX40" fmla="*/ 2046 w 10000"/>
                    <a:gd name="connsiteY40" fmla="*/ 1936 h 10000"/>
                    <a:gd name="connsiteX41" fmla="*/ 1924 w 10000"/>
                    <a:gd name="connsiteY41" fmla="*/ 2202 h 10000"/>
                    <a:gd name="connsiteX42" fmla="*/ 1848 w 10000"/>
                    <a:gd name="connsiteY42" fmla="*/ 2517 h 10000"/>
                    <a:gd name="connsiteX43" fmla="*/ 1790 w 10000"/>
                    <a:gd name="connsiteY43" fmla="*/ 2850 h 10000"/>
                    <a:gd name="connsiteX44" fmla="*/ 1 w 10000"/>
                    <a:gd name="connsiteY44" fmla="*/ 2849 h 10000"/>
                    <a:gd name="connsiteX45" fmla="*/ 34 w 10000"/>
                    <a:gd name="connsiteY45" fmla="*/ 2533 h 10000"/>
                    <a:gd name="connsiteX46" fmla="*/ 109 w 10000"/>
                    <a:gd name="connsiteY46" fmla="*/ 2198 h 10000"/>
                    <a:gd name="connsiteX47" fmla="*/ 207 w 10000"/>
                    <a:gd name="connsiteY47" fmla="*/ 1890 h 10000"/>
                    <a:gd name="connsiteX48" fmla="*/ 339 w 10000"/>
                    <a:gd name="connsiteY48" fmla="*/ 1621 h 10000"/>
                    <a:gd name="connsiteX49" fmla="*/ 464 w 10000"/>
                    <a:gd name="connsiteY49" fmla="*/ 1379 h 10000"/>
                    <a:gd name="connsiteX50" fmla="*/ 612 w 10000"/>
                    <a:gd name="connsiteY50" fmla="*/ 1151 h 10000"/>
                    <a:gd name="connsiteX51" fmla="*/ 792 w 10000"/>
                    <a:gd name="connsiteY51" fmla="*/ 958 h 10000"/>
                    <a:gd name="connsiteX52" fmla="*/ 967 w 10000"/>
                    <a:gd name="connsiteY52" fmla="*/ 789 h 10000"/>
                    <a:gd name="connsiteX53" fmla="*/ 1146 w 10000"/>
                    <a:gd name="connsiteY53" fmla="*/ 620 h 10000"/>
                    <a:gd name="connsiteX54" fmla="*/ 1351 w 10000"/>
                    <a:gd name="connsiteY54" fmla="*/ 484 h 10000"/>
                    <a:gd name="connsiteX55" fmla="*/ 1762 w 10000"/>
                    <a:gd name="connsiteY55" fmla="*/ 265 h 10000"/>
                    <a:gd name="connsiteX56" fmla="*/ 2178 w 10000"/>
                    <a:gd name="connsiteY56" fmla="*/ 126 h 10000"/>
                    <a:gd name="connsiteX57" fmla="*/ 2357 w 10000"/>
                    <a:gd name="connsiteY57" fmla="*/ 86 h 10000"/>
                    <a:gd name="connsiteX58" fmla="*/ 2512 w 10000"/>
                    <a:gd name="connsiteY58" fmla="*/ 60 h 10000"/>
                    <a:gd name="connsiteX59" fmla="*/ 2936 w 10000"/>
                    <a:gd name="connsiteY5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2202 w 10000"/>
                    <a:gd name="connsiteY36" fmla="*/ 2846 h 10000"/>
                    <a:gd name="connsiteX37" fmla="*/ 2221 w 10000"/>
                    <a:gd name="connsiteY37" fmla="*/ 1588 h 10000"/>
                    <a:gd name="connsiteX38" fmla="*/ 2146 w 10000"/>
                    <a:gd name="connsiteY38" fmla="*/ 1704 h 10000"/>
                    <a:gd name="connsiteX39" fmla="*/ 2046 w 10000"/>
                    <a:gd name="connsiteY39" fmla="*/ 1936 h 10000"/>
                    <a:gd name="connsiteX40" fmla="*/ 1924 w 10000"/>
                    <a:gd name="connsiteY40" fmla="*/ 2202 h 10000"/>
                    <a:gd name="connsiteX41" fmla="*/ 1848 w 10000"/>
                    <a:gd name="connsiteY41" fmla="*/ 2517 h 10000"/>
                    <a:gd name="connsiteX42" fmla="*/ 1790 w 10000"/>
                    <a:gd name="connsiteY42" fmla="*/ 2850 h 10000"/>
                    <a:gd name="connsiteX43" fmla="*/ 1 w 10000"/>
                    <a:gd name="connsiteY43" fmla="*/ 2849 h 10000"/>
                    <a:gd name="connsiteX44" fmla="*/ 34 w 10000"/>
                    <a:gd name="connsiteY44" fmla="*/ 2533 h 10000"/>
                    <a:gd name="connsiteX45" fmla="*/ 109 w 10000"/>
                    <a:gd name="connsiteY45" fmla="*/ 2198 h 10000"/>
                    <a:gd name="connsiteX46" fmla="*/ 207 w 10000"/>
                    <a:gd name="connsiteY46" fmla="*/ 1890 h 10000"/>
                    <a:gd name="connsiteX47" fmla="*/ 339 w 10000"/>
                    <a:gd name="connsiteY47" fmla="*/ 1621 h 10000"/>
                    <a:gd name="connsiteX48" fmla="*/ 464 w 10000"/>
                    <a:gd name="connsiteY48" fmla="*/ 1379 h 10000"/>
                    <a:gd name="connsiteX49" fmla="*/ 612 w 10000"/>
                    <a:gd name="connsiteY49" fmla="*/ 1151 h 10000"/>
                    <a:gd name="connsiteX50" fmla="*/ 792 w 10000"/>
                    <a:gd name="connsiteY50" fmla="*/ 958 h 10000"/>
                    <a:gd name="connsiteX51" fmla="*/ 967 w 10000"/>
                    <a:gd name="connsiteY51" fmla="*/ 789 h 10000"/>
                    <a:gd name="connsiteX52" fmla="*/ 1146 w 10000"/>
                    <a:gd name="connsiteY52" fmla="*/ 620 h 10000"/>
                    <a:gd name="connsiteX53" fmla="*/ 1351 w 10000"/>
                    <a:gd name="connsiteY53" fmla="*/ 484 h 10000"/>
                    <a:gd name="connsiteX54" fmla="*/ 1762 w 10000"/>
                    <a:gd name="connsiteY54" fmla="*/ 265 h 10000"/>
                    <a:gd name="connsiteX55" fmla="*/ 2178 w 10000"/>
                    <a:gd name="connsiteY55" fmla="*/ 126 h 10000"/>
                    <a:gd name="connsiteX56" fmla="*/ 2357 w 10000"/>
                    <a:gd name="connsiteY56" fmla="*/ 86 h 10000"/>
                    <a:gd name="connsiteX57" fmla="*/ 2512 w 10000"/>
                    <a:gd name="connsiteY57" fmla="*/ 60 h 10000"/>
                    <a:gd name="connsiteX58" fmla="*/ 2936 w 10000"/>
                    <a:gd name="connsiteY5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2202 w 10000"/>
                    <a:gd name="connsiteY35" fmla="*/ 2846 h 10000"/>
                    <a:gd name="connsiteX36" fmla="*/ 2221 w 10000"/>
                    <a:gd name="connsiteY36" fmla="*/ 1588 h 10000"/>
                    <a:gd name="connsiteX37" fmla="*/ 2146 w 10000"/>
                    <a:gd name="connsiteY37" fmla="*/ 1704 h 10000"/>
                    <a:gd name="connsiteX38" fmla="*/ 2046 w 10000"/>
                    <a:gd name="connsiteY38" fmla="*/ 1936 h 10000"/>
                    <a:gd name="connsiteX39" fmla="*/ 1924 w 10000"/>
                    <a:gd name="connsiteY39" fmla="*/ 2202 h 10000"/>
                    <a:gd name="connsiteX40" fmla="*/ 1848 w 10000"/>
                    <a:gd name="connsiteY40" fmla="*/ 2517 h 10000"/>
                    <a:gd name="connsiteX41" fmla="*/ 1790 w 10000"/>
                    <a:gd name="connsiteY41" fmla="*/ 2850 h 10000"/>
                    <a:gd name="connsiteX42" fmla="*/ 1 w 10000"/>
                    <a:gd name="connsiteY42" fmla="*/ 2849 h 10000"/>
                    <a:gd name="connsiteX43" fmla="*/ 34 w 10000"/>
                    <a:gd name="connsiteY43" fmla="*/ 2533 h 10000"/>
                    <a:gd name="connsiteX44" fmla="*/ 109 w 10000"/>
                    <a:gd name="connsiteY44" fmla="*/ 2198 h 10000"/>
                    <a:gd name="connsiteX45" fmla="*/ 207 w 10000"/>
                    <a:gd name="connsiteY45" fmla="*/ 1890 h 10000"/>
                    <a:gd name="connsiteX46" fmla="*/ 339 w 10000"/>
                    <a:gd name="connsiteY46" fmla="*/ 1621 h 10000"/>
                    <a:gd name="connsiteX47" fmla="*/ 464 w 10000"/>
                    <a:gd name="connsiteY47" fmla="*/ 1379 h 10000"/>
                    <a:gd name="connsiteX48" fmla="*/ 612 w 10000"/>
                    <a:gd name="connsiteY48" fmla="*/ 1151 h 10000"/>
                    <a:gd name="connsiteX49" fmla="*/ 792 w 10000"/>
                    <a:gd name="connsiteY49" fmla="*/ 958 h 10000"/>
                    <a:gd name="connsiteX50" fmla="*/ 967 w 10000"/>
                    <a:gd name="connsiteY50" fmla="*/ 789 h 10000"/>
                    <a:gd name="connsiteX51" fmla="*/ 1146 w 10000"/>
                    <a:gd name="connsiteY51" fmla="*/ 620 h 10000"/>
                    <a:gd name="connsiteX52" fmla="*/ 1351 w 10000"/>
                    <a:gd name="connsiteY52" fmla="*/ 484 h 10000"/>
                    <a:gd name="connsiteX53" fmla="*/ 1762 w 10000"/>
                    <a:gd name="connsiteY53" fmla="*/ 265 h 10000"/>
                    <a:gd name="connsiteX54" fmla="*/ 2178 w 10000"/>
                    <a:gd name="connsiteY54" fmla="*/ 126 h 10000"/>
                    <a:gd name="connsiteX55" fmla="*/ 2357 w 10000"/>
                    <a:gd name="connsiteY55" fmla="*/ 86 h 10000"/>
                    <a:gd name="connsiteX56" fmla="*/ 2512 w 10000"/>
                    <a:gd name="connsiteY56" fmla="*/ 60 h 10000"/>
                    <a:gd name="connsiteX57" fmla="*/ 2936 w 10000"/>
                    <a:gd name="connsiteY5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2202 w 10000"/>
                    <a:gd name="connsiteY34" fmla="*/ 2846 h 10000"/>
                    <a:gd name="connsiteX35" fmla="*/ 2221 w 10000"/>
                    <a:gd name="connsiteY35" fmla="*/ 1588 h 10000"/>
                    <a:gd name="connsiteX36" fmla="*/ 2146 w 10000"/>
                    <a:gd name="connsiteY36" fmla="*/ 1704 h 10000"/>
                    <a:gd name="connsiteX37" fmla="*/ 2046 w 10000"/>
                    <a:gd name="connsiteY37" fmla="*/ 1936 h 10000"/>
                    <a:gd name="connsiteX38" fmla="*/ 1924 w 10000"/>
                    <a:gd name="connsiteY38" fmla="*/ 2202 h 10000"/>
                    <a:gd name="connsiteX39" fmla="*/ 1848 w 10000"/>
                    <a:gd name="connsiteY39" fmla="*/ 2517 h 10000"/>
                    <a:gd name="connsiteX40" fmla="*/ 1790 w 10000"/>
                    <a:gd name="connsiteY40" fmla="*/ 2850 h 10000"/>
                    <a:gd name="connsiteX41" fmla="*/ 1 w 10000"/>
                    <a:gd name="connsiteY41" fmla="*/ 2849 h 10000"/>
                    <a:gd name="connsiteX42" fmla="*/ 34 w 10000"/>
                    <a:gd name="connsiteY42" fmla="*/ 2533 h 10000"/>
                    <a:gd name="connsiteX43" fmla="*/ 109 w 10000"/>
                    <a:gd name="connsiteY43" fmla="*/ 2198 h 10000"/>
                    <a:gd name="connsiteX44" fmla="*/ 207 w 10000"/>
                    <a:gd name="connsiteY44" fmla="*/ 1890 h 10000"/>
                    <a:gd name="connsiteX45" fmla="*/ 339 w 10000"/>
                    <a:gd name="connsiteY45" fmla="*/ 1621 h 10000"/>
                    <a:gd name="connsiteX46" fmla="*/ 464 w 10000"/>
                    <a:gd name="connsiteY46" fmla="*/ 1379 h 10000"/>
                    <a:gd name="connsiteX47" fmla="*/ 612 w 10000"/>
                    <a:gd name="connsiteY47" fmla="*/ 1151 h 10000"/>
                    <a:gd name="connsiteX48" fmla="*/ 792 w 10000"/>
                    <a:gd name="connsiteY48" fmla="*/ 958 h 10000"/>
                    <a:gd name="connsiteX49" fmla="*/ 967 w 10000"/>
                    <a:gd name="connsiteY49" fmla="*/ 789 h 10000"/>
                    <a:gd name="connsiteX50" fmla="*/ 1146 w 10000"/>
                    <a:gd name="connsiteY50" fmla="*/ 620 h 10000"/>
                    <a:gd name="connsiteX51" fmla="*/ 1351 w 10000"/>
                    <a:gd name="connsiteY51" fmla="*/ 484 h 10000"/>
                    <a:gd name="connsiteX52" fmla="*/ 1762 w 10000"/>
                    <a:gd name="connsiteY52" fmla="*/ 265 h 10000"/>
                    <a:gd name="connsiteX53" fmla="*/ 2178 w 10000"/>
                    <a:gd name="connsiteY53" fmla="*/ 126 h 10000"/>
                    <a:gd name="connsiteX54" fmla="*/ 2357 w 10000"/>
                    <a:gd name="connsiteY54" fmla="*/ 86 h 10000"/>
                    <a:gd name="connsiteX55" fmla="*/ 2512 w 10000"/>
                    <a:gd name="connsiteY55" fmla="*/ 60 h 10000"/>
                    <a:gd name="connsiteX56" fmla="*/ 2936 w 10000"/>
                    <a:gd name="connsiteY56" fmla="*/ 0 h 10000"/>
                    <a:gd name="connsiteX0" fmla="*/ 2936 w 10000"/>
                    <a:gd name="connsiteY0" fmla="*/ 0 h 9987"/>
                    <a:gd name="connsiteX1" fmla="*/ 7056 w 10000"/>
                    <a:gd name="connsiteY1" fmla="*/ 0 h 9987"/>
                    <a:gd name="connsiteX2" fmla="*/ 7184 w 10000"/>
                    <a:gd name="connsiteY2" fmla="*/ 17 h 9987"/>
                    <a:gd name="connsiteX3" fmla="*/ 7472 w 10000"/>
                    <a:gd name="connsiteY3" fmla="*/ 56 h 9987"/>
                    <a:gd name="connsiteX4" fmla="*/ 7652 w 10000"/>
                    <a:gd name="connsiteY4" fmla="*/ 86 h 9987"/>
                    <a:gd name="connsiteX5" fmla="*/ 7813 w 10000"/>
                    <a:gd name="connsiteY5" fmla="*/ 126 h 9987"/>
                    <a:gd name="connsiteX6" fmla="*/ 8099 w 10000"/>
                    <a:gd name="connsiteY6" fmla="*/ 212 h 9987"/>
                    <a:gd name="connsiteX7" fmla="*/ 8378 w 10000"/>
                    <a:gd name="connsiteY7" fmla="*/ 332 h 9987"/>
                    <a:gd name="connsiteX8" fmla="*/ 8671 w 10000"/>
                    <a:gd name="connsiteY8" fmla="*/ 484 h 9987"/>
                    <a:gd name="connsiteX9" fmla="*/ 8913 w 10000"/>
                    <a:gd name="connsiteY9" fmla="*/ 676 h 9987"/>
                    <a:gd name="connsiteX10" fmla="*/ 9174 w 10000"/>
                    <a:gd name="connsiteY10" fmla="*/ 892 h 9987"/>
                    <a:gd name="connsiteX11" fmla="*/ 9372 w 10000"/>
                    <a:gd name="connsiteY11" fmla="*/ 1151 h 9987"/>
                    <a:gd name="connsiteX12" fmla="*/ 9578 w 10000"/>
                    <a:gd name="connsiteY12" fmla="*/ 1459 h 9987"/>
                    <a:gd name="connsiteX13" fmla="*/ 9751 w 10000"/>
                    <a:gd name="connsiteY13" fmla="*/ 1797 h 9987"/>
                    <a:gd name="connsiteX14" fmla="*/ 9876 w 10000"/>
                    <a:gd name="connsiteY14" fmla="*/ 2198 h 9987"/>
                    <a:gd name="connsiteX15" fmla="*/ 9981 w 10000"/>
                    <a:gd name="connsiteY15" fmla="*/ 2649 h 9987"/>
                    <a:gd name="connsiteX16" fmla="*/ 10000 w 10000"/>
                    <a:gd name="connsiteY16" fmla="*/ 2838 h 9987"/>
                    <a:gd name="connsiteX17" fmla="*/ 8227 w 10000"/>
                    <a:gd name="connsiteY17" fmla="*/ 2839 h 9987"/>
                    <a:gd name="connsiteX18" fmla="*/ 8192 w 10000"/>
                    <a:gd name="connsiteY18" fmla="*/ 2689 h 9987"/>
                    <a:gd name="connsiteX19" fmla="*/ 8142 w 10000"/>
                    <a:gd name="connsiteY19" fmla="*/ 2414 h 9987"/>
                    <a:gd name="connsiteX20" fmla="*/ 8068 w 10000"/>
                    <a:gd name="connsiteY20" fmla="*/ 2162 h 9987"/>
                    <a:gd name="connsiteX21" fmla="*/ 7969 w 10000"/>
                    <a:gd name="connsiteY21" fmla="*/ 1940 h 9987"/>
                    <a:gd name="connsiteX22" fmla="*/ 7876 w 10000"/>
                    <a:gd name="connsiteY22" fmla="*/ 1757 h 9987"/>
                    <a:gd name="connsiteX23" fmla="*/ 7794 w 10000"/>
                    <a:gd name="connsiteY23" fmla="*/ 1621 h 9987"/>
                    <a:gd name="connsiteX24" fmla="*/ 7772 w 10000"/>
                    <a:gd name="connsiteY24" fmla="*/ 2863 h 9987"/>
                    <a:gd name="connsiteX25" fmla="*/ 7794 w 10000"/>
                    <a:gd name="connsiteY25" fmla="*/ 9297 h 9987"/>
                    <a:gd name="connsiteX26" fmla="*/ 7763 w 10000"/>
                    <a:gd name="connsiteY26" fmla="*/ 9443 h 9987"/>
                    <a:gd name="connsiteX27" fmla="*/ 7682 w 10000"/>
                    <a:gd name="connsiteY27" fmla="*/ 9569 h 9987"/>
                    <a:gd name="connsiteX28" fmla="*/ 7553 w 10000"/>
                    <a:gd name="connsiteY28" fmla="*/ 9698 h 9987"/>
                    <a:gd name="connsiteX29" fmla="*/ 7391 w 10000"/>
                    <a:gd name="connsiteY29" fmla="*/ 9801 h 9987"/>
                    <a:gd name="connsiteX30" fmla="*/ 7204 w 10000"/>
                    <a:gd name="connsiteY30" fmla="*/ 9881 h 9987"/>
                    <a:gd name="connsiteX31" fmla="*/ 6980 w 10000"/>
                    <a:gd name="connsiteY31" fmla="*/ 9957 h 9987"/>
                    <a:gd name="connsiteX32" fmla="*/ 6721 w 10000"/>
                    <a:gd name="connsiteY32" fmla="*/ 9987 h 9987"/>
                    <a:gd name="connsiteX33" fmla="*/ 2202 w 10000"/>
                    <a:gd name="connsiteY33" fmla="*/ 2846 h 9987"/>
                    <a:gd name="connsiteX34" fmla="*/ 2221 w 10000"/>
                    <a:gd name="connsiteY34" fmla="*/ 1588 h 9987"/>
                    <a:gd name="connsiteX35" fmla="*/ 2146 w 10000"/>
                    <a:gd name="connsiteY35" fmla="*/ 1704 h 9987"/>
                    <a:gd name="connsiteX36" fmla="*/ 2046 w 10000"/>
                    <a:gd name="connsiteY36" fmla="*/ 1936 h 9987"/>
                    <a:gd name="connsiteX37" fmla="*/ 1924 w 10000"/>
                    <a:gd name="connsiteY37" fmla="*/ 2202 h 9987"/>
                    <a:gd name="connsiteX38" fmla="*/ 1848 w 10000"/>
                    <a:gd name="connsiteY38" fmla="*/ 2517 h 9987"/>
                    <a:gd name="connsiteX39" fmla="*/ 1790 w 10000"/>
                    <a:gd name="connsiteY39" fmla="*/ 2850 h 9987"/>
                    <a:gd name="connsiteX40" fmla="*/ 1 w 10000"/>
                    <a:gd name="connsiteY40" fmla="*/ 2849 h 9987"/>
                    <a:gd name="connsiteX41" fmla="*/ 34 w 10000"/>
                    <a:gd name="connsiteY41" fmla="*/ 2533 h 9987"/>
                    <a:gd name="connsiteX42" fmla="*/ 109 w 10000"/>
                    <a:gd name="connsiteY42" fmla="*/ 2198 h 9987"/>
                    <a:gd name="connsiteX43" fmla="*/ 207 w 10000"/>
                    <a:gd name="connsiteY43" fmla="*/ 1890 h 9987"/>
                    <a:gd name="connsiteX44" fmla="*/ 339 w 10000"/>
                    <a:gd name="connsiteY44" fmla="*/ 1621 h 9987"/>
                    <a:gd name="connsiteX45" fmla="*/ 464 w 10000"/>
                    <a:gd name="connsiteY45" fmla="*/ 1379 h 9987"/>
                    <a:gd name="connsiteX46" fmla="*/ 612 w 10000"/>
                    <a:gd name="connsiteY46" fmla="*/ 1151 h 9987"/>
                    <a:gd name="connsiteX47" fmla="*/ 792 w 10000"/>
                    <a:gd name="connsiteY47" fmla="*/ 958 h 9987"/>
                    <a:gd name="connsiteX48" fmla="*/ 967 w 10000"/>
                    <a:gd name="connsiteY48" fmla="*/ 789 h 9987"/>
                    <a:gd name="connsiteX49" fmla="*/ 1146 w 10000"/>
                    <a:gd name="connsiteY49" fmla="*/ 620 h 9987"/>
                    <a:gd name="connsiteX50" fmla="*/ 1351 w 10000"/>
                    <a:gd name="connsiteY50" fmla="*/ 484 h 9987"/>
                    <a:gd name="connsiteX51" fmla="*/ 1762 w 10000"/>
                    <a:gd name="connsiteY51" fmla="*/ 265 h 9987"/>
                    <a:gd name="connsiteX52" fmla="*/ 2178 w 10000"/>
                    <a:gd name="connsiteY52" fmla="*/ 126 h 9987"/>
                    <a:gd name="connsiteX53" fmla="*/ 2357 w 10000"/>
                    <a:gd name="connsiteY53" fmla="*/ 86 h 9987"/>
                    <a:gd name="connsiteX54" fmla="*/ 2512 w 10000"/>
                    <a:gd name="connsiteY54" fmla="*/ 60 h 9987"/>
                    <a:gd name="connsiteX55" fmla="*/ 2936 w 10000"/>
                    <a:gd name="connsiteY55" fmla="*/ 0 h 9987"/>
                    <a:gd name="connsiteX0" fmla="*/ 2936 w 10000"/>
                    <a:gd name="connsiteY0" fmla="*/ 0 h 9970"/>
                    <a:gd name="connsiteX1" fmla="*/ 7056 w 10000"/>
                    <a:gd name="connsiteY1" fmla="*/ 0 h 9970"/>
                    <a:gd name="connsiteX2" fmla="*/ 7184 w 10000"/>
                    <a:gd name="connsiteY2" fmla="*/ 17 h 9970"/>
                    <a:gd name="connsiteX3" fmla="*/ 7472 w 10000"/>
                    <a:gd name="connsiteY3" fmla="*/ 56 h 9970"/>
                    <a:gd name="connsiteX4" fmla="*/ 7652 w 10000"/>
                    <a:gd name="connsiteY4" fmla="*/ 86 h 9970"/>
                    <a:gd name="connsiteX5" fmla="*/ 7813 w 10000"/>
                    <a:gd name="connsiteY5" fmla="*/ 126 h 9970"/>
                    <a:gd name="connsiteX6" fmla="*/ 8099 w 10000"/>
                    <a:gd name="connsiteY6" fmla="*/ 212 h 9970"/>
                    <a:gd name="connsiteX7" fmla="*/ 8378 w 10000"/>
                    <a:gd name="connsiteY7" fmla="*/ 332 h 9970"/>
                    <a:gd name="connsiteX8" fmla="*/ 8671 w 10000"/>
                    <a:gd name="connsiteY8" fmla="*/ 485 h 9970"/>
                    <a:gd name="connsiteX9" fmla="*/ 8913 w 10000"/>
                    <a:gd name="connsiteY9" fmla="*/ 677 h 9970"/>
                    <a:gd name="connsiteX10" fmla="*/ 9174 w 10000"/>
                    <a:gd name="connsiteY10" fmla="*/ 893 h 9970"/>
                    <a:gd name="connsiteX11" fmla="*/ 9372 w 10000"/>
                    <a:gd name="connsiteY11" fmla="*/ 1152 h 9970"/>
                    <a:gd name="connsiteX12" fmla="*/ 9578 w 10000"/>
                    <a:gd name="connsiteY12" fmla="*/ 1461 h 9970"/>
                    <a:gd name="connsiteX13" fmla="*/ 9751 w 10000"/>
                    <a:gd name="connsiteY13" fmla="*/ 1799 h 9970"/>
                    <a:gd name="connsiteX14" fmla="*/ 9876 w 10000"/>
                    <a:gd name="connsiteY14" fmla="*/ 2201 h 9970"/>
                    <a:gd name="connsiteX15" fmla="*/ 9981 w 10000"/>
                    <a:gd name="connsiteY15" fmla="*/ 2652 h 9970"/>
                    <a:gd name="connsiteX16" fmla="*/ 10000 w 10000"/>
                    <a:gd name="connsiteY16" fmla="*/ 2842 h 9970"/>
                    <a:gd name="connsiteX17" fmla="*/ 8227 w 10000"/>
                    <a:gd name="connsiteY17" fmla="*/ 2843 h 9970"/>
                    <a:gd name="connsiteX18" fmla="*/ 8192 w 10000"/>
                    <a:gd name="connsiteY18" fmla="*/ 2693 h 9970"/>
                    <a:gd name="connsiteX19" fmla="*/ 8142 w 10000"/>
                    <a:gd name="connsiteY19" fmla="*/ 2417 h 9970"/>
                    <a:gd name="connsiteX20" fmla="*/ 8068 w 10000"/>
                    <a:gd name="connsiteY20" fmla="*/ 2165 h 9970"/>
                    <a:gd name="connsiteX21" fmla="*/ 7969 w 10000"/>
                    <a:gd name="connsiteY21" fmla="*/ 1943 h 9970"/>
                    <a:gd name="connsiteX22" fmla="*/ 7876 w 10000"/>
                    <a:gd name="connsiteY22" fmla="*/ 1759 h 9970"/>
                    <a:gd name="connsiteX23" fmla="*/ 7794 w 10000"/>
                    <a:gd name="connsiteY23" fmla="*/ 1623 h 9970"/>
                    <a:gd name="connsiteX24" fmla="*/ 7772 w 10000"/>
                    <a:gd name="connsiteY24" fmla="*/ 2867 h 9970"/>
                    <a:gd name="connsiteX25" fmla="*/ 7794 w 10000"/>
                    <a:gd name="connsiteY25" fmla="*/ 9309 h 9970"/>
                    <a:gd name="connsiteX26" fmla="*/ 7763 w 10000"/>
                    <a:gd name="connsiteY26" fmla="*/ 9455 h 9970"/>
                    <a:gd name="connsiteX27" fmla="*/ 7682 w 10000"/>
                    <a:gd name="connsiteY27" fmla="*/ 9581 h 9970"/>
                    <a:gd name="connsiteX28" fmla="*/ 7553 w 10000"/>
                    <a:gd name="connsiteY28" fmla="*/ 9711 h 9970"/>
                    <a:gd name="connsiteX29" fmla="*/ 7391 w 10000"/>
                    <a:gd name="connsiteY29" fmla="*/ 9814 h 9970"/>
                    <a:gd name="connsiteX30" fmla="*/ 7204 w 10000"/>
                    <a:gd name="connsiteY30" fmla="*/ 9894 h 9970"/>
                    <a:gd name="connsiteX31" fmla="*/ 6980 w 10000"/>
                    <a:gd name="connsiteY31" fmla="*/ 9970 h 9970"/>
                    <a:gd name="connsiteX32" fmla="*/ 2202 w 10000"/>
                    <a:gd name="connsiteY32" fmla="*/ 2850 h 9970"/>
                    <a:gd name="connsiteX33" fmla="*/ 2221 w 10000"/>
                    <a:gd name="connsiteY33" fmla="*/ 1590 h 9970"/>
                    <a:gd name="connsiteX34" fmla="*/ 2146 w 10000"/>
                    <a:gd name="connsiteY34" fmla="*/ 1706 h 9970"/>
                    <a:gd name="connsiteX35" fmla="*/ 2046 w 10000"/>
                    <a:gd name="connsiteY35" fmla="*/ 1939 h 9970"/>
                    <a:gd name="connsiteX36" fmla="*/ 1924 w 10000"/>
                    <a:gd name="connsiteY36" fmla="*/ 2205 h 9970"/>
                    <a:gd name="connsiteX37" fmla="*/ 1848 w 10000"/>
                    <a:gd name="connsiteY37" fmla="*/ 2520 h 9970"/>
                    <a:gd name="connsiteX38" fmla="*/ 1790 w 10000"/>
                    <a:gd name="connsiteY38" fmla="*/ 2854 h 9970"/>
                    <a:gd name="connsiteX39" fmla="*/ 1 w 10000"/>
                    <a:gd name="connsiteY39" fmla="*/ 2853 h 9970"/>
                    <a:gd name="connsiteX40" fmla="*/ 34 w 10000"/>
                    <a:gd name="connsiteY40" fmla="*/ 2536 h 9970"/>
                    <a:gd name="connsiteX41" fmla="*/ 109 w 10000"/>
                    <a:gd name="connsiteY41" fmla="*/ 2201 h 9970"/>
                    <a:gd name="connsiteX42" fmla="*/ 207 w 10000"/>
                    <a:gd name="connsiteY42" fmla="*/ 1892 h 9970"/>
                    <a:gd name="connsiteX43" fmla="*/ 339 w 10000"/>
                    <a:gd name="connsiteY43" fmla="*/ 1623 h 9970"/>
                    <a:gd name="connsiteX44" fmla="*/ 464 w 10000"/>
                    <a:gd name="connsiteY44" fmla="*/ 1381 h 9970"/>
                    <a:gd name="connsiteX45" fmla="*/ 612 w 10000"/>
                    <a:gd name="connsiteY45" fmla="*/ 1152 h 9970"/>
                    <a:gd name="connsiteX46" fmla="*/ 792 w 10000"/>
                    <a:gd name="connsiteY46" fmla="*/ 959 h 9970"/>
                    <a:gd name="connsiteX47" fmla="*/ 967 w 10000"/>
                    <a:gd name="connsiteY47" fmla="*/ 790 h 9970"/>
                    <a:gd name="connsiteX48" fmla="*/ 1146 w 10000"/>
                    <a:gd name="connsiteY48" fmla="*/ 621 h 9970"/>
                    <a:gd name="connsiteX49" fmla="*/ 1351 w 10000"/>
                    <a:gd name="connsiteY49" fmla="*/ 485 h 9970"/>
                    <a:gd name="connsiteX50" fmla="*/ 1762 w 10000"/>
                    <a:gd name="connsiteY50" fmla="*/ 265 h 9970"/>
                    <a:gd name="connsiteX51" fmla="*/ 2178 w 10000"/>
                    <a:gd name="connsiteY51" fmla="*/ 126 h 9970"/>
                    <a:gd name="connsiteX52" fmla="*/ 2357 w 10000"/>
                    <a:gd name="connsiteY52" fmla="*/ 86 h 9970"/>
                    <a:gd name="connsiteX53" fmla="*/ 2512 w 10000"/>
                    <a:gd name="connsiteY53" fmla="*/ 60 h 9970"/>
                    <a:gd name="connsiteX54" fmla="*/ 2936 w 10000"/>
                    <a:gd name="connsiteY54" fmla="*/ 0 h 9970"/>
                    <a:gd name="connsiteX0" fmla="*/ 2936 w 10000"/>
                    <a:gd name="connsiteY0" fmla="*/ 0 h 9924"/>
                    <a:gd name="connsiteX1" fmla="*/ 7056 w 10000"/>
                    <a:gd name="connsiteY1" fmla="*/ 0 h 9924"/>
                    <a:gd name="connsiteX2" fmla="*/ 7184 w 10000"/>
                    <a:gd name="connsiteY2" fmla="*/ 17 h 9924"/>
                    <a:gd name="connsiteX3" fmla="*/ 7472 w 10000"/>
                    <a:gd name="connsiteY3" fmla="*/ 56 h 9924"/>
                    <a:gd name="connsiteX4" fmla="*/ 7652 w 10000"/>
                    <a:gd name="connsiteY4" fmla="*/ 86 h 9924"/>
                    <a:gd name="connsiteX5" fmla="*/ 7813 w 10000"/>
                    <a:gd name="connsiteY5" fmla="*/ 126 h 9924"/>
                    <a:gd name="connsiteX6" fmla="*/ 8099 w 10000"/>
                    <a:gd name="connsiteY6" fmla="*/ 213 h 9924"/>
                    <a:gd name="connsiteX7" fmla="*/ 8378 w 10000"/>
                    <a:gd name="connsiteY7" fmla="*/ 333 h 9924"/>
                    <a:gd name="connsiteX8" fmla="*/ 8671 w 10000"/>
                    <a:gd name="connsiteY8" fmla="*/ 486 h 9924"/>
                    <a:gd name="connsiteX9" fmla="*/ 8913 w 10000"/>
                    <a:gd name="connsiteY9" fmla="*/ 679 h 9924"/>
                    <a:gd name="connsiteX10" fmla="*/ 9174 w 10000"/>
                    <a:gd name="connsiteY10" fmla="*/ 896 h 9924"/>
                    <a:gd name="connsiteX11" fmla="*/ 9372 w 10000"/>
                    <a:gd name="connsiteY11" fmla="*/ 1155 h 9924"/>
                    <a:gd name="connsiteX12" fmla="*/ 9578 w 10000"/>
                    <a:gd name="connsiteY12" fmla="*/ 1465 h 9924"/>
                    <a:gd name="connsiteX13" fmla="*/ 9751 w 10000"/>
                    <a:gd name="connsiteY13" fmla="*/ 1804 h 9924"/>
                    <a:gd name="connsiteX14" fmla="*/ 9876 w 10000"/>
                    <a:gd name="connsiteY14" fmla="*/ 2208 h 9924"/>
                    <a:gd name="connsiteX15" fmla="*/ 9981 w 10000"/>
                    <a:gd name="connsiteY15" fmla="*/ 2660 h 9924"/>
                    <a:gd name="connsiteX16" fmla="*/ 10000 w 10000"/>
                    <a:gd name="connsiteY16" fmla="*/ 2851 h 9924"/>
                    <a:gd name="connsiteX17" fmla="*/ 8227 w 10000"/>
                    <a:gd name="connsiteY17" fmla="*/ 2852 h 9924"/>
                    <a:gd name="connsiteX18" fmla="*/ 8192 w 10000"/>
                    <a:gd name="connsiteY18" fmla="*/ 2701 h 9924"/>
                    <a:gd name="connsiteX19" fmla="*/ 8142 w 10000"/>
                    <a:gd name="connsiteY19" fmla="*/ 2424 h 9924"/>
                    <a:gd name="connsiteX20" fmla="*/ 8068 w 10000"/>
                    <a:gd name="connsiteY20" fmla="*/ 2172 h 9924"/>
                    <a:gd name="connsiteX21" fmla="*/ 7969 w 10000"/>
                    <a:gd name="connsiteY21" fmla="*/ 1949 h 9924"/>
                    <a:gd name="connsiteX22" fmla="*/ 7876 w 10000"/>
                    <a:gd name="connsiteY22" fmla="*/ 1764 h 9924"/>
                    <a:gd name="connsiteX23" fmla="*/ 7794 w 10000"/>
                    <a:gd name="connsiteY23" fmla="*/ 1628 h 9924"/>
                    <a:gd name="connsiteX24" fmla="*/ 7772 w 10000"/>
                    <a:gd name="connsiteY24" fmla="*/ 2876 h 9924"/>
                    <a:gd name="connsiteX25" fmla="*/ 7794 w 10000"/>
                    <a:gd name="connsiteY25" fmla="*/ 9337 h 9924"/>
                    <a:gd name="connsiteX26" fmla="*/ 7763 w 10000"/>
                    <a:gd name="connsiteY26" fmla="*/ 9483 h 9924"/>
                    <a:gd name="connsiteX27" fmla="*/ 7682 w 10000"/>
                    <a:gd name="connsiteY27" fmla="*/ 9610 h 9924"/>
                    <a:gd name="connsiteX28" fmla="*/ 7553 w 10000"/>
                    <a:gd name="connsiteY28" fmla="*/ 9740 h 9924"/>
                    <a:gd name="connsiteX29" fmla="*/ 7391 w 10000"/>
                    <a:gd name="connsiteY29" fmla="*/ 9844 h 9924"/>
                    <a:gd name="connsiteX30" fmla="*/ 7204 w 10000"/>
                    <a:gd name="connsiteY30" fmla="*/ 9924 h 9924"/>
                    <a:gd name="connsiteX31" fmla="*/ 2202 w 10000"/>
                    <a:gd name="connsiteY31" fmla="*/ 2859 h 9924"/>
                    <a:gd name="connsiteX32" fmla="*/ 2221 w 10000"/>
                    <a:gd name="connsiteY32" fmla="*/ 1595 h 9924"/>
                    <a:gd name="connsiteX33" fmla="*/ 2146 w 10000"/>
                    <a:gd name="connsiteY33" fmla="*/ 1711 h 9924"/>
                    <a:gd name="connsiteX34" fmla="*/ 2046 w 10000"/>
                    <a:gd name="connsiteY34" fmla="*/ 1945 h 9924"/>
                    <a:gd name="connsiteX35" fmla="*/ 1924 w 10000"/>
                    <a:gd name="connsiteY35" fmla="*/ 2212 h 9924"/>
                    <a:gd name="connsiteX36" fmla="*/ 1848 w 10000"/>
                    <a:gd name="connsiteY36" fmla="*/ 2528 h 9924"/>
                    <a:gd name="connsiteX37" fmla="*/ 1790 w 10000"/>
                    <a:gd name="connsiteY37" fmla="*/ 2863 h 9924"/>
                    <a:gd name="connsiteX38" fmla="*/ 1 w 10000"/>
                    <a:gd name="connsiteY38" fmla="*/ 2862 h 9924"/>
                    <a:gd name="connsiteX39" fmla="*/ 34 w 10000"/>
                    <a:gd name="connsiteY39" fmla="*/ 2544 h 9924"/>
                    <a:gd name="connsiteX40" fmla="*/ 109 w 10000"/>
                    <a:gd name="connsiteY40" fmla="*/ 2208 h 9924"/>
                    <a:gd name="connsiteX41" fmla="*/ 207 w 10000"/>
                    <a:gd name="connsiteY41" fmla="*/ 1898 h 9924"/>
                    <a:gd name="connsiteX42" fmla="*/ 339 w 10000"/>
                    <a:gd name="connsiteY42" fmla="*/ 1628 h 9924"/>
                    <a:gd name="connsiteX43" fmla="*/ 464 w 10000"/>
                    <a:gd name="connsiteY43" fmla="*/ 1385 h 9924"/>
                    <a:gd name="connsiteX44" fmla="*/ 612 w 10000"/>
                    <a:gd name="connsiteY44" fmla="*/ 1155 h 9924"/>
                    <a:gd name="connsiteX45" fmla="*/ 792 w 10000"/>
                    <a:gd name="connsiteY45" fmla="*/ 962 h 9924"/>
                    <a:gd name="connsiteX46" fmla="*/ 967 w 10000"/>
                    <a:gd name="connsiteY46" fmla="*/ 792 h 9924"/>
                    <a:gd name="connsiteX47" fmla="*/ 1146 w 10000"/>
                    <a:gd name="connsiteY47" fmla="*/ 623 h 9924"/>
                    <a:gd name="connsiteX48" fmla="*/ 1351 w 10000"/>
                    <a:gd name="connsiteY48" fmla="*/ 486 h 9924"/>
                    <a:gd name="connsiteX49" fmla="*/ 1762 w 10000"/>
                    <a:gd name="connsiteY49" fmla="*/ 266 h 9924"/>
                    <a:gd name="connsiteX50" fmla="*/ 2178 w 10000"/>
                    <a:gd name="connsiteY50" fmla="*/ 126 h 9924"/>
                    <a:gd name="connsiteX51" fmla="*/ 2357 w 10000"/>
                    <a:gd name="connsiteY51" fmla="*/ 86 h 9924"/>
                    <a:gd name="connsiteX52" fmla="*/ 2512 w 10000"/>
                    <a:gd name="connsiteY52" fmla="*/ 60 h 9924"/>
                    <a:gd name="connsiteX53" fmla="*/ 2936 w 10000"/>
                    <a:gd name="connsiteY53" fmla="*/ 0 h 9924"/>
                    <a:gd name="connsiteX0" fmla="*/ 2936 w 10000"/>
                    <a:gd name="connsiteY0" fmla="*/ 0 h 9919"/>
                    <a:gd name="connsiteX1" fmla="*/ 7056 w 10000"/>
                    <a:gd name="connsiteY1" fmla="*/ 0 h 9919"/>
                    <a:gd name="connsiteX2" fmla="*/ 7184 w 10000"/>
                    <a:gd name="connsiteY2" fmla="*/ 17 h 9919"/>
                    <a:gd name="connsiteX3" fmla="*/ 7472 w 10000"/>
                    <a:gd name="connsiteY3" fmla="*/ 56 h 9919"/>
                    <a:gd name="connsiteX4" fmla="*/ 7652 w 10000"/>
                    <a:gd name="connsiteY4" fmla="*/ 87 h 9919"/>
                    <a:gd name="connsiteX5" fmla="*/ 7813 w 10000"/>
                    <a:gd name="connsiteY5" fmla="*/ 127 h 9919"/>
                    <a:gd name="connsiteX6" fmla="*/ 8099 w 10000"/>
                    <a:gd name="connsiteY6" fmla="*/ 215 h 9919"/>
                    <a:gd name="connsiteX7" fmla="*/ 8378 w 10000"/>
                    <a:gd name="connsiteY7" fmla="*/ 336 h 9919"/>
                    <a:gd name="connsiteX8" fmla="*/ 8671 w 10000"/>
                    <a:gd name="connsiteY8" fmla="*/ 490 h 9919"/>
                    <a:gd name="connsiteX9" fmla="*/ 8913 w 10000"/>
                    <a:gd name="connsiteY9" fmla="*/ 684 h 9919"/>
                    <a:gd name="connsiteX10" fmla="*/ 9174 w 10000"/>
                    <a:gd name="connsiteY10" fmla="*/ 903 h 9919"/>
                    <a:gd name="connsiteX11" fmla="*/ 9372 w 10000"/>
                    <a:gd name="connsiteY11" fmla="*/ 1164 h 9919"/>
                    <a:gd name="connsiteX12" fmla="*/ 9578 w 10000"/>
                    <a:gd name="connsiteY12" fmla="*/ 1476 h 9919"/>
                    <a:gd name="connsiteX13" fmla="*/ 9751 w 10000"/>
                    <a:gd name="connsiteY13" fmla="*/ 1818 h 9919"/>
                    <a:gd name="connsiteX14" fmla="*/ 9876 w 10000"/>
                    <a:gd name="connsiteY14" fmla="*/ 2225 h 9919"/>
                    <a:gd name="connsiteX15" fmla="*/ 9981 w 10000"/>
                    <a:gd name="connsiteY15" fmla="*/ 2680 h 9919"/>
                    <a:gd name="connsiteX16" fmla="*/ 10000 w 10000"/>
                    <a:gd name="connsiteY16" fmla="*/ 2873 h 9919"/>
                    <a:gd name="connsiteX17" fmla="*/ 8227 w 10000"/>
                    <a:gd name="connsiteY17" fmla="*/ 2874 h 9919"/>
                    <a:gd name="connsiteX18" fmla="*/ 8192 w 10000"/>
                    <a:gd name="connsiteY18" fmla="*/ 2722 h 9919"/>
                    <a:gd name="connsiteX19" fmla="*/ 8142 w 10000"/>
                    <a:gd name="connsiteY19" fmla="*/ 2443 h 9919"/>
                    <a:gd name="connsiteX20" fmla="*/ 8068 w 10000"/>
                    <a:gd name="connsiteY20" fmla="*/ 2189 h 9919"/>
                    <a:gd name="connsiteX21" fmla="*/ 7969 w 10000"/>
                    <a:gd name="connsiteY21" fmla="*/ 1964 h 9919"/>
                    <a:gd name="connsiteX22" fmla="*/ 7876 w 10000"/>
                    <a:gd name="connsiteY22" fmla="*/ 1778 h 9919"/>
                    <a:gd name="connsiteX23" fmla="*/ 7794 w 10000"/>
                    <a:gd name="connsiteY23" fmla="*/ 1640 h 9919"/>
                    <a:gd name="connsiteX24" fmla="*/ 7772 w 10000"/>
                    <a:gd name="connsiteY24" fmla="*/ 2898 h 9919"/>
                    <a:gd name="connsiteX25" fmla="*/ 7794 w 10000"/>
                    <a:gd name="connsiteY25" fmla="*/ 9409 h 9919"/>
                    <a:gd name="connsiteX26" fmla="*/ 7763 w 10000"/>
                    <a:gd name="connsiteY26" fmla="*/ 9556 h 9919"/>
                    <a:gd name="connsiteX27" fmla="*/ 7682 w 10000"/>
                    <a:gd name="connsiteY27" fmla="*/ 9684 h 9919"/>
                    <a:gd name="connsiteX28" fmla="*/ 7553 w 10000"/>
                    <a:gd name="connsiteY28" fmla="*/ 9815 h 9919"/>
                    <a:gd name="connsiteX29" fmla="*/ 7391 w 10000"/>
                    <a:gd name="connsiteY29" fmla="*/ 9919 h 9919"/>
                    <a:gd name="connsiteX30" fmla="*/ 2202 w 10000"/>
                    <a:gd name="connsiteY30" fmla="*/ 2881 h 9919"/>
                    <a:gd name="connsiteX31" fmla="*/ 2221 w 10000"/>
                    <a:gd name="connsiteY31" fmla="*/ 1607 h 9919"/>
                    <a:gd name="connsiteX32" fmla="*/ 2146 w 10000"/>
                    <a:gd name="connsiteY32" fmla="*/ 1724 h 9919"/>
                    <a:gd name="connsiteX33" fmla="*/ 2046 w 10000"/>
                    <a:gd name="connsiteY33" fmla="*/ 1960 h 9919"/>
                    <a:gd name="connsiteX34" fmla="*/ 1924 w 10000"/>
                    <a:gd name="connsiteY34" fmla="*/ 2229 h 9919"/>
                    <a:gd name="connsiteX35" fmla="*/ 1848 w 10000"/>
                    <a:gd name="connsiteY35" fmla="*/ 2547 h 9919"/>
                    <a:gd name="connsiteX36" fmla="*/ 1790 w 10000"/>
                    <a:gd name="connsiteY36" fmla="*/ 2885 h 9919"/>
                    <a:gd name="connsiteX37" fmla="*/ 1 w 10000"/>
                    <a:gd name="connsiteY37" fmla="*/ 2884 h 9919"/>
                    <a:gd name="connsiteX38" fmla="*/ 34 w 10000"/>
                    <a:gd name="connsiteY38" fmla="*/ 2563 h 9919"/>
                    <a:gd name="connsiteX39" fmla="*/ 109 w 10000"/>
                    <a:gd name="connsiteY39" fmla="*/ 2225 h 9919"/>
                    <a:gd name="connsiteX40" fmla="*/ 207 w 10000"/>
                    <a:gd name="connsiteY40" fmla="*/ 1913 h 9919"/>
                    <a:gd name="connsiteX41" fmla="*/ 339 w 10000"/>
                    <a:gd name="connsiteY41" fmla="*/ 1640 h 9919"/>
                    <a:gd name="connsiteX42" fmla="*/ 464 w 10000"/>
                    <a:gd name="connsiteY42" fmla="*/ 1396 h 9919"/>
                    <a:gd name="connsiteX43" fmla="*/ 612 w 10000"/>
                    <a:gd name="connsiteY43" fmla="*/ 1164 h 9919"/>
                    <a:gd name="connsiteX44" fmla="*/ 792 w 10000"/>
                    <a:gd name="connsiteY44" fmla="*/ 969 h 9919"/>
                    <a:gd name="connsiteX45" fmla="*/ 967 w 10000"/>
                    <a:gd name="connsiteY45" fmla="*/ 798 h 9919"/>
                    <a:gd name="connsiteX46" fmla="*/ 1146 w 10000"/>
                    <a:gd name="connsiteY46" fmla="*/ 628 h 9919"/>
                    <a:gd name="connsiteX47" fmla="*/ 1351 w 10000"/>
                    <a:gd name="connsiteY47" fmla="*/ 490 h 9919"/>
                    <a:gd name="connsiteX48" fmla="*/ 1762 w 10000"/>
                    <a:gd name="connsiteY48" fmla="*/ 268 h 9919"/>
                    <a:gd name="connsiteX49" fmla="*/ 2178 w 10000"/>
                    <a:gd name="connsiteY49" fmla="*/ 127 h 9919"/>
                    <a:gd name="connsiteX50" fmla="*/ 2357 w 10000"/>
                    <a:gd name="connsiteY50" fmla="*/ 87 h 9919"/>
                    <a:gd name="connsiteX51" fmla="*/ 2512 w 10000"/>
                    <a:gd name="connsiteY51" fmla="*/ 60 h 9919"/>
                    <a:gd name="connsiteX52" fmla="*/ 2936 w 10000"/>
                    <a:gd name="connsiteY52" fmla="*/ 0 h 9919"/>
                    <a:gd name="connsiteX0" fmla="*/ 2936 w 10000"/>
                    <a:gd name="connsiteY0" fmla="*/ 0 h 9895"/>
                    <a:gd name="connsiteX1" fmla="*/ 7056 w 10000"/>
                    <a:gd name="connsiteY1" fmla="*/ 0 h 9895"/>
                    <a:gd name="connsiteX2" fmla="*/ 7184 w 10000"/>
                    <a:gd name="connsiteY2" fmla="*/ 17 h 9895"/>
                    <a:gd name="connsiteX3" fmla="*/ 7472 w 10000"/>
                    <a:gd name="connsiteY3" fmla="*/ 56 h 9895"/>
                    <a:gd name="connsiteX4" fmla="*/ 7652 w 10000"/>
                    <a:gd name="connsiteY4" fmla="*/ 88 h 9895"/>
                    <a:gd name="connsiteX5" fmla="*/ 7813 w 10000"/>
                    <a:gd name="connsiteY5" fmla="*/ 128 h 9895"/>
                    <a:gd name="connsiteX6" fmla="*/ 8099 w 10000"/>
                    <a:gd name="connsiteY6" fmla="*/ 217 h 9895"/>
                    <a:gd name="connsiteX7" fmla="*/ 8378 w 10000"/>
                    <a:gd name="connsiteY7" fmla="*/ 339 h 9895"/>
                    <a:gd name="connsiteX8" fmla="*/ 8671 w 10000"/>
                    <a:gd name="connsiteY8" fmla="*/ 494 h 9895"/>
                    <a:gd name="connsiteX9" fmla="*/ 8913 w 10000"/>
                    <a:gd name="connsiteY9" fmla="*/ 690 h 9895"/>
                    <a:gd name="connsiteX10" fmla="*/ 9174 w 10000"/>
                    <a:gd name="connsiteY10" fmla="*/ 910 h 9895"/>
                    <a:gd name="connsiteX11" fmla="*/ 9372 w 10000"/>
                    <a:gd name="connsiteY11" fmla="*/ 1174 h 9895"/>
                    <a:gd name="connsiteX12" fmla="*/ 9578 w 10000"/>
                    <a:gd name="connsiteY12" fmla="*/ 1488 h 9895"/>
                    <a:gd name="connsiteX13" fmla="*/ 9751 w 10000"/>
                    <a:gd name="connsiteY13" fmla="*/ 1833 h 9895"/>
                    <a:gd name="connsiteX14" fmla="*/ 9876 w 10000"/>
                    <a:gd name="connsiteY14" fmla="*/ 2243 h 9895"/>
                    <a:gd name="connsiteX15" fmla="*/ 9981 w 10000"/>
                    <a:gd name="connsiteY15" fmla="*/ 2702 h 9895"/>
                    <a:gd name="connsiteX16" fmla="*/ 10000 w 10000"/>
                    <a:gd name="connsiteY16" fmla="*/ 2896 h 9895"/>
                    <a:gd name="connsiteX17" fmla="*/ 8227 w 10000"/>
                    <a:gd name="connsiteY17" fmla="*/ 2897 h 9895"/>
                    <a:gd name="connsiteX18" fmla="*/ 8192 w 10000"/>
                    <a:gd name="connsiteY18" fmla="*/ 2744 h 9895"/>
                    <a:gd name="connsiteX19" fmla="*/ 8142 w 10000"/>
                    <a:gd name="connsiteY19" fmla="*/ 2463 h 9895"/>
                    <a:gd name="connsiteX20" fmla="*/ 8068 w 10000"/>
                    <a:gd name="connsiteY20" fmla="*/ 2207 h 9895"/>
                    <a:gd name="connsiteX21" fmla="*/ 7969 w 10000"/>
                    <a:gd name="connsiteY21" fmla="*/ 1980 h 9895"/>
                    <a:gd name="connsiteX22" fmla="*/ 7876 w 10000"/>
                    <a:gd name="connsiteY22" fmla="*/ 1793 h 9895"/>
                    <a:gd name="connsiteX23" fmla="*/ 7794 w 10000"/>
                    <a:gd name="connsiteY23" fmla="*/ 1653 h 9895"/>
                    <a:gd name="connsiteX24" fmla="*/ 7772 w 10000"/>
                    <a:gd name="connsiteY24" fmla="*/ 2922 h 9895"/>
                    <a:gd name="connsiteX25" fmla="*/ 7794 w 10000"/>
                    <a:gd name="connsiteY25" fmla="*/ 9486 h 9895"/>
                    <a:gd name="connsiteX26" fmla="*/ 7763 w 10000"/>
                    <a:gd name="connsiteY26" fmla="*/ 9634 h 9895"/>
                    <a:gd name="connsiteX27" fmla="*/ 7682 w 10000"/>
                    <a:gd name="connsiteY27" fmla="*/ 9763 h 9895"/>
                    <a:gd name="connsiteX28" fmla="*/ 7553 w 10000"/>
                    <a:gd name="connsiteY28" fmla="*/ 9895 h 9895"/>
                    <a:gd name="connsiteX29" fmla="*/ 2202 w 10000"/>
                    <a:gd name="connsiteY29" fmla="*/ 2905 h 9895"/>
                    <a:gd name="connsiteX30" fmla="*/ 2221 w 10000"/>
                    <a:gd name="connsiteY30" fmla="*/ 1620 h 9895"/>
                    <a:gd name="connsiteX31" fmla="*/ 2146 w 10000"/>
                    <a:gd name="connsiteY31" fmla="*/ 1738 h 9895"/>
                    <a:gd name="connsiteX32" fmla="*/ 2046 w 10000"/>
                    <a:gd name="connsiteY32" fmla="*/ 1976 h 9895"/>
                    <a:gd name="connsiteX33" fmla="*/ 1924 w 10000"/>
                    <a:gd name="connsiteY33" fmla="*/ 2247 h 9895"/>
                    <a:gd name="connsiteX34" fmla="*/ 1848 w 10000"/>
                    <a:gd name="connsiteY34" fmla="*/ 2568 h 9895"/>
                    <a:gd name="connsiteX35" fmla="*/ 1790 w 10000"/>
                    <a:gd name="connsiteY35" fmla="*/ 2909 h 9895"/>
                    <a:gd name="connsiteX36" fmla="*/ 1 w 10000"/>
                    <a:gd name="connsiteY36" fmla="*/ 2908 h 9895"/>
                    <a:gd name="connsiteX37" fmla="*/ 34 w 10000"/>
                    <a:gd name="connsiteY37" fmla="*/ 2584 h 9895"/>
                    <a:gd name="connsiteX38" fmla="*/ 109 w 10000"/>
                    <a:gd name="connsiteY38" fmla="*/ 2243 h 9895"/>
                    <a:gd name="connsiteX39" fmla="*/ 207 w 10000"/>
                    <a:gd name="connsiteY39" fmla="*/ 1929 h 9895"/>
                    <a:gd name="connsiteX40" fmla="*/ 339 w 10000"/>
                    <a:gd name="connsiteY40" fmla="*/ 1653 h 9895"/>
                    <a:gd name="connsiteX41" fmla="*/ 464 w 10000"/>
                    <a:gd name="connsiteY41" fmla="*/ 1407 h 9895"/>
                    <a:gd name="connsiteX42" fmla="*/ 612 w 10000"/>
                    <a:gd name="connsiteY42" fmla="*/ 1174 h 9895"/>
                    <a:gd name="connsiteX43" fmla="*/ 792 w 10000"/>
                    <a:gd name="connsiteY43" fmla="*/ 977 h 9895"/>
                    <a:gd name="connsiteX44" fmla="*/ 967 w 10000"/>
                    <a:gd name="connsiteY44" fmla="*/ 805 h 9895"/>
                    <a:gd name="connsiteX45" fmla="*/ 1146 w 10000"/>
                    <a:gd name="connsiteY45" fmla="*/ 633 h 9895"/>
                    <a:gd name="connsiteX46" fmla="*/ 1351 w 10000"/>
                    <a:gd name="connsiteY46" fmla="*/ 494 h 9895"/>
                    <a:gd name="connsiteX47" fmla="*/ 1762 w 10000"/>
                    <a:gd name="connsiteY47" fmla="*/ 270 h 9895"/>
                    <a:gd name="connsiteX48" fmla="*/ 2178 w 10000"/>
                    <a:gd name="connsiteY48" fmla="*/ 128 h 9895"/>
                    <a:gd name="connsiteX49" fmla="*/ 2357 w 10000"/>
                    <a:gd name="connsiteY49" fmla="*/ 88 h 9895"/>
                    <a:gd name="connsiteX50" fmla="*/ 2512 w 10000"/>
                    <a:gd name="connsiteY50" fmla="*/ 60 h 9895"/>
                    <a:gd name="connsiteX51" fmla="*/ 2936 w 10000"/>
                    <a:gd name="connsiteY51" fmla="*/ 0 h 9895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763 w 10000"/>
                    <a:gd name="connsiteY25" fmla="*/ 9736 h 10000"/>
                    <a:gd name="connsiteX26" fmla="*/ 7682 w 10000"/>
                    <a:gd name="connsiteY26" fmla="*/ 9867 h 10000"/>
                    <a:gd name="connsiteX27" fmla="*/ 7553 w 10000"/>
                    <a:gd name="connsiteY27" fmla="*/ 10000 h 10000"/>
                    <a:gd name="connsiteX28" fmla="*/ 2202 w 10000"/>
                    <a:gd name="connsiteY28" fmla="*/ 2936 h 10000"/>
                    <a:gd name="connsiteX29" fmla="*/ 2221 w 10000"/>
                    <a:gd name="connsiteY29" fmla="*/ 1637 h 10000"/>
                    <a:gd name="connsiteX30" fmla="*/ 2146 w 10000"/>
                    <a:gd name="connsiteY30" fmla="*/ 1756 h 10000"/>
                    <a:gd name="connsiteX31" fmla="*/ 2046 w 10000"/>
                    <a:gd name="connsiteY31" fmla="*/ 1997 h 10000"/>
                    <a:gd name="connsiteX32" fmla="*/ 1924 w 10000"/>
                    <a:gd name="connsiteY32" fmla="*/ 2271 h 10000"/>
                    <a:gd name="connsiteX33" fmla="*/ 1848 w 10000"/>
                    <a:gd name="connsiteY33" fmla="*/ 2595 h 10000"/>
                    <a:gd name="connsiteX34" fmla="*/ 1790 w 10000"/>
                    <a:gd name="connsiteY34" fmla="*/ 2940 h 10000"/>
                    <a:gd name="connsiteX35" fmla="*/ 1 w 10000"/>
                    <a:gd name="connsiteY35" fmla="*/ 2939 h 10000"/>
                    <a:gd name="connsiteX36" fmla="*/ 34 w 10000"/>
                    <a:gd name="connsiteY36" fmla="*/ 2611 h 10000"/>
                    <a:gd name="connsiteX37" fmla="*/ 109 w 10000"/>
                    <a:gd name="connsiteY37" fmla="*/ 2267 h 10000"/>
                    <a:gd name="connsiteX38" fmla="*/ 207 w 10000"/>
                    <a:gd name="connsiteY38" fmla="*/ 1949 h 10000"/>
                    <a:gd name="connsiteX39" fmla="*/ 339 w 10000"/>
                    <a:gd name="connsiteY39" fmla="*/ 1671 h 10000"/>
                    <a:gd name="connsiteX40" fmla="*/ 464 w 10000"/>
                    <a:gd name="connsiteY40" fmla="*/ 1422 h 10000"/>
                    <a:gd name="connsiteX41" fmla="*/ 612 w 10000"/>
                    <a:gd name="connsiteY41" fmla="*/ 1186 h 10000"/>
                    <a:gd name="connsiteX42" fmla="*/ 792 w 10000"/>
                    <a:gd name="connsiteY42" fmla="*/ 987 h 10000"/>
                    <a:gd name="connsiteX43" fmla="*/ 967 w 10000"/>
                    <a:gd name="connsiteY43" fmla="*/ 814 h 10000"/>
                    <a:gd name="connsiteX44" fmla="*/ 1146 w 10000"/>
                    <a:gd name="connsiteY44" fmla="*/ 640 h 10000"/>
                    <a:gd name="connsiteX45" fmla="*/ 1351 w 10000"/>
                    <a:gd name="connsiteY45" fmla="*/ 499 h 10000"/>
                    <a:gd name="connsiteX46" fmla="*/ 1762 w 10000"/>
                    <a:gd name="connsiteY46" fmla="*/ 273 h 10000"/>
                    <a:gd name="connsiteX47" fmla="*/ 2178 w 10000"/>
                    <a:gd name="connsiteY47" fmla="*/ 129 h 10000"/>
                    <a:gd name="connsiteX48" fmla="*/ 2357 w 10000"/>
                    <a:gd name="connsiteY48" fmla="*/ 89 h 10000"/>
                    <a:gd name="connsiteX49" fmla="*/ 2512 w 10000"/>
                    <a:gd name="connsiteY49" fmla="*/ 61 h 10000"/>
                    <a:gd name="connsiteX50" fmla="*/ 2936 w 10000"/>
                    <a:gd name="connsiteY5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682 w 10000"/>
                    <a:gd name="connsiteY25" fmla="*/ 9867 h 10000"/>
                    <a:gd name="connsiteX26" fmla="*/ 7553 w 10000"/>
                    <a:gd name="connsiteY26" fmla="*/ 10000 h 10000"/>
                    <a:gd name="connsiteX27" fmla="*/ 2202 w 10000"/>
                    <a:gd name="connsiteY27" fmla="*/ 2936 h 10000"/>
                    <a:gd name="connsiteX28" fmla="*/ 2221 w 10000"/>
                    <a:gd name="connsiteY28" fmla="*/ 1637 h 10000"/>
                    <a:gd name="connsiteX29" fmla="*/ 2146 w 10000"/>
                    <a:gd name="connsiteY29" fmla="*/ 1756 h 10000"/>
                    <a:gd name="connsiteX30" fmla="*/ 2046 w 10000"/>
                    <a:gd name="connsiteY30" fmla="*/ 1997 h 10000"/>
                    <a:gd name="connsiteX31" fmla="*/ 1924 w 10000"/>
                    <a:gd name="connsiteY31" fmla="*/ 2271 h 10000"/>
                    <a:gd name="connsiteX32" fmla="*/ 1848 w 10000"/>
                    <a:gd name="connsiteY32" fmla="*/ 2595 h 10000"/>
                    <a:gd name="connsiteX33" fmla="*/ 1790 w 10000"/>
                    <a:gd name="connsiteY33" fmla="*/ 2940 h 10000"/>
                    <a:gd name="connsiteX34" fmla="*/ 1 w 10000"/>
                    <a:gd name="connsiteY34" fmla="*/ 2939 h 10000"/>
                    <a:gd name="connsiteX35" fmla="*/ 34 w 10000"/>
                    <a:gd name="connsiteY35" fmla="*/ 2611 h 10000"/>
                    <a:gd name="connsiteX36" fmla="*/ 109 w 10000"/>
                    <a:gd name="connsiteY36" fmla="*/ 2267 h 10000"/>
                    <a:gd name="connsiteX37" fmla="*/ 207 w 10000"/>
                    <a:gd name="connsiteY37" fmla="*/ 1949 h 10000"/>
                    <a:gd name="connsiteX38" fmla="*/ 339 w 10000"/>
                    <a:gd name="connsiteY38" fmla="*/ 1671 h 10000"/>
                    <a:gd name="connsiteX39" fmla="*/ 464 w 10000"/>
                    <a:gd name="connsiteY39" fmla="*/ 1422 h 10000"/>
                    <a:gd name="connsiteX40" fmla="*/ 612 w 10000"/>
                    <a:gd name="connsiteY40" fmla="*/ 1186 h 10000"/>
                    <a:gd name="connsiteX41" fmla="*/ 792 w 10000"/>
                    <a:gd name="connsiteY41" fmla="*/ 987 h 10000"/>
                    <a:gd name="connsiteX42" fmla="*/ 967 w 10000"/>
                    <a:gd name="connsiteY42" fmla="*/ 814 h 10000"/>
                    <a:gd name="connsiteX43" fmla="*/ 1146 w 10000"/>
                    <a:gd name="connsiteY43" fmla="*/ 640 h 10000"/>
                    <a:gd name="connsiteX44" fmla="*/ 1351 w 10000"/>
                    <a:gd name="connsiteY44" fmla="*/ 499 h 10000"/>
                    <a:gd name="connsiteX45" fmla="*/ 1762 w 10000"/>
                    <a:gd name="connsiteY45" fmla="*/ 273 h 10000"/>
                    <a:gd name="connsiteX46" fmla="*/ 2178 w 10000"/>
                    <a:gd name="connsiteY46" fmla="*/ 129 h 10000"/>
                    <a:gd name="connsiteX47" fmla="*/ 2357 w 10000"/>
                    <a:gd name="connsiteY47" fmla="*/ 89 h 10000"/>
                    <a:gd name="connsiteX48" fmla="*/ 2512 w 10000"/>
                    <a:gd name="connsiteY48" fmla="*/ 61 h 10000"/>
                    <a:gd name="connsiteX49" fmla="*/ 2936 w 10000"/>
                    <a:gd name="connsiteY4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553 w 10000"/>
                    <a:gd name="connsiteY25" fmla="*/ 10000 h 10000"/>
                    <a:gd name="connsiteX26" fmla="*/ 2202 w 10000"/>
                    <a:gd name="connsiteY26" fmla="*/ 2936 h 10000"/>
                    <a:gd name="connsiteX27" fmla="*/ 2221 w 10000"/>
                    <a:gd name="connsiteY27" fmla="*/ 1637 h 10000"/>
                    <a:gd name="connsiteX28" fmla="*/ 2146 w 10000"/>
                    <a:gd name="connsiteY28" fmla="*/ 1756 h 10000"/>
                    <a:gd name="connsiteX29" fmla="*/ 2046 w 10000"/>
                    <a:gd name="connsiteY29" fmla="*/ 1997 h 10000"/>
                    <a:gd name="connsiteX30" fmla="*/ 1924 w 10000"/>
                    <a:gd name="connsiteY30" fmla="*/ 2271 h 10000"/>
                    <a:gd name="connsiteX31" fmla="*/ 1848 w 10000"/>
                    <a:gd name="connsiteY31" fmla="*/ 2595 h 10000"/>
                    <a:gd name="connsiteX32" fmla="*/ 1790 w 10000"/>
                    <a:gd name="connsiteY32" fmla="*/ 2940 h 10000"/>
                    <a:gd name="connsiteX33" fmla="*/ 1 w 10000"/>
                    <a:gd name="connsiteY33" fmla="*/ 2939 h 10000"/>
                    <a:gd name="connsiteX34" fmla="*/ 34 w 10000"/>
                    <a:gd name="connsiteY34" fmla="*/ 2611 h 10000"/>
                    <a:gd name="connsiteX35" fmla="*/ 109 w 10000"/>
                    <a:gd name="connsiteY35" fmla="*/ 2267 h 10000"/>
                    <a:gd name="connsiteX36" fmla="*/ 207 w 10000"/>
                    <a:gd name="connsiteY36" fmla="*/ 1949 h 10000"/>
                    <a:gd name="connsiteX37" fmla="*/ 339 w 10000"/>
                    <a:gd name="connsiteY37" fmla="*/ 1671 h 10000"/>
                    <a:gd name="connsiteX38" fmla="*/ 464 w 10000"/>
                    <a:gd name="connsiteY38" fmla="*/ 1422 h 10000"/>
                    <a:gd name="connsiteX39" fmla="*/ 612 w 10000"/>
                    <a:gd name="connsiteY39" fmla="*/ 1186 h 10000"/>
                    <a:gd name="connsiteX40" fmla="*/ 792 w 10000"/>
                    <a:gd name="connsiteY40" fmla="*/ 987 h 10000"/>
                    <a:gd name="connsiteX41" fmla="*/ 967 w 10000"/>
                    <a:gd name="connsiteY41" fmla="*/ 814 h 10000"/>
                    <a:gd name="connsiteX42" fmla="*/ 1146 w 10000"/>
                    <a:gd name="connsiteY42" fmla="*/ 640 h 10000"/>
                    <a:gd name="connsiteX43" fmla="*/ 1351 w 10000"/>
                    <a:gd name="connsiteY43" fmla="*/ 499 h 10000"/>
                    <a:gd name="connsiteX44" fmla="*/ 1762 w 10000"/>
                    <a:gd name="connsiteY44" fmla="*/ 273 h 10000"/>
                    <a:gd name="connsiteX45" fmla="*/ 2178 w 10000"/>
                    <a:gd name="connsiteY45" fmla="*/ 129 h 10000"/>
                    <a:gd name="connsiteX46" fmla="*/ 2357 w 10000"/>
                    <a:gd name="connsiteY46" fmla="*/ 89 h 10000"/>
                    <a:gd name="connsiteX47" fmla="*/ 2512 w 10000"/>
                    <a:gd name="connsiteY47" fmla="*/ 61 h 10000"/>
                    <a:gd name="connsiteX48" fmla="*/ 2936 w 10000"/>
                    <a:gd name="connsiteY48" fmla="*/ 0 h 10000"/>
                    <a:gd name="connsiteX0" fmla="*/ 2936 w 10000"/>
                    <a:gd name="connsiteY0" fmla="*/ 0 h 3105"/>
                    <a:gd name="connsiteX1" fmla="*/ 7056 w 10000"/>
                    <a:gd name="connsiteY1" fmla="*/ 0 h 3105"/>
                    <a:gd name="connsiteX2" fmla="*/ 7184 w 10000"/>
                    <a:gd name="connsiteY2" fmla="*/ 17 h 3105"/>
                    <a:gd name="connsiteX3" fmla="*/ 7472 w 10000"/>
                    <a:gd name="connsiteY3" fmla="*/ 57 h 3105"/>
                    <a:gd name="connsiteX4" fmla="*/ 7652 w 10000"/>
                    <a:gd name="connsiteY4" fmla="*/ 89 h 3105"/>
                    <a:gd name="connsiteX5" fmla="*/ 7813 w 10000"/>
                    <a:gd name="connsiteY5" fmla="*/ 129 h 3105"/>
                    <a:gd name="connsiteX6" fmla="*/ 8099 w 10000"/>
                    <a:gd name="connsiteY6" fmla="*/ 219 h 3105"/>
                    <a:gd name="connsiteX7" fmla="*/ 8378 w 10000"/>
                    <a:gd name="connsiteY7" fmla="*/ 343 h 3105"/>
                    <a:gd name="connsiteX8" fmla="*/ 8671 w 10000"/>
                    <a:gd name="connsiteY8" fmla="*/ 499 h 3105"/>
                    <a:gd name="connsiteX9" fmla="*/ 8913 w 10000"/>
                    <a:gd name="connsiteY9" fmla="*/ 697 h 3105"/>
                    <a:gd name="connsiteX10" fmla="*/ 9174 w 10000"/>
                    <a:gd name="connsiteY10" fmla="*/ 920 h 3105"/>
                    <a:gd name="connsiteX11" fmla="*/ 9372 w 10000"/>
                    <a:gd name="connsiteY11" fmla="*/ 1186 h 3105"/>
                    <a:gd name="connsiteX12" fmla="*/ 9578 w 10000"/>
                    <a:gd name="connsiteY12" fmla="*/ 1504 h 3105"/>
                    <a:gd name="connsiteX13" fmla="*/ 9751 w 10000"/>
                    <a:gd name="connsiteY13" fmla="*/ 1852 h 3105"/>
                    <a:gd name="connsiteX14" fmla="*/ 9876 w 10000"/>
                    <a:gd name="connsiteY14" fmla="*/ 2267 h 3105"/>
                    <a:gd name="connsiteX15" fmla="*/ 9981 w 10000"/>
                    <a:gd name="connsiteY15" fmla="*/ 2731 h 3105"/>
                    <a:gd name="connsiteX16" fmla="*/ 10000 w 10000"/>
                    <a:gd name="connsiteY16" fmla="*/ 2927 h 3105"/>
                    <a:gd name="connsiteX17" fmla="*/ 8227 w 10000"/>
                    <a:gd name="connsiteY17" fmla="*/ 2928 h 3105"/>
                    <a:gd name="connsiteX18" fmla="*/ 8192 w 10000"/>
                    <a:gd name="connsiteY18" fmla="*/ 2773 h 3105"/>
                    <a:gd name="connsiteX19" fmla="*/ 8142 w 10000"/>
                    <a:gd name="connsiteY19" fmla="*/ 2489 h 3105"/>
                    <a:gd name="connsiteX20" fmla="*/ 8068 w 10000"/>
                    <a:gd name="connsiteY20" fmla="*/ 2230 h 3105"/>
                    <a:gd name="connsiteX21" fmla="*/ 7969 w 10000"/>
                    <a:gd name="connsiteY21" fmla="*/ 2001 h 3105"/>
                    <a:gd name="connsiteX22" fmla="*/ 7876 w 10000"/>
                    <a:gd name="connsiteY22" fmla="*/ 1812 h 3105"/>
                    <a:gd name="connsiteX23" fmla="*/ 7794 w 10000"/>
                    <a:gd name="connsiteY23" fmla="*/ 1671 h 3105"/>
                    <a:gd name="connsiteX24" fmla="*/ 7772 w 10000"/>
                    <a:gd name="connsiteY24" fmla="*/ 2953 h 3105"/>
                    <a:gd name="connsiteX25" fmla="*/ 2202 w 10000"/>
                    <a:gd name="connsiteY25" fmla="*/ 2936 h 3105"/>
                    <a:gd name="connsiteX26" fmla="*/ 2221 w 10000"/>
                    <a:gd name="connsiteY26" fmla="*/ 1637 h 3105"/>
                    <a:gd name="connsiteX27" fmla="*/ 2146 w 10000"/>
                    <a:gd name="connsiteY27" fmla="*/ 1756 h 3105"/>
                    <a:gd name="connsiteX28" fmla="*/ 2046 w 10000"/>
                    <a:gd name="connsiteY28" fmla="*/ 1997 h 3105"/>
                    <a:gd name="connsiteX29" fmla="*/ 1924 w 10000"/>
                    <a:gd name="connsiteY29" fmla="*/ 2271 h 3105"/>
                    <a:gd name="connsiteX30" fmla="*/ 1848 w 10000"/>
                    <a:gd name="connsiteY30" fmla="*/ 2595 h 3105"/>
                    <a:gd name="connsiteX31" fmla="*/ 1790 w 10000"/>
                    <a:gd name="connsiteY31" fmla="*/ 2940 h 3105"/>
                    <a:gd name="connsiteX32" fmla="*/ 1 w 10000"/>
                    <a:gd name="connsiteY32" fmla="*/ 2939 h 3105"/>
                    <a:gd name="connsiteX33" fmla="*/ 34 w 10000"/>
                    <a:gd name="connsiteY33" fmla="*/ 2611 h 3105"/>
                    <a:gd name="connsiteX34" fmla="*/ 109 w 10000"/>
                    <a:gd name="connsiteY34" fmla="*/ 2267 h 3105"/>
                    <a:gd name="connsiteX35" fmla="*/ 207 w 10000"/>
                    <a:gd name="connsiteY35" fmla="*/ 1949 h 3105"/>
                    <a:gd name="connsiteX36" fmla="*/ 339 w 10000"/>
                    <a:gd name="connsiteY36" fmla="*/ 1671 h 3105"/>
                    <a:gd name="connsiteX37" fmla="*/ 464 w 10000"/>
                    <a:gd name="connsiteY37" fmla="*/ 1422 h 3105"/>
                    <a:gd name="connsiteX38" fmla="*/ 612 w 10000"/>
                    <a:gd name="connsiteY38" fmla="*/ 1186 h 3105"/>
                    <a:gd name="connsiteX39" fmla="*/ 792 w 10000"/>
                    <a:gd name="connsiteY39" fmla="*/ 987 h 3105"/>
                    <a:gd name="connsiteX40" fmla="*/ 967 w 10000"/>
                    <a:gd name="connsiteY40" fmla="*/ 814 h 3105"/>
                    <a:gd name="connsiteX41" fmla="*/ 1146 w 10000"/>
                    <a:gd name="connsiteY41" fmla="*/ 640 h 3105"/>
                    <a:gd name="connsiteX42" fmla="*/ 1351 w 10000"/>
                    <a:gd name="connsiteY42" fmla="*/ 499 h 3105"/>
                    <a:gd name="connsiteX43" fmla="*/ 1762 w 10000"/>
                    <a:gd name="connsiteY43" fmla="*/ 273 h 3105"/>
                    <a:gd name="connsiteX44" fmla="*/ 2178 w 10000"/>
                    <a:gd name="connsiteY44" fmla="*/ 129 h 3105"/>
                    <a:gd name="connsiteX45" fmla="*/ 2357 w 10000"/>
                    <a:gd name="connsiteY45" fmla="*/ 89 h 3105"/>
                    <a:gd name="connsiteX46" fmla="*/ 2512 w 10000"/>
                    <a:gd name="connsiteY46" fmla="*/ 61 h 3105"/>
                    <a:gd name="connsiteX47" fmla="*/ 2936 w 10000"/>
                    <a:gd name="connsiteY47" fmla="*/ 0 h 3105"/>
                    <a:gd name="connsiteX0" fmla="*/ 2936 w 10000"/>
                    <a:gd name="connsiteY0" fmla="*/ 0 h 9800"/>
                    <a:gd name="connsiteX1" fmla="*/ 7056 w 10000"/>
                    <a:gd name="connsiteY1" fmla="*/ 0 h 9800"/>
                    <a:gd name="connsiteX2" fmla="*/ 7184 w 10000"/>
                    <a:gd name="connsiteY2" fmla="*/ 55 h 9800"/>
                    <a:gd name="connsiteX3" fmla="*/ 7472 w 10000"/>
                    <a:gd name="connsiteY3" fmla="*/ 184 h 9800"/>
                    <a:gd name="connsiteX4" fmla="*/ 7652 w 10000"/>
                    <a:gd name="connsiteY4" fmla="*/ 287 h 9800"/>
                    <a:gd name="connsiteX5" fmla="*/ 7813 w 10000"/>
                    <a:gd name="connsiteY5" fmla="*/ 415 h 9800"/>
                    <a:gd name="connsiteX6" fmla="*/ 8099 w 10000"/>
                    <a:gd name="connsiteY6" fmla="*/ 705 h 9800"/>
                    <a:gd name="connsiteX7" fmla="*/ 8378 w 10000"/>
                    <a:gd name="connsiteY7" fmla="*/ 1105 h 9800"/>
                    <a:gd name="connsiteX8" fmla="*/ 8671 w 10000"/>
                    <a:gd name="connsiteY8" fmla="*/ 1607 h 9800"/>
                    <a:gd name="connsiteX9" fmla="*/ 8913 w 10000"/>
                    <a:gd name="connsiteY9" fmla="*/ 2245 h 9800"/>
                    <a:gd name="connsiteX10" fmla="*/ 9174 w 10000"/>
                    <a:gd name="connsiteY10" fmla="*/ 2963 h 9800"/>
                    <a:gd name="connsiteX11" fmla="*/ 9372 w 10000"/>
                    <a:gd name="connsiteY11" fmla="*/ 3820 h 9800"/>
                    <a:gd name="connsiteX12" fmla="*/ 9578 w 10000"/>
                    <a:gd name="connsiteY12" fmla="*/ 4844 h 9800"/>
                    <a:gd name="connsiteX13" fmla="*/ 9751 w 10000"/>
                    <a:gd name="connsiteY13" fmla="*/ 5965 h 9800"/>
                    <a:gd name="connsiteX14" fmla="*/ 9876 w 10000"/>
                    <a:gd name="connsiteY14" fmla="*/ 7301 h 9800"/>
                    <a:gd name="connsiteX15" fmla="*/ 9981 w 10000"/>
                    <a:gd name="connsiteY15" fmla="*/ 8795 h 9800"/>
                    <a:gd name="connsiteX16" fmla="*/ 10000 w 10000"/>
                    <a:gd name="connsiteY16" fmla="*/ 9427 h 9800"/>
                    <a:gd name="connsiteX17" fmla="*/ 8227 w 10000"/>
                    <a:gd name="connsiteY17" fmla="*/ 9430 h 9800"/>
                    <a:gd name="connsiteX18" fmla="*/ 8192 w 10000"/>
                    <a:gd name="connsiteY18" fmla="*/ 8931 h 9800"/>
                    <a:gd name="connsiteX19" fmla="*/ 8142 w 10000"/>
                    <a:gd name="connsiteY19" fmla="*/ 8016 h 9800"/>
                    <a:gd name="connsiteX20" fmla="*/ 8068 w 10000"/>
                    <a:gd name="connsiteY20" fmla="*/ 7182 h 9800"/>
                    <a:gd name="connsiteX21" fmla="*/ 7969 w 10000"/>
                    <a:gd name="connsiteY21" fmla="*/ 6444 h 9800"/>
                    <a:gd name="connsiteX22" fmla="*/ 7876 w 10000"/>
                    <a:gd name="connsiteY22" fmla="*/ 5836 h 9800"/>
                    <a:gd name="connsiteX23" fmla="*/ 7794 w 10000"/>
                    <a:gd name="connsiteY23" fmla="*/ 5382 h 9800"/>
                    <a:gd name="connsiteX24" fmla="*/ 7772 w 10000"/>
                    <a:gd name="connsiteY24" fmla="*/ 9510 h 9800"/>
                    <a:gd name="connsiteX25" fmla="*/ 2202 w 10000"/>
                    <a:gd name="connsiteY25" fmla="*/ 9456 h 9800"/>
                    <a:gd name="connsiteX26" fmla="*/ 2221 w 10000"/>
                    <a:gd name="connsiteY26" fmla="*/ 5272 h 9800"/>
                    <a:gd name="connsiteX27" fmla="*/ 2146 w 10000"/>
                    <a:gd name="connsiteY27" fmla="*/ 5655 h 9800"/>
                    <a:gd name="connsiteX28" fmla="*/ 2046 w 10000"/>
                    <a:gd name="connsiteY28" fmla="*/ 6432 h 9800"/>
                    <a:gd name="connsiteX29" fmla="*/ 1924 w 10000"/>
                    <a:gd name="connsiteY29" fmla="*/ 7314 h 9800"/>
                    <a:gd name="connsiteX30" fmla="*/ 1848 w 10000"/>
                    <a:gd name="connsiteY30" fmla="*/ 8357 h 9800"/>
                    <a:gd name="connsiteX31" fmla="*/ 1790 w 10000"/>
                    <a:gd name="connsiteY31" fmla="*/ 9469 h 9800"/>
                    <a:gd name="connsiteX32" fmla="*/ 1 w 10000"/>
                    <a:gd name="connsiteY32" fmla="*/ 9465 h 9800"/>
                    <a:gd name="connsiteX33" fmla="*/ 34 w 10000"/>
                    <a:gd name="connsiteY33" fmla="*/ 8409 h 9800"/>
                    <a:gd name="connsiteX34" fmla="*/ 109 w 10000"/>
                    <a:gd name="connsiteY34" fmla="*/ 7301 h 9800"/>
                    <a:gd name="connsiteX35" fmla="*/ 207 w 10000"/>
                    <a:gd name="connsiteY35" fmla="*/ 6277 h 9800"/>
                    <a:gd name="connsiteX36" fmla="*/ 339 w 10000"/>
                    <a:gd name="connsiteY36" fmla="*/ 5382 h 9800"/>
                    <a:gd name="connsiteX37" fmla="*/ 464 w 10000"/>
                    <a:gd name="connsiteY37" fmla="*/ 4580 h 9800"/>
                    <a:gd name="connsiteX38" fmla="*/ 612 w 10000"/>
                    <a:gd name="connsiteY38" fmla="*/ 3820 h 9800"/>
                    <a:gd name="connsiteX39" fmla="*/ 792 w 10000"/>
                    <a:gd name="connsiteY39" fmla="*/ 3179 h 9800"/>
                    <a:gd name="connsiteX40" fmla="*/ 967 w 10000"/>
                    <a:gd name="connsiteY40" fmla="*/ 2622 h 9800"/>
                    <a:gd name="connsiteX41" fmla="*/ 1146 w 10000"/>
                    <a:gd name="connsiteY41" fmla="*/ 2061 h 9800"/>
                    <a:gd name="connsiteX42" fmla="*/ 1351 w 10000"/>
                    <a:gd name="connsiteY42" fmla="*/ 1607 h 9800"/>
                    <a:gd name="connsiteX43" fmla="*/ 1762 w 10000"/>
                    <a:gd name="connsiteY43" fmla="*/ 879 h 9800"/>
                    <a:gd name="connsiteX44" fmla="*/ 2178 w 10000"/>
                    <a:gd name="connsiteY44" fmla="*/ 415 h 9800"/>
                    <a:gd name="connsiteX45" fmla="*/ 2357 w 10000"/>
                    <a:gd name="connsiteY45" fmla="*/ 287 h 9800"/>
                    <a:gd name="connsiteX46" fmla="*/ 2512 w 10000"/>
                    <a:gd name="connsiteY46" fmla="*/ 196 h 9800"/>
                    <a:gd name="connsiteX47" fmla="*/ 2936 w 10000"/>
                    <a:gd name="connsiteY47" fmla="*/ 0 h 9800"/>
                    <a:gd name="connsiteX0" fmla="*/ 2936 w 10000"/>
                    <a:gd name="connsiteY0" fmla="*/ 0 h 9704"/>
                    <a:gd name="connsiteX1" fmla="*/ 7056 w 10000"/>
                    <a:gd name="connsiteY1" fmla="*/ 0 h 9704"/>
                    <a:gd name="connsiteX2" fmla="*/ 7184 w 10000"/>
                    <a:gd name="connsiteY2" fmla="*/ 56 h 9704"/>
                    <a:gd name="connsiteX3" fmla="*/ 7472 w 10000"/>
                    <a:gd name="connsiteY3" fmla="*/ 188 h 9704"/>
                    <a:gd name="connsiteX4" fmla="*/ 7652 w 10000"/>
                    <a:gd name="connsiteY4" fmla="*/ 293 h 9704"/>
                    <a:gd name="connsiteX5" fmla="*/ 7813 w 10000"/>
                    <a:gd name="connsiteY5" fmla="*/ 423 h 9704"/>
                    <a:gd name="connsiteX6" fmla="*/ 8099 w 10000"/>
                    <a:gd name="connsiteY6" fmla="*/ 719 h 9704"/>
                    <a:gd name="connsiteX7" fmla="*/ 8378 w 10000"/>
                    <a:gd name="connsiteY7" fmla="*/ 1128 h 9704"/>
                    <a:gd name="connsiteX8" fmla="*/ 8671 w 10000"/>
                    <a:gd name="connsiteY8" fmla="*/ 1640 h 9704"/>
                    <a:gd name="connsiteX9" fmla="*/ 8913 w 10000"/>
                    <a:gd name="connsiteY9" fmla="*/ 2291 h 9704"/>
                    <a:gd name="connsiteX10" fmla="*/ 9174 w 10000"/>
                    <a:gd name="connsiteY10" fmla="*/ 3023 h 9704"/>
                    <a:gd name="connsiteX11" fmla="*/ 9372 w 10000"/>
                    <a:gd name="connsiteY11" fmla="*/ 3898 h 9704"/>
                    <a:gd name="connsiteX12" fmla="*/ 9578 w 10000"/>
                    <a:gd name="connsiteY12" fmla="*/ 4943 h 9704"/>
                    <a:gd name="connsiteX13" fmla="*/ 9751 w 10000"/>
                    <a:gd name="connsiteY13" fmla="*/ 6087 h 9704"/>
                    <a:gd name="connsiteX14" fmla="*/ 9876 w 10000"/>
                    <a:gd name="connsiteY14" fmla="*/ 7450 h 9704"/>
                    <a:gd name="connsiteX15" fmla="*/ 9981 w 10000"/>
                    <a:gd name="connsiteY15" fmla="*/ 8974 h 9704"/>
                    <a:gd name="connsiteX16" fmla="*/ 10000 w 10000"/>
                    <a:gd name="connsiteY16" fmla="*/ 9619 h 9704"/>
                    <a:gd name="connsiteX17" fmla="*/ 8227 w 10000"/>
                    <a:gd name="connsiteY17" fmla="*/ 9622 h 9704"/>
                    <a:gd name="connsiteX18" fmla="*/ 8192 w 10000"/>
                    <a:gd name="connsiteY18" fmla="*/ 9113 h 9704"/>
                    <a:gd name="connsiteX19" fmla="*/ 8142 w 10000"/>
                    <a:gd name="connsiteY19" fmla="*/ 8180 h 9704"/>
                    <a:gd name="connsiteX20" fmla="*/ 8068 w 10000"/>
                    <a:gd name="connsiteY20" fmla="*/ 7329 h 9704"/>
                    <a:gd name="connsiteX21" fmla="*/ 7969 w 10000"/>
                    <a:gd name="connsiteY21" fmla="*/ 6576 h 9704"/>
                    <a:gd name="connsiteX22" fmla="*/ 7876 w 10000"/>
                    <a:gd name="connsiteY22" fmla="*/ 5955 h 9704"/>
                    <a:gd name="connsiteX23" fmla="*/ 7794 w 10000"/>
                    <a:gd name="connsiteY23" fmla="*/ 5492 h 9704"/>
                    <a:gd name="connsiteX24" fmla="*/ 7772 w 10000"/>
                    <a:gd name="connsiteY24" fmla="*/ 9704 h 9704"/>
                    <a:gd name="connsiteX25" fmla="*/ 2202 w 10000"/>
                    <a:gd name="connsiteY25" fmla="*/ 9649 h 9704"/>
                    <a:gd name="connsiteX26" fmla="*/ 2221 w 10000"/>
                    <a:gd name="connsiteY26" fmla="*/ 5380 h 9704"/>
                    <a:gd name="connsiteX27" fmla="*/ 2146 w 10000"/>
                    <a:gd name="connsiteY27" fmla="*/ 5770 h 9704"/>
                    <a:gd name="connsiteX28" fmla="*/ 2046 w 10000"/>
                    <a:gd name="connsiteY28" fmla="*/ 6563 h 9704"/>
                    <a:gd name="connsiteX29" fmla="*/ 1924 w 10000"/>
                    <a:gd name="connsiteY29" fmla="*/ 7463 h 9704"/>
                    <a:gd name="connsiteX30" fmla="*/ 1848 w 10000"/>
                    <a:gd name="connsiteY30" fmla="*/ 8528 h 9704"/>
                    <a:gd name="connsiteX31" fmla="*/ 1790 w 10000"/>
                    <a:gd name="connsiteY31" fmla="*/ 9662 h 9704"/>
                    <a:gd name="connsiteX32" fmla="*/ 1 w 10000"/>
                    <a:gd name="connsiteY32" fmla="*/ 9658 h 9704"/>
                    <a:gd name="connsiteX33" fmla="*/ 34 w 10000"/>
                    <a:gd name="connsiteY33" fmla="*/ 8581 h 9704"/>
                    <a:gd name="connsiteX34" fmla="*/ 109 w 10000"/>
                    <a:gd name="connsiteY34" fmla="*/ 7450 h 9704"/>
                    <a:gd name="connsiteX35" fmla="*/ 207 w 10000"/>
                    <a:gd name="connsiteY35" fmla="*/ 6405 h 9704"/>
                    <a:gd name="connsiteX36" fmla="*/ 339 w 10000"/>
                    <a:gd name="connsiteY36" fmla="*/ 5492 h 9704"/>
                    <a:gd name="connsiteX37" fmla="*/ 464 w 10000"/>
                    <a:gd name="connsiteY37" fmla="*/ 4673 h 9704"/>
                    <a:gd name="connsiteX38" fmla="*/ 612 w 10000"/>
                    <a:gd name="connsiteY38" fmla="*/ 3898 h 9704"/>
                    <a:gd name="connsiteX39" fmla="*/ 792 w 10000"/>
                    <a:gd name="connsiteY39" fmla="*/ 3244 h 9704"/>
                    <a:gd name="connsiteX40" fmla="*/ 967 w 10000"/>
                    <a:gd name="connsiteY40" fmla="*/ 2676 h 9704"/>
                    <a:gd name="connsiteX41" fmla="*/ 1146 w 10000"/>
                    <a:gd name="connsiteY41" fmla="*/ 2103 h 9704"/>
                    <a:gd name="connsiteX42" fmla="*/ 1351 w 10000"/>
                    <a:gd name="connsiteY42" fmla="*/ 1640 h 9704"/>
                    <a:gd name="connsiteX43" fmla="*/ 1762 w 10000"/>
                    <a:gd name="connsiteY43" fmla="*/ 897 h 9704"/>
                    <a:gd name="connsiteX44" fmla="*/ 2178 w 10000"/>
                    <a:gd name="connsiteY44" fmla="*/ 423 h 9704"/>
                    <a:gd name="connsiteX45" fmla="*/ 2357 w 10000"/>
                    <a:gd name="connsiteY45" fmla="*/ 293 h 9704"/>
                    <a:gd name="connsiteX46" fmla="*/ 2512 w 10000"/>
                    <a:gd name="connsiteY46" fmla="*/ 200 h 9704"/>
                    <a:gd name="connsiteX47" fmla="*/ 2936 w 10000"/>
                    <a:gd name="connsiteY47" fmla="*/ 0 h 9704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58 h 10000"/>
                    <a:gd name="connsiteX3" fmla="*/ 7472 w 10000"/>
                    <a:gd name="connsiteY3" fmla="*/ 194 h 10000"/>
                    <a:gd name="connsiteX4" fmla="*/ 7652 w 10000"/>
                    <a:gd name="connsiteY4" fmla="*/ 302 h 10000"/>
                    <a:gd name="connsiteX5" fmla="*/ 7813 w 10000"/>
                    <a:gd name="connsiteY5" fmla="*/ 436 h 10000"/>
                    <a:gd name="connsiteX6" fmla="*/ 8099 w 10000"/>
                    <a:gd name="connsiteY6" fmla="*/ 741 h 10000"/>
                    <a:gd name="connsiteX7" fmla="*/ 8378 w 10000"/>
                    <a:gd name="connsiteY7" fmla="*/ 1162 h 10000"/>
                    <a:gd name="connsiteX8" fmla="*/ 8671 w 10000"/>
                    <a:gd name="connsiteY8" fmla="*/ 1690 h 10000"/>
                    <a:gd name="connsiteX9" fmla="*/ 8913 w 10000"/>
                    <a:gd name="connsiteY9" fmla="*/ 2361 h 10000"/>
                    <a:gd name="connsiteX10" fmla="*/ 9174 w 10000"/>
                    <a:gd name="connsiteY10" fmla="*/ 3115 h 10000"/>
                    <a:gd name="connsiteX11" fmla="*/ 9372 w 10000"/>
                    <a:gd name="connsiteY11" fmla="*/ 4017 h 10000"/>
                    <a:gd name="connsiteX12" fmla="*/ 9578 w 10000"/>
                    <a:gd name="connsiteY12" fmla="*/ 5094 h 10000"/>
                    <a:gd name="connsiteX13" fmla="*/ 9751 w 10000"/>
                    <a:gd name="connsiteY13" fmla="*/ 6273 h 10000"/>
                    <a:gd name="connsiteX14" fmla="*/ 9876 w 10000"/>
                    <a:gd name="connsiteY14" fmla="*/ 7677 h 10000"/>
                    <a:gd name="connsiteX15" fmla="*/ 9981 w 10000"/>
                    <a:gd name="connsiteY15" fmla="*/ 9248 h 10000"/>
                    <a:gd name="connsiteX16" fmla="*/ 10000 w 10000"/>
                    <a:gd name="connsiteY16" fmla="*/ 9912 h 10000"/>
                    <a:gd name="connsiteX17" fmla="*/ 8227 w 10000"/>
                    <a:gd name="connsiteY17" fmla="*/ 9915 h 10000"/>
                    <a:gd name="connsiteX18" fmla="*/ 8192 w 10000"/>
                    <a:gd name="connsiteY18" fmla="*/ 9391 h 10000"/>
                    <a:gd name="connsiteX19" fmla="*/ 8142 w 10000"/>
                    <a:gd name="connsiteY19" fmla="*/ 8430 h 10000"/>
                    <a:gd name="connsiteX20" fmla="*/ 8068 w 10000"/>
                    <a:gd name="connsiteY20" fmla="*/ 7553 h 10000"/>
                    <a:gd name="connsiteX21" fmla="*/ 7969 w 10000"/>
                    <a:gd name="connsiteY21" fmla="*/ 6777 h 10000"/>
                    <a:gd name="connsiteX22" fmla="*/ 7876 w 10000"/>
                    <a:gd name="connsiteY22" fmla="*/ 6137 h 10000"/>
                    <a:gd name="connsiteX23" fmla="*/ 7794 w 10000"/>
                    <a:gd name="connsiteY23" fmla="*/ 5660 h 10000"/>
                    <a:gd name="connsiteX24" fmla="*/ 7756 w 10000"/>
                    <a:gd name="connsiteY24" fmla="*/ 10000 h 10000"/>
                    <a:gd name="connsiteX25" fmla="*/ 2202 w 10000"/>
                    <a:gd name="connsiteY25" fmla="*/ 9943 h 10000"/>
                    <a:gd name="connsiteX26" fmla="*/ 2221 w 10000"/>
                    <a:gd name="connsiteY26" fmla="*/ 5544 h 10000"/>
                    <a:gd name="connsiteX27" fmla="*/ 2146 w 10000"/>
                    <a:gd name="connsiteY27" fmla="*/ 5946 h 10000"/>
                    <a:gd name="connsiteX28" fmla="*/ 2046 w 10000"/>
                    <a:gd name="connsiteY28" fmla="*/ 6763 h 10000"/>
                    <a:gd name="connsiteX29" fmla="*/ 1924 w 10000"/>
                    <a:gd name="connsiteY29" fmla="*/ 7691 h 10000"/>
                    <a:gd name="connsiteX30" fmla="*/ 1848 w 10000"/>
                    <a:gd name="connsiteY30" fmla="*/ 8788 h 10000"/>
                    <a:gd name="connsiteX31" fmla="*/ 1790 w 10000"/>
                    <a:gd name="connsiteY31" fmla="*/ 9957 h 10000"/>
                    <a:gd name="connsiteX32" fmla="*/ 1 w 10000"/>
                    <a:gd name="connsiteY32" fmla="*/ 9953 h 10000"/>
                    <a:gd name="connsiteX33" fmla="*/ 34 w 10000"/>
                    <a:gd name="connsiteY33" fmla="*/ 8843 h 10000"/>
                    <a:gd name="connsiteX34" fmla="*/ 109 w 10000"/>
                    <a:gd name="connsiteY34" fmla="*/ 7677 h 10000"/>
                    <a:gd name="connsiteX35" fmla="*/ 207 w 10000"/>
                    <a:gd name="connsiteY35" fmla="*/ 6600 h 10000"/>
                    <a:gd name="connsiteX36" fmla="*/ 339 w 10000"/>
                    <a:gd name="connsiteY36" fmla="*/ 5660 h 10000"/>
                    <a:gd name="connsiteX37" fmla="*/ 464 w 10000"/>
                    <a:gd name="connsiteY37" fmla="*/ 4816 h 10000"/>
                    <a:gd name="connsiteX38" fmla="*/ 612 w 10000"/>
                    <a:gd name="connsiteY38" fmla="*/ 4017 h 10000"/>
                    <a:gd name="connsiteX39" fmla="*/ 792 w 10000"/>
                    <a:gd name="connsiteY39" fmla="*/ 3343 h 10000"/>
                    <a:gd name="connsiteX40" fmla="*/ 967 w 10000"/>
                    <a:gd name="connsiteY40" fmla="*/ 2758 h 10000"/>
                    <a:gd name="connsiteX41" fmla="*/ 1146 w 10000"/>
                    <a:gd name="connsiteY41" fmla="*/ 2167 h 10000"/>
                    <a:gd name="connsiteX42" fmla="*/ 1351 w 10000"/>
                    <a:gd name="connsiteY42" fmla="*/ 1690 h 10000"/>
                    <a:gd name="connsiteX43" fmla="*/ 1762 w 10000"/>
                    <a:gd name="connsiteY43" fmla="*/ 924 h 10000"/>
                    <a:gd name="connsiteX44" fmla="*/ 2178 w 10000"/>
                    <a:gd name="connsiteY44" fmla="*/ 436 h 10000"/>
                    <a:gd name="connsiteX45" fmla="*/ 2357 w 10000"/>
                    <a:gd name="connsiteY45" fmla="*/ 302 h 10000"/>
                    <a:gd name="connsiteX46" fmla="*/ 2512 w 10000"/>
                    <a:gd name="connsiteY46" fmla="*/ 206 h 10000"/>
                    <a:gd name="connsiteX47" fmla="*/ 2936 w 10000"/>
                    <a:gd name="connsiteY47" fmla="*/ 0 h 10000"/>
                    <a:gd name="connsiteX0" fmla="*/ 2936 w 10000"/>
                    <a:gd name="connsiteY0" fmla="*/ 0 h 10002"/>
                    <a:gd name="connsiteX1" fmla="*/ 7056 w 10000"/>
                    <a:gd name="connsiteY1" fmla="*/ 0 h 10002"/>
                    <a:gd name="connsiteX2" fmla="*/ 7184 w 10000"/>
                    <a:gd name="connsiteY2" fmla="*/ 58 h 10002"/>
                    <a:gd name="connsiteX3" fmla="*/ 7472 w 10000"/>
                    <a:gd name="connsiteY3" fmla="*/ 194 h 10002"/>
                    <a:gd name="connsiteX4" fmla="*/ 7652 w 10000"/>
                    <a:gd name="connsiteY4" fmla="*/ 302 h 10002"/>
                    <a:gd name="connsiteX5" fmla="*/ 7813 w 10000"/>
                    <a:gd name="connsiteY5" fmla="*/ 436 h 10002"/>
                    <a:gd name="connsiteX6" fmla="*/ 8099 w 10000"/>
                    <a:gd name="connsiteY6" fmla="*/ 741 h 10002"/>
                    <a:gd name="connsiteX7" fmla="*/ 8378 w 10000"/>
                    <a:gd name="connsiteY7" fmla="*/ 1162 h 10002"/>
                    <a:gd name="connsiteX8" fmla="*/ 8671 w 10000"/>
                    <a:gd name="connsiteY8" fmla="*/ 1690 h 10002"/>
                    <a:gd name="connsiteX9" fmla="*/ 8913 w 10000"/>
                    <a:gd name="connsiteY9" fmla="*/ 2361 h 10002"/>
                    <a:gd name="connsiteX10" fmla="*/ 9174 w 10000"/>
                    <a:gd name="connsiteY10" fmla="*/ 3115 h 10002"/>
                    <a:gd name="connsiteX11" fmla="*/ 9372 w 10000"/>
                    <a:gd name="connsiteY11" fmla="*/ 4017 h 10002"/>
                    <a:gd name="connsiteX12" fmla="*/ 9578 w 10000"/>
                    <a:gd name="connsiteY12" fmla="*/ 5094 h 10002"/>
                    <a:gd name="connsiteX13" fmla="*/ 9751 w 10000"/>
                    <a:gd name="connsiteY13" fmla="*/ 6273 h 10002"/>
                    <a:gd name="connsiteX14" fmla="*/ 9876 w 10000"/>
                    <a:gd name="connsiteY14" fmla="*/ 7677 h 10002"/>
                    <a:gd name="connsiteX15" fmla="*/ 9981 w 10000"/>
                    <a:gd name="connsiteY15" fmla="*/ 9248 h 10002"/>
                    <a:gd name="connsiteX16" fmla="*/ 10000 w 10000"/>
                    <a:gd name="connsiteY16" fmla="*/ 9912 h 10002"/>
                    <a:gd name="connsiteX17" fmla="*/ 8227 w 10000"/>
                    <a:gd name="connsiteY17" fmla="*/ 9915 h 10002"/>
                    <a:gd name="connsiteX18" fmla="*/ 8192 w 10000"/>
                    <a:gd name="connsiteY18" fmla="*/ 9391 h 10002"/>
                    <a:gd name="connsiteX19" fmla="*/ 8142 w 10000"/>
                    <a:gd name="connsiteY19" fmla="*/ 8430 h 10002"/>
                    <a:gd name="connsiteX20" fmla="*/ 8068 w 10000"/>
                    <a:gd name="connsiteY20" fmla="*/ 7553 h 10002"/>
                    <a:gd name="connsiteX21" fmla="*/ 7969 w 10000"/>
                    <a:gd name="connsiteY21" fmla="*/ 6777 h 10002"/>
                    <a:gd name="connsiteX22" fmla="*/ 7876 w 10000"/>
                    <a:gd name="connsiteY22" fmla="*/ 6137 h 10002"/>
                    <a:gd name="connsiteX23" fmla="*/ 7794 w 10000"/>
                    <a:gd name="connsiteY23" fmla="*/ 5660 h 10002"/>
                    <a:gd name="connsiteX24" fmla="*/ 7756 w 10000"/>
                    <a:gd name="connsiteY24" fmla="*/ 10000 h 10002"/>
                    <a:gd name="connsiteX25" fmla="*/ 2202 w 10000"/>
                    <a:gd name="connsiteY25" fmla="*/ 9943 h 10002"/>
                    <a:gd name="connsiteX26" fmla="*/ 2221 w 10000"/>
                    <a:gd name="connsiteY26" fmla="*/ 5544 h 10002"/>
                    <a:gd name="connsiteX27" fmla="*/ 2146 w 10000"/>
                    <a:gd name="connsiteY27" fmla="*/ 5946 h 10002"/>
                    <a:gd name="connsiteX28" fmla="*/ 2046 w 10000"/>
                    <a:gd name="connsiteY28" fmla="*/ 6763 h 10002"/>
                    <a:gd name="connsiteX29" fmla="*/ 1924 w 10000"/>
                    <a:gd name="connsiteY29" fmla="*/ 7691 h 10002"/>
                    <a:gd name="connsiteX30" fmla="*/ 1848 w 10000"/>
                    <a:gd name="connsiteY30" fmla="*/ 8788 h 10002"/>
                    <a:gd name="connsiteX31" fmla="*/ 1790 w 10000"/>
                    <a:gd name="connsiteY31" fmla="*/ 9957 h 10002"/>
                    <a:gd name="connsiteX32" fmla="*/ 1 w 10000"/>
                    <a:gd name="connsiteY32" fmla="*/ 9953 h 10002"/>
                    <a:gd name="connsiteX33" fmla="*/ 34 w 10000"/>
                    <a:gd name="connsiteY33" fmla="*/ 8843 h 10002"/>
                    <a:gd name="connsiteX34" fmla="*/ 109 w 10000"/>
                    <a:gd name="connsiteY34" fmla="*/ 7677 h 10002"/>
                    <a:gd name="connsiteX35" fmla="*/ 207 w 10000"/>
                    <a:gd name="connsiteY35" fmla="*/ 6600 h 10002"/>
                    <a:gd name="connsiteX36" fmla="*/ 339 w 10000"/>
                    <a:gd name="connsiteY36" fmla="*/ 5660 h 10002"/>
                    <a:gd name="connsiteX37" fmla="*/ 464 w 10000"/>
                    <a:gd name="connsiteY37" fmla="*/ 4816 h 10002"/>
                    <a:gd name="connsiteX38" fmla="*/ 612 w 10000"/>
                    <a:gd name="connsiteY38" fmla="*/ 4017 h 10002"/>
                    <a:gd name="connsiteX39" fmla="*/ 792 w 10000"/>
                    <a:gd name="connsiteY39" fmla="*/ 3343 h 10002"/>
                    <a:gd name="connsiteX40" fmla="*/ 967 w 10000"/>
                    <a:gd name="connsiteY40" fmla="*/ 2758 h 10002"/>
                    <a:gd name="connsiteX41" fmla="*/ 1146 w 10000"/>
                    <a:gd name="connsiteY41" fmla="*/ 2167 h 10002"/>
                    <a:gd name="connsiteX42" fmla="*/ 1351 w 10000"/>
                    <a:gd name="connsiteY42" fmla="*/ 1690 h 10002"/>
                    <a:gd name="connsiteX43" fmla="*/ 1762 w 10000"/>
                    <a:gd name="connsiteY43" fmla="*/ 924 h 10002"/>
                    <a:gd name="connsiteX44" fmla="*/ 2178 w 10000"/>
                    <a:gd name="connsiteY44" fmla="*/ 436 h 10002"/>
                    <a:gd name="connsiteX45" fmla="*/ 2357 w 10000"/>
                    <a:gd name="connsiteY45" fmla="*/ 302 h 10002"/>
                    <a:gd name="connsiteX46" fmla="*/ 2512 w 10000"/>
                    <a:gd name="connsiteY46" fmla="*/ 206 h 10002"/>
                    <a:gd name="connsiteX47" fmla="*/ 2936 w 10000"/>
                    <a:gd name="connsiteY47" fmla="*/ 0 h 10002"/>
                    <a:gd name="connsiteX0" fmla="*/ 2936 w 10000"/>
                    <a:gd name="connsiteY0" fmla="*/ 0 h 9974"/>
                    <a:gd name="connsiteX1" fmla="*/ 7056 w 10000"/>
                    <a:gd name="connsiteY1" fmla="*/ 0 h 9974"/>
                    <a:gd name="connsiteX2" fmla="*/ 7184 w 10000"/>
                    <a:gd name="connsiteY2" fmla="*/ 58 h 9974"/>
                    <a:gd name="connsiteX3" fmla="*/ 7472 w 10000"/>
                    <a:gd name="connsiteY3" fmla="*/ 194 h 9974"/>
                    <a:gd name="connsiteX4" fmla="*/ 7652 w 10000"/>
                    <a:gd name="connsiteY4" fmla="*/ 302 h 9974"/>
                    <a:gd name="connsiteX5" fmla="*/ 7813 w 10000"/>
                    <a:gd name="connsiteY5" fmla="*/ 436 h 9974"/>
                    <a:gd name="connsiteX6" fmla="*/ 8099 w 10000"/>
                    <a:gd name="connsiteY6" fmla="*/ 741 h 9974"/>
                    <a:gd name="connsiteX7" fmla="*/ 8378 w 10000"/>
                    <a:gd name="connsiteY7" fmla="*/ 1162 h 9974"/>
                    <a:gd name="connsiteX8" fmla="*/ 8671 w 10000"/>
                    <a:gd name="connsiteY8" fmla="*/ 1690 h 9974"/>
                    <a:gd name="connsiteX9" fmla="*/ 8913 w 10000"/>
                    <a:gd name="connsiteY9" fmla="*/ 2361 h 9974"/>
                    <a:gd name="connsiteX10" fmla="*/ 9174 w 10000"/>
                    <a:gd name="connsiteY10" fmla="*/ 3115 h 9974"/>
                    <a:gd name="connsiteX11" fmla="*/ 9372 w 10000"/>
                    <a:gd name="connsiteY11" fmla="*/ 4017 h 9974"/>
                    <a:gd name="connsiteX12" fmla="*/ 9578 w 10000"/>
                    <a:gd name="connsiteY12" fmla="*/ 5094 h 9974"/>
                    <a:gd name="connsiteX13" fmla="*/ 9751 w 10000"/>
                    <a:gd name="connsiteY13" fmla="*/ 6273 h 9974"/>
                    <a:gd name="connsiteX14" fmla="*/ 9876 w 10000"/>
                    <a:gd name="connsiteY14" fmla="*/ 7677 h 9974"/>
                    <a:gd name="connsiteX15" fmla="*/ 9981 w 10000"/>
                    <a:gd name="connsiteY15" fmla="*/ 9248 h 9974"/>
                    <a:gd name="connsiteX16" fmla="*/ 10000 w 10000"/>
                    <a:gd name="connsiteY16" fmla="*/ 9912 h 9974"/>
                    <a:gd name="connsiteX17" fmla="*/ 8227 w 10000"/>
                    <a:gd name="connsiteY17" fmla="*/ 9915 h 9974"/>
                    <a:gd name="connsiteX18" fmla="*/ 8192 w 10000"/>
                    <a:gd name="connsiteY18" fmla="*/ 9391 h 9974"/>
                    <a:gd name="connsiteX19" fmla="*/ 8142 w 10000"/>
                    <a:gd name="connsiteY19" fmla="*/ 8430 h 9974"/>
                    <a:gd name="connsiteX20" fmla="*/ 8068 w 10000"/>
                    <a:gd name="connsiteY20" fmla="*/ 7553 h 9974"/>
                    <a:gd name="connsiteX21" fmla="*/ 7969 w 10000"/>
                    <a:gd name="connsiteY21" fmla="*/ 6777 h 9974"/>
                    <a:gd name="connsiteX22" fmla="*/ 7876 w 10000"/>
                    <a:gd name="connsiteY22" fmla="*/ 6137 h 9974"/>
                    <a:gd name="connsiteX23" fmla="*/ 7794 w 10000"/>
                    <a:gd name="connsiteY23" fmla="*/ 5660 h 9974"/>
                    <a:gd name="connsiteX24" fmla="*/ 7787 w 10000"/>
                    <a:gd name="connsiteY24" fmla="*/ 9971 h 9974"/>
                    <a:gd name="connsiteX25" fmla="*/ 2202 w 10000"/>
                    <a:gd name="connsiteY25" fmla="*/ 9943 h 9974"/>
                    <a:gd name="connsiteX26" fmla="*/ 2221 w 10000"/>
                    <a:gd name="connsiteY26" fmla="*/ 5544 h 9974"/>
                    <a:gd name="connsiteX27" fmla="*/ 2146 w 10000"/>
                    <a:gd name="connsiteY27" fmla="*/ 5946 h 9974"/>
                    <a:gd name="connsiteX28" fmla="*/ 2046 w 10000"/>
                    <a:gd name="connsiteY28" fmla="*/ 6763 h 9974"/>
                    <a:gd name="connsiteX29" fmla="*/ 1924 w 10000"/>
                    <a:gd name="connsiteY29" fmla="*/ 7691 h 9974"/>
                    <a:gd name="connsiteX30" fmla="*/ 1848 w 10000"/>
                    <a:gd name="connsiteY30" fmla="*/ 8788 h 9974"/>
                    <a:gd name="connsiteX31" fmla="*/ 1790 w 10000"/>
                    <a:gd name="connsiteY31" fmla="*/ 9957 h 9974"/>
                    <a:gd name="connsiteX32" fmla="*/ 1 w 10000"/>
                    <a:gd name="connsiteY32" fmla="*/ 9953 h 9974"/>
                    <a:gd name="connsiteX33" fmla="*/ 34 w 10000"/>
                    <a:gd name="connsiteY33" fmla="*/ 8843 h 9974"/>
                    <a:gd name="connsiteX34" fmla="*/ 109 w 10000"/>
                    <a:gd name="connsiteY34" fmla="*/ 7677 h 9974"/>
                    <a:gd name="connsiteX35" fmla="*/ 207 w 10000"/>
                    <a:gd name="connsiteY35" fmla="*/ 6600 h 9974"/>
                    <a:gd name="connsiteX36" fmla="*/ 339 w 10000"/>
                    <a:gd name="connsiteY36" fmla="*/ 5660 h 9974"/>
                    <a:gd name="connsiteX37" fmla="*/ 464 w 10000"/>
                    <a:gd name="connsiteY37" fmla="*/ 4816 h 9974"/>
                    <a:gd name="connsiteX38" fmla="*/ 612 w 10000"/>
                    <a:gd name="connsiteY38" fmla="*/ 4017 h 9974"/>
                    <a:gd name="connsiteX39" fmla="*/ 792 w 10000"/>
                    <a:gd name="connsiteY39" fmla="*/ 3343 h 9974"/>
                    <a:gd name="connsiteX40" fmla="*/ 967 w 10000"/>
                    <a:gd name="connsiteY40" fmla="*/ 2758 h 9974"/>
                    <a:gd name="connsiteX41" fmla="*/ 1146 w 10000"/>
                    <a:gd name="connsiteY41" fmla="*/ 2167 h 9974"/>
                    <a:gd name="connsiteX42" fmla="*/ 1351 w 10000"/>
                    <a:gd name="connsiteY42" fmla="*/ 1690 h 9974"/>
                    <a:gd name="connsiteX43" fmla="*/ 1762 w 10000"/>
                    <a:gd name="connsiteY43" fmla="*/ 924 h 9974"/>
                    <a:gd name="connsiteX44" fmla="*/ 2178 w 10000"/>
                    <a:gd name="connsiteY44" fmla="*/ 436 h 9974"/>
                    <a:gd name="connsiteX45" fmla="*/ 2357 w 10000"/>
                    <a:gd name="connsiteY45" fmla="*/ 302 h 9974"/>
                    <a:gd name="connsiteX46" fmla="*/ 2512 w 10000"/>
                    <a:gd name="connsiteY46" fmla="*/ 206 h 9974"/>
                    <a:gd name="connsiteX47" fmla="*/ 2936 w 10000"/>
                    <a:gd name="connsiteY47" fmla="*/ 0 h 9974"/>
                    <a:gd name="connsiteX0" fmla="*/ 2936 w 10000"/>
                    <a:gd name="connsiteY0" fmla="*/ 0 h 10028"/>
                    <a:gd name="connsiteX1" fmla="*/ 7056 w 10000"/>
                    <a:gd name="connsiteY1" fmla="*/ 0 h 10028"/>
                    <a:gd name="connsiteX2" fmla="*/ 7184 w 10000"/>
                    <a:gd name="connsiteY2" fmla="*/ 58 h 10028"/>
                    <a:gd name="connsiteX3" fmla="*/ 7472 w 10000"/>
                    <a:gd name="connsiteY3" fmla="*/ 195 h 10028"/>
                    <a:gd name="connsiteX4" fmla="*/ 7652 w 10000"/>
                    <a:gd name="connsiteY4" fmla="*/ 303 h 10028"/>
                    <a:gd name="connsiteX5" fmla="*/ 7813 w 10000"/>
                    <a:gd name="connsiteY5" fmla="*/ 437 h 10028"/>
                    <a:gd name="connsiteX6" fmla="*/ 8099 w 10000"/>
                    <a:gd name="connsiteY6" fmla="*/ 743 h 10028"/>
                    <a:gd name="connsiteX7" fmla="*/ 8378 w 10000"/>
                    <a:gd name="connsiteY7" fmla="*/ 1165 h 10028"/>
                    <a:gd name="connsiteX8" fmla="*/ 8671 w 10000"/>
                    <a:gd name="connsiteY8" fmla="*/ 1694 h 10028"/>
                    <a:gd name="connsiteX9" fmla="*/ 8913 w 10000"/>
                    <a:gd name="connsiteY9" fmla="*/ 2367 h 10028"/>
                    <a:gd name="connsiteX10" fmla="*/ 9174 w 10000"/>
                    <a:gd name="connsiteY10" fmla="*/ 3123 h 10028"/>
                    <a:gd name="connsiteX11" fmla="*/ 9372 w 10000"/>
                    <a:gd name="connsiteY11" fmla="*/ 4027 h 10028"/>
                    <a:gd name="connsiteX12" fmla="*/ 9578 w 10000"/>
                    <a:gd name="connsiteY12" fmla="*/ 5107 h 10028"/>
                    <a:gd name="connsiteX13" fmla="*/ 9751 w 10000"/>
                    <a:gd name="connsiteY13" fmla="*/ 6289 h 10028"/>
                    <a:gd name="connsiteX14" fmla="*/ 9876 w 10000"/>
                    <a:gd name="connsiteY14" fmla="*/ 7697 h 10028"/>
                    <a:gd name="connsiteX15" fmla="*/ 9981 w 10000"/>
                    <a:gd name="connsiteY15" fmla="*/ 9272 h 10028"/>
                    <a:gd name="connsiteX16" fmla="*/ 10000 w 10000"/>
                    <a:gd name="connsiteY16" fmla="*/ 9938 h 10028"/>
                    <a:gd name="connsiteX17" fmla="*/ 8227 w 10000"/>
                    <a:gd name="connsiteY17" fmla="*/ 9941 h 10028"/>
                    <a:gd name="connsiteX18" fmla="*/ 8192 w 10000"/>
                    <a:gd name="connsiteY18" fmla="*/ 9415 h 10028"/>
                    <a:gd name="connsiteX19" fmla="*/ 8142 w 10000"/>
                    <a:gd name="connsiteY19" fmla="*/ 8452 h 10028"/>
                    <a:gd name="connsiteX20" fmla="*/ 8068 w 10000"/>
                    <a:gd name="connsiteY20" fmla="*/ 7573 h 10028"/>
                    <a:gd name="connsiteX21" fmla="*/ 7969 w 10000"/>
                    <a:gd name="connsiteY21" fmla="*/ 6795 h 10028"/>
                    <a:gd name="connsiteX22" fmla="*/ 7876 w 10000"/>
                    <a:gd name="connsiteY22" fmla="*/ 6153 h 10028"/>
                    <a:gd name="connsiteX23" fmla="*/ 7794 w 10000"/>
                    <a:gd name="connsiteY23" fmla="*/ 5675 h 10028"/>
                    <a:gd name="connsiteX24" fmla="*/ 7771 w 10000"/>
                    <a:gd name="connsiteY24" fmla="*/ 10026 h 10028"/>
                    <a:gd name="connsiteX25" fmla="*/ 2202 w 10000"/>
                    <a:gd name="connsiteY25" fmla="*/ 9969 h 10028"/>
                    <a:gd name="connsiteX26" fmla="*/ 2221 w 10000"/>
                    <a:gd name="connsiteY26" fmla="*/ 5558 h 10028"/>
                    <a:gd name="connsiteX27" fmla="*/ 2146 w 10000"/>
                    <a:gd name="connsiteY27" fmla="*/ 5961 h 10028"/>
                    <a:gd name="connsiteX28" fmla="*/ 2046 w 10000"/>
                    <a:gd name="connsiteY28" fmla="*/ 6781 h 10028"/>
                    <a:gd name="connsiteX29" fmla="*/ 1924 w 10000"/>
                    <a:gd name="connsiteY29" fmla="*/ 7711 h 10028"/>
                    <a:gd name="connsiteX30" fmla="*/ 1848 w 10000"/>
                    <a:gd name="connsiteY30" fmla="*/ 8811 h 10028"/>
                    <a:gd name="connsiteX31" fmla="*/ 1790 w 10000"/>
                    <a:gd name="connsiteY31" fmla="*/ 9983 h 10028"/>
                    <a:gd name="connsiteX32" fmla="*/ 1 w 10000"/>
                    <a:gd name="connsiteY32" fmla="*/ 9979 h 10028"/>
                    <a:gd name="connsiteX33" fmla="*/ 34 w 10000"/>
                    <a:gd name="connsiteY33" fmla="*/ 8866 h 10028"/>
                    <a:gd name="connsiteX34" fmla="*/ 109 w 10000"/>
                    <a:gd name="connsiteY34" fmla="*/ 7697 h 10028"/>
                    <a:gd name="connsiteX35" fmla="*/ 207 w 10000"/>
                    <a:gd name="connsiteY35" fmla="*/ 6617 h 10028"/>
                    <a:gd name="connsiteX36" fmla="*/ 339 w 10000"/>
                    <a:gd name="connsiteY36" fmla="*/ 5675 h 10028"/>
                    <a:gd name="connsiteX37" fmla="*/ 464 w 10000"/>
                    <a:gd name="connsiteY37" fmla="*/ 4829 h 10028"/>
                    <a:gd name="connsiteX38" fmla="*/ 612 w 10000"/>
                    <a:gd name="connsiteY38" fmla="*/ 4027 h 10028"/>
                    <a:gd name="connsiteX39" fmla="*/ 792 w 10000"/>
                    <a:gd name="connsiteY39" fmla="*/ 3352 h 10028"/>
                    <a:gd name="connsiteX40" fmla="*/ 967 w 10000"/>
                    <a:gd name="connsiteY40" fmla="*/ 2765 h 10028"/>
                    <a:gd name="connsiteX41" fmla="*/ 1146 w 10000"/>
                    <a:gd name="connsiteY41" fmla="*/ 2173 h 10028"/>
                    <a:gd name="connsiteX42" fmla="*/ 1351 w 10000"/>
                    <a:gd name="connsiteY42" fmla="*/ 1694 h 10028"/>
                    <a:gd name="connsiteX43" fmla="*/ 1762 w 10000"/>
                    <a:gd name="connsiteY43" fmla="*/ 926 h 10028"/>
                    <a:gd name="connsiteX44" fmla="*/ 2178 w 10000"/>
                    <a:gd name="connsiteY44" fmla="*/ 437 h 10028"/>
                    <a:gd name="connsiteX45" fmla="*/ 2357 w 10000"/>
                    <a:gd name="connsiteY45" fmla="*/ 303 h 10028"/>
                    <a:gd name="connsiteX46" fmla="*/ 2512 w 10000"/>
                    <a:gd name="connsiteY46" fmla="*/ 207 h 10028"/>
                    <a:gd name="connsiteX47" fmla="*/ 2936 w 10000"/>
                    <a:gd name="connsiteY47" fmla="*/ 0 h 10028"/>
                    <a:gd name="connsiteX0" fmla="*/ 2936 w 10000"/>
                    <a:gd name="connsiteY0" fmla="*/ 0 h 10026"/>
                    <a:gd name="connsiteX1" fmla="*/ 7056 w 10000"/>
                    <a:gd name="connsiteY1" fmla="*/ 0 h 10026"/>
                    <a:gd name="connsiteX2" fmla="*/ 7184 w 10000"/>
                    <a:gd name="connsiteY2" fmla="*/ 58 h 10026"/>
                    <a:gd name="connsiteX3" fmla="*/ 7472 w 10000"/>
                    <a:gd name="connsiteY3" fmla="*/ 195 h 10026"/>
                    <a:gd name="connsiteX4" fmla="*/ 7652 w 10000"/>
                    <a:gd name="connsiteY4" fmla="*/ 303 h 10026"/>
                    <a:gd name="connsiteX5" fmla="*/ 7813 w 10000"/>
                    <a:gd name="connsiteY5" fmla="*/ 437 h 10026"/>
                    <a:gd name="connsiteX6" fmla="*/ 8099 w 10000"/>
                    <a:gd name="connsiteY6" fmla="*/ 743 h 10026"/>
                    <a:gd name="connsiteX7" fmla="*/ 8378 w 10000"/>
                    <a:gd name="connsiteY7" fmla="*/ 1165 h 10026"/>
                    <a:gd name="connsiteX8" fmla="*/ 8671 w 10000"/>
                    <a:gd name="connsiteY8" fmla="*/ 1694 h 10026"/>
                    <a:gd name="connsiteX9" fmla="*/ 8913 w 10000"/>
                    <a:gd name="connsiteY9" fmla="*/ 2367 h 10026"/>
                    <a:gd name="connsiteX10" fmla="*/ 9174 w 10000"/>
                    <a:gd name="connsiteY10" fmla="*/ 3123 h 10026"/>
                    <a:gd name="connsiteX11" fmla="*/ 9372 w 10000"/>
                    <a:gd name="connsiteY11" fmla="*/ 4027 h 10026"/>
                    <a:gd name="connsiteX12" fmla="*/ 9578 w 10000"/>
                    <a:gd name="connsiteY12" fmla="*/ 5107 h 10026"/>
                    <a:gd name="connsiteX13" fmla="*/ 9751 w 10000"/>
                    <a:gd name="connsiteY13" fmla="*/ 6289 h 10026"/>
                    <a:gd name="connsiteX14" fmla="*/ 9876 w 10000"/>
                    <a:gd name="connsiteY14" fmla="*/ 7697 h 10026"/>
                    <a:gd name="connsiteX15" fmla="*/ 9981 w 10000"/>
                    <a:gd name="connsiteY15" fmla="*/ 9272 h 10026"/>
                    <a:gd name="connsiteX16" fmla="*/ 10000 w 10000"/>
                    <a:gd name="connsiteY16" fmla="*/ 9938 h 10026"/>
                    <a:gd name="connsiteX17" fmla="*/ 8227 w 10000"/>
                    <a:gd name="connsiteY17" fmla="*/ 9941 h 10026"/>
                    <a:gd name="connsiteX18" fmla="*/ 8192 w 10000"/>
                    <a:gd name="connsiteY18" fmla="*/ 9415 h 10026"/>
                    <a:gd name="connsiteX19" fmla="*/ 8142 w 10000"/>
                    <a:gd name="connsiteY19" fmla="*/ 8452 h 10026"/>
                    <a:gd name="connsiteX20" fmla="*/ 8068 w 10000"/>
                    <a:gd name="connsiteY20" fmla="*/ 7573 h 10026"/>
                    <a:gd name="connsiteX21" fmla="*/ 7969 w 10000"/>
                    <a:gd name="connsiteY21" fmla="*/ 6795 h 10026"/>
                    <a:gd name="connsiteX22" fmla="*/ 7876 w 10000"/>
                    <a:gd name="connsiteY22" fmla="*/ 6153 h 10026"/>
                    <a:gd name="connsiteX23" fmla="*/ 7794 w 10000"/>
                    <a:gd name="connsiteY23" fmla="*/ 5675 h 10026"/>
                    <a:gd name="connsiteX24" fmla="*/ 7771 w 10000"/>
                    <a:gd name="connsiteY24" fmla="*/ 10026 h 10026"/>
                    <a:gd name="connsiteX25" fmla="*/ 2202 w 10000"/>
                    <a:gd name="connsiteY25" fmla="*/ 9969 h 10026"/>
                    <a:gd name="connsiteX26" fmla="*/ 2221 w 10000"/>
                    <a:gd name="connsiteY26" fmla="*/ 5558 h 10026"/>
                    <a:gd name="connsiteX27" fmla="*/ 2146 w 10000"/>
                    <a:gd name="connsiteY27" fmla="*/ 5961 h 10026"/>
                    <a:gd name="connsiteX28" fmla="*/ 2046 w 10000"/>
                    <a:gd name="connsiteY28" fmla="*/ 6781 h 10026"/>
                    <a:gd name="connsiteX29" fmla="*/ 1924 w 10000"/>
                    <a:gd name="connsiteY29" fmla="*/ 7711 h 10026"/>
                    <a:gd name="connsiteX30" fmla="*/ 1848 w 10000"/>
                    <a:gd name="connsiteY30" fmla="*/ 8811 h 10026"/>
                    <a:gd name="connsiteX31" fmla="*/ 1790 w 10000"/>
                    <a:gd name="connsiteY31" fmla="*/ 9983 h 10026"/>
                    <a:gd name="connsiteX32" fmla="*/ 1 w 10000"/>
                    <a:gd name="connsiteY32" fmla="*/ 9979 h 10026"/>
                    <a:gd name="connsiteX33" fmla="*/ 34 w 10000"/>
                    <a:gd name="connsiteY33" fmla="*/ 8866 h 10026"/>
                    <a:gd name="connsiteX34" fmla="*/ 109 w 10000"/>
                    <a:gd name="connsiteY34" fmla="*/ 7697 h 10026"/>
                    <a:gd name="connsiteX35" fmla="*/ 207 w 10000"/>
                    <a:gd name="connsiteY35" fmla="*/ 6617 h 10026"/>
                    <a:gd name="connsiteX36" fmla="*/ 339 w 10000"/>
                    <a:gd name="connsiteY36" fmla="*/ 5675 h 10026"/>
                    <a:gd name="connsiteX37" fmla="*/ 464 w 10000"/>
                    <a:gd name="connsiteY37" fmla="*/ 4829 h 10026"/>
                    <a:gd name="connsiteX38" fmla="*/ 612 w 10000"/>
                    <a:gd name="connsiteY38" fmla="*/ 4027 h 10026"/>
                    <a:gd name="connsiteX39" fmla="*/ 792 w 10000"/>
                    <a:gd name="connsiteY39" fmla="*/ 3352 h 10026"/>
                    <a:gd name="connsiteX40" fmla="*/ 967 w 10000"/>
                    <a:gd name="connsiteY40" fmla="*/ 2765 h 10026"/>
                    <a:gd name="connsiteX41" fmla="*/ 1146 w 10000"/>
                    <a:gd name="connsiteY41" fmla="*/ 2173 h 10026"/>
                    <a:gd name="connsiteX42" fmla="*/ 1351 w 10000"/>
                    <a:gd name="connsiteY42" fmla="*/ 1694 h 10026"/>
                    <a:gd name="connsiteX43" fmla="*/ 1762 w 10000"/>
                    <a:gd name="connsiteY43" fmla="*/ 926 h 10026"/>
                    <a:gd name="connsiteX44" fmla="*/ 2178 w 10000"/>
                    <a:gd name="connsiteY44" fmla="*/ 437 h 10026"/>
                    <a:gd name="connsiteX45" fmla="*/ 2357 w 10000"/>
                    <a:gd name="connsiteY45" fmla="*/ 303 h 10026"/>
                    <a:gd name="connsiteX46" fmla="*/ 2512 w 10000"/>
                    <a:gd name="connsiteY46" fmla="*/ 207 h 10026"/>
                    <a:gd name="connsiteX47" fmla="*/ 2936 w 10000"/>
                    <a:gd name="connsiteY47" fmla="*/ 0 h 10026"/>
                    <a:gd name="connsiteX0" fmla="*/ 2936 w 10000"/>
                    <a:gd name="connsiteY0" fmla="*/ 0 h 9997"/>
                    <a:gd name="connsiteX1" fmla="*/ 7056 w 10000"/>
                    <a:gd name="connsiteY1" fmla="*/ 0 h 9997"/>
                    <a:gd name="connsiteX2" fmla="*/ 7184 w 10000"/>
                    <a:gd name="connsiteY2" fmla="*/ 58 h 9997"/>
                    <a:gd name="connsiteX3" fmla="*/ 7472 w 10000"/>
                    <a:gd name="connsiteY3" fmla="*/ 195 h 9997"/>
                    <a:gd name="connsiteX4" fmla="*/ 7652 w 10000"/>
                    <a:gd name="connsiteY4" fmla="*/ 303 h 9997"/>
                    <a:gd name="connsiteX5" fmla="*/ 7813 w 10000"/>
                    <a:gd name="connsiteY5" fmla="*/ 437 h 9997"/>
                    <a:gd name="connsiteX6" fmla="*/ 8099 w 10000"/>
                    <a:gd name="connsiteY6" fmla="*/ 743 h 9997"/>
                    <a:gd name="connsiteX7" fmla="*/ 8378 w 10000"/>
                    <a:gd name="connsiteY7" fmla="*/ 1165 h 9997"/>
                    <a:gd name="connsiteX8" fmla="*/ 8671 w 10000"/>
                    <a:gd name="connsiteY8" fmla="*/ 1694 h 9997"/>
                    <a:gd name="connsiteX9" fmla="*/ 8913 w 10000"/>
                    <a:gd name="connsiteY9" fmla="*/ 2367 h 9997"/>
                    <a:gd name="connsiteX10" fmla="*/ 9174 w 10000"/>
                    <a:gd name="connsiteY10" fmla="*/ 3123 h 9997"/>
                    <a:gd name="connsiteX11" fmla="*/ 9372 w 10000"/>
                    <a:gd name="connsiteY11" fmla="*/ 4027 h 9997"/>
                    <a:gd name="connsiteX12" fmla="*/ 9578 w 10000"/>
                    <a:gd name="connsiteY12" fmla="*/ 5107 h 9997"/>
                    <a:gd name="connsiteX13" fmla="*/ 9751 w 10000"/>
                    <a:gd name="connsiteY13" fmla="*/ 6289 h 9997"/>
                    <a:gd name="connsiteX14" fmla="*/ 9876 w 10000"/>
                    <a:gd name="connsiteY14" fmla="*/ 7697 h 9997"/>
                    <a:gd name="connsiteX15" fmla="*/ 9981 w 10000"/>
                    <a:gd name="connsiteY15" fmla="*/ 9272 h 9997"/>
                    <a:gd name="connsiteX16" fmla="*/ 10000 w 10000"/>
                    <a:gd name="connsiteY16" fmla="*/ 9938 h 9997"/>
                    <a:gd name="connsiteX17" fmla="*/ 8227 w 10000"/>
                    <a:gd name="connsiteY17" fmla="*/ 9941 h 9997"/>
                    <a:gd name="connsiteX18" fmla="*/ 8192 w 10000"/>
                    <a:gd name="connsiteY18" fmla="*/ 9415 h 9997"/>
                    <a:gd name="connsiteX19" fmla="*/ 8142 w 10000"/>
                    <a:gd name="connsiteY19" fmla="*/ 8452 h 9997"/>
                    <a:gd name="connsiteX20" fmla="*/ 8068 w 10000"/>
                    <a:gd name="connsiteY20" fmla="*/ 7573 h 9997"/>
                    <a:gd name="connsiteX21" fmla="*/ 7969 w 10000"/>
                    <a:gd name="connsiteY21" fmla="*/ 6795 h 9997"/>
                    <a:gd name="connsiteX22" fmla="*/ 7876 w 10000"/>
                    <a:gd name="connsiteY22" fmla="*/ 6153 h 9997"/>
                    <a:gd name="connsiteX23" fmla="*/ 7794 w 10000"/>
                    <a:gd name="connsiteY23" fmla="*/ 5675 h 9997"/>
                    <a:gd name="connsiteX24" fmla="*/ 7771 w 10000"/>
                    <a:gd name="connsiteY24" fmla="*/ 9997 h 9997"/>
                    <a:gd name="connsiteX25" fmla="*/ 2202 w 10000"/>
                    <a:gd name="connsiteY25" fmla="*/ 9969 h 9997"/>
                    <a:gd name="connsiteX26" fmla="*/ 2221 w 10000"/>
                    <a:gd name="connsiteY26" fmla="*/ 5558 h 9997"/>
                    <a:gd name="connsiteX27" fmla="*/ 2146 w 10000"/>
                    <a:gd name="connsiteY27" fmla="*/ 5961 h 9997"/>
                    <a:gd name="connsiteX28" fmla="*/ 2046 w 10000"/>
                    <a:gd name="connsiteY28" fmla="*/ 6781 h 9997"/>
                    <a:gd name="connsiteX29" fmla="*/ 1924 w 10000"/>
                    <a:gd name="connsiteY29" fmla="*/ 7711 h 9997"/>
                    <a:gd name="connsiteX30" fmla="*/ 1848 w 10000"/>
                    <a:gd name="connsiteY30" fmla="*/ 8811 h 9997"/>
                    <a:gd name="connsiteX31" fmla="*/ 1790 w 10000"/>
                    <a:gd name="connsiteY31" fmla="*/ 9983 h 9997"/>
                    <a:gd name="connsiteX32" fmla="*/ 1 w 10000"/>
                    <a:gd name="connsiteY32" fmla="*/ 9979 h 9997"/>
                    <a:gd name="connsiteX33" fmla="*/ 34 w 10000"/>
                    <a:gd name="connsiteY33" fmla="*/ 8866 h 9997"/>
                    <a:gd name="connsiteX34" fmla="*/ 109 w 10000"/>
                    <a:gd name="connsiteY34" fmla="*/ 7697 h 9997"/>
                    <a:gd name="connsiteX35" fmla="*/ 207 w 10000"/>
                    <a:gd name="connsiteY35" fmla="*/ 6617 h 9997"/>
                    <a:gd name="connsiteX36" fmla="*/ 339 w 10000"/>
                    <a:gd name="connsiteY36" fmla="*/ 5675 h 9997"/>
                    <a:gd name="connsiteX37" fmla="*/ 464 w 10000"/>
                    <a:gd name="connsiteY37" fmla="*/ 4829 h 9997"/>
                    <a:gd name="connsiteX38" fmla="*/ 612 w 10000"/>
                    <a:gd name="connsiteY38" fmla="*/ 4027 h 9997"/>
                    <a:gd name="connsiteX39" fmla="*/ 792 w 10000"/>
                    <a:gd name="connsiteY39" fmla="*/ 3352 h 9997"/>
                    <a:gd name="connsiteX40" fmla="*/ 967 w 10000"/>
                    <a:gd name="connsiteY40" fmla="*/ 2765 h 9997"/>
                    <a:gd name="connsiteX41" fmla="*/ 1146 w 10000"/>
                    <a:gd name="connsiteY41" fmla="*/ 2173 h 9997"/>
                    <a:gd name="connsiteX42" fmla="*/ 1351 w 10000"/>
                    <a:gd name="connsiteY42" fmla="*/ 1694 h 9997"/>
                    <a:gd name="connsiteX43" fmla="*/ 1762 w 10000"/>
                    <a:gd name="connsiteY43" fmla="*/ 926 h 9997"/>
                    <a:gd name="connsiteX44" fmla="*/ 2178 w 10000"/>
                    <a:gd name="connsiteY44" fmla="*/ 437 h 9997"/>
                    <a:gd name="connsiteX45" fmla="*/ 2357 w 10000"/>
                    <a:gd name="connsiteY45" fmla="*/ 303 h 9997"/>
                    <a:gd name="connsiteX46" fmla="*/ 2512 w 10000"/>
                    <a:gd name="connsiteY46" fmla="*/ 207 h 9997"/>
                    <a:gd name="connsiteX47" fmla="*/ 2936 w 10000"/>
                    <a:gd name="connsiteY47" fmla="*/ 0 h 9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000" h="9997">
                      <a:moveTo>
                        <a:pt x="2936" y="0"/>
                      </a:moveTo>
                      <a:lnTo>
                        <a:pt x="7056" y="0"/>
                      </a:lnTo>
                      <a:cubicBezTo>
                        <a:pt x="7099" y="19"/>
                        <a:pt x="7141" y="39"/>
                        <a:pt x="7184" y="58"/>
                      </a:cubicBezTo>
                      <a:lnTo>
                        <a:pt x="7472" y="195"/>
                      </a:lnTo>
                      <a:lnTo>
                        <a:pt x="7652" y="303"/>
                      </a:lnTo>
                      <a:cubicBezTo>
                        <a:pt x="7706" y="347"/>
                        <a:pt x="7759" y="393"/>
                        <a:pt x="7813" y="437"/>
                      </a:cubicBezTo>
                      <a:lnTo>
                        <a:pt x="8099" y="743"/>
                      </a:lnTo>
                      <a:lnTo>
                        <a:pt x="8378" y="1165"/>
                      </a:lnTo>
                      <a:lnTo>
                        <a:pt x="8671" y="1694"/>
                      </a:lnTo>
                      <a:cubicBezTo>
                        <a:pt x="8752" y="1918"/>
                        <a:pt x="8832" y="2143"/>
                        <a:pt x="8913" y="2367"/>
                      </a:cubicBezTo>
                      <a:lnTo>
                        <a:pt x="9174" y="3123"/>
                      </a:lnTo>
                      <a:cubicBezTo>
                        <a:pt x="9241" y="3426"/>
                        <a:pt x="9306" y="3728"/>
                        <a:pt x="9372" y="4027"/>
                      </a:cubicBezTo>
                      <a:cubicBezTo>
                        <a:pt x="9440" y="4393"/>
                        <a:pt x="9510" y="4746"/>
                        <a:pt x="9578" y="5107"/>
                      </a:cubicBezTo>
                      <a:cubicBezTo>
                        <a:pt x="9635" y="5505"/>
                        <a:pt x="9693" y="5894"/>
                        <a:pt x="9751" y="6289"/>
                      </a:cubicBezTo>
                      <a:cubicBezTo>
                        <a:pt x="9792" y="6764"/>
                        <a:pt x="9835" y="7225"/>
                        <a:pt x="9876" y="7697"/>
                      </a:cubicBezTo>
                      <a:cubicBezTo>
                        <a:pt x="9912" y="8217"/>
                        <a:pt x="9946" y="8750"/>
                        <a:pt x="9981" y="9272"/>
                      </a:cubicBezTo>
                      <a:cubicBezTo>
                        <a:pt x="10002" y="9656"/>
                        <a:pt x="9987" y="9644"/>
                        <a:pt x="10000" y="9938"/>
                      </a:cubicBezTo>
                      <a:cubicBezTo>
                        <a:pt x="10019" y="9918"/>
                        <a:pt x="8214" y="9915"/>
                        <a:pt x="8227" y="9941"/>
                      </a:cubicBezTo>
                      <a:cubicBezTo>
                        <a:pt x="8220" y="9755"/>
                        <a:pt x="8203" y="9677"/>
                        <a:pt x="8192" y="9415"/>
                      </a:cubicBezTo>
                      <a:cubicBezTo>
                        <a:pt x="8175" y="9090"/>
                        <a:pt x="8158" y="8774"/>
                        <a:pt x="8142" y="8452"/>
                      </a:cubicBezTo>
                      <a:cubicBezTo>
                        <a:pt x="8117" y="8156"/>
                        <a:pt x="8092" y="7863"/>
                        <a:pt x="8068" y="7573"/>
                      </a:cubicBezTo>
                      <a:cubicBezTo>
                        <a:pt x="8035" y="7314"/>
                        <a:pt x="8002" y="7052"/>
                        <a:pt x="7969" y="6795"/>
                      </a:cubicBezTo>
                      <a:cubicBezTo>
                        <a:pt x="7937" y="6576"/>
                        <a:pt x="7907" y="6363"/>
                        <a:pt x="7876" y="6153"/>
                      </a:cubicBezTo>
                      <a:cubicBezTo>
                        <a:pt x="7847" y="5993"/>
                        <a:pt x="7821" y="5833"/>
                        <a:pt x="7794" y="5675"/>
                      </a:cubicBezTo>
                      <a:cubicBezTo>
                        <a:pt x="7787" y="7127"/>
                        <a:pt x="7778" y="8544"/>
                        <a:pt x="7771" y="9997"/>
                      </a:cubicBezTo>
                      <a:cubicBezTo>
                        <a:pt x="7781" y="9982"/>
                        <a:pt x="2201" y="9980"/>
                        <a:pt x="2202" y="9969"/>
                      </a:cubicBezTo>
                      <a:cubicBezTo>
                        <a:pt x="2208" y="8495"/>
                        <a:pt x="2215" y="7029"/>
                        <a:pt x="2221" y="5558"/>
                      </a:cubicBezTo>
                      <a:cubicBezTo>
                        <a:pt x="2196" y="5697"/>
                        <a:pt x="2171" y="5830"/>
                        <a:pt x="2146" y="5961"/>
                      </a:cubicBezTo>
                      <a:cubicBezTo>
                        <a:pt x="2113" y="6234"/>
                        <a:pt x="2081" y="6506"/>
                        <a:pt x="2046" y="6781"/>
                      </a:cubicBezTo>
                      <a:cubicBezTo>
                        <a:pt x="2005" y="7089"/>
                        <a:pt x="1965" y="7402"/>
                        <a:pt x="1924" y="7711"/>
                      </a:cubicBezTo>
                      <a:cubicBezTo>
                        <a:pt x="1898" y="8077"/>
                        <a:pt x="1873" y="8444"/>
                        <a:pt x="1848" y="8811"/>
                      </a:cubicBezTo>
                      <a:cubicBezTo>
                        <a:pt x="1824" y="9229"/>
                        <a:pt x="1814" y="9564"/>
                        <a:pt x="1790" y="9983"/>
                      </a:cubicBezTo>
                      <a:cubicBezTo>
                        <a:pt x="1803" y="9969"/>
                        <a:pt x="-7" y="9972"/>
                        <a:pt x="1" y="9979"/>
                      </a:cubicBezTo>
                      <a:cubicBezTo>
                        <a:pt x="28" y="9609"/>
                        <a:pt x="7" y="9236"/>
                        <a:pt x="34" y="8866"/>
                      </a:cubicBezTo>
                      <a:cubicBezTo>
                        <a:pt x="58" y="8475"/>
                        <a:pt x="83" y="8088"/>
                        <a:pt x="109" y="7697"/>
                      </a:cubicBezTo>
                      <a:cubicBezTo>
                        <a:pt x="142" y="7335"/>
                        <a:pt x="174" y="6977"/>
                        <a:pt x="207" y="6617"/>
                      </a:cubicBezTo>
                      <a:cubicBezTo>
                        <a:pt x="250" y="6298"/>
                        <a:pt x="296" y="5990"/>
                        <a:pt x="339" y="5675"/>
                      </a:cubicBezTo>
                      <a:cubicBezTo>
                        <a:pt x="381" y="5391"/>
                        <a:pt x="422" y="5110"/>
                        <a:pt x="464" y="4829"/>
                      </a:cubicBezTo>
                      <a:cubicBezTo>
                        <a:pt x="513" y="4560"/>
                        <a:pt x="563" y="4292"/>
                        <a:pt x="612" y="4027"/>
                      </a:cubicBezTo>
                      <a:cubicBezTo>
                        <a:pt x="673" y="3803"/>
                        <a:pt x="732" y="3575"/>
                        <a:pt x="792" y="3352"/>
                      </a:cubicBezTo>
                      <a:cubicBezTo>
                        <a:pt x="851" y="3157"/>
                        <a:pt x="908" y="2960"/>
                        <a:pt x="967" y="2765"/>
                      </a:cubicBezTo>
                      <a:cubicBezTo>
                        <a:pt x="1027" y="2568"/>
                        <a:pt x="1086" y="2367"/>
                        <a:pt x="1146" y="2173"/>
                      </a:cubicBezTo>
                      <a:cubicBezTo>
                        <a:pt x="1214" y="2013"/>
                        <a:pt x="1283" y="1854"/>
                        <a:pt x="1351" y="1694"/>
                      </a:cubicBezTo>
                      <a:lnTo>
                        <a:pt x="1762" y="926"/>
                      </a:lnTo>
                      <a:lnTo>
                        <a:pt x="2178" y="437"/>
                      </a:lnTo>
                      <a:lnTo>
                        <a:pt x="2357" y="303"/>
                      </a:lnTo>
                      <a:lnTo>
                        <a:pt x="2512" y="207"/>
                      </a:lnTo>
                      <a:lnTo>
                        <a:pt x="2936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57" name="Freeform 10"/>
                <p:cNvSpPr>
                  <a:spLocks/>
                </p:cNvSpPr>
                <p:nvPr/>
              </p:nvSpPr>
              <p:spPr bwMode="auto">
                <a:xfrm>
                  <a:off x="744538" y="2293938"/>
                  <a:ext cx="596900" cy="596900"/>
                </a:xfrm>
                <a:custGeom>
                  <a:avLst/>
                  <a:gdLst>
                    <a:gd name="T0" fmla="*/ 347 w 752"/>
                    <a:gd name="T1" fmla="*/ 0 h 753"/>
                    <a:gd name="T2" fmla="*/ 421 w 752"/>
                    <a:gd name="T3" fmla="*/ 0 h 753"/>
                    <a:gd name="T4" fmla="*/ 460 w 752"/>
                    <a:gd name="T5" fmla="*/ 8 h 753"/>
                    <a:gd name="T6" fmla="*/ 496 w 752"/>
                    <a:gd name="T7" fmla="*/ 21 h 753"/>
                    <a:gd name="T8" fmla="*/ 530 w 752"/>
                    <a:gd name="T9" fmla="*/ 34 h 753"/>
                    <a:gd name="T10" fmla="*/ 563 w 752"/>
                    <a:gd name="T11" fmla="*/ 49 h 753"/>
                    <a:gd name="T12" fmla="*/ 597 w 752"/>
                    <a:gd name="T13" fmla="*/ 71 h 753"/>
                    <a:gd name="T14" fmla="*/ 622 w 752"/>
                    <a:gd name="T15" fmla="*/ 91 h 753"/>
                    <a:gd name="T16" fmla="*/ 651 w 752"/>
                    <a:gd name="T17" fmla="*/ 117 h 753"/>
                    <a:gd name="T18" fmla="*/ 693 w 752"/>
                    <a:gd name="T19" fmla="*/ 176 h 753"/>
                    <a:gd name="T20" fmla="*/ 726 w 752"/>
                    <a:gd name="T21" fmla="*/ 242 h 753"/>
                    <a:gd name="T22" fmla="*/ 739 w 752"/>
                    <a:gd name="T23" fmla="*/ 276 h 753"/>
                    <a:gd name="T24" fmla="*/ 744 w 752"/>
                    <a:gd name="T25" fmla="*/ 310 h 753"/>
                    <a:gd name="T26" fmla="*/ 752 w 752"/>
                    <a:gd name="T27" fmla="*/ 384 h 753"/>
                    <a:gd name="T28" fmla="*/ 747 w 752"/>
                    <a:gd name="T29" fmla="*/ 423 h 753"/>
                    <a:gd name="T30" fmla="*/ 731 w 752"/>
                    <a:gd name="T31" fmla="*/ 498 h 753"/>
                    <a:gd name="T32" fmla="*/ 680 w 752"/>
                    <a:gd name="T33" fmla="*/ 598 h 753"/>
                    <a:gd name="T34" fmla="*/ 655 w 752"/>
                    <a:gd name="T35" fmla="*/ 623 h 753"/>
                    <a:gd name="T36" fmla="*/ 630 w 752"/>
                    <a:gd name="T37" fmla="*/ 653 h 753"/>
                    <a:gd name="T38" fmla="*/ 572 w 752"/>
                    <a:gd name="T39" fmla="*/ 694 h 753"/>
                    <a:gd name="T40" fmla="*/ 543 w 752"/>
                    <a:gd name="T41" fmla="*/ 710 h 753"/>
                    <a:gd name="T42" fmla="*/ 509 w 752"/>
                    <a:gd name="T43" fmla="*/ 728 h 753"/>
                    <a:gd name="T44" fmla="*/ 475 w 752"/>
                    <a:gd name="T45" fmla="*/ 736 h 753"/>
                    <a:gd name="T46" fmla="*/ 439 w 752"/>
                    <a:gd name="T47" fmla="*/ 744 h 753"/>
                    <a:gd name="T48" fmla="*/ 363 w 752"/>
                    <a:gd name="T49" fmla="*/ 753 h 753"/>
                    <a:gd name="T50" fmla="*/ 325 w 752"/>
                    <a:gd name="T51" fmla="*/ 748 h 753"/>
                    <a:gd name="T52" fmla="*/ 250 w 752"/>
                    <a:gd name="T53" fmla="*/ 731 h 753"/>
                    <a:gd name="T54" fmla="*/ 184 w 752"/>
                    <a:gd name="T55" fmla="*/ 699 h 753"/>
                    <a:gd name="T56" fmla="*/ 154 w 752"/>
                    <a:gd name="T57" fmla="*/ 682 h 753"/>
                    <a:gd name="T58" fmla="*/ 125 w 752"/>
                    <a:gd name="T59" fmla="*/ 656 h 753"/>
                    <a:gd name="T60" fmla="*/ 100 w 752"/>
                    <a:gd name="T61" fmla="*/ 632 h 753"/>
                    <a:gd name="T62" fmla="*/ 75 w 752"/>
                    <a:gd name="T63" fmla="*/ 603 h 753"/>
                    <a:gd name="T64" fmla="*/ 54 w 752"/>
                    <a:gd name="T65" fmla="*/ 573 h 753"/>
                    <a:gd name="T66" fmla="*/ 37 w 752"/>
                    <a:gd name="T67" fmla="*/ 544 h 753"/>
                    <a:gd name="T68" fmla="*/ 11 w 752"/>
                    <a:gd name="T69" fmla="*/ 477 h 753"/>
                    <a:gd name="T70" fmla="*/ 3 w 752"/>
                    <a:gd name="T71" fmla="*/ 439 h 753"/>
                    <a:gd name="T72" fmla="*/ 0 w 752"/>
                    <a:gd name="T73" fmla="*/ 401 h 753"/>
                    <a:gd name="T74" fmla="*/ 0 w 752"/>
                    <a:gd name="T75" fmla="*/ 326 h 753"/>
                    <a:gd name="T76" fmla="*/ 8 w 752"/>
                    <a:gd name="T77" fmla="*/ 287 h 753"/>
                    <a:gd name="T78" fmla="*/ 19 w 752"/>
                    <a:gd name="T79" fmla="*/ 251 h 753"/>
                    <a:gd name="T80" fmla="*/ 32 w 752"/>
                    <a:gd name="T81" fmla="*/ 218 h 753"/>
                    <a:gd name="T82" fmla="*/ 50 w 752"/>
                    <a:gd name="T83" fmla="*/ 184 h 753"/>
                    <a:gd name="T84" fmla="*/ 91 w 752"/>
                    <a:gd name="T85" fmla="*/ 125 h 753"/>
                    <a:gd name="T86" fmla="*/ 116 w 752"/>
                    <a:gd name="T87" fmla="*/ 101 h 753"/>
                    <a:gd name="T88" fmla="*/ 145 w 752"/>
                    <a:gd name="T89" fmla="*/ 76 h 753"/>
                    <a:gd name="T90" fmla="*/ 174 w 752"/>
                    <a:gd name="T91" fmla="*/ 54 h 753"/>
                    <a:gd name="T92" fmla="*/ 208 w 752"/>
                    <a:gd name="T93" fmla="*/ 37 h 753"/>
                    <a:gd name="T94" fmla="*/ 274 w 752"/>
                    <a:gd name="T95" fmla="*/ 13 h 753"/>
                    <a:gd name="T96" fmla="*/ 308 w 752"/>
                    <a:gd name="T97" fmla="*/ 4 h 753"/>
                    <a:gd name="T98" fmla="*/ 347 w 752"/>
                    <a:gd name="T9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52" h="753">
                      <a:moveTo>
                        <a:pt x="347" y="0"/>
                      </a:moveTo>
                      <a:lnTo>
                        <a:pt x="421" y="0"/>
                      </a:lnTo>
                      <a:lnTo>
                        <a:pt x="460" y="8"/>
                      </a:lnTo>
                      <a:lnTo>
                        <a:pt x="496" y="21"/>
                      </a:lnTo>
                      <a:lnTo>
                        <a:pt x="530" y="34"/>
                      </a:lnTo>
                      <a:lnTo>
                        <a:pt x="563" y="49"/>
                      </a:lnTo>
                      <a:lnTo>
                        <a:pt x="597" y="71"/>
                      </a:lnTo>
                      <a:lnTo>
                        <a:pt x="622" y="91"/>
                      </a:lnTo>
                      <a:lnTo>
                        <a:pt x="651" y="117"/>
                      </a:lnTo>
                      <a:lnTo>
                        <a:pt x="693" y="176"/>
                      </a:lnTo>
                      <a:lnTo>
                        <a:pt x="726" y="242"/>
                      </a:lnTo>
                      <a:lnTo>
                        <a:pt x="739" y="276"/>
                      </a:lnTo>
                      <a:lnTo>
                        <a:pt x="744" y="310"/>
                      </a:lnTo>
                      <a:lnTo>
                        <a:pt x="752" y="384"/>
                      </a:lnTo>
                      <a:lnTo>
                        <a:pt x="747" y="423"/>
                      </a:lnTo>
                      <a:lnTo>
                        <a:pt x="731" y="498"/>
                      </a:lnTo>
                      <a:lnTo>
                        <a:pt x="680" y="598"/>
                      </a:lnTo>
                      <a:lnTo>
                        <a:pt x="655" y="623"/>
                      </a:lnTo>
                      <a:lnTo>
                        <a:pt x="630" y="653"/>
                      </a:lnTo>
                      <a:lnTo>
                        <a:pt x="572" y="694"/>
                      </a:lnTo>
                      <a:lnTo>
                        <a:pt x="543" y="710"/>
                      </a:lnTo>
                      <a:lnTo>
                        <a:pt x="509" y="728"/>
                      </a:lnTo>
                      <a:lnTo>
                        <a:pt x="475" y="736"/>
                      </a:lnTo>
                      <a:lnTo>
                        <a:pt x="439" y="744"/>
                      </a:lnTo>
                      <a:lnTo>
                        <a:pt x="363" y="753"/>
                      </a:lnTo>
                      <a:lnTo>
                        <a:pt x="325" y="748"/>
                      </a:lnTo>
                      <a:lnTo>
                        <a:pt x="250" y="731"/>
                      </a:lnTo>
                      <a:lnTo>
                        <a:pt x="184" y="699"/>
                      </a:lnTo>
                      <a:lnTo>
                        <a:pt x="154" y="682"/>
                      </a:lnTo>
                      <a:lnTo>
                        <a:pt x="125" y="656"/>
                      </a:lnTo>
                      <a:lnTo>
                        <a:pt x="100" y="632"/>
                      </a:lnTo>
                      <a:lnTo>
                        <a:pt x="75" y="603"/>
                      </a:lnTo>
                      <a:lnTo>
                        <a:pt x="54" y="573"/>
                      </a:lnTo>
                      <a:lnTo>
                        <a:pt x="37" y="544"/>
                      </a:lnTo>
                      <a:lnTo>
                        <a:pt x="11" y="477"/>
                      </a:lnTo>
                      <a:lnTo>
                        <a:pt x="3" y="439"/>
                      </a:lnTo>
                      <a:lnTo>
                        <a:pt x="0" y="401"/>
                      </a:lnTo>
                      <a:lnTo>
                        <a:pt x="0" y="326"/>
                      </a:lnTo>
                      <a:lnTo>
                        <a:pt x="8" y="287"/>
                      </a:lnTo>
                      <a:lnTo>
                        <a:pt x="19" y="251"/>
                      </a:lnTo>
                      <a:lnTo>
                        <a:pt x="32" y="218"/>
                      </a:lnTo>
                      <a:lnTo>
                        <a:pt x="50" y="184"/>
                      </a:lnTo>
                      <a:lnTo>
                        <a:pt x="91" y="125"/>
                      </a:lnTo>
                      <a:lnTo>
                        <a:pt x="116" y="101"/>
                      </a:lnTo>
                      <a:lnTo>
                        <a:pt x="145" y="76"/>
                      </a:lnTo>
                      <a:lnTo>
                        <a:pt x="174" y="54"/>
                      </a:lnTo>
                      <a:lnTo>
                        <a:pt x="208" y="37"/>
                      </a:lnTo>
                      <a:lnTo>
                        <a:pt x="274" y="13"/>
                      </a:lnTo>
                      <a:lnTo>
                        <a:pt x="308" y="4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1081590" y="6165304"/>
                <a:ext cx="322058" cy="322058"/>
                <a:chOff x="8079349" y="3920374"/>
                <a:chExt cx="615309" cy="615309"/>
              </a:xfrm>
            </p:grpSpPr>
            <p:sp>
              <p:nvSpPr>
                <p:cNvPr id="53" name="Овал 52"/>
                <p:cNvSpPr/>
                <p:nvPr/>
              </p:nvSpPr>
              <p:spPr>
                <a:xfrm>
                  <a:off x="8079349" y="3920374"/>
                  <a:ext cx="615309" cy="6153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8299113" y="3971678"/>
                  <a:ext cx="170900" cy="51270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 rot="5400000">
                  <a:off x="8301553" y="3971678"/>
                  <a:ext cx="170900" cy="51270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46" name="Прямоугольник 45"/>
              <p:cNvSpPr/>
              <p:nvPr/>
            </p:nvSpPr>
            <p:spPr>
              <a:xfrm>
                <a:off x="942659" y="5373217"/>
                <a:ext cx="578152" cy="761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1115616" y="5301208"/>
                <a:ext cx="226041" cy="2260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1172126" y="5362388"/>
                <a:ext cx="113020" cy="113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 rot="5400000">
                <a:off x="961594" y="5926032"/>
                <a:ext cx="183044" cy="56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995515" y="5987485"/>
                <a:ext cx="105812" cy="1058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 rot="5400000">
                <a:off x="1377437" y="5880273"/>
                <a:ext cx="91523" cy="56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2" name="Арка 51"/>
              <p:cNvSpPr/>
              <p:nvPr/>
            </p:nvSpPr>
            <p:spPr>
              <a:xfrm>
                <a:off x="1310125" y="5925970"/>
                <a:ext cx="237539" cy="373989"/>
              </a:xfrm>
              <a:prstGeom prst="blockArc">
                <a:avLst>
                  <a:gd name="adj1" fmla="val 10800000"/>
                  <a:gd name="adj2" fmla="val 21380949"/>
                  <a:gd name="adj3" fmla="val 1979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>
              <a:off x="1530720" y="1530267"/>
              <a:ext cx="1268516" cy="1319455"/>
              <a:chOff x="115377" y="2502373"/>
              <a:chExt cx="1212280" cy="1260963"/>
            </a:xfrm>
          </p:grpSpPr>
          <p:grpSp>
            <p:nvGrpSpPr>
              <p:cNvPr id="74" name="Группа 73"/>
              <p:cNvGrpSpPr/>
              <p:nvPr/>
            </p:nvGrpSpPr>
            <p:grpSpPr>
              <a:xfrm>
                <a:off x="115377" y="2502373"/>
                <a:ext cx="1212280" cy="1260963"/>
                <a:chOff x="403580" y="2293938"/>
                <a:chExt cx="1276832" cy="1328106"/>
              </a:xfrm>
              <a:solidFill>
                <a:schemeClr val="accent1"/>
              </a:solidFill>
            </p:grpSpPr>
            <p:sp>
              <p:nvSpPr>
                <p:cNvPr id="79" name="Freeform 8"/>
                <p:cNvSpPr>
                  <a:spLocks/>
                </p:cNvSpPr>
                <p:nvPr/>
              </p:nvSpPr>
              <p:spPr bwMode="auto">
                <a:xfrm>
                  <a:off x="403580" y="2938458"/>
                  <a:ext cx="1276832" cy="683587"/>
                </a:xfrm>
                <a:custGeom>
                  <a:avLst/>
                  <a:gdLst>
                    <a:gd name="T0" fmla="*/ 1146 w 1633"/>
                    <a:gd name="T1" fmla="*/ 0 h 3016"/>
                    <a:gd name="T2" fmla="*/ 1213 w 1633"/>
                    <a:gd name="T3" fmla="*/ 17 h 3016"/>
                    <a:gd name="T4" fmla="*/ 1268 w 1633"/>
                    <a:gd name="T5" fmla="*/ 38 h 3016"/>
                    <a:gd name="T6" fmla="*/ 1359 w 1633"/>
                    <a:gd name="T7" fmla="*/ 100 h 3016"/>
                    <a:gd name="T8" fmla="*/ 1445 w 1633"/>
                    <a:gd name="T9" fmla="*/ 204 h 3016"/>
                    <a:gd name="T10" fmla="*/ 1519 w 1633"/>
                    <a:gd name="T11" fmla="*/ 347 h 3016"/>
                    <a:gd name="T12" fmla="*/ 1580 w 1633"/>
                    <a:gd name="T13" fmla="*/ 542 h 3016"/>
                    <a:gd name="T14" fmla="*/ 1617 w 1633"/>
                    <a:gd name="T15" fmla="*/ 799 h 3016"/>
                    <a:gd name="T16" fmla="*/ 1633 w 1633"/>
                    <a:gd name="T17" fmla="*/ 1126 h 3016"/>
                    <a:gd name="T18" fmla="*/ 1620 w 1633"/>
                    <a:gd name="T19" fmla="*/ 1432 h 3016"/>
                    <a:gd name="T20" fmla="*/ 1607 w 1633"/>
                    <a:gd name="T21" fmla="*/ 1485 h 3016"/>
                    <a:gd name="T22" fmla="*/ 1576 w 1633"/>
                    <a:gd name="T23" fmla="*/ 1530 h 3016"/>
                    <a:gd name="T24" fmla="*/ 1532 w 1633"/>
                    <a:gd name="T25" fmla="*/ 1557 h 3016"/>
                    <a:gd name="T26" fmla="*/ 1471 w 1633"/>
                    <a:gd name="T27" fmla="*/ 1566 h 3016"/>
                    <a:gd name="T28" fmla="*/ 1414 w 1633"/>
                    <a:gd name="T29" fmla="*/ 1553 h 3016"/>
                    <a:gd name="T30" fmla="*/ 1373 w 1633"/>
                    <a:gd name="T31" fmla="*/ 1522 h 3016"/>
                    <a:gd name="T32" fmla="*/ 1341 w 1633"/>
                    <a:gd name="T33" fmla="*/ 1471 h 3016"/>
                    <a:gd name="T34" fmla="*/ 1333 w 1633"/>
                    <a:gd name="T35" fmla="*/ 1415 h 3016"/>
                    <a:gd name="T36" fmla="*/ 1344 w 1633"/>
                    <a:gd name="T37" fmla="*/ 1126 h 3016"/>
                    <a:gd name="T38" fmla="*/ 1336 w 1633"/>
                    <a:gd name="T39" fmla="*/ 906 h 3016"/>
                    <a:gd name="T40" fmla="*/ 1321 w 1633"/>
                    <a:gd name="T41" fmla="*/ 728 h 3016"/>
                    <a:gd name="T42" fmla="*/ 1293 w 1633"/>
                    <a:gd name="T43" fmla="*/ 585 h 3016"/>
                    <a:gd name="T44" fmla="*/ 1265 w 1633"/>
                    <a:gd name="T45" fmla="*/ 489 h 3016"/>
                    <a:gd name="T46" fmla="*/ 1260 w 1633"/>
                    <a:gd name="T47" fmla="*/ 2848 h 3016"/>
                    <a:gd name="T48" fmla="*/ 1226 w 1633"/>
                    <a:gd name="T49" fmla="*/ 2925 h 3016"/>
                    <a:gd name="T50" fmla="*/ 1170 w 1633"/>
                    <a:gd name="T51" fmla="*/ 2980 h 3016"/>
                    <a:gd name="T52" fmla="*/ 1092 w 1633"/>
                    <a:gd name="T53" fmla="*/ 3012 h 3016"/>
                    <a:gd name="T54" fmla="*/ 1006 w 1633"/>
                    <a:gd name="T55" fmla="*/ 3012 h 3016"/>
                    <a:gd name="T56" fmla="*/ 932 w 1633"/>
                    <a:gd name="T57" fmla="*/ 2981 h 3016"/>
                    <a:gd name="T58" fmla="*/ 870 w 1633"/>
                    <a:gd name="T59" fmla="*/ 2924 h 3016"/>
                    <a:gd name="T60" fmla="*/ 841 w 1633"/>
                    <a:gd name="T61" fmla="*/ 2848 h 3016"/>
                    <a:gd name="T62" fmla="*/ 836 w 1633"/>
                    <a:gd name="T63" fmla="*/ 1375 h 3016"/>
                    <a:gd name="T64" fmla="*/ 793 w 1633"/>
                    <a:gd name="T65" fmla="*/ 2804 h 3016"/>
                    <a:gd name="T66" fmla="*/ 780 w 1633"/>
                    <a:gd name="T67" fmla="*/ 2885 h 3016"/>
                    <a:gd name="T68" fmla="*/ 732 w 1633"/>
                    <a:gd name="T69" fmla="*/ 2956 h 3016"/>
                    <a:gd name="T70" fmla="*/ 662 w 1633"/>
                    <a:gd name="T71" fmla="*/ 3003 h 3016"/>
                    <a:gd name="T72" fmla="*/ 580 w 1633"/>
                    <a:gd name="T73" fmla="*/ 3016 h 3016"/>
                    <a:gd name="T74" fmla="*/ 498 w 1633"/>
                    <a:gd name="T75" fmla="*/ 3003 h 3016"/>
                    <a:gd name="T76" fmla="*/ 429 w 1633"/>
                    <a:gd name="T77" fmla="*/ 2956 h 3016"/>
                    <a:gd name="T78" fmla="*/ 381 w 1633"/>
                    <a:gd name="T79" fmla="*/ 2885 h 3016"/>
                    <a:gd name="T80" fmla="*/ 368 w 1633"/>
                    <a:gd name="T81" fmla="*/ 2805 h 3016"/>
                    <a:gd name="T82" fmla="*/ 356 w 1633"/>
                    <a:gd name="T83" fmla="*/ 514 h 3016"/>
                    <a:gd name="T84" fmla="*/ 320 w 1633"/>
                    <a:gd name="T85" fmla="*/ 664 h 3016"/>
                    <a:gd name="T86" fmla="*/ 296 w 1633"/>
                    <a:gd name="T87" fmla="*/ 867 h 3016"/>
                    <a:gd name="T88" fmla="*/ 288 w 1633"/>
                    <a:gd name="T89" fmla="*/ 1262 h 3016"/>
                    <a:gd name="T90" fmla="*/ 296 w 1633"/>
                    <a:gd name="T91" fmla="*/ 1445 h 3016"/>
                    <a:gd name="T92" fmla="*/ 260 w 1633"/>
                    <a:gd name="T93" fmla="*/ 1522 h 3016"/>
                    <a:gd name="T94" fmla="*/ 215 w 1633"/>
                    <a:gd name="T95" fmla="*/ 1553 h 3016"/>
                    <a:gd name="T96" fmla="*/ 161 w 1633"/>
                    <a:gd name="T97" fmla="*/ 1566 h 3016"/>
                    <a:gd name="T98" fmla="*/ 98 w 1633"/>
                    <a:gd name="T99" fmla="*/ 1557 h 3016"/>
                    <a:gd name="T100" fmla="*/ 34 w 1633"/>
                    <a:gd name="T101" fmla="*/ 1507 h 3016"/>
                    <a:gd name="T102" fmla="*/ 12 w 1633"/>
                    <a:gd name="T103" fmla="*/ 1458 h 3016"/>
                    <a:gd name="T104" fmla="*/ 0 w 1633"/>
                    <a:gd name="T105" fmla="*/ 1271 h 3016"/>
                    <a:gd name="T106" fmla="*/ 8 w 1633"/>
                    <a:gd name="T107" fmla="*/ 872 h 3016"/>
                    <a:gd name="T108" fmla="*/ 28 w 1633"/>
                    <a:gd name="T109" fmla="*/ 663 h 3016"/>
                    <a:gd name="T110" fmla="*/ 65 w 1633"/>
                    <a:gd name="T111" fmla="*/ 489 h 3016"/>
                    <a:gd name="T112" fmla="*/ 109 w 1633"/>
                    <a:gd name="T113" fmla="*/ 347 h 3016"/>
                    <a:gd name="T114" fmla="*/ 166 w 1633"/>
                    <a:gd name="T115" fmla="*/ 238 h 3016"/>
                    <a:gd name="T116" fmla="*/ 228 w 1633"/>
                    <a:gd name="T117" fmla="*/ 146 h 3016"/>
                    <a:gd name="T118" fmla="*/ 361 w 1633"/>
                    <a:gd name="T119" fmla="*/ 38 h 3016"/>
                    <a:gd name="T120" fmla="*/ 415 w 1633"/>
                    <a:gd name="T121" fmla="*/ 18 h 3016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76 w 10000"/>
                    <a:gd name="connsiteY16" fmla="*/ 3156 h 10000"/>
                    <a:gd name="connsiteX17" fmla="*/ 10000 w 10000"/>
                    <a:gd name="connsiteY17" fmla="*/ 3733 h 10000"/>
                    <a:gd name="connsiteX18" fmla="*/ 9976 w 10000"/>
                    <a:gd name="connsiteY18" fmla="*/ 4211 h 10000"/>
                    <a:gd name="connsiteX19" fmla="*/ 9920 w 10000"/>
                    <a:gd name="connsiteY19" fmla="*/ 4748 h 10000"/>
                    <a:gd name="connsiteX20" fmla="*/ 9902 w 10000"/>
                    <a:gd name="connsiteY20" fmla="*/ 4834 h 10000"/>
                    <a:gd name="connsiteX21" fmla="*/ 9841 w 10000"/>
                    <a:gd name="connsiteY21" fmla="*/ 4924 h 10000"/>
                    <a:gd name="connsiteX22" fmla="*/ 9767 w 10000"/>
                    <a:gd name="connsiteY22" fmla="*/ 4997 h 10000"/>
                    <a:gd name="connsiteX23" fmla="*/ 9651 w 10000"/>
                    <a:gd name="connsiteY23" fmla="*/ 5073 h 10000"/>
                    <a:gd name="connsiteX24" fmla="*/ 9535 w 10000"/>
                    <a:gd name="connsiteY24" fmla="*/ 5119 h 10000"/>
                    <a:gd name="connsiteX25" fmla="*/ 9382 w 10000"/>
                    <a:gd name="connsiteY25" fmla="*/ 5162 h 10000"/>
                    <a:gd name="connsiteX26" fmla="*/ 9235 w 10000"/>
                    <a:gd name="connsiteY26" fmla="*/ 5192 h 10000"/>
                    <a:gd name="connsiteX27" fmla="*/ 9008 w 10000"/>
                    <a:gd name="connsiteY27" fmla="*/ 5192 h 10000"/>
                    <a:gd name="connsiteX28" fmla="*/ 8824 w 10000"/>
                    <a:gd name="connsiteY28" fmla="*/ 5176 h 10000"/>
                    <a:gd name="connsiteX29" fmla="*/ 8659 w 10000"/>
                    <a:gd name="connsiteY29" fmla="*/ 5149 h 10000"/>
                    <a:gd name="connsiteX30" fmla="*/ 8512 w 10000"/>
                    <a:gd name="connsiteY30" fmla="*/ 5103 h 10000"/>
                    <a:gd name="connsiteX31" fmla="*/ 8408 w 10000"/>
                    <a:gd name="connsiteY31" fmla="*/ 5046 h 10000"/>
                    <a:gd name="connsiteX32" fmla="*/ 8298 w 10000"/>
                    <a:gd name="connsiteY32" fmla="*/ 4970 h 10000"/>
                    <a:gd name="connsiteX33" fmla="*/ 8212 w 10000"/>
                    <a:gd name="connsiteY33" fmla="*/ 4877 h 10000"/>
                    <a:gd name="connsiteX34" fmla="*/ 8187 w 10000"/>
                    <a:gd name="connsiteY34" fmla="*/ 4791 h 10000"/>
                    <a:gd name="connsiteX35" fmla="*/ 8163 w 10000"/>
                    <a:gd name="connsiteY35" fmla="*/ 4692 h 10000"/>
                    <a:gd name="connsiteX36" fmla="*/ 8212 w 10000"/>
                    <a:gd name="connsiteY36" fmla="*/ 4181 h 10000"/>
                    <a:gd name="connsiteX37" fmla="*/ 8230 w 10000"/>
                    <a:gd name="connsiteY37" fmla="*/ 3733 h 10000"/>
                    <a:gd name="connsiteX38" fmla="*/ 8212 w 10000"/>
                    <a:gd name="connsiteY38" fmla="*/ 3352 h 10000"/>
                    <a:gd name="connsiteX39" fmla="*/ 8181 w 10000"/>
                    <a:gd name="connsiteY39" fmla="*/ 3004 h 10000"/>
                    <a:gd name="connsiteX40" fmla="*/ 8138 w 10000"/>
                    <a:gd name="connsiteY40" fmla="*/ 2689 h 10000"/>
                    <a:gd name="connsiteX41" fmla="*/ 8089 w 10000"/>
                    <a:gd name="connsiteY41" fmla="*/ 2414 h 10000"/>
                    <a:gd name="connsiteX42" fmla="*/ 8016 w 10000"/>
                    <a:gd name="connsiteY42" fmla="*/ 2162 h 10000"/>
                    <a:gd name="connsiteX43" fmla="*/ 7918 w 10000"/>
                    <a:gd name="connsiteY43" fmla="*/ 1940 h 10000"/>
                    <a:gd name="connsiteX44" fmla="*/ 7826 w 10000"/>
                    <a:gd name="connsiteY44" fmla="*/ 1757 h 10000"/>
                    <a:gd name="connsiteX45" fmla="*/ 7746 w 10000"/>
                    <a:gd name="connsiteY45" fmla="*/ 1621 h 10000"/>
                    <a:gd name="connsiteX46" fmla="*/ 7746 w 10000"/>
                    <a:gd name="connsiteY46" fmla="*/ 9297 h 10000"/>
                    <a:gd name="connsiteX47" fmla="*/ 7716 w 10000"/>
                    <a:gd name="connsiteY47" fmla="*/ 9443 h 10000"/>
                    <a:gd name="connsiteX48" fmla="*/ 7636 w 10000"/>
                    <a:gd name="connsiteY48" fmla="*/ 9569 h 10000"/>
                    <a:gd name="connsiteX49" fmla="*/ 7508 w 10000"/>
                    <a:gd name="connsiteY49" fmla="*/ 9698 h 10000"/>
                    <a:gd name="connsiteX50" fmla="*/ 7348 w 10000"/>
                    <a:gd name="connsiteY50" fmla="*/ 9801 h 10000"/>
                    <a:gd name="connsiteX51" fmla="*/ 7165 w 10000"/>
                    <a:gd name="connsiteY51" fmla="*/ 9881 h 10000"/>
                    <a:gd name="connsiteX52" fmla="*/ 6944 w 10000"/>
                    <a:gd name="connsiteY52" fmla="*/ 9957 h 10000"/>
                    <a:gd name="connsiteX53" fmla="*/ 6687 w 10000"/>
                    <a:gd name="connsiteY53" fmla="*/ 9987 h 10000"/>
                    <a:gd name="connsiteX54" fmla="*/ 6424 w 10000"/>
                    <a:gd name="connsiteY54" fmla="*/ 10000 h 10000"/>
                    <a:gd name="connsiteX55" fmla="*/ 6160 w 10000"/>
                    <a:gd name="connsiteY55" fmla="*/ 9987 h 10000"/>
                    <a:gd name="connsiteX56" fmla="*/ 5915 w 10000"/>
                    <a:gd name="connsiteY56" fmla="*/ 9957 h 10000"/>
                    <a:gd name="connsiteX57" fmla="*/ 5707 w 10000"/>
                    <a:gd name="connsiteY57" fmla="*/ 9884 h 10000"/>
                    <a:gd name="connsiteX58" fmla="*/ 5493 w 10000"/>
                    <a:gd name="connsiteY58" fmla="*/ 9801 h 10000"/>
                    <a:gd name="connsiteX59" fmla="*/ 5328 w 10000"/>
                    <a:gd name="connsiteY59" fmla="*/ 9695 h 10000"/>
                    <a:gd name="connsiteX60" fmla="*/ 5230 w 10000"/>
                    <a:gd name="connsiteY60" fmla="*/ 9569 h 10000"/>
                    <a:gd name="connsiteX61" fmla="*/ 5150 w 10000"/>
                    <a:gd name="connsiteY61" fmla="*/ 9443 h 10000"/>
                    <a:gd name="connsiteX62" fmla="*/ 5119 w 10000"/>
                    <a:gd name="connsiteY62" fmla="*/ 9300 h 10000"/>
                    <a:gd name="connsiteX63" fmla="*/ 5119 w 10000"/>
                    <a:gd name="connsiteY63" fmla="*/ 4559 h 10000"/>
                    <a:gd name="connsiteX64" fmla="*/ 4856 w 10000"/>
                    <a:gd name="connsiteY64" fmla="*/ 4559 h 10000"/>
                    <a:gd name="connsiteX65" fmla="*/ 4856 w 10000"/>
                    <a:gd name="connsiteY65" fmla="*/ 9297 h 10000"/>
                    <a:gd name="connsiteX66" fmla="*/ 4825 w 10000"/>
                    <a:gd name="connsiteY66" fmla="*/ 9436 h 10000"/>
                    <a:gd name="connsiteX67" fmla="*/ 4776 w 10000"/>
                    <a:gd name="connsiteY67" fmla="*/ 9566 h 10000"/>
                    <a:gd name="connsiteX68" fmla="*/ 4636 w 10000"/>
                    <a:gd name="connsiteY68" fmla="*/ 9698 h 10000"/>
                    <a:gd name="connsiteX69" fmla="*/ 4483 w 10000"/>
                    <a:gd name="connsiteY69" fmla="*/ 9801 h 10000"/>
                    <a:gd name="connsiteX70" fmla="*/ 4293 w 10000"/>
                    <a:gd name="connsiteY70" fmla="*/ 9884 h 10000"/>
                    <a:gd name="connsiteX71" fmla="*/ 4054 w 10000"/>
                    <a:gd name="connsiteY71" fmla="*/ 9957 h 10000"/>
                    <a:gd name="connsiteX72" fmla="*/ 3809 w 10000"/>
                    <a:gd name="connsiteY72" fmla="*/ 9987 h 10000"/>
                    <a:gd name="connsiteX73" fmla="*/ 3552 w 10000"/>
                    <a:gd name="connsiteY73" fmla="*/ 10000 h 10000"/>
                    <a:gd name="connsiteX74" fmla="*/ 3295 w 10000"/>
                    <a:gd name="connsiteY74" fmla="*/ 9987 h 10000"/>
                    <a:gd name="connsiteX75" fmla="*/ 3050 w 10000"/>
                    <a:gd name="connsiteY75" fmla="*/ 9957 h 10000"/>
                    <a:gd name="connsiteX76" fmla="*/ 2811 w 10000"/>
                    <a:gd name="connsiteY76" fmla="*/ 9884 h 10000"/>
                    <a:gd name="connsiteX77" fmla="*/ 2627 w 10000"/>
                    <a:gd name="connsiteY77" fmla="*/ 9801 h 10000"/>
                    <a:gd name="connsiteX78" fmla="*/ 2468 w 10000"/>
                    <a:gd name="connsiteY78" fmla="*/ 9698 h 10000"/>
                    <a:gd name="connsiteX79" fmla="*/ 2333 w 10000"/>
                    <a:gd name="connsiteY79" fmla="*/ 9566 h 10000"/>
                    <a:gd name="connsiteX80" fmla="*/ 2278 w 10000"/>
                    <a:gd name="connsiteY80" fmla="*/ 9436 h 10000"/>
                    <a:gd name="connsiteX81" fmla="*/ 2254 w 10000"/>
                    <a:gd name="connsiteY81" fmla="*/ 9300 h 10000"/>
                    <a:gd name="connsiteX82" fmla="*/ 2254 w 10000"/>
                    <a:gd name="connsiteY82" fmla="*/ 1588 h 10000"/>
                    <a:gd name="connsiteX83" fmla="*/ 2180 w 10000"/>
                    <a:gd name="connsiteY83" fmla="*/ 1704 h 10000"/>
                    <a:gd name="connsiteX84" fmla="*/ 2082 w 10000"/>
                    <a:gd name="connsiteY84" fmla="*/ 1936 h 10000"/>
                    <a:gd name="connsiteX85" fmla="*/ 1960 w 10000"/>
                    <a:gd name="connsiteY85" fmla="*/ 2202 h 10000"/>
                    <a:gd name="connsiteX86" fmla="*/ 1886 w 10000"/>
                    <a:gd name="connsiteY86" fmla="*/ 2517 h 10000"/>
                    <a:gd name="connsiteX87" fmla="*/ 1813 w 10000"/>
                    <a:gd name="connsiteY87" fmla="*/ 2875 h 10000"/>
                    <a:gd name="connsiteX88" fmla="*/ 1764 w 10000"/>
                    <a:gd name="connsiteY88" fmla="*/ 3273 h 10000"/>
                    <a:gd name="connsiteX89" fmla="*/ 1764 w 10000"/>
                    <a:gd name="connsiteY89" fmla="*/ 4184 h 10000"/>
                    <a:gd name="connsiteX90" fmla="*/ 1813 w 10000"/>
                    <a:gd name="connsiteY90" fmla="*/ 4685 h 10000"/>
                    <a:gd name="connsiteX91" fmla="*/ 1813 w 10000"/>
                    <a:gd name="connsiteY91" fmla="*/ 4791 h 10000"/>
                    <a:gd name="connsiteX92" fmla="*/ 1709 w 10000"/>
                    <a:gd name="connsiteY92" fmla="*/ 4967 h 10000"/>
                    <a:gd name="connsiteX93" fmla="*/ 1592 w 10000"/>
                    <a:gd name="connsiteY93" fmla="*/ 5046 h 10000"/>
                    <a:gd name="connsiteX94" fmla="*/ 1451 w 10000"/>
                    <a:gd name="connsiteY94" fmla="*/ 5103 h 10000"/>
                    <a:gd name="connsiteX95" fmla="*/ 1317 w 10000"/>
                    <a:gd name="connsiteY95" fmla="*/ 5149 h 10000"/>
                    <a:gd name="connsiteX96" fmla="*/ 1151 w 10000"/>
                    <a:gd name="connsiteY96" fmla="*/ 5176 h 10000"/>
                    <a:gd name="connsiteX97" fmla="*/ 986 w 10000"/>
                    <a:gd name="connsiteY97" fmla="*/ 5192 h 10000"/>
                    <a:gd name="connsiteX98" fmla="*/ 772 w 10000"/>
                    <a:gd name="connsiteY98" fmla="*/ 5192 h 10000"/>
                    <a:gd name="connsiteX99" fmla="*/ 600 w 10000"/>
                    <a:gd name="connsiteY99" fmla="*/ 5162 h 10000"/>
                    <a:gd name="connsiteX100" fmla="*/ 325 w 10000"/>
                    <a:gd name="connsiteY100" fmla="*/ 5076 h 10000"/>
                    <a:gd name="connsiteX101" fmla="*/ 208 w 10000"/>
                    <a:gd name="connsiteY101" fmla="*/ 4997 h 10000"/>
                    <a:gd name="connsiteX102" fmla="*/ 129 w 10000"/>
                    <a:gd name="connsiteY102" fmla="*/ 4924 h 10000"/>
                    <a:gd name="connsiteX103" fmla="*/ 73 w 10000"/>
                    <a:gd name="connsiteY103" fmla="*/ 4834 h 10000"/>
                    <a:gd name="connsiteX104" fmla="*/ 49 w 10000"/>
                    <a:gd name="connsiteY104" fmla="*/ 4748 h 10000"/>
                    <a:gd name="connsiteX105" fmla="*/ 0 w 10000"/>
                    <a:gd name="connsiteY105" fmla="*/ 4214 h 10000"/>
                    <a:gd name="connsiteX106" fmla="*/ 0 w 10000"/>
                    <a:gd name="connsiteY106" fmla="*/ 3296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38 w 10000"/>
                    <a:gd name="connsiteY41" fmla="*/ 2689 h 10000"/>
                    <a:gd name="connsiteX42" fmla="*/ 8089 w 10000"/>
                    <a:gd name="connsiteY42" fmla="*/ 2414 h 10000"/>
                    <a:gd name="connsiteX43" fmla="*/ 8016 w 10000"/>
                    <a:gd name="connsiteY43" fmla="*/ 2162 h 10000"/>
                    <a:gd name="connsiteX44" fmla="*/ 7918 w 10000"/>
                    <a:gd name="connsiteY44" fmla="*/ 1940 h 10000"/>
                    <a:gd name="connsiteX45" fmla="*/ 7826 w 10000"/>
                    <a:gd name="connsiteY45" fmla="*/ 1757 h 10000"/>
                    <a:gd name="connsiteX46" fmla="*/ 7746 w 10000"/>
                    <a:gd name="connsiteY46" fmla="*/ 1621 h 10000"/>
                    <a:gd name="connsiteX47" fmla="*/ 7746 w 10000"/>
                    <a:gd name="connsiteY47" fmla="*/ 9297 h 10000"/>
                    <a:gd name="connsiteX48" fmla="*/ 7716 w 10000"/>
                    <a:gd name="connsiteY48" fmla="*/ 9443 h 10000"/>
                    <a:gd name="connsiteX49" fmla="*/ 7636 w 10000"/>
                    <a:gd name="connsiteY49" fmla="*/ 9569 h 10000"/>
                    <a:gd name="connsiteX50" fmla="*/ 7508 w 10000"/>
                    <a:gd name="connsiteY50" fmla="*/ 9698 h 10000"/>
                    <a:gd name="connsiteX51" fmla="*/ 7348 w 10000"/>
                    <a:gd name="connsiteY51" fmla="*/ 9801 h 10000"/>
                    <a:gd name="connsiteX52" fmla="*/ 7165 w 10000"/>
                    <a:gd name="connsiteY52" fmla="*/ 9881 h 10000"/>
                    <a:gd name="connsiteX53" fmla="*/ 6944 w 10000"/>
                    <a:gd name="connsiteY53" fmla="*/ 9957 h 10000"/>
                    <a:gd name="connsiteX54" fmla="*/ 6687 w 10000"/>
                    <a:gd name="connsiteY54" fmla="*/ 9987 h 10000"/>
                    <a:gd name="connsiteX55" fmla="*/ 6424 w 10000"/>
                    <a:gd name="connsiteY55" fmla="*/ 10000 h 10000"/>
                    <a:gd name="connsiteX56" fmla="*/ 6160 w 10000"/>
                    <a:gd name="connsiteY56" fmla="*/ 9987 h 10000"/>
                    <a:gd name="connsiteX57" fmla="*/ 5915 w 10000"/>
                    <a:gd name="connsiteY57" fmla="*/ 9957 h 10000"/>
                    <a:gd name="connsiteX58" fmla="*/ 5707 w 10000"/>
                    <a:gd name="connsiteY58" fmla="*/ 9884 h 10000"/>
                    <a:gd name="connsiteX59" fmla="*/ 5493 w 10000"/>
                    <a:gd name="connsiteY59" fmla="*/ 9801 h 10000"/>
                    <a:gd name="connsiteX60" fmla="*/ 5328 w 10000"/>
                    <a:gd name="connsiteY60" fmla="*/ 9695 h 10000"/>
                    <a:gd name="connsiteX61" fmla="*/ 5230 w 10000"/>
                    <a:gd name="connsiteY61" fmla="*/ 9569 h 10000"/>
                    <a:gd name="connsiteX62" fmla="*/ 5150 w 10000"/>
                    <a:gd name="connsiteY62" fmla="*/ 9443 h 10000"/>
                    <a:gd name="connsiteX63" fmla="*/ 5119 w 10000"/>
                    <a:gd name="connsiteY63" fmla="*/ 9300 h 10000"/>
                    <a:gd name="connsiteX64" fmla="*/ 5119 w 10000"/>
                    <a:gd name="connsiteY64" fmla="*/ 4559 h 10000"/>
                    <a:gd name="connsiteX65" fmla="*/ 4856 w 10000"/>
                    <a:gd name="connsiteY65" fmla="*/ 4559 h 10000"/>
                    <a:gd name="connsiteX66" fmla="*/ 4856 w 10000"/>
                    <a:gd name="connsiteY66" fmla="*/ 9297 h 10000"/>
                    <a:gd name="connsiteX67" fmla="*/ 4825 w 10000"/>
                    <a:gd name="connsiteY67" fmla="*/ 9436 h 10000"/>
                    <a:gd name="connsiteX68" fmla="*/ 4776 w 10000"/>
                    <a:gd name="connsiteY68" fmla="*/ 9566 h 10000"/>
                    <a:gd name="connsiteX69" fmla="*/ 4636 w 10000"/>
                    <a:gd name="connsiteY69" fmla="*/ 9698 h 10000"/>
                    <a:gd name="connsiteX70" fmla="*/ 4483 w 10000"/>
                    <a:gd name="connsiteY70" fmla="*/ 9801 h 10000"/>
                    <a:gd name="connsiteX71" fmla="*/ 4293 w 10000"/>
                    <a:gd name="connsiteY71" fmla="*/ 9884 h 10000"/>
                    <a:gd name="connsiteX72" fmla="*/ 4054 w 10000"/>
                    <a:gd name="connsiteY72" fmla="*/ 9957 h 10000"/>
                    <a:gd name="connsiteX73" fmla="*/ 3809 w 10000"/>
                    <a:gd name="connsiteY73" fmla="*/ 9987 h 10000"/>
                    <a:gd name="connsiteX74" fmla="*/ 3552 w 10000"/>
                    <a:gd name="connsiteY74" fmla="*/ 10000 h 10000"/>
                    <a:gd name="connsiteX75" fmla="*/ 3295 w 10000"/>
                    <a:gd name="connsiteY75" fmla="*/ 9987 h 10000"/>
                    <a:gd name="connsiteX76" fmla="*/ 3050 w 10000"/>
                    <a:gd name="connsiteY76" fmla="*/ 9957 h 10000"/>
                    <a:gd name="connsiteX77" fmla="*/ 2811 w 10000"/>
                    <a:gd name="connsiteY77" fmla="*/ 9884 h 10000"/>
                    <a:gd name="connsiteX78" fmla="*/ 2627 w 10000"/>
                    <a:gd name="connsiteY78" fmla="*/ 9801 h 10000"/>
                    <a:gd name="connsiteX79" fmla="*/ 2468 w 10000"/>
                    <a:gd name="connsiteY79" fmla="*/ 9698 h 10000"/>
                    <a:gd name="connsiteX80" fmla="*/ 2333 w 10000"/>
                    <a:gd name="connsiteY80" fmla="*/ 9566 h 10000"/>
                    <a:gd name="connsiteX81" fmla="*/ 2278 w 10000"/>
                    <a:gd name="connsiteY81" fmla="*/ 9436 h 10000"/>
                    <a:gd name="connsiteX82" fmla="*/ 2254 w 10000"/>
                    <a:gd name="connsiteY82" fmla="*/ 9300 h 10000"/>
                    <a:gd name="connsiteX83" fmla="*/ 2254 w 10000"/>
                    <a:gd name="connsiteY83" fmla="*/ 1588 h 10000"/>
                    <a:gd name="connsiteX84" fmla="*/ 2180 w 10000"/>
                    <a:gd name="connsiteY84" fmla="*/ 1704 h 10000"/>
                    <a:gd name="connsiteX85" fmla="*/ 2082 w 10000"/>
                    <a:gd name="connsiteY85" fmla="*/ 1936 h 10000"/>
                    <a:gd name="connsiteX86" fmla="*/ 1960 w 10000"/>
                    <a:gd name="connsiteY86" fmla="*/ 2202 h 10000"/>
                    <a:gd name="connsiteX87" fmla="*/ 1886 w 10000"/>
                    <a:gd name="connsiteY87" fmla="*/ 2517 h 10000"/>
                    <a:gd name="connsiteX88" fmla="*/ 1813 w 10000"/>
                    <a:gd name="connsiteY88" fmla="*/ 2875 h 10000"/>
                    <a:gd name="connsiteX89" fmla="*/ 1764 w 10000"/>
                    <a:gd name="connsiteY89" fmla="*/ 3273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0 w 10000"/>
                    <a:gd name="connsiteY107" fmla="*/ 3296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42 w 9984"/>
                    <a:gd name="connsiteY0" fmla="*/ 0 h 10000"/>
                    <a:gd name="connsiteX1" fmla="*/ 7002 w 9984"/>
                    <a:gd name="connsiteY1" fmla="*/ 0 h 10000"/>
                    <a:gd name="connsiteX2" fmla="*/ 7130 w 9984"/>
                    <a:gd name="connsiteY2" fmla="*/ 17 h 10000"/>
                    <a:gd name="connsiteX3" fmla="*/ 7412 w 9984"/>
                    <a:gd name="connsiteY3" fmla="*/ 56 h 10000"/>
                    <a:gd name="connsiteX4" fmla="*/ 7590 w 9984"/>
                    <a:gd name="connsiteY4" fmla="*/ 86 h 10000"/>
                    <a:gd name="connsiteX5" fmla="*/ 7749 w 9984"/>
                    <a:gd name="connsiteY5" fmla="*/ 126 h 10000"/>
                    <a:gd name="connsiteX6" fmla="*/ 8031 w 9984"/>
                    <a:gd name="connsiteY6" fmla="*/ 212 h 10000"/>
                    <a:gd name="connsiteX7" fmla="*/ 8306 w 9984"/>
                    <a:gd name="connsiteY7" fmla="*/ 332 h 10000"/>
                    <a:gd name="connsiteX8" fmla="*/ 8594 w 9984"/>
                    <a:gd name="connsiteY8" fmla="*/ 484 h 10000"/>
                    <a:gd name="connsiteX9" fmla="*/ 8833 w 9984"/>
                    <a:gd name="connsiteY9" fmla="*/ 676 h 10000"/>
                    <a:gd name="connsiteX10" fmla="*/ 9090 w 9984"/>
                    <a:gd name="connsiteY10" fmla="*/ 892 h 10000"/>
                    <a:gd name="connsiteX11" fmla="*/ 9286 w 9984"/>
                    <a:gd name="connsiteY11" fmla="*/ 1151 h 10000"/>
                    <a:gd name="connsiteX12" fmla="*/ 9488 w 9984"/>
                    <a:gd name="connsiteY12" fmla="*/ 1459 h 10000"/>
                    <a:gd name="connsiteX13" fmla="*/ 9659 w 9984"/>
                    <a:gd name="connsiteY13" fmla="*/ 1797 h 10000"/>
                    <a:gd name="connsiteX14" fmla="*/ 9782 w 9984"/>
                    <a:gd name="connsiteY14" fmla="*/ 2198 h 10000"/>
                    <a:gd name="connsiteX15" fmla="*/ 9886 w 9984"/>
                    <a:gd name="connsiteY15" fmla="*/ 2649 h 10000"/>
                    <a:gd name="connsiteX16" fmla="*/ 9904 w 9984"/>
                    <a:gd name="connsiteY16" fmla="*/ 2838 h 10000"/>
                    <a:gd name="connsiteX17" fmla="*/ 9960 w 9984"/>
                    <a:gd name="connsiteY17" fmla="*/ 3156 h 10000"/>
                    <a:gd name="connsiteX18" fmla="*/ 9984 w 9984"/>
                    <a:gd name="connsiteY18" fmla="*/ 3733 h 10000"/>
                    <a:gd name="connsiteX19" fmla="*/ 9960 w 9984"/>
                    <a:gd name="connsiteY19" fmla="*/ 4211 h 10000"/>
                    <a:gd name="connsiteX20" fmla="*/ 9904 w 9984"/>
                    <a:gd name="connsiteY20" fmla="*/ 4748 h 10000"/>
                    <a:gd name="connsiteX21" fmla="*/ 9886 w 9984"/>
                    <a:gd name="connsiteY21" fmla="*/ 4834 h 10000"/>
                    <a:gd name="connsiteX22" fmla="*/ 9825 w 9984"/>
                    <a:gd name="connsiteY22" fmla="*/ 4924 h 10000"/>
                    <a:gd name="connsiteX23" fmla="*/ 9751 w 9984"/>
                    <a:gd name="connsiteY23" fmla="*/ 4997 h 10000"/>
                    <a:gd name="connsiteX24" fmla="*/ 9635 w 9984"/>
                    <a:gd name="connsiteY24" fmla="*/ 5073 h 10000"/>
                    <a:gd name="connsiteX25" fmla="*/ 9519 w 9984"/>
                    <a:gd name="connsiteY25" fmla="*/ 5119 h 10000"/>
                    <a:gd name="connsiteX26" fmla="*/ 9366 w 9984"/>
                    <a:gd name="connsiteY26" fmla="*/ 5162 h 10000"/>
                    <a:gd name="connsiteX27" fmla="*/ 9219 w 9984"/>
                    <a:gd name="connsiteY27" fmla="*/ 5192 h 10000"/>
                    <a:gd name="connsiteX28" fmla="*/ 8992 w 9984"/>
                    <a:gd name="connsiteY28" fmla="*/ 5192 h 10000"/>
                    <a:gd name="connsiteX29" fmla="*/ 8808 w 9984"/>
                    <a:gd name="connsiteY29" fmla="*/ 5176 h 10000"/>
                    <a:gd name="connsiteX30" fmla="*/ 8643 w 9984"/>
                    <a:gd name="connsiteY30" fmla="*/ 5149 h 10000"/>
                    <a:gd name="connsiteX31" fmla="*/ 8496 w 9984"/>
                    <a:gd name="connsiteY31" fmla="*/ 5103 h 10000"/>
                    <a:gd name="connsiteX32" fmla="*/ 8392 w 9984"/>
                    <a:gd name="connsiteY32" fmla="*/ 5046 h 10000"/>
                    <a:gd name="connsiteX33" fmla="*/ 8282 w 9984"/>
                    <a:gd name="connsiteY33" fmla="*/ 4970 h 10000"/>
                    <a:gd name="connsiteX34" fmla="*/ 8196 w 9984"/>
                    <a:gd name="connsiteY34" fmla="*/ 4877 h 10000"/>
                    <a:gd name="connsiteX35" fmla="*/ 8171 w 9984"/>
                    <a:gd name="connsiteY35" fmla="*/ 4791 h 10000"/>
                    <a:gd name="connsiteX36" fmla="*/ 8147 w 9984"/>
                    <a:gd name="connsiteY36" fmla="*/ 4692 h 10000"/>
                    <a:gd name="connsiteX37" fmla="*/ 8196 w 9984"/>
                    <a:gd name="connsiteY37" fmla="*/ 4181 h 10000"/>
                    <a:gd name="connsiteX38" fmla="*/ 8214 w 9984"/>
                    <a:gd name="connsiteY38" fmla="*/ 3733 h 10000"/>
                    <a:gd name="connsiteX39" fmla="*/ 8196 w 9984"/>
                    <a:gd name="connsiteY39" fmla="*/ 3352 h 10000"/>
                    <a:gd name="connsiteX40" fmla="*/ 8165 w 9984"/>
                    <a:gd name="connsiteY40" fmla="*/ 3004 h 10000"/>
                    <a:gd name="connsiteX41" fmla="*/ 8141 w 9984"/>
                    <a:gd name="connsiteY41" fmla="*/ 2863 h 10000"/>
                    <a:gd name="connsiteX42" fmla="*/ 8122 w 9984"/>
                    <a:gd name="connsiteY42" fmla="*/ 2689 h 10000"/>
                    <a:gd name="connsiteX43" fmla="*/ 8073 w 9984"/>
                    <a:gd name="connsiteY43" fmla="*/ 2414 h 10000"/>
                    <a:gd name="connsiteX44" fmla="*/ 8000 w 9984"/>
                    <a:gd name="connsiteY44" fmla="*/ 2162 h 10000"/>
                    <a:gd name="connsiteX45" fmla="*/ 7902 w 9984"/>
                    <a:gd name="connsiteY45" fmla="*/ 1940 h 10000"/>
                    <a:gd name="connsiteX46" fmla="*/ 7810 w 9984"/>
                    <a:gd name="connsiteY46" fmla="*/ 1757 h 10000"/>
                    <a:gd name="connsiteX47" fmla="*/ 7730 w 9984"/>
                    <a:gd name="connsiteY47" fmla="*/ 1621 h 10000"/>
                    <a:gd name="connsiteX48" fmla="*/ 7730 w 9984"/>
                    <a:gd name="connsiteY48" fmla="*/ 9297 h 10000"/>
                    <a:gd name="connsiteX49" fmla="*/ 7700 w 9984"/>
                    <a:gd name="connsiteY49" fmla="*/ 9443 h 10000"/>
                    <a:gd name="connsiteX50" fmla="*/ 7620 w 9984"/>
                    <a:gd name="connsiteY50" fmla="*/ 9569 h 10000"/>
                    <a:gd name="connsiteX51" fmla="*/ 7492 w 9984"/>
                    <a:gd name="connsiteY51" fmla="*/ 9698 h 10000"/>
                    <a:gd name="connsiteX52" fmla="*/ 7332 w 9984"/>
                    <a:gd name="connsiteY52" fmla="*/ 9801 h 10000"/>
                    <a:gd name="connsiteX53" fmla="*/ 7149 w 9984"/>
                    <a:gd name="connsiteY53" fmla="*/ 9881 h 10000"/>
                    <a:gd name="connsiteX54" fmla="*/ 6928 w 9984"/>
                    <a:gd name="connsiteY54" fmla="*/ 9957 h 10000"/>
                    <a:gd name="connsiteX55" fmla="*/ 6671 w 9984"/>
                    <a:gd name="connsiteY55" fmla="*/ 9987 h 10000"/>
                    <a:gd name="connsiteX56" fmla="*/ 6408 w 9984"/>
                    <a:gd name="connsiteY56" fmla="*/ 10000 h 10000"/>
                    <a:gd name="connsiteX57" fmla="*/ 6144 w 9984"/>
                    <a:gd name="connsiteY57" fmla="*/ 9987 h 10000"/>
                    <a:gd name="connsiteX58" fmla="*/ 5899 w 9984"/>
                    <a:gd name="connsiteY58" fmla="*/ 9957 h 10000"/>
                    <a:gd name="connsiteX59" fmla="*/ 5691 w 9984"/>
                    <a:gd name="connsiteY59" fmla="*/ 9884 h 10000"/>
                    <a:gd name="connsiteX60" fmla="*/ 5477 w 9984"/>
                    <a:gd name="connsiteY60" fmla="*/ 9801 h 10000"/>
                    <a:gd name="connsiteX61" fmla="*/ 5312 w 9984"/>
                    <a:gd name="connsiteY61" fmla="*/ 9695 h 10000"/>
                    <a:gd name="connsiteX62" fmla="*/ 5214 w 9984"/>
                    <a:gd name="connsiteY62" fmla="*/ 9569 h 10000"/>
                    <a:gd name="connsiteX63" fmla="*/ 5134 w 9984"/>
                    <a:gd name="connsiteY63" fmla="*/ 9443 h 10000"/>
                    <a:gd name="connsiteX64" fmla="*/ 5103 w 9984"/>
                    <a:gd name="connsiteY64" fmla="*/ 9300 h 10000"/>
                    <a:gd name="connsiteX65" fmla="*/ 5103 w 9984"/>
                    <a:gd name="connsiteY65" fmla="*/ 4559 h 10000"/>
                    <a:gd name="connsiteX66" fmla="*/ 4840 w 9984"/>
                    <a:gd name="connsiteY66" fmla="*/ 4559 h 10000"/>
                    <a:gd name="connsiteX67" fmla="*/ 4840 w 9984"/>
                    <a:gd name="connsiteY67" fmla="*/ 9297 h 10000"/>
                    <a:gd name="connsiteX68" fmla="*/ 4809 w 9984"/>
                    <a:gd name="connsiteY68" fmla="*/ 9436 h 10000"/>
                    <a:gd name="connsiteX69" fmla="*/ 4760 w 9984"/>
                    <a:gd name="connsiteY69" fmla="*/ 9566 h 10000"/>
                    <a:gd name="connsiteX70" fmla="*/ 4620 w 9984"/>
                    <a:gd name="connsiteY70" fmla="*/ 9698 h 10000"/>
                    <a:gd name="connsiteX71" fmla="*/ 4467 w 9984"/>
                    <a:gd name="connsiteY71" fmla="*/ 9801 h 10000"/>
                    <a:gd name="connsiteX72" fmla="*/ 4277 w 9984"/>
                    <a:gd name="connsiteY72" fmla="*/ 9884 h 10000"/>
                    <a:gd name="connsiteX73" fmla="*/ 4038 w 9984"/>
                    <a:gd name="connsiteY73" fmla="*/ 9957 h 10000"/>
                    <a:gd name="connsiteX74" fmla="*/ 3793 w 9984"/>
                    <a:gd name="connsiteY74" fmla="*/ 9987 h 10000"/>
                    <a:gd name="connsiteX75" fmla="*/ 3536 w 9984"/>
                    <a:gd name="connsiteY75" fmla="*/ 10000 h 10000"/>
                    <a:gd name="connsiteX76" fmla="*/ 3279 w 9984"/>
                    <a:gd name="connsiteY76" fmla="*/ 9987 h 10000"/>
                    <a:gd name="connsiteX77" fmla="*/ 3034 w 9984"/>
                    <a:gd name="connsiteY77" fmla="*/ 9957 h 10000"/>
                    <a:gd name="connsiteX78" fmla="*/ 2795 w 9984"/>
                    <a:gd name="connsiteY78" fmla="*/ 9884 h 10000"/>
                    <a:gd name="connsiteX79" fmla="*/ 2611 w 9984"/>
                    <a:gd name="connsiteY79" fmla="*/ 9801 h 10000"/>
                    <a:gd name="connsiteX80" fmla="*/ 2452 w 9984"/>
                    <a:gd name="connsiteY80" fmla="*/ 9698 h 10000"/>
                    <a:gd name="connsiteX81" fmla="*/ 2317 w 9984"/>
                    <a:gd name="connsiteY81" fmla="*/ 9566 h 10000"/>
                    <a:gd name="connsiteX82" fmla="*/ 2262 w 9984"/>
                    <a:gd name="connsiteY82" fmla="*/ 9436 h 10000"/>
                    <a:gd name="connsiteX83" fmla="*/ 2238 w 9984"/>
                    <a:gd name="connsiteY83" fmla="*/ 9300 h 10000"/>
                    <a:gd name="connsiteX84" fmla="*/ 2238 w 9984"/>
                    <a:gd name="connsiteY84" fmla="*/ 1588 h 10000"/>
                    <a:gd name="connsiteX85" fmla="*/ 2164 w 9984"/>
                    <a:gd name="connsiteY85" fmla="*/ 1704 h 10000"/>
                    <a:gd name="connsiteX86" fmla="*/ 2066 w 9984"/>
                    <a:gd name="connsiteY86" fmla="*/ 1936 h 10000"/>
                    <a:gd name="connsiteX87" fmla="*/ 1944 w 9984"/>
                    <a:gd name="connsiteY87" fmla="*/ 2202 h 10000"/>
                    <a:gd name="connsiteX88" fmla="*/ 1870 w 9984"/>
                    <a:gd name="connsiteY88" fmla="*/ 2517 h 10000"/>
                    <a:gd name="connsiteX89" fmla="*/ 1797 w 9984"/>
                    <a:gd name="connsiteY89" fmla="*/ 2875 h 10000"/>
                    <a:gd name="connsiteX90" fmla="*/ 1748 w 9984"/>
                    <a:gd name="connsiteY90" fmla="*/ 4184 h 10000"/>
                    <a:gd name="connsiteX91" fmla="*/ 1797 w 9984"/>
                    <a:gd name="connsiteY91" fmla="*/ 4685 h 10000"/>
                    <a:gd name="connsiteX92" fmla="*/ 1797 w 9984"/>
                    <a:gd name="connsiteY92" fmla="*/ 4791 h 10000"/>
                    <a:gd name="connsiteX93" fmla="*/ 1693 w 9984"/>
                    <a:gd name="connsiteY93" fmla="*/ 4967 h 10000"/>
                    <a:gd name="connsiteX94" fmla="*/ 1576 w 9984"/>
                    <a:gd name="connsiteY94" fmla="*/ 5046 h 10000"/>
                    <a:gd name="connsiteX95" fmla="*/ 1435 w 9984"/>
                    <a:gd name="connsiteY95" fmla="*/ 5103 h 10000"/>
                    <a:gd name="connsiteX96" fmla="*/ 1301 w 9984"/>
                    <a:gd name="connsiteY96" fmla="*/ 5149 h 10000"/>
                    <a:gd name="connsiteX97" fmla="*/ 1135 w 9984"/>
                    <a:gd name="connsiteY97" fmla="*/ 5176 h 10000"/>
                    <a:gd name="connsiteX98" fmla="*/ 970 w 9984"/>
                    <a:gd name="connsiteY98" fmla="*/ 5192 h 10000"/>
                    <a:gd name="connsiteX99" fmla="*/ 756 w 9984"/>
                    <a:gd name="connsiteY99" fmla="*/ 5192 h 10000"/>
                    <a:gd name="connsiteX100" fmla="*/ 584 w 9984"/>
                    <a:gd name="connsiteY100" fmla="*/ 5162 h 10000"/>
                    <a:gd name="connsiteX101" fmla="*/ 309 w 9984"/>
                    <a:gd name="connsiteY101" fmla="*/ 5076 h 10000"/>
                    <a:gd name="connsiteX102" fmla="*/ 192 w 9984"/>
                    <a:gd name="connsiteY102" fmla="*/ 4997 h 10000"/>
                    <a:gd name="connsiteX103" fmla="*/ 113 w 9984"/>
                    <a:gd name="connsiteY103" fmla="*/ 4924 h 10000"/>
                    <a:gd name="connsiteX104" fmla="*/ 57 w 9984"/>
                    <a:gd name="connsiteY104" fmla="*/ 4834 h 10000"/>
                    <a:gd name="connsiteX105" fmla="*/ 33 w 9984"/>
                    <a:gd name="connsiteY105" fmla="*/ 4748 h 10000"/>
                    <a:gd name="connsiteX106" fmla="*/ 2 w 9984"/>
                    <a:gd name="connsiteY106" fmla="*/ 2849 h 10000"/>
                    <a:gd name="connsiteX107" fmla="*/ 82 w 9984"/>
                    <a:gd name="connsiteY107" fmla="*/ 2533 h 10000"/>
                    <a:gd name="connsiteX108" fmla="*/ 155 w 9984"/>
                    <a:gd name="connsiteY108" fmla="*/ 2198 h 10000"/>
                    <a:gd name="connsiteX109" fmla="*/ 253 w 9984"/>
                    <a:gd name="connsiteY109" fmla="*/ 1890 h 10000"/>
                    <a:gd name="connsiteX110" fmla="*/ 382 w 9984"/>
                    <a:gd name="connsiteY110" fmla="*/ 1621 h 10000"/>
                    <a:gd name="connsiteX111" fmla="*/ 505 w 9984"/>
                    <a:gd name="connsiteY111" fmla="*/ 1379 h 10000"/>
                    <a:gd name="connsiteX112" fmla="*/ 651 w 9984"/>
                    <a:gd name="connsiteY112" fmla="*/ 1151 h 10000"/>
                    <a:gd name="connsiteX113" fmla="*/ 829 w 9984"/>
                    <a:gd name="connsiteY113" fmla="*/ 958 h 10000"/>
                    <a:gd name="connsiteX114" fmla="*/ 1001 w 9984"/>
                    <a:gd name="connsiteY114" fmla="*/ 789 h 10000"/>
                    <a:gd name="connsiteX115" fmla="*/ 1178 w 9984"/>
                    <a:gd name="connsiteY115" fmla="*/ 620 h 10000"/>
                    <a:gd name="connsiteX116" fmla="*/ 1380 w 9984"/>
                    <a:gd name="connsiteY116" fmla="*/ 484 h 10000"/>
                    <a:gd name="connsiteX117" fmla="*/ 1784 w 9984"/>
                    <a:gd name="connsiteY117" fmla="*/ 265 h 10000"/>
                    <a:gd name="connsiteX118" fmla="*/ 2195 w 9984"/>
                    <a:gd name="connsiteY118" fmla="*/ 126 h 10000"/>
                    <a:gd name="connsiteX119" fmla="*/ 2372 w 9984"/>
                    <a:gd name="connsiteY119" fmla="*/ 86 h 10000"/>
                    <a:gd name="connsiteX120" fmla="*/ 2525 w 9984"/>
                    <a:gd name="connsiteY120" fmla="*/ 60 h 10000"/>
                    <a:gd name="connsiteX121" fmla="*/ 2942 w 9984"/>
                    <a:gd name="connsiteY121" fmla="*/ 0 h 10000"/>
                    <a:gd name="connsiteX0" fmla="*/ 2947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8 w 10000"/>
                    <a:gd name="connsiteY66" fmla="*/ 4559 h 10000"/>
                    <a:gd name="connsiteX67" fmla="*/ 4848 w 10000"/>
                    <a:gd name="connsiteY67" fmla="*/ 9297 h 10000"/>
                    <a:gd name="connsiteX68" fmla="*/ 4817 w 10000"/>
                    <a:gd name="connsiteY68" fmla="*/ 9436 h 10000"/>
                    <a:gd name="connsiteX69" fmla="*/ 4768 w 10000"/>
                    <a:gd name="connsiteY69" fmla="*/ 9566 h 10000"/>
                    <a:gd name="connsiteX70" fmla="*/ 4627 w 10000"/>
                    <a:gd name="connsiteY70" fmla="*/ 9698 h 10000"/>
                    <a:gd name="connsiteX71" fmla="*/ 4474 w 10000"/>
                    <a:gd name="connsiteY71" fmla="*/ 9801 h 10000"/>
                    <a:gd name="connsiteX72" fmla="*/ 4284 w 10000"/>
                    <a:gd name="connsiteY72" fmla="*/ 9884 h 10000"/>
                    <a:gd name="connsiteX73" fmla="*/ 4044 w 10000"/>
                    <a:gd name="connsiteY73" fmla="*/ 9957 h 10000"/>
                    <a:gd name="connsiteX74" fmla="*/ 3799 w 10000"/>
                    <a:gd name="connsiteY74" fmla="*/ 9987 h 10000"/>
                    <a:gd name="connsiteX75" fmla="*/ 3542 w 10000"/>
                    <a:gd name="connsiteY75" fmla="*/ 10000 h 10000"/>
                    <a:gd name="connsiteX76" fmla="*/ 3284 w 10000"/>
                    <a:gd name="connsiteY76" fmla="*/ 9987 h 10000"/>
                    <a:gd name="connsiteX77" fmla="*/ 3039 w 10000"/>
                    <a:gd name="connsiteY77" fmla="*/ 9957 h 10000"/>
                    <a:gd name="connsiteX78" fmla="*/ 2799 w 10000"/>
                    <a:gd name="connsiteY78" fmla="*/ 9884 h 10000"/>
                    <a:gd name="connsiteX79" fmla="*/ 2615 w 10000"/>
                    <a:gd name="connsiteY79" fmla="*/ 9801 h 10000"/>
                    <a:gd name="connsiteX80" fmla="*/ 2456 w 10000"/>
                    <a:gd name="connsiteY80" fmla="*/ 9698 h 10000"/>
                    <a:gd name="connsiteX81" fmla="*/ 2321 w 10000"/>
                    <a:gd name="connsiteY81" fmla="*/ 9566 h 10000"/>
                    <a:gd name="connsiteX82" fmla="*/ 2266 w 10000"/>
                    <a:gd name="connsiteY82" fmla="*/ 9436 h 10000"/>
                    <a:gd name="connsiteX83" fmla="*/ 2242 w 10000"/>
                    <a:gd name="connsiteY83" fmla="*/ 9300 h 10000"/>
                    <a:gd name="connsiteX84" fmla="*/ 2242 w 10000"/>
                    <a:gd name="connsiteY84" fmla="*/ 1588 h 10000"/>
                    <a:gd name="connsiteX85" fmla="*/ 2167 w 10000"/>
                    <a:gd name="connsiteY85" fmla="*/ 1704 h 10000"/>
                    <a:gd name="connsiteX86" fmla="*/ 2069 w 10000"/>
                    <a:gd name="connsiteY86" fmla="*/ 1936 h 10000"/>
                    <a:gd name="connsiteX87" fmla="*/ 1947 w 10000"/>
                    <a:gd name="connsiteY87" fmla="*/ 2202 h 10000"/>
                    <a:gd name="connsiteX88" fmla="*/ 1873 w 10000"/>
                    <a:gd name="connsiteY88" fmla="*/ 2517 h 10000"/>
                    <a:gd name="connsiteX89" fmla="*/ 1800 w 10000"/>
                    <a:gd name="connsiteY89" fmla="*/ 2875 h 10000"/>
                    <a:gd name="connsiteX90" fmla="*/ 1800 w 10000"/>
                    <a:gd name="connsiteY90" fmla="*/ 4685 h 10000"/>
                    <a:gd name="connsiteX91" fmla="*/ 1800 w 10000"/>
                    <a:gd name="connsiteY91" fmla="*/ 4791 h 10000"/>
                    <a:gd name="connsiteX92" fmla="*/ 1696 w 10000"/>
                    <a:gd name="connsiteY92" fmla="*/ 4967 h 10000"/>
                    <a:gd name="connsiteX93" fmla="*/ 1579 w 10000"/>
                    <a:gd name="connsiteY93" fmla="*/ 5046 h 10000"/>
                    <a:gd name="connsiteX94" fmla="*/ 1437 w 10000"/>
                    <a:gd name="connsiteY94" fmla="*/ 5103 h 10000"/>
                    <a:gd name="connsiteX95" fmla="*/ 1303 w 10000"/>
                    <a:gd name="connsiteY95" fmla="*/ 5149 h 10000"/>
                    <a:gd name="connsiteX96" fmla="*/ 1137 w 10000"/>
                    <a:gd name="connsiteY96" fmla="*/ 5176 h 10000"/>
                    <a:gd name="connsiteX97" fmla="*/ 972 w 10000"/>
                    <a:gd name="connsiteY97" fmla="*/ 5192 h 10000"/>
                    <a:gd name="connsiteX98" fmla="*/ 757 w 10000"/>
                    <a:gd name="connsiteY98" fmla="*/ 5192 h 10000"/>
                    <a:gd name="connsiteX99" fmla="*/ 585 w 10000"/>
                    <a:gd name="connsiteY99" fmla="*/ 5162 h 10000"/>
                    <a:gd name="connsiteX100" fmla="*/ 309 w 10000"/>
                    <a:gd name="connsiteY100" fmla="*/ 5076 h 10000"/>
                    <a:gd name="connsiteX101" fmla="*/ 192 w 10000"/>
                    <a:gd name="connsiteY101" fmla="*/ 4997 h 10000"/>
                    <a:gd name="connsiteX102" fmla="*/ 113 w 10000"/>
                    <a:gd name="connsiteY102" fmla="*/ 4924 h 10000"/>
                    <a:gd name="connsiteX103" fmla="*/ 57 w 10000"/>
                    <a:gd name="connsiteY103" fmla="*/ 4834 h 10000"/>
                    <a:gd name="connsiteX104" fmla="*/ 33 w 10000"/>
                    <a:gd name="connsiteY104" fmla="*/ 4748 h 10000"/>
                    <a:gd name="connsiteX105" fmla="*/ 2 w 10000"/>
                    <a:gd name="connsiteY105" fmla="*/ 2849 h 10000"/>
                    <a:gd name="connsiteX106" fmla="*/ 82 w 10000"/>
                    <a:gd name="connsiteY106" fmla="*/ 2533 h 10000"/>
                    <a:gd name="connsiteX107" fmla="*/ 155 w 10000"/>
                    <a:gd name="connsiteY107" fmla="*/ 2198 h 10000"/>
                    <a:gd name="connsiteX108" fmla="*/ 253 w 10000"/>
                    <a:gd name="connsiteY108" fmla="*/ 1890 h 10000"/>
                    <a:gd name="connsiteX109" fmla="*/ 383 w 10000"/>
                    <a:gd name="connsiteY109" fmla="*/ 1621 h 10000"/>
                    <a:gd name="connsiteX110" fmla="*/ 506 w 10000"/>
                    <a:gd name="connsiteY110" fmla="*/ 1379 h 10000"/>
                    <a:gd name="connsiteX111" fmla="*/ 652 w 10000"/>
                    <a:gd name="connsiteY111" fmla="*/ 1151 h 10000"/>
                    <a:gd name="connsiteX112" fmla="*/ 830 w 10000"/>
                    <a:gd name="connsiteY112" fmla="*/ 958 h 10000"/>
                    <a:gd name="connsiteX113" fmla="*/ 1003 w 10000"/>
                    <a:gd name="connsiteY113" fmla="*/ 789 h 10000"/>
                    <a:gd name="connsiteX114" fmla="*/ 1180 w 10000"/>
                    <a:gd name="connsiteY114" fmla="*/ 620 h 10000"/>
                    <a:gd name="connsiteX115" fmla="*/ 1382 w 10000"/>
                    <a:gd name="connsiteY115" fmla="*/ 484 h 10000"/>
                    <a:gd name="connsiteX116" fmla="*/ 1787 w 10000"/>
                    <a:gd name="connsiteY116" fmla="*/ 265 h 10000"/>
                    <a:gd name="connsiteX117" fmla="*/ 2199 w 10000"/>
                    <a:gd name="connsiteY117" fmla="*/ 126 h 10000"/>
                    <a:gd name="connsiteX118" fmla="*/ 2376 w 10000"/>
                    <a:gd name="connsiteY118" fmla="*/ 86 h 10000"/>
                    <a:gd name="connsiteX119" fmla="*/ 2529 w 10000"/>
                    <a:gd name="connsiteY119" fmla="*/ 60 h 10000"/>
                    <a:gd name="connsiteX120" fmla="*/ 2947 w 10000"/>
                    <a:gd name="connsiteY120" fmla="*/ 0 h 10000"/>
                    <a:gd name="connsiteX0" fmla="*/ 2946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7 w 9999"/>
                    <a:gd name="connsiteY66" fmla="*/ 4559 h 10000"/>
                    <a:gd name="connsiteX67" fmla="*/ 4847 w 9999"/>
                    <a:gd name="connsiteY67" fmla="*/ 9297 h 10000"/>
                    <a:gd name="connsiteX68" fmla="*/ 4816 w 9999"/>
                    <a:gd name="connsiteY68" fmla="*/ 9436 h 10000"/>
                    <a:gd name="connsiteX69" fmla="*/ 4767 w 9999"/>
                    <a:gd name="connsiteY69" fmla="*/ 9566 h 10000"/>
                    <a:gd name="connsiteX70" fmla="*/ 4626 w 9999"/>
                    <a:gd name="connsiteY70" fmla="*/ 9698 h 10000"/>
                    <a:gd name="connsiteX71" fmla="*/ 4473 w 9999"/>
                    <a:gd name="connsiteY71" fmla="*/ 9801 h 10000"/>
                    <a:gd name="connsiteX72" fmla="*/ 4283 w 9999"/>
                    <a:gd name="connsiteY72" fmla="*/ 9884 h 10000"/>
                    <a:gd name="connsiteX73" fmla="*/ 4043 w 9999"/>
                    <a:gd name="connsiteY73" fmla="*/ 9957 h 10000"/>
                    <a:gd name="connsiteX74" fmla="*/ 3798 w 9999"/>
                    <a:gd name="connsiteY74" fmla="*/ 9987 h 10000"/>
                    <a:gd name="connsiteX75" fmla="*/ 3541 w 9999"/>
                    <a:gd name="connsiteY75" fmla="*/ 10000 h 10000"/>
                    <a:gd name="connsiteX76" fmla="*/ 3283 w 9999"/>
                    <a:gd name="connsiteY76" fmla="*/ 9987 h 10000"/>
                    <a:gd name="connsiteX77" fmla="*/ 3038 w 9999"/>
                    <a:gd name="connsiteY77" fmla="*/ 9957 h 10000"/>
                    <a:gd name="connsiteX78" fmla="*/ 2798 w 9999"/>
                    <a:gd name="connsiteY78" fmla="*/ 9884 h 10000"/>
                    <a:gd name="connsiteX79" fmla="*/ 2614 w 9999"/>
                    <a:gd name="connsiteY79" fmla="*/ 9801 h 10000"/>
                    <a:gd name="connsiteX80" fmla="*/ 2455 w 9999"/>
                    <a:gd name="connsiteY80" fmla="*/ 9698 h 10000"/>
                    <a:gd name="connsiteX81" fmla="*/ 2320 w 9999"/>
                    <a:gd name="connsiteY81" fmla="*/ 9566 h 10000"/>
                    <a:gd name="connsiteX82" fmla="*/ 2265 w 9999"/>
                    <a:gd name="connsiteY82" fmla="*/ 9436 h 10000"/>
                    <a:gd name="connsiteX83" fmla="*/ 2241 w 9999"/>
                    <a:gd name="connsiteY83" fmla="*/ 9300 h 10000"/>
                    <a:gd name="connsiteX84" fmla="*/ 2241 w 9999"/>
                    <a:gd name="connsiteY84" fmla="*/ 1588 h 10000"/>
                    <a:gd name="connsiteX85" fmla="*/ 2166 w 9999"/>
                    <a:gd name="connsiteY85" fmla="*/ 1704 h 10000"/>
                    <a:gd name="connsiteX86" fmla="*/ 2068 w 9999"/>
                    <a:gd name="connsiteY86" fmla="*/ 1936 h 10000"/>
                    <a:gd name="connsiteX87" fmla="*/ 1946 w 9999"/>
                    <a:gd name="connsiteY87" fmla="*/ 2202 h 10000"/>
                    <a:gd name="connsiteX88" fmla="*/ 1872 w 9999"/>
                    <a:gd name="connsiteY88" fmla="*/ 2517 h 10000"/>
                    <a:gd name="connsiteX89" fmla="*/ 1799 w 9999"/>
                    <a:gd name="connsiteY89" fmla="*/ 2875 h 10000"/>
                    <a:gd name="connsiteX90" fmla="*/ 1799 w 9999"/>
                    <a:gd name="connsiteY90" fmla="*/ 4685 h 10000"/>
                    <a:gd name="connsiteX91" fmla="*/ 1799 w 9999"/>
                    <a:gd name="connsiteY91" fmla="*/ 4791 h 10000"/>
                    <a:gd name="connsiteX92" fmla="*/ 1695 w 9999"/>
                    <a:gd name="connsiteY92" fmla="*/ 4967 h 10000"/>
                    <a:gd name="connsiteX93" fmla="*/ 1578 w 9999"/>
                    <a:gd name="connsiteY93" fmla="*/ 5046 h 10000"/>
                    <a:gd name="connsiteX94" fmla="*/ 1436 w 9999"/>
                    <a:gd name="connsiteY94" fmla="*/ 5103 h 10000"/>
                    <a:gd name="connsiteX95" fmla="*/ 1302 w 9999"/>
                    <a:gd name="connsiteY95" fmla="*/ 5149 h 10000"/>
                    <a:gd name="connsiteX96" fmla="*/ 1136 w 9999"/>
                    <a:gd name="connsiteY96" fmla="*/ 5176 h 10000"/>
                    <a:gd name="connsiteX97" fmla="*/ 971 w 9999"/>
                    <a:gd name="connsiteY97" fmla="*/ 5192 h 10000"/>
                    <a:gd name="connsiteX98" fmla="*/ 756 w 9999"/>
                    <a:gd name="connsiteY98" fmla="*/ 5192 h 10000"/>
                    <a:gd name="connsiteX99" fmla="*/ 584 w 9999"/>
                    <a:gd name="connsiteY99" fmla="*/ 5162 h 10000"/>
                    <a:gd name="connsiteX100" fmla="*/ 308 w 9999"/>
                    <a:gd name="connsiteY100" fmla="*/ 5076 h 10000"/>
                    <a:gd name="connsiteX101" fmla="*/ 191 w 9999"/>
                    <a:gd name="connsiteY101" fmla="*/ 4997 h 10000"/>
                    <a:gd name="connsiteX102" fmla="*/ 112 w 9999"/>
                    <a:gd name="connsiteY102" fmla="*/ 4924 h 10000"/>
                    <a:gd name="connsiteX103" fmla="*/ 56 w 9999"/>
                    <a:gd name="connsiteY103" fmla="*/ 4834 h 10000"/>
                    <a:gd name="connsiteX104" fmla="*/ 1 w 9999"/>
                    <a:gd name="connsiteY104" fmla="*/ 2849 h 10000"/>
                    <a:gd name="connsiteX105" fmla="*/ 81 w 9999"/>
                    <a:gd name="connsiteY105" fmla="*/ 2533 h 10000"/>
                    <a:gd name="connsiteX106" fmla="*/ 154 w 9999"/>
                    <a:gd name="connsiteY106" fmla="*/ 2198 h 10000"/>
                    <a:gd name="connsiteX107" fmla="*/ 252 w 9999"/>
                    <a:gd name="connsiteY107" fmla="*/ 1890 h 10000"/>
                    <a:gd name="connsiteX108" fmla="*/ 382 w 9999"/>
                    <a:gd name="connsiteY108" fmla="*/ 1621 h 10000"/>
                    <a:gd name="connsiteX109" fmla="*/ 505 w 9999"/>
                    <a:gd name="connsiteY109" fmla="*/ 1379 h 10000"/>
                    <a:gd name="connsiteX110" fmla="*/ 651 w 9999"/>
                    <a:gd name="connsiteY110" fmla="*/ 1151 h 10000"/>
                    <a:gd name="connsiteX111" fmla="*/ 829 w 9999"/>
                    <a:gd name="connsiteY111" fmla="*/ 958 h 10000"/>
                    <a:gd name="connsiteX112" fmla="*/ 1002 w 9999"/>
                    <a:gd name="connsiteY112" fmla="*/ 789 h 10000"/>
                    <a:gd name="connsiteX113" fmla="*/ 1179 w 9999"/>
                    <a:gd name="connsiteY113" fmla="*/ 620 h 10000"/>
                    <a:gd name="connsiteX114" fmla="*/ 1381 w 9999"/>
                    <a:gd name="connsiteY114" fmla="*/ 484 h 10000"/>
                    <a:gd name="connsiteX115" fmla="*/ 1786 w 9999"/>
                    <a:gd name="connsiteY115" fmla="*/ 265 h 10000"/>
                    <a:gd name="connsiteX116" fmla="*/ 2198 w 9999"/>
                    <a:gd name="connsiteY116" fmla="*/ 126 h 10000"/>
                    <a:gd name="connsiteX117" fmla="*/ 2375 w 9999"/>
                    <a:gd name="connsiteY117" fmla="*/ 86 h 10000"/>
                    <a:gd name="connsiteX118" fmla="*/ 2528 w 9999"/>
                    <a:gd name="connsiteY118" fmla="*/ 60 h 10000"/>
                    <a:gd name="connsiteX119" fmla="*/ 2946 w 9999"/>
                    <a:gd name="connsiteY119" fmla="*/ 0 h 10000"/>
                    <a:gd name="connsiteX0" fmla="*/ 2945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6 w 9999"/>
                    <a:gd name="connsiteY66" fmla="*/ 4559 h 10000"/>
                    <a:gd name="connsiteX67" fmla="*/ 4846 w 9999"/>
                    <a:gd name="connsiteY67" fmla="*/ 9297 h 10000"/>
                    <a:gd name="connsiteX68" fmla="*/ 4815 w 9999"/>
                    <a:gd name="connsiteY68" fmla="*/ 9436 h 10000"/>
                    <a:gd name="connsiteX69" fmla="*/ 4766 w 9999"/>
                    <a:gd name="connsiteY69" fmla="*/ 9566 h 10000"/>
                    <a:gd name="connsiteX70" fmla="*/ 4625 w 9999"/>
                    <a:gd name="connsiteY70" fmla="*/ 9698 h 10000"/>
                    <a:gd name="connsiteX71" fmla="*/ 4472 w 9999"/>
                    <a:gd name="connsiteY71" fmla="*/ 9801 h 10000"/>
                    <a:gd name="connsiteX72" fmla="*/ 4282 w 9999"/>
                    <a:gd name="connsiteY72" fmla="*/ 9884 h 10000"/>
                    <a:gd name="connsiteX73" fmla="*/ 4042 w 9999"/>
                    <a:gd name="connsiteY73" fmla="*/ 9957 h 10000"/>
                    <a:gd name="connsiteX74" fmla="*/ 3797 w 9999"/>
                    <a:gd name="connsiteY74" fmla="*/ 9987 h 10000"/>
                    <a:gd name="connsiteX75" fmla="*/ 3540 w 9999"/>
                    <a:gd name="connsiteY75" fmla="*/ 10000 h 10000"/>
                    <a:gd name="connsiteX76" fmla="*/ 3282 w 9999"/>
                    <a:gd name="connsiteY76" fmla="*/ 9987 h 10000"/>
                    <a:gd name="connsiteX77" fmla="*/ 3037 w 9999"/>
                    <a:gd name="connsiteY77" fmla="*/ 9957 h 10000"/>
                    <a:gd name="connsiteX78" fmla="*/ 2797 w 9999"/>
                    <a:gd name="connsiteY78" fmla="*/ 9884 h 10000"/>
                    <a:gd name="connsiteX79" fmla="*/ 2613 w 9999"/>
                    <a:gd name="connsiteY79" fmla="*/ 9801 h 10000"/>
                    <a:gd name="connsiteX80" fmla="*/ 2454 w 9999"/>
                    <a:gd name="connsiteY80" fmla="*/ 9698 h 10000"/>
                    <a:gd name="connsiteX81" fmla="*/ 2319 w 9999"/>
                    <a:gd name="connsiteY81" fmla="*/ 9566 h 10000"/>
                    <a:gd name="connsiteX82" fmla="*/ 2264 w 9999"/>
                    <a:gd name="connsiteY82" fmla="*/ 9436 h 10000"/>
                    <a:gd name="connsiteX83" fmla="*/ 2240 w 9999"/>
                    <a:gd name="connsiteY83" fmla="*/ 9300 h 10000"/>
                    <a:gd name="connsiteX84" fmla="*/ 2240 w 9999"/>
                    <a:gd name="connsiteY84" fmla="*/ 1588 h 10000"/>
                    <a:gd name="connsiteX85" fmla="*/ 2165 w 9999"/>
                    <a:gd name="connsiteY85" fmla="*/ 1704 h 10000"/>
                    <a:gd name="connsiteX86" fmla="*/ 2067 w 9999"/>
                    <a:gd name="connsiteY86" fmla="*/ 1936 h 10000"/>
                    <a:gd name="connsiteX87" fmla="*/ 1945 w 9999"/>
                    <a:gd name="connsiteY87" fmla="*/ 2202 h 10000"/>
                    <a:gd name="connsiteX88" fmla="*/ 1871 w 9999"/>
                    <a:gd name="connsiteY88" fmla="*/ 2517 h 10000"/>
                    <a:gd name="connsiteX89" fmla="*/ 1798 w 9999"/>
                    <a:gd name="connsiteY89" fmla="*/ 2875 h 10000"/>
                    <a:gd name="connsiteX90" fmla="*/ 1798 w 9999"/>
                    <a:gd name="connsiteY90" fmla="*/ 4685 h 10000"/>
                    <a:gd name="connsiteX91" fmla="*/ 1798 w 9999"/>
                    <a:gd name="connsiteY91" fmla="*/ 4791 h 10000"/>
                    <a:gd name="connsiteX92" fmla="*/ 1694 w 9999"/>
                    <a:gd name="connsiteY92" fmla="*/ 4967 h 10000"/>
                    <a:gd name="connsiteX93" fmla="*/ 1577 w 9999"/>
                    <a:gd name="connsiteY93" fmla="*/ 5046 h 10000"/>
                    <a:gd name="connsiteX94" fmla="*/ 1435 w 9999"/>
                    <a:gd name="connsiteY94" fmla="*/ 5103 h 10000"/>
                    <a:gd name="connsiteX95" fmla="*/ 1301 w 9999"/>
                    <a:gd name="connsiteY95" fmla="*/ 5149 h 10000"/>
                    <a:gd name="connsiteX96" fmla="*/ 1135 w 9999"/>
                    <a:gd name="connsiteY96" fmla="*/ 5176 h 10000"/>
                    <a:gd name="connsiteX97" fmla="*/ 970 w 9999"/>
                    <a:gd name="connsiteY97" fmla="*/ 5192 h 10000"/>
                    <a:gd name="connsiteX98" fmla="*/ 755 w 9999"/>
                    <a:gd name="connsiteY98" fmla="*/ 5192 h 10000"/>
                    <a:gd name="connsiteX99" fmla="*/ 583 w 9999"/>
                    <a:gd name="connsiteY99" fmla="*/ 5162 h 10000"/>
                    <a:gd name="connsiteX100" fmla="*/ 307 w 9999"/>
                    <a:gd name="connsiteY100" fmla="*/ 5076 h 10000"/>
                    <a:gd name="connsiteX101" fmla="*/ 190 w 9999"/>
                    <a:gd name="connsiteY101" fmla="*/ 4997 h 10000"/>
                    <a:gd name="connsiteX102" fmla="*/ 111 w 9999"/>
                    <a:gd name="connsiteY102" fmla="*/ 4924 h 10000"/>
                    <a:gd name="connsiteX103" fmla="*/ 0 w 9999"/>
                    <a:gd name="connsiteY103" fmla="*/ 2849 h 10000"/>
                    <a:gd name="connsiteX104" fmla="*/ 80 w 9999"/>
                    <a:gd name="connsiteY104" fmla="*/ 2533 h 10000"/>
                    <a:gd name="connsiteX105" fmla="*/ 153 w 9999"/>
                    <a:gd name="connsiteY105" fmla="*/ 2198 h 10000"/>
                    <a:gd name="connsiteX106" fmla="*/ 251 w 9999"/>
                    <a:gd name="connsiteY106" fmla="*/ 1890 h 10000"/>
                    <a:gd name="connsiteX107" fmla="*/ 381 w 9999"/>
                    <a:gd name="connsiteY107" fmla="*/ 1621 h 10000"/>
                    <a:gd name="connsiteX108" fmla="*/ 504 w 9999"/>
                    <a:gd name="connsiteY108" fmla="*/ 1379 h 10000"/>
                    <a:gd name="connsiteX109" fmla="*/ 650 w 9999"/>
                    <a:gd name="connsiteY109" fmla="*/ 1151 h 10000"/>
                    <a:gd name="connsiteX110" fmla="*/ 828 w 9999"/>
                    <a:gd name="connsiteY110" fmla="*/ 958 h 10000"/>
                    <a:gd name="connsiteX111" fmla="*/ 1001 w 9999"/>
                    <a:gd name="connsiteY111" fmla="*/ 789 h 10000"/>
                    <a:gd name="connsiteX112" fmla="*/ 1178 w 9999"/>
                    <a:gd name="connsiteY112" fmla="*/ 620 h 10000"/>
                    <a:gd name="connsiteX113" fmla="*/ 1380 w 9999"/>
                    <a:gd name="connsiteY113" fmla="*/ 484 h 10000"/>
                    <a:gd name="connsiteX114" fmla="*/ 1785 w 9999"/>
                    <a:gd name="connsiteY114" fmla="*/ 265 h 10000"/>
                    <a:gd name="connsiteX115" fmla="*/ 2197 w 9999"/>
                    <a:gd name="connsiteY115" fmla="*/ 126 h 10000"/>
                    <a:gd name="connsiteX116" fmla="*/ 2374 w 9999"/>
                    <a:gd name="connsiteY116" fmla="*/ 86 h 10000"/>
                    <a:gd name="connsiteX117" fmla="*/ 2527 w 9999"/>
                    <a:gd name="connsiteY117" fmla="*/ 60 h 10000"/>
                    <a:gd name="connsiteX118" fmla="*/ 2945 w 9999"/>
                    <a:gd name="connsiteY11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111 w 10000"/>
                    <a:gd name="connsiteY101" fmla="*/ 4924 h 10000"/>
                    <a:gd name="connsiteX102" fmla="*/ 0 w 10000"/>
                    <a:gd name="connsiteY102" fmla="*/ 2849 h 10000"/>
                    <a:gd name="connsiteX103" fmla="*/ 80 w 10000"/>
                    <a:gd name="connsiteY103" fmla="*/ 2533 h 10000"/>
                    <a:gd name="connsiteX104" fmla="*/ 153 w 10000"/>
                    <a:gd name="connsiteY104" fmla="*/ 2198 h 10000"/>
                    <a:gd name="connsiteX105" fmla="*/ 251 w 10000"/>
                    <a:gd name="connsiteY105" fmla="*/ 1890 h 10000"/>
                    <a:gd name="connsiteX106" fmla="*/ 381 w 10000"/>
                    <a:gd name="connsiteY106" fmla="*/ 1621 h 10000"/>
                    <a:gd name="connsiteX107" fmla="*/ 504 w 10000"/>
                    <a:gd name="connsiteY107" fmla="*/ 1379 h 10000"/>
                    <a:gd name="connsiteX108" fmla="*/ 650 w 10000"/>
                    <a:gd name="connsiteY108" fmla="*/ 1151 h 10000"/>
                    <a:gd name="connsiteX109" fmla="*/ 828 w 10000"/>
                    <a:gd name="connsiteY109" fmla="*/ 958 h 10000"/>
                    <a:gd name="connsiteX110" fmla="*/ 1001 w 10000"/>
                    <a:gd name="connsiteY110" fmla="*/ 789 h 10000"/>
                    <a:gd name="connsiteX111" fmla="*/ 1178 w 10000"/>
                    <a:gd name="connsiteY111" fmla="*/ 620 h 10000"/>
                    <a:gd name="connsiteX112" fmla="*/ 1380 w 10000"/>
                    <a:gd name="connsiteY112" fmla="*/ 484 h 10000"/>
                    <a:gd name="connsiteX113" fmla="*/ 1785 w 10000"/>
                    <a:gd name="connsiteY113" fmla="*/ 265 h 10000"/>
                    <a:gd name="connsiteX114" fmla="*/ 2197 w 10000"/>
                    <a:gd name="connsiteY114" fmla="*/ 126 h 10000"/>
                    <a:gd name="connsiteX115" fmla="*/ 2374 w 10000"/>
                    <a:gd name="connsiteY115" fmla="*/ 86 h 10000"/>
                    <a:gd name="connsiteX116" fmla="*/ 2527 w 10000"/>
                    <a:gd name="connsiteY116" fmla="*/ 60 h 10000"/>
                    <a:gd name="connsiteX117" fmla="*/ 2945 w 10000"/>
                    <a:gd name="connsiteY11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0 w 10000"/>
                    <a:gd name="connsiteY101" fmla="*/ 2849 h 10000"/>
                    <a:gd name="connsiteX102" fmla="*/ 80 w 10000"/>
                    <a:gd name="connsiteY102" fmla="*/ 2533 h 10000"/>
                    <a:gd name="connsiteX103" fmla="*/ 153 w 10000"/>
                    <a:gd name="connsiteY103" fmla="*/ 2198 h 10000"/>
                    <a:gd name="connsiteX104" fmla="*/ 251 w 10000"/>
                    <a:gd name="connsiteY104" fmla="*/ 1890 h 10000"/>
                    <a:gd name="connsiteX105" fmla="*/ 381 w 10000"/>
                    <a:gd name="connsiteY105" fmla="*/ 1621 h 10000"/>
                    <a:gd name="connsiteX106" fmla="*/ 504 w 10000"/>
                    <a:gd name="connsiteY106" fmla="*/ 1379 h 10000"/>
                    <a:gd name="connsiteX107" fmla="*/ 650 w 10000"/>
                    <a:gd name="connsiteY107" fmla="*/ 1151 h 10000"/>
                    <a:gd name="connsiteX108" fmla="*/ 828 w 10000"/>
                    <a:gd name="connsiteY108" fmla="*/ 958 h 10000"/>
                    <a:gd name="connsiteX109" fmla="*/ 1001 w 10000"/>
                    <a:gd name="connsiteY109" fmla="*/ 789 h 10000"/>
                    <a:gd name="connsiteX110" fmla="*/ 1178 w 10000"/>
                    <a:gd name="connsiteY110" fmla="*/ 620 h 10000"/>
                    <a:gd name="connsiteX111" fmla="*/ 1380 w 10000"/>
                    <a:gd name="connsiteY111" fmla="*/ 484 h 10000"/>
                    <a:gd name="connsiteX112" fmla="*/ 1785 w 10000"/>
                    <a:gd name="connsiteY112" fmla="*/ 265 h 10000"/>
                    <a:gd name="connsiteX113" fmla="*/ 2197 w 10000"/>
                    <a:gd name="connsiteY113" fmla="*/ 126 h 10000"/>
                    <a:gd name="connsiteX114" fmla="*/ 2374 w 10000"/>
                    <a:gd name="connsiteY114" fmla="*/ 86 h 10000"/>
                    <a:gd name="connsiteX115" fmla="*/ 2527 w 10000"/>
                    <a:gd name="connsiteY115" fmla="*/ 60 h 10000"/>
                    <a:gd name="connsiteX116" fmla="*/ 2945 w 10000"/>
                    <a:gd name="connsiteY11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0 w 10000"/>
                    <a:gd name="connsiteY100" fmla="*/ 2849 h 10000"/>
                    <a:gd name="connsiteX101" fmla="*/ 80 w 10000"/>
                    <a:gd name="connsiteY101" fmla="*/ 2533 h 10000"/>
                    <a:gd name="connsiteX102" fmla="*/ 153 w 10000"/>
                    <a:gd name="connsiteY102" fmla="*/ 2198 h 10000"/>
                    <a:gd name="connsiteX103" fmla="*/ 251 w 10000"/>
                    <a:gd name="connsiteY103" fmla="*/ 1890 h 10000"/>
                    <a:gd name="connsiteX104" fmla="*/ 381 w 10000"/>
                    <a:gd name="connsiteY104" fmla="*/ 1621 h 10000"/>
                    <a:gd name="connsiteX105" fmla="*/ 504 w 10000"/>
                    <a:gd name="connsiteY105" fmla="*/ 1379 h 10000"/>
                    <a:gd name="connsiteX106" fmla="*/ 650 w 10000"/>
                    <a:gd name="connsiteY106" fmla="*/ 1151 h 10000"/>
                    <a:gd name="connsiteX107" fmla="*/ 828 w 10000"/>
                    <a:gd name="connsiteY107" fmla="*/ 958 h 10000"/>
                    <a:gd name="connsiteX108" fmla="*/ 1001 w 10000"/>
                    <a:gd name="connsiteY108" fmla="*/ 789 h 10000"/>
                    <a:gd name="connsiteX109" fmla="*/ 1178 w 10000"/>
                    <a:gd name="connsiteY109" fmla="*/ 620 h 10000"/>
                    <a:gd name="connsiteX110" fmla="*/ 1380 w 10000"/>
                    <a:gd name="connsiteY110" fmla="*/ 484 h 10000"/>
                    <a:gd name="connsiteX111" fmla="*/ 1785 w 10000"/>
                    <a:gd name="connsiteY111" fmla="*/ 265 h 10000"/>
                    <a:gd name="connsiteX112" fmla="*/ 2197 w 10000"/>
                    <a:gd name="connsiteY112" fmla="*/ 126 h 10000"/>
                    <a:gd name="connsiteX113" fmla="*/ 2374 w 10000"/>
                    <a:gd name="connsiteY113" fmla="*/ 86 h 10000"/>
                    <a:gd name="connsiteX114" fmla="*/ 2527 w 10000"/>
                    <a:gd name="connsiteY114" fmla="*/ 60 h 10000"/>
                    <a:gd name="connsiteX115" fmla="*/ 2945 w 10000"/>
                    <a:gd name="connsiteY11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0 w 10000"/>
                    <a:gd name="connsiteY99" fmla="*/ 2849 h 10000"/>
                    <a:gd name="connsiteX100" fmla="*/ 80 w 10000"/>
                    <a:gd name="connsiteY100" fmla="*/ 2533 h 10000"/>
                    <a:gd name="connsiteX101" fmla="*/ 153 w 10000"/>
                    <a:gd name="connsiteY101" fmla="*/ 2198 h 10000"/>
                    <a:gd name="connsiteX102" fmla="*/ 251 w 10000"/>
                    <a:gd name="connsiteY102" fmla="*/ 1890 h 10000"/>
                    <a:gd name="connsiteX103" fmla="*/ 381 w 10000"/>
                    <a:gd name="connsiteY103" fmla="*/ 1621 h 10000"/>
                    <a:gd name="connsiteX104" fmla="*/ 504 w 10000"/>
                    <a:gd name="connsiteY104" fmla="*/ 1379 h 10000"/>
                    <a:gd name="connsiteX105" fmla="*/ 650 w 10000"/>
                    <a:gd name="connsiteY105" fmla="*/ 1151 h 10000"/>
                    <a:gd name="connsiteX106" fmla="*/ 828 w 10000"/>
                    <a:gd name="connsiteY106" fmla="*/ 958 h 10000"/>
                    <a:gd name="connsiteX107" fmla="*/ 1001 w 10000"/>
                    <a:gd name="connsiteY107" fmla="*/ 789 h 10000"/>
                    <a:gd name="connsiteX108" fmla="*/ 1178 w 10000"/>
                    <a:gd name="connsiteY108" fmla="*/ 620 h 10000"/>
                    <a:gd name="connsiteX109" fmla="*/ 1380 w 10000"/>
                    <a:gd name="connsiteY109" fmla="*/ 484 h 10000"/>
                    <a:gd name="connsiteX110" fmla="*/ 1785 w 10000"/>
                    <a:gd name="connsiteY110" fmla="*/ 265 h 10000"/>
                    <a:gd name="connsiteX111" fmla="*/ 2197 w 10000"/>
                    <a:gd name="connsiteY111" fmla="*/ 126 h 10000"/>
                    <a:gd name="connsiteX112" fmla="*/ 2374 w 10000"/>
                    <a:gd name="connsiteY112" fmla="*/ 86 h 10000"/>
                    <a:gd name="connsiteX113" fmla="*/ 2527 w 10000"/>
                    <a:gd name="connsiteY113" fmla="*/ 60 h 10000"/>
                    <a:gd name="connsiteX114" fmla="*/ 2945 w 10000"/>
                    <a:gd name="connsiteY114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0 w 10000"/>
                    <a:gd name="connsiteY98" fmla="*/ 2849 h 10000"/>
                    <a:gd name="connsiteX99" fmla="*/ 80 w 10000"/>
                    <a:gd name="connsiteY99" fmla="*/ 2533 h 10000"/>
                    <a:gd name="connsiteX100" fmla="*/ 153 w 10000"/>
                    <a:gd name="connsiteY100" fmla="*/ 2198 h 10000"/>
                    <a:gd name="connsiteX101" fmla="*/ 251 w 10000"/>
                    <a:gd name="connsiteY101" fmla="*/ 1890 h 10000"/>
                    <a:gd name="connsiteX102" fmla="*/ 381 w 10000"/>
                    <a:gd name="connsiteY102" fmla="*/ 1621 h 10000"/>
                    <a:gd name="connsiteX103" fmla="*/ 504 w 10000"/>
                    <a:gd name="connsiteY103" fmla="*/ 1379 h 10000"/>
                    <a:gd name="connsiteX104" fmla="*/ 650 w 10000"/>
                    <a:gd name="connsiteY104" fmla="*/ 1151 h 10000"/>
                    <a:gd name="connsiteX105" fmla="*/ 828 w 10000"/>
                    <a:gd name="connsiteY105" fmla="*/ 958 h 10000"/>
                    <a:gd name="connsiteX106" fmla="*/ 1001 w 10000"/>
                    <a:gd name="connsiteY106" fmla="*/ 789 h 10000"/>
                    <a:gd name="connsiteX107" fmla="*/ 1178 w 10000"/>
                    <a:gd name="connsiteY107" fmla="*/ 620 h 10000"/>
                    <a:gd name="connsiteX108" fmla="*/ 1380 w 10000"/>
                    <a:gd name="connsiteY108" fmla="*/ 484 h 10000"/>
                    <a:gd name="connsiteX109" fmla="*/ 1785 w 10000"/>
                    <a:gd name="connsiteY109" fmla="*/ 265 h 10000"/>
                    <a:gd name="connsiteX110" fmla="*/ 2197 w 10000"/>
                    <a:gd name="connsiteY110" fmla="*/ 126 h 10000"/>
                    <a:gd name="connsiteX111" fmla="*/ 2374 w 10000"/>
                    <a:gd name="connsiteY111" fmla="*/ 86 h 10000"/>
                    <a:gd name="connsiteX112" fmla="*/ 2527 w 10000"/>
                    <a:gd name="connsiteY112" fmla="*/ 60 h 10000"/>
                    <a:gd name="connsiteX113" fmla="*/ 2945 w 10000"/>
                    <a:gd name="connsiteY113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0 w 10000"/>
                    <a:gd name="connsiteY97" fmla="*/ 2849 h 10000"/>
                    <a:gd name="connsiteX98" fmla="*/ 80 w 10000"/>
                    <a:gd name="connsiteY98" fmla="*/ 2533 h 10000"/>
                    <a:gd name="connsiteX99" fmla="*/ 153 w 10000"/>
                    <a:gd name="connsiteY99" fmla="*/ 2198 h 10000"/>
                    <a:gd name="connsiteX100" fmla="*/ 251 w 10000"/>
                    <a:gd name="connsiteY100" fmla="*/ 1890 h 10000"/>
                    <a:gd name="connsiteX101" fmla="*/ 381 w 10000"/>
                    <a:gd name="connsiteY101" fmla="*/ 1621 h 10000"/>
                    <a:gd name="connsiteX102" fmla="*/ 504 w 10000"/>
                    <a:gd name="connsiteY102" fmla="*/ 1379 h 10000"/>
                    <a:gd name="connsiteX103" fmla="*/ 650 w 10000"/>
                    <a:gd name="connsiteY103" fmla="*/ 1151 h 10000"/>
                    <a:gd name="connsiteX104" fmla="*/ 828 w 10000"/>
                    <a:gd name="connsiteY104" fmla="*/ 958 h 10000"/>
                    <a:gd name="connsiteX105" fmla="*/ 1001 w 10000"/>
                    <a:gd name="connsiteY105" fmla="*/ 789 h 10000"/>
                    <a:gd name="connsiteX106" fmla="*/ 1178 w 10000"/>
                    <a:gd name="connsiteY106" fmla="*/ 620 h 10000"/>
                    <a:gd name="connsiteX107" fmla="*/ 1380 w 10000"/>
                    <a:gd name="connsiteY107" fmla="*/ 484 h 10000"/>
                    <a:gd name="connsiteX108" fmla="*/ 1785 w 10000"/>
                    <a:gd name="connsiteY108" fmla="*/ 265 h 10000"/>
                    <a:gd name="connsiteX109" fmla="*/ 2197 w 10000"/>
                    <a:gd name="connsiteY109" fmla="*/ 126 h 10000"/>
                    <a:gd name="connsiteX110" fmla="*/ 2374 w 10000"/>
                    <a:gd name="connsiteY110" fmla="*/ 86 h 10000"/>
                    <a:gd name="connsiteX111" fmla="*/ 2527 w 10000"/>
                    <a:gd name="connsiteY111" fmla="*/ 60 h 10000"/>
                    <a:gd name="connsiteX112" fmla="*/ 2945 w 10000"/>
                    <a:gd name="connsiteY112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0 w 10000"/>
                    <a:gd name="connsiteY96" fmla="*/ 2849 h 10000"/>
                    <a:gd name="connsiteX97" fmla="*/ 80 w 10000"/>
                    <a:gd name="connsiteY97" fmla="*/ 2533 h 10000"/>
                    <a:gd name="connsiteX98" fmla="*/ 153 w 10000"/>
                    <a:gd name="connsiteY98" fmla="*/ 2198 h 10000"/>
                    <a:gd name="connsiteX99" fmla="*/ 251 w 10000"/>
                    <a:gd name="connsiteY99" fmla="*/ 1890 h 10000"/>
                    <a:gd name="connsiteX100" fmla="*/ 381 w 10000"/>
                    <a:gd name="connsiteY100" fmla="*/ 1621 h 10000"/>
                    <a:gd name="connsiteX101" fmla="*/ 504 w 10000"/>
                    <a:gd name="connsiteY101" fmla="*/ 1379 h 10000"/>
                    <a:gd name="connsiteX102" fmla="*/ 650 w 10000"/>
                    <a:gd name="connsiteY102" fmla="*/ 1151 h 10000"/>
                    <a:gd name="connsiteX103" fmla="*/ 828 w 10000"/>
                    <a:gd name="connsiteY103" fmla="*/ 958 h 10000"/>
                    <a:gd name="connsiteX104" fmla="*/ 1001 w 10000"/>
                    <a:gd name="connsiteY104" fmla="*/ 789 h 10000"/>
                    <a:gd name="connsiteX105" fmla="*/ 1178 w 10000"/>
                    <a:gd name="connsiteY105" fmla="*/ 620 h 10000"/>
                    <a:gd name="connsiteX106" fmla="*/ 1380 w 10000"/>
                    <a:gd name="connsiteY106" fmla="*/ 484 h 10000"/>
                    <a:gd name="connsiteX107" fmla="*/ 1785 w 10000"/>
                    <a:gd name="connsiteY107" fmla="*/ 265 h 10000"/>
                    <a:gd name="connsiteX108" fmla="*/ 2197 w 10000"/>
                    <a:gd name="connsiteY108" fmla="*/ 126 h 10000"/>
                    <a:gd name="connsiteX109" fmla="*/ 2374 w 10000"/>
                    <a:gd name="connsiteY109" fmla="*/ 86 h 10000"/>
                    <a:gd name="connsiteX110" fmla="*/ 2527 w 10000"/>
                    <a:gd name="connsiteY110" fmla="*/ 60 h 10000"/>
                    <a:gd name="connsiteX111" fmla="*/ 2945 w 10000"/>
                    <a:gd name="connsiteY111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0 w 10000"/>
                    <a:gd name="connsiteY95" fmla="*/ 2849 h 10000"/>
                    <a:gd name="connsiteX96" fmla="*/ 80 w 10000"/>
                    <a:gd name="connsiteY96" fmla="*/ 2533 h 10000"/>
                    <a:gd name="connsiteX97" fmla="*/ 153 w 10000"/>
                    <a:gd name="connsiteY97" fmla="*/ 2198 h 10000"/>
                    <a:gd name="connsiteX98" fmla="*/ 251 w 10000"/>
                    <a:gd name="connsiteY98" fmla="*/ 1890 h 10000"/>
                    <a:gd name="connsiteX99" fmla="*/ 381 w 10000"/>
                    <a:gd name="connsiteY99" fmla="*/ 1621 h 10000"/>
                    <a:gd name="connsiteX100" fmla="*/ 504 w 10000"/>
                    <a:gd name="connsiteY100" fmla="*/ 1379 h 10000"/>
                    <a:gd name="connsiteX101" fmla="*/ 650 w 10000"/>
                    <a:gd name="connsiteY101" fmla="*/ 1151 h 10000"/>
                    <a:gd name="connsiteX102" fmla="*/ 828 w 10000"/>
                    <a:gd name="connsiteY102" fmla="*/ 958 h 10000"/>
                    <a:gd name="connsiteX103" fmla="*/ 1001 w 10000"/>
                    <a:gd name="connsiteY103" fmla="*/ 789 h 10000"/>
                    <a:gd name="connsiteX104" fmla="*/ 1178 w 10000"/>
                    <a:gd name="connsiteY104" fmla="*/ 620 h 10000"/>
                    <a:gd name="connsiteX105" fmla="*/ 1380 w 10000"/>
                    <a:gd name="connsiteY105" fmla="*/ 484 h 10000"/>
                    <a:gd name="connsiteX106" fmla="*/ 1785 w 10000"/>
                    <a:gd name="connsiteY106" fmla="*/ 265 h 10000"/>
                    <a:gd name="connsiteX107" fmla="*/ 2197 w 10000"/>
                    <a:gd name="connsiteY107" fmla="*/ 126 h 10000"/>
                    <a:gd name="connsiteX108" fmla="*/ 2374 w 10000"/>
                    <a:gd name="connsiteY108" fmla="*/ 86 h 10000"/>
                    <a:gd name="connsiteX109" fmla="*/ 2527 w 10000"/>
                    <a:gd name="connsiteY109" fmla="*/ 60 h 10000"/>
                    <a:gd name="connsiteX110" fmla="*/ 2945 w 10000"/>
                    <a:gd name="connsiteY110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0 w 10000"/>
                    <a:gd name="connsiteY94" fmla="*/ 2849 h 10000"/>
                    <a:gd name="connsiteX95" fmla="*/ 80 w 10000"/>
                    <a:gd name="connsiteY95" fmla="*/ 2533 h 10000"/>
                    <a:gd name="connsiteX96" fmla="*/ 153 w 10000"/>
                    <a:gd name="connsiteY96" fmla="*/ 2198 h 10000"/>
                    <a:gd name="connsiteX97" fmla="*/ 251 w 10000"/>
                    <a:gd name="connsiteY97" fmla="*/ 1890 h 10000"/>
                    <a:gd name="connsiteX98" fmla="*/ 381 w 10000"/>
                    <a:gd name="connsiteY98" fmla="*/ 1621 h 10000"/>
                    <a:gd name="connsiteX99" fmla="*/ 504 w 10000"/>
                    <a:gd name="connsiteY99" fmla="*/ 1379 h 10000"/>
                    <a:gd name="connsiteX100" fmla="*/ 650 w 10000"/>
                    <a:gd name="connsiteY100" fmla="*/ 1151 h 10000"/>
                    <a:gd name="connsiteX101" fmla="*/ 828 w 10000"/>
                    <a:gd name="connsiteY101" fmla="*/ 958 h 10000"/>
                    <a:gd name="connsiteX102" fmla="*/ 1001 w 10000"/>
                    <a:gd name="connsiteY102" fmla="*/ 789 h 10000"/>
                    <a:gd name="connsiteX103" fmla="*/ 1178 w 10000"/>
                    <a:gd name="connsiteY103" fmla="*/ 620 h 10000"/>
                    <a:gd name="connsiteX104" fmla="*/ 1380 w 10000"/>
                    <a:gd name="connsiteY104" fmla="*/ 484 h 10000"/>
                    <a:gd name="connsiteX105" fmla="*/ 1785 w 10000"/>
                    <a:gd name="connsiteY105" fmla="*/ 265 h 10000"/>
                    <a:gd name="connsiteX106" fmla="*/ 2197 w 10000"/>
                    <a:gd name="connsiteY106" fmla="*/ 126 h 10000"/>
                    <a:gd name="connsiteX107" fmla="*/ 2374 w 10000"/>
                    <a:gd name="connsiteY107" fmla="*/ 86 h 10000"/>
                    <a:gd name="connsiteX108" fmla="*/ 2527 w 10000"/>
                    <a:gd name="connsiteY108" fmla="*/ 60 h 10000"/>
                    <a:gd name="connsiteX109" fmla="*/ 2945 w 10000"/>
                    <a:gd name="connsiteY109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0 w 10000"/>
                    <a:gd name="connsiteY93" fmla="*/ 2849 h 10000"/>
                    <a:gd name="connsiteX94" fmla="*/ 80 w 10000"/>
                    <a:gd name="connsiteY94" fmla="*/ 2533 h 10000"/>
                    <a:gd name="connsiteX95" fmla="*/ 153 w 10000"/>
                    <a:gd name="connsiteY95" fmla="*/ 2198 h 10000"/>
                    <a:gd name="connsiteX96" fmla="*/ 251 w 10000"/>
                    <a:gd name="connsiteY96" fmla="*/ 1890 h 10000"/>
                    <a:gd name="connsiteX97" fmla="*/ 381 w 10000"/>
                    <a:gd name="connsiteY97" fmla="*/ 1621 h 10000"/>
                    <a:gd name="connsiteX98" fmla="*/ 504 w 10000"/>
                    <a:gd name="connsiteY98" fmla="*/ 1379 h 10000"/>
                    <a:gd name="connsiteX99" fmla="*/ 650 w 10000"/>
                    <a:gd name="connsiteY99" fmla="*/ 1151 h 10000"/>
                    <a:gd name="connsiteX100" fmla="*/ 828 w 10000"/>
                    <a:gd name="connsiteY100" fmla="*/ 958 h 10000"/>
                    <a:gd name="connsiteX101" fmla="*/ 1001 w 10000"/>
                    <a:gd name="connsiteY101" fmla="*/ 789 h 10000"/>
                    <a:gd name="connsiteX102" fmla="*/ 1178 w 10000"/>
                    <a:gd name="connsiteY102" fmla="*/ 620 h 10000"/>
                    <a:gd name="connsiteX103" fmla="*/ 1380 w 10000"/>
                    <a:gd name="connsiteY103" fmla="*/ 484 h 10000"/>
                    <a:gd name="connsiteX104" fmla="*/ 1785 w 10000"/>
                    <a:gd name="connsiteY104" fmla="*/ 265 h 10000"/>
                    <a:gd name="connsiteX105" fmla="*/ 2197 w 10000"/>
                    <a:gd name="connsiteY105" fmla="*/ 126 h 10000"/>
                    <a:gd name="connsiteX106" fmla="*/ 2374 w 10000"/>
                    <a:gd name="connsiteY106" fmla="*/ 86 h 10000"/>
                    <a:gd name="connsiteX107" fmla="*/ 2527 w 10000"/>
                    <a:gd name="connsiteY107" fmla="*/ 60 h 10000"/>
                    <a:gd name="connsiteX108" fmla="*/ 2945 w 10000"/>
                    <a:gd name="connsiteY10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0 w 10000"/>
                    <a:gd name="connsiteY92" fmla="*/ 2849 h 10000"/>
                    <a:gd name="connsiteX93" fmla="*/ 80 w 10000"/>
                    <a:gd name="connsiteY93" fmla="*/ 2533 h 10000"/>
                    <a:gd name="connsiteX94" fmla="*/ 153 w 10000"/>
                    <a:gd name="connsiteY94" fmla="*/ 2198 h 10000"/>
                    <a:gd name="connsiteX95" fmla="*/ 251 w 10000"/>
                    <a:gd name="connsiteY95" fmla="*/ 1890 h 10000"/>
                    <a:gd name="connsiteX96" fmla="*/ 381 w 10000"/>
                    <a:gd name="connsiteY96" fmla="*/ 1621 h 10000"/>
                    <a:gd name="connsiteX97" fmla="*/ 504 w 10000"/>
                    <a:gd name="connsiteY97" fmla="*/ 1379 h 10000"/>
                    <a:gd name="connsiteX98" fmla="*/ 650 w 10000"/>
                    <a:gd name="connsiteY98" fmla="*/ 1151 h 10000"/>
                    <a:gd name="connsiteX99" fmla="*/ 828 w 10000"/>
                    <a:gd name="connsiteY99" fmla="*/ 958 h 10000"/>
                    <a:gd name="connsiteX100" fmla="*/ 1001 w 10000"/>
                    <a:gd name="connsiteY100" fmla="*/ 789 h 10000"/>
                    <a:gd name="connsiteX101" fmla="*/ 1178 w 10000"/>
                    <a:gd name="connsiteY101" fmla="*/ 620 h 10000"/>
                    <a:gd name="connsiteX102" fmla="*/ 1380 w 10000"/>
                    <a:gd name="connsiteY102" fmla="*/ 484 h 10000"/>
                    <a:gd name="connsiteX103" fmla="*/ 1785 w 10000"/>
                    <a:gd name="connsiteY103" fmla="*/ 265 h 10000"/>
                    <a:gd name="connsiteX104" fmla="*/ 2197 w 10000"/>
                    <a:gd name="connsiteY104" fmla="*/ 126 h 10000"/>
                    <a:gd name="connsiteX105" fmla="*/ 2374 w 10000"/>
                    <a:gd name="connsiteY105" fmla="*/ 86 h 10000"/>
                    <a:gd name="connsiteX106" fmla="*/ 2527 w 10000"/>
                    <a:gd name="connsiteY106" fmla="*/ 60 h 10000"/>
                    <a:gd name="connsiteX107" fmla="*/ 2945 w 10000"/>
                    <a:gd name="connsiteY10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0 w 10000"/>
                    <a:gd name="connsiteY91" fmla="*/ 2849 h 10000"/>
                    <a:gd name="connsiteX92" fmla="*/ 80 w 10000"/>
                    <a:gd name="connsiteY92" fmla="*/ 2533 h 10000"/>
                    <a:gd name="connsiteX93" fmla="*/ 153 w 10000"/>
                    <a:gd name="connsiteY93" fmla="*/ 2198 h 10000"/>
                    <a:gd name="connsiteX94" fmla="*/ 251 w 10000"/>
                    <a:gd name="connsiteY94" fmla="*/ 1890 h 10000"/>
                    <a:gd name="connsiteX95" fmla="*/ 381 w 10000"/>
                    <a:gd name="connsiteY95" fmla="*/ 1621 h 10000"/>
                    <a:gd name="connsiteX96" fmla="*/ 504 w 10000"/>
                    <a:gd name="connsiteY96" fmla="*/ 1379 h 10000"/>
                    <a:gd name="connsiteX97" fmla="*/ 650 w 10000"/>
                    <a:gd name="connsiteY97" fmla="*/ 1151 h 10000"/>
                    <a:gd name="connsiteX98" fmla="*/ 828 w 10000"/>
                    <a:gd name="connsiteY98" fmla="*/ 958 h 10000"/>
                    <a:gd name="connsiteX99" fmla="*/ 1001 w 10000"/>
                    <a:gd name="connsiteY99" fmla="*/ 789 h 10000"/>
                    <a:gd name="connsiteX100" fmla="*/ 1178 w 10000"/>
                    <a:gd name="connsiteY100" fmla="*/ 620 h 10000"/>
                    <a:gd name="connsiteX101" fmla="*/ 1380 w 10000"/>
                    <a:gd name="connsiteY101" fmla="*/ 484 h 10000"/>
                    <a:gd name="connsiteX102" fmla="*/ 1785 w 10000"/>
                    <a:gd name="connsiteY102" fmla="*/ 265 h 10000"/>
                    <a:gd name="connsiteX103" fmla="*/ 2197 w 10000"/>
                    <a:gd name="connsiteY103" fmla="*/ 126 h 10000"/>
                    <a:gd name="connsiteX104" fmla="*/ 2374 w 10000"/>
                    <a:gd name="connsiteY104" fmla="*/ 86 h 10000"/>
                    <a:gd name="connsiteX105" fmla="*/ 2527 w 10000"/>
                    <a:gd name="connsiteY105" fmla="*/ 60 h 10000"/>
                    <a:gd name="connsiteX106" fmla="*/ 2945 w 10000"/>
                    <a:gd name="connsiteY10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8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0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884 w 9939"/>
                    <a:gd name="connsiteY0" fmla="*/ 0 h 10000"/>
                    <a:gd name="connsiteX1" fmla="*/ 6952 w 9939"/>
                    <a:gd name="connsiteY1" fmla="*/ 0 h 10000"/>
                    <a:gd name="connsiteX2" fmla="*/ 7080 w 9939"/>
                    <a:gd name="connsiteY2" fmla="*/ 17 h 10000"/>
                    <a:gd name="connsiteX3" fmla="*/ 7363 w 9939"/>
                    <a:gd name="connsiteY3" fmla="*/ 56 h 10000"/>
                    <a:gd name="connsiteX4" fmla="*/ 7541 w 9939"/>
                    <a:gd name="connsiteY4" fmla="*/ 86 h 10000"/>
                    <a:gd name="connsiteX5" fmla="*/ 7700 w 9939"/>
                    <a:gd name="connsiteY5" fmla="*/ 126 h 10000"/>
                    <a:gd name="connsiteX6" fmla="*/ 7983 w 9939"/>
                    <a:gd name="connsiteY6" fmla="*/ 212 h 10000"/>
                    <a:gd name="connsiteX7" fmla="*/ 8258 w 9939"/>
                    <a:gd name="connsiteY7" fmla="*/ 332 h 10000"/>
                    <a:gd name="connsiteX8" fmla="*/ 8547 w 9939"/>
                    <a:gd name="connsiteY8" fmla="*/ 484 h 10000"/>
                    <a:gd name="connsiteX9" fmla="*/ 8786 w 9939"/>
                    <a:gd name="connsiteY9" fmla="*/ 676 h 10000"/>
                    <a:gd name="connsiteX10" fmla="*/ 9044 w 9939"/>
                    <a:gd name="connsiteY10" fmla="*/ 892 h 10000"/>
                    <a:gd name="connsiteX11" fmla="*/ 9240 w 9939"/>
                    <a:gd name="connsiteY11" fmla="*/ 1151 h 10000"/>
                    <a:gd name="connsiteX12" fmla="*/ 9442 w 9939"/>
                    <a:gd name="connsiteY12" fmla="*/ 1459 h 10000"/>
                    <a:gd name="connsiteX13" fmla="*/ 9613 w 9939"/>
                    <a:gd name="connsiteY13" fmla="*/ 1797 h 10000"/>
                    <a:gd name="connsiteX14" fmla="*/ 9737 w 9939"/>
                    <a:gd name="connsiteY14" fmla="*/ 2198 h 10000"/>
                    <a:gd name="connsiteX15" fmla="*/ 9841 w 9939"/>
                    <a:gd name="connsiteY15" fmla="*/ 2649 h 10000"/>
                    <a:gd name="connsiteX16" fmla="*/ 9859 w 9939"/>
                    <a:gd name="connsiteY16" fmla="*/ 2838 h 10000"/>
                    <a:gd name="connsiteX17" fmla="*/ 9915 w 9939"/>
                    <a:gd name="connsiteY17" fmla="*/ 3156 h 10000"/>
                    <a:gd name="connsiteX18" fmla="*/ 9939 w 9939"/>
                    <a:gd name="connsiteY18" fmla="*/ 3733 h 10000"/>
                    <a:gd name="connsiteX19" fmla="*/ 9915 w 9939"/>
                    <a:gd name="connsiteY19" fmla="*/ 4211 h 10000"/>
                    <a:gd name="connsiteX20" fmla="*/ 9859 w 9939"/>
                    <a:gd name="connsiteY20" fmla="*/ 4748 h 10000"/>
                    <a:gd name="connsiteX21" fmla="*/ 9841 w 9939"/>
                    <a:gd name="connsiteY21" fmla="*/ 4834 h 10000"/>
                    <a:gd name="connsiteX22" fmla="*/ 9780 w 9939"/>
                    <a:gd name="connsiteY22" fmla="*/ 4924 h 10000"/>
                    <a:gd name="connsiteX23" fmla="*/ 9706 w 9939"/>
                    <a:gd name="connsiteY23" fmla="*/ 4997 h 10000"/>
                    <a:gd name="connsiteX24" fmla="*/ 9589 w 9939"/>
                    <a:gd name="connsiteY24" fmla="*/ 5073 h 10000"/>
                    <a:gd name="connsiteX25" fmla="*/ 9473 w 9939"/>
                    <a:gd name="connsiteY25" fmla="*/ 5119 h 10000"/>
                    <a:gd name="connsiteX26" fmla="*/ 9320 w 9939"/>
                    <a:gd name="connsiteY26" fmla="*/ 5162 h 10000"/>
                    <a:gd name="connsiteX27" fmla="*/ 9173 w 9939"/>
                    <a:gd name="connsiteY27" fmla="*/ 5192 h 10000"/>
                    <a:gd name="connsiteX28" fmla="*/ 8945 w 9939"/>
                    <a:gd name="connsiteY28" fmla="*/ 5192 h 10000"/>
                    <a:gd name="connsiteX29" fmla="*/ 8761 w 9939"/>
                    <a:gd name="connsiteY29" fmla="*/ 5176 h 10000"/>
                    <a:gd name="connsiteX30" fmla="*/ 8596 w 9939"/>
                    <a:gd name="connsiteY30" fmla="*/ 5149 h 10000"/>
                    <a:gd name="connsiteX31" fmla="*/ 8449 w 9939"/>
                    <a:gd name="connsiteY31" fmla="*/ 5103 h 10000"/>
                    <a:gd name="connsiteX32" fmla="*/ 8344 w 9939"/>
                    <a:gd name="connsiteY32" fmla="*/ 5046 h 10000"/>
                    <a:gd name="connsiteX33" fmla="*/ 8234 w 9939"/>
                    <a:gd name="connsiteY33" fmla="*/ 4970 h 10000"/>
                    <a:gd name="connsiteX34" fmla="*/ 8148 w 9939"/>
                    <a:gd name="connsiteY34" fmla="*/ 4877 h 10000"/>
                    <a:gd name="connsiteX35" fmla="*/ 8123 w 9939"/>
                    <a:gd name="connsiteY35" fmla="*/ 4791 h 10000"/>
                    <a:gd name="connsiteX36" fmla="*/ 8099 w 9939"/>
                    <a:gd name="connsiteY36" fmla="*/ 4692 h 10000"/>
                    <a:gd name="connsiteX37" fmla="*/ 8148 w 9939"/>
                    <a:gd name="connsiteY37" fmla="*/ 4181 h 10000"/>
                    <a:gd name="connsiteX38" fmla="*/ 8166 w 9939"/>
                    <a:gd name="connsiteY38" fmla="*/ 3733 h 10000"/>
                    <a:gd name="connsiteX39" fmla="*/ 8148 w 9939"/>
                    <a:gd name="connsiteY39" fmla="*/ 3352 h 10000"/>
                    <a:gd name="connsiteX40" fmla="*/ 8117 w 9939"/>
                    <a:gd name="connsiteY40" fmla="*/ 3004 h 10000"/>
                    <a:gd name="connsiteX41" fmla="*/ 8093 w 9939"/>
                    <a:gd name="connsiteY41" fmla="*/ 2863 h 10000"/>
                    <a:gd name="connsiteX42" fmla="*/ 8074 w 9939"/>
                    <a:gd name="connsiteY42" fmla="*/ 2689 h 10000"/>
                    <a:gd name="connsiteX43" fmla="*/ 8025 w 9939"/>
                    <a:gd name="connsiteY43" fmla="*/ 2414 h 10000"/>
                    <a:gd name="connsiteX44" fmla="*/ 7952 w 9939"/>
                    <a:gd name="connsiteY44" fmla="*/ 2162 h 10000"/>
                    <a:gd name="connsiteX45" fmla="*/ 7854 w 9939"/>
                    <a:gd name="connsiteY45" fmla="*/ 1940 h 10000"/>
                    <a:gd name="connsiteX46" fmla="*/ 7762 w 9939"/>
                    <a:gd name="connsiteY46" fmla="*/ 1757 h 10000"/>
                    <a:gd name="connsiteX47" fmla="*/ 7681 w 9939"/>
                    <a:gd name="connsiteY47" fmla="*/ 1621 h 10000"/>
                    <a:gd name="connsiteX48" fmla="*/ 7681 w 9939"/>
                    <a:gd name="connsiteY48" fmla="*/ 9297 h 10000"/>
                    <a:gd name="connsiteX49" fmla="*/ 7651 w 9939"/>
                    <a:gd name="connsiteY49" fmla="*/ 9443 h 10000"/>
                    <a:gd name="connsiteX50" fmla="*/ 7571 w 9939"/>
                    <a:gd name="connsiteY50" fmla="*/ 9569 h 10000"/>
                    <a:gd name="connsiteX51" fmla="*/ 7443 w 9939"/>
                    <a:gd name="connsiteY51" fmla="*/ 9698 h 10000"/>
                    <a:gd name="connsiteX52" fmla="*/ 7283 w 9939"/>
                    <a:gd name="connsiteY52" fmla="*/ 9801 h 10000"/>
                    <a:gd name="connsiteX53" fmla="*/ 7099 w 9939"/>
                    <a:gd name="connsiteY53" fmla="*/ 9881 h 10000"/>
                    <a:gd name="connsiteX54" fmla="*/ 6878 w 9939"/>
                    <a:gd name="connsiteY54" fmla="*/ 9957 h 10000"/>
                    <a:gd name="connsiteX55" fmla="*/ 6621 w 9939"/>
                    <a:gd name="connsiteY55" fmla="*/ 9987 h 10000"/>
                    <a:gd name="connsiteX56" fmla="*/ 6357 w 9939"/>
                    <a:gd name="connsiteY56" fmla="*/ 10000 h 10000"/>
                    <a:gd name="connsiteX57" fmla="*/ 6093 w 9939"/>
                    <a:gd name="connsiteY57" fmla="*/ 9987 h 10000"/>
                    <a:gd name="connsiteX58" fmla="*/ 5847 w 9939"/>
                    <a:gd name="connsiteY58" fmla="*/ 9957 h 10000"/>
                    <a:gd name="connsiteX59" fmla="*/ 5639 w 9939"/>
                    <a:gd name="connsiteY59" fmla="*/ 9884 h 10000"/>
                    <a:gd name="connsiteX60" fmla="*/ 5425 w 9939"/>
                    <a:gd name="connsiteY60" fmla="*/ 9801 h 10000"/>
                    <a:gd name="connsiteX61" fmla="*/ 5260 w 9939"/>
                    <a:gd name="connsiteY61" fmla="*/ 9695 h 10000"/>
                    <a:gd name="connsiteX62" fmla="*/ 5161 w 9939"/>
                    <a:gd name="connsiteY62" fmla="*/ 9569 h 10000"/>
                    <a:gd name="connsiteX63" fmla="*/ 5081 w 9939"/>
                    <a:gd name="connsiteY63" fmla="*/ 9443 h 10000"/>
                    <a:gd name="connsiteX64" fmla="*/ 5050 w 9939"/>
                    <a:gd name="connsiteY64" fmla="*/ 9300 h 10000"/>
                    <a:gd name="connsiteX65" fmla="*/ 5050 w 9939"/>
                    <a:gd name="connsiteY65" fmla="*/ 4559 h 10000"/>
                    <a:gd name="connsiteX66" fmla="*/ 4785 w 9939"/>
                    <a:gd name="connsiteY66" fmla="*/ 4559 h 10000"/>
                    <a:gd name="connsiteX67" fmla="*/ 4785 w 9939"/>
                    <a:gd name="connsiteY67" fmla="*/ 9297 h 10000"/>
                    <a:gd name="connsiteX68" fmla="*/ 4754 w 9939"/>
                    <a:gd name="connsiteY68" fmla="*/ 9436 h 10000"/>
                    <a:gd name="connsiteX69" fmla="*/ 4705 w 9939"/>
                    <a:gd name="connsiteY69" fmla="*/ 9566 h 10000"/>
                    <a:gd name="connsiteX70" fmla="*/ 4564 w 9939"/>
                    <a:gd name="connsiteY70" fmla="*/ 9698 h 10000"/>
                    <a:gd name="connsiteX71" fmla="*/ 4411 w 9939"/>
                    <a:gd name="connsiteY71" fmla="*/ 9801 h 10000"/>
                    <a:gd name="connsiteX72" fmla="*/ 4221 w 9939"/>
                    <a:gd name="connsiteY72" fmla="*/ 9884 h 10000"/>
                    <a:gd name="connsiteX73" fmla="*/ 3981 w 9939"/>
                    <a:gd name="connsiteY73" fmla="*/ 9957 h 10000"/>
                    <a:gd name="connsiteX74" fmla="*/ 3736 w 9939"/>
                    <a:gd name="connsiteY74" fmla="*/ 9987 h 10000"/>
                    <a:gd name="connsiteX75" fmla="*/ 3479 w 9939"/>
                    <a:gd name="connsiteY75" fmla="*/ 10000 h 10000"/>
                    <a:gd name="connsiteX76" fmla="*/ 3221 w 9939"/>
                    <a:gd name="connsiteY76" fmla="*/ 9987 h 10000"/>
                    <a:gd name="connsiteX77" fmla="*/ 2976 w 9939"/>
                    <a:gd name="connsiteY77" fmla="*/ 9957 h 10000"/>
                    <a:gd name="connsiteX78" fmla="*/ 2736 w 9939"/>
                    <a:gd name="connsiteY78" fmla="*/ 9884 h 10000"/>
                    <a:gd name="connsiteX79" fmla="*/ 2552 w 9939"/>
                    <a:gd name="connsiteY79" fmla="*/ 9801 h 10000"/>
                    <a:gd name="connsiteX80" fmla="*/ 2393 w 9939"/>
                    <a:gd name="connsiteY80" fmla="*/ 9698 h 10000"/>
                    <a:gd name="connsiteX81" fmla="*/ 2258 w 9939"/>
                    <a:gd name="connsiteY81" fmla="*/ 9566 h 10000"/>
                    <a:gd name="connsiteX82" fmla="*/ 2203 w 9939"/>
                    <a:gd name="connsiteY82" fmla="*/ 9436 h 10000"/>
                    <a:gd name="connsiteX83" fmla="*/ 2179 w 9939"/>
                    <a:gd name="connsiteY83" fmla="*/ 9300 h 10000"/>
                    <a:gd name="connsiteX84" fmla="*/ 2179 w 9939"/>
                    <a:gd name="connsiteY84" fmla="*/ 1588 h 10000"/>
                    <a:gd name="connsiteX85" fmla="*/ 2104 w 9939"/>
                    <a:gd name="connsiteY85" fmla="*/ 1704 h 10000"/>
                    <a:gd name="connsiteX86" fmla="*/ 2006 w 9939"/>
                    <a:gd name="connsiteY86" fmla="*/ 1936 h 10000"/>
                    <a:gd name="connsiteX87" fmla="*/ 1884 w 9939"/>
                    <a:gd name="connsiteY87" fmla="*/ 2202 h 10000"/>
                    <a:gd name="connsiteX88" fmla="*/ 1810 w 9939"/>
                    <a:gd name="connsiteY88" fmla="*/ 2517 h 10000"/>
                    <a:gd name="connsiteX89" fmla="*/ 1752 w 9939"/>
                    <a:gd name="connsiteY89" fmla="*/ 2850 h 10000"/>
                    <a:gd name="connsiteX90" fmla="*/ 1 w 9939"/>
                    <a:gd name="connsiteY90" fmla="*/ 2849 h 10000"/>
                    <a:gd name="connsiteX91" fmla="*/ 19 w 9939"/>
                    <a:gd name="connsiteY91" fmla="*/ 2533 h 10000"/>
                    <a:gd name="connsiteX92" fmla="*/ 92 w 9939"/>
                    <a:gd name="connsiteY92" fmla="*/ 2198 h 10000"/>
                    <a:gd name="connsiteX93" fmla="*/ 190 w 9939"/>
                    <a:gd name="connsiteY93" fmla="*/ 1890 h 10000"/>
                    <a:gd name="connsiteX94" fmla="*/ 320 w 9939"/>
                    <a:gd name="connsiteY94" fmla="*/ 1621 h 10000"/>
                    <a:gd name="connsiteX95" fmla="*/ 443 w 9939"/>
                    <a:gd name="connsiteY95" fmla="*/ 1379 h 10000"/>
                    <a:gd name="connsiteX96" fmla="*/ 589 w 9939"/>
                    <a:gd name="connsiteY96" fmla="*/ 1151 h 10000"/>
                    <a:gd name="connsiteX97" fmla="*/ 767 w 9939"/>
                    <a:gd name="connsiteY97" fmla="*/ 958 h 10000"/>
                    <a:gd name="connsiteX98" fmla="*/ 940 w 9939"/>
                    <a:gd name="connsiteY98" fmla="*/ 789 h 10000"/>
                    <a:gd name="connsiteX99" fmla="*/ 1117 w 9939"/>
                    <a:gd name="connsiteY99" fmla="*/ 620 h 10000"/>
                    <a:gd name="connsiteX100" fmla="*/ 1319 w 9939"/>
                    <a:gd name="connsiteY100" fmla="*/ 484 h 10000"/>
                    <a:gd name="connsiteX101" fmla="*/ 1724 w 9939"/>
                    <a:gd name="connsiteY101" fmla="*/ 265 h 10000"/>
                    <a:gd name="connsiteX102" fmla="*/ 2136 w 9939"/>
                    <a:gd name="connsiteY102" fmla="*/ 126 h 10000"/>
                    <a:gd name="connsiteX103" fmla="*/ 2313 w 9939"/>
                    <a:gd name="connsiteY103" fmla="*/ 86 h 10000"/>
                    <a:gd name="connsiteX104" fmla="*/ 2466 w 9939"/>
                    <a:gd name="connsiteY104" fmla="*/ 60 h 10000"/>
                    <a:gd name="connsiteX105" fmla="*/ 2884 w 9939"/>
                    <a:gd name="connsiteY105" fmla="*/ 0 h 10000"/>
                    <a:gd name="connsiteX0" fmla="*/ 2932 w 10030"/>
                    <a:gd name="connsiteY0" fmla="*/ 0 h 10000"/>
                    <a:gd name="connsiteX1" fmla="*/ 7025 w 10030"/>
                    <a:gd name="connsiteY1" fmla="*/ 0 h 10000"/>
                    <a:gd name="connsiteX2" fmla="*/ 7153 w 10030"/>
                    <a:gd name="connsiteY2" fmla="*/ 17 h 10000"/>
                    <a:gd name="connsiteX3" fmla="*/ 7438 w 10030"/>
                    <a:gd name="connsiteY3" fmla="*/ 56 h 10000"/>
                    <a:gd name="connsiteX4" fmla="*/ 7617 w 10030"/>
                    <a:gd name="connsiteY4" fmla="*/ 86 h 10000"/>
                    <a:gd name="connsiteX5" fmla="*/ 7777 w 10030"/>
                    <a:gd name="connsiteY5" fmla="*/ 126 h 10000"/>
                    <a:gd name="connsiteX6" fmla="*/ 8062 w 10030"/>
                    <a:gd name="connsiteY6" fmla="*/ 212 h 10000"/>
                    <a:gd name="connsiteX7" fmla="*/ 8339 w 10030"/>
                    <a:gd name="connsiteY7" fmla="*/ 332 h 10000"/>
                    <a:gd name="connsiteX8" fmla="*/ 8629 w 10030"/>
                    <a:gd name="connsiteY8" fmla="*/ 484 h 10000"/>
                    <a:gd name="connsiteX9" fmla="*/ 8870 w 10030"/>
                    <a:gd name="connsiteY9" fmla="*/ 676 h 10000"/>
                    <a:gd name="connsiteX10" fmla="*/ 9130 w 10030"/>
                    <a:gd name="connsiteY10" fmla="*/ 892 h 10000"/>
                    <a:gd name="connsiteX11" fmla="*/ 9327 w 10030"/>
                    <a:gd name="connsiteY11" fmla="*/ 1151 h 10000"/>
                    <a:gd name="connsiteX12" fmla="*/ 9530 w 10030"/>
                    <a:gd name="connsiteY12" fmla="*/ 1459 h 10000"/>
                    <a:gd name="connsiteX13" fmla="*/ 9702 w 10030"/>
                    <a:gd name="connsiteY13" fmla="*/ 1797 h 10000"/>
                    <a:gd name="connsiteX14" fmla="*/ 9827 w 10030"/>
                    <a:gd name="connsiteY14" fmla="*/ 2198 h 10000"/>
                    <a:gd name="connsiteX15" fmla="*/ 9931 w 10030"/>
                    <a:gd name="connsiteY15" fmla="*/ 2649 h 10000"/>
                    <a:gd name="connsiteX16" fmla="*/ 9950 w 10030"/>
                    <a:gd name="connsiteY16" fmla="*/ 2838 h 10000"/>
                    <a:gd name="connsiteX17" fmla="*/ 10006 w 10030"/>
                    <a:gd name="connsiteY17" fmla="*/ 3156 h 10000"/>
                    <a:gd name="connsiteX18" fmla="*/ 10030 w 10030"/>
                    <a:gd name="connsiteY18" fmla="*/ 3733 h 10000"/>
                    <a:gd name="connsiteX19" fmla="*/ 10006 w 10030"/>
                    <a:gd name="connsiteY19" fmla="*/ 4211 h 10000"/>
                    <a:gd name="connsiteX20" fmla="*/ 9950 w 10030"/>
                    <a:gd name="connsiteY20" fmla="*/ 4748 h 10000"/>
                    <a:gd name="connsiteX21" fmla="*/ 9931 w 10030"/>
                    <a:gd name="connsiteY21" fmla="*/ 4834 h 10000"/>
                    <a:gd name="connsiteX22" fmla="*/ 9870 w 10030"/>
                    <a:gd name="connsiteY22" fmla="*/ 4924 h 10000"/>
                    <a:gd name="connsiteX23" fmla="*/ 9796 w 10030"/>
                    <a:gd name="connsiteY23" fmla="*/ 4997 h 10000"/>
                    <a:gd name="connsiteX24" fmla="*/ 9678 w 10030"/>
                    <a:gd name="connsiteY24" fmla="*/ 5073 h 10000"/>
                    <a:gd name="connsiteX25" fmla="*/ 9561 w 10030"/>
                    <a:gd name="connsiteY25" fmla="*/ 5119 h 10000"/>
                    <a:gd name="connsiteX26" fmla="*/ 9407 w 10030"/>
                    <a:gd name="connsiteY26" fmla="*/ 5162 h 10000"/>
                    <a:gd name="connsiteX27" fmla="*/ 9259 w 10030"/>
                    <a:gd name="connsiteY27" fmla="*/ 5192 h 10000"/>
                    <a:gd name="connsiteX28" fmla="*/ 9030 w 10030"/>
                    <a:gd name="connsiteY28" fmla="*/ 5192 h 10000"/>
                    <a:gd name="connsiteX29" fmla="*/ 8845 w 10030"/>
                    <a:gd name="connsiteY29" fmla="*/ 5176 h 10000"/>
                    <a:gd name="connsiteX30" fmla="*/ 8679 w 10030"/>
                    <a:gd name="connsiteY30" fmla="*/ 5149 h 10000"/>
                    <a:gd name="connsiteX31" fmla="*/ 8531 w 10030"/>
                    <a:gd name="connsiteY31" fmla="*/ 5103 h 10000"/>
                    <a:gd name="connsiteX32" fmla="*/ 8425 w 10030"/>
                    <a:gd name="connsiteY32" fmla="*/ 5046 h 10000"/>
                    <a:gd name="connsiteX33" fmla="*/ 8315 w 10030"/>
                    <a:gd name="connsiteY33" fmla="*/ 4970 h 10000"/>
                    <a:gd name="connsiteX34" fmla="*/ 8228 w 10030"/>
                    <a:gd name="connsiteY34" fmla="*/ 4877 h 10000"/>
                    <a:gd name="connsiteX35" fmla="*/ 8203 w 10030"/>
                    <a:gd name="connsiteY35" fmla="*/ 4791 h 10000"/>
                    <a:gd name="connsiteX36" fmla="*/ 8179 w 10030"/>
                    <a:gd name="connsiteY36" fmla="*/ 4692 h 10000"/>
                    <a:gd name="connsiteX37" fmla="*/ 8228 w 10030"/>
                    <a:gd name="connsiteY37" fmla="*/ 4181 h 10000"/>
                    <a:gd name="connsiteX38" fmla="*/ 8246 w 10030"/>
                    <a:gd name="connsiteY38" fmla="*/ 3733 h 10000"/>
                    <a:gd name="connsiteX39" fmla="*/ 8228 w 10030"/>
                    <a:gd name="connsiteY39" fmla="*/ 3352 h 10000"/>
                    <a:gd name="connsiteX40" fmla="*/ 8197 w 10030"/>
                    <a:gd name="connsiteY40" fmla="*/ 3004 h 10000"/>
                    <a:gd name="connsiteX41" fmla="*/ 8173 w 10030"/>
                    <a:gd name="connsiteY41" fmla="*/ 2863 h 10000"/>
                    <a:gd name="connsiteX42" fmla="*/ 8154 w 10030"/>
                    <a:gd name="connsiteY42" fmla="*/ 2689 h 10000"/>
                    <a:gd name="connsiteX43" fmla="*/ 8104 w 10030"/>
                    <a:gd name="connsiteY43" fmla="*/ 2414 h 10000"/>
                    <a:gd name="connsiteX44" fmla="*/ 8031 w 10030"/>
                    <a:gd name="connsiteY44" fmla="*/ 2162 h 10000"/>
                    <a:gd name="connsiteX45" fmla="*/ 7932 w 10030"/>
                    <a:gd name="connsiteY45" fmla="*/ 1940 h 10000"/>
                    <a:gd name="connsiteX46" fmla="*/ 7840 w 10030"/>
                    <a:gd name="connsiteY46" fmla="*/ 1757 h 10000"/>
                    <a:gd name="connsiteX47" fmla="*/ 7758 w 10030"/>
                    <a:gd name="connsiteY47" fmla="*/ 1621 h 10000"/>
                    <a:gd name="connsiteX48" fmla="*/ 7758 w 10030"/>
                    <a:gd name="connsiteY48" fmla="*/ 9297 h 10000"/>
                    <a:gd name="connsiteX49" fmla="*/ 7728 w 10030"/>
                    <a:gd name="connsiteY49" fmla="*/ 9443 h 10000"/>
                    <a:gd name="connsiteX50" fmla="*/ 7647 w 10030"/>
                    <a:gd name="connsiteY50" fmla="*/ 9569 h 10000"/>
                    <a:gd name="connsiteX51" fmla="*/ 7519 w 10030"/>
                    <a:gd name="connsiteY51" fmla="*/ 9698 h 10000"/>
                    <a:gd name="connsiteX52" fmla="*/ 7358 w 10030"/>
                    <a:gd name="connsiteY52" fmla="*/ 9801 h 10000"/>
                    <a:gd name="connsiteX53" fmla="*/ 7173 w 10030"/>
                    <a:gd name="connsiteY53" fmla="*/ 9881 h 10000"/>
                    <a:gd name="connsiteX54" fmla="*/ 6950 w 10030"/>
                    <a:gd name="connsiteY54" fmla="*/ 9957 h 10000"/>
                    <a:gd name="connsiteX55" fmla="*/ 6692 w 10030"/>
                    <a:gd name="connsiteY55" fmla="*/ 9987 h 10000"/>
                    <a:gd name="connsiteX56" fmla="*/ 6426 w 10030"/>
                    <a:gd name="connsiteY56" fmla="*/ 10000 h 10000"/>
                    <a:gd name="connsiteX57" fmla="*/ 6160 w 10030"/>
                    <a:gd name="connsiteY57" fmla="*/ 9987 h 10000"/>
                    <a:gd name="connsiteX58" fmla="*/ 5913 w 10030"/>
                    <a:gd name="connsiteY58" fmla="*/ 9957 h 10000"/>
                    <a:gd name="connsiteX59" fmla="*/ 5704 w 10030"/>
                    <a:gd name="connsiteY59" fmla="*/ 9884 h 10000"/>
                    <a:gd name="connsiteX60" fmla="*/ 5488 w 10030"/>
                    <a:gd name="connsiteY60" fmla="*/ 9801 h 10000"/>
                    <a:gd name="connsiteX61" fmla="*/ 5322 w 10030"/>
                    <a:gd name="connsiteY61" fmla="*/ 9695 h 10000"/>
                    <a:gd name="connsiteX62" fmla="*/ 5223 w 10030"/>
                    <a:gd name="connsiteY62" fmla="*/ 9569 h 10000"/>
                    <a:gd name="connsiteX63" fmla="*/ 5142 w 10030"/>
                    <a:gd name="connsiteY63" fmla="*/ 9443 h 10000"/>
                    <a:gd name="connsiteX64" fmla="*/ 5111 w 10030"/>
                    <a:gd name="connsiteY64" fmla="*/ 9300 h 10000"/>
                    <a:gd name="connsiteX65" fmla="*/ 5111 w 10030"/>
                    <a:gd name="connsiteY65" fmla="*/ 4559 h 10000"/>
                    <a:gd name="connsiteX66" fmla="*/ 4844 w 10030"/>
                    <a:gd name="connsiteY66" fmla="*/ 4559 h 10000"/>
                    <a:gd name="connsiteX67" fmla="*/ 4844 w 10030"/>
                    <a:gd name="connsiteY67" fmla="*/ 9297 h 10000"/>
                    <a:gd name="connsiteX68" fmla="*/ 4813 w 10030"/>
                    <a:gd name="connsiteY68" fmla="*/ 9436 h 10000"/>
                    <a:gd name="connsiteX69" fmla="*/ 4764 w 10030"/>
                    <a:gd name="connsiteY69" fmla="*/ 9566 h 10000"/>
                    <a:gd name="connsiteX70" fmla="*/ 4622 w 10030"/>
                    <a:gd name="connsiteY70" fmla="*/ 9698 h 10000"/>
                    <a:gd name="connsiteX71" fmla="*/ 4468 w 10030"/>
                    <a:gd name="connsiteY71" fmla="*/ 9801 h 10000"/>
                    <a:gd name="connsiteX72" fmla="*/ 4277 w 10030"/>
                    <a:gd name="connsiteY72" fmla="*/ 9884 h 10000"/>
                    <a:gd name="connsiteX73" fmla="*/ 4035 w 10030"/>
                    <a:gd name="connsiteY73" fmla="*/ 9957 h 10000"/>
                    <a:gd name="connsiteX74" fmla="*/ 3789 w 10030"/>
                    <a:gd name="connsiteY74" fmla="*/ 9987 h 10000"/>
                    <a:gd name="connsiteX75" fmla="*/ 3530 w 10030"/>
                    <a:gd name="connsiteY75" fmla="*/ 10000 h 10000"/>
                    <a:gd name="connsiteX76" fmla="*/ 3271 w 10030"/>
                    <a:gd name="connsiteY76" fmla="*/ 9987 h 10000"/>
                    <a:gd name="connsiteX77" fmla="*/ 3024 w 10030"/>
                    <a:gd name="connsiteY77" fmla="*/ 9957 h 10000"/>
                    <a:gd name="connsiteX78" fmla="*/ 2783 w 10030"/>
                    <a:gd name="connsiteY78" fmla="*/ 9884 h 10000"/>
                    <a:gd name="connsiteX79" fmla="*/ 2598 w 10030"/>
                    <a:gd name="connsiteY79" fmla="*/ 9801 h 10000"/>
                    <a:gd name="connsiteX80" fmla="*/ 2438 w 10030"/>
                    <a:gd name="connsiteY80" fmla="*/ 9698 h 10000"/>
                    <a:gd name="connsiteX81" fmla="*/ 2302 w 10030"/>
                    <a:gd name="connsiteY81" fmla="*/ 9566 h 10000"/>
                    <a:gd name="connsiteX82" fmla="*/ 2247 w 10030"/>
                    <a:gd name="connsiteY82" fmla="*/ 9436 h 10000"/>
                    <a:gd name="connsiteX83" fmla="*/ 2222 w 10030"/>
                    <a:gd name="connsiteY83" fmla="*/ 9300 h 10000"/>
                    <a:gd name="connsiteX84" fmla="*/ 2222 w 10030"/>
                    <a:gd name="connsiteY84" fmla="*/ 1588 h 10000"/>
                    <a:gd name="connsiteX85" fmla="*/ 2147 w 10030"/>
                    <a:gd name="connsiteY85" fmla="*/ 1704 h 10000"/>
                    <a:gd name="connsiteX86" fmla="*/ 2048 w 10030"/>
                    <a:gd name="connsiteY86" fmla="*/ 1936 h 10000"/>
                    <a:gd name="connsiteX87" fmla="*/ 1926 w 10030"/>
                    <a:gd name="connsiteY87" fmla="*/ 2202 h 10000"/>
                    <a:gd name="connsiteX88" fmla="*/ 1851 w 10030"/>
                    <a:gd name="connsiteY88" fmla="*/ 2517 h 10000"/>
                    <a:gd name="connsiteX89" fmla="*/ 1793 w 10030"/>
                    <a:gd name="connsiteY89" fmla="*/ 2850 h 10000"/>
                    <a:gd name="connsiteX90" fmla="*/ 0 w 10030"/>
                    <a:gd name="connsiteY90" fmla="*/ 2857 h 10000"/>
                    <a:gd name="connsiteX91" fmla="*/ 49 w 10030"/>
                    <a:gd name="connsiteY91" fmla="*/ 2533 h 10000"/>
                    <a:gd name="connsiteX92" fmla="*/ 123 w 10030"/>
                    <a:gd name="connsiteY92" fmla="*/ 2198 h 10000"/>
                    <a:gd name="connsiteX93" fmla="*/ 221 w 10030"/>
                    <a:gd name="connsiteY93" fmla="*/ 1890 h 10000"/>
                    <a:gd name="connsiteX94" fmla="*/ 352 w 10030"/>
                    <a:gd name="connsiteY94" fmla="*/ 1621 h 10000"/>
                    <a:gd name="connsiteX95" fmla="*/ 476 w 10030"/>
                    <a:gd name="connsiteY95" fmla="*/ 1379 h 10000"/>
                    <a:gd name="connsiteX96" fmla="*/ 623 w 10030"/>
                    <a:gd name="connsiteY96" fmla="*/ 1151 h 10000"/>
                    <a:gd name="connsiteX97" fmla="*/ 802 w 10030"/>
                    <a:gd name="connsiteY97" fmla="*/ 958 h 10000"/>
                    <a:gd name="connsiteX98" fmla="*/ 976 w 10030"/>
                    <a:gd name="connsiteY98" fmla="*/ 789 h 10000"/>
                    <a:gd name="connsiteX99" fmla="*/ 1154 w 10030"/>
                    <a:gd name="connsiteY99" fmla="*/ 620 h 10000"/>
                    <a:gd name="connsiteX100" fmla="*/ 1357 w 10030"/>
                    <a:gd name="connsiteY100" fmla="*/ 484 h 10000"/>
                    <a:gd name="connsiteX101" fmla="*/ 1765 w 10030"/>
                    <a:gd name="connsiteY101" fmla="*/ 265 h 10000"/>
                    <a:gd name="connsiteX102" fmla="*/ 2179 w 10030"/>
                    <a:gd name="connsiteY102" fmla="*/ 126 h 10000"/>
                    <a:gd name="connsiteX103" fmla="*/ 2357 w 10030"/>
                    <a:gd name="connsiteY103" fmla="*/ 86 h 10000"/>
                    <a:gd name="connsiteX104" fmla="*/ 2511 w 10030"/>
                    <a:gd name="connsiteY104" fmla="*/ 60 h 10000"/>
                    <a:gd name="connsiteX105" fmla="*/ 2932 w 10030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21 w 10015"/>
                    <a:gd name="connsiteY48" fmla="*/ 2863 h 10000"/>
                    <a:gd name="connsiteX49" fmla="*/ 7743 w 10015"/>
                    <a:gd name="connsiteY49" fmla="*/ 9297 h 10000"/>
                    <a:gd name="connsiteX50" fmla="*/ 7713 w 10015"/>
                    <a:gd name="connsiteY50" fmla="*/ 9443 h 10000"/>
                    <a:gd name="connsiteX51" fmla="*/ 7632 w 10015"/>
                    <a:gd name="connsiteY51" fmla="*/ 9569 h 10000"/>
                    <a:gd name="connsiteX52" fmla="*/ 7504 w 10015"/>
                    <a:gd name="connsiteY52" fmla="*/ 9698 h 10000"/>
                    <a:gd name="connsiteX53" fmla="*/ 7343 w 10015"/>
                    <a:gd name="connsiteY53" fmla="*/ 9801 h 10000"/>
                    <a:gd name="connsiteX54" fmla="*/ 7158 w 10015"/>
                    <a:gd name="connsiteY54" fmla="*/ 9881 h 10000"/>
                    <a:gd name="connsiteX55" fmla="*/ 6935 w 10015"/>
                    <a:gd name="connsiteY55" fmla="*/ 9957 h 10000"/>
                    <a:gd name="connsiteX56" fmla="*/ 6677 w 10015"/>
                    <a:gd name="connsiteY56" fmla="*/ 9987 h 10000"/>
                    <a:gd name="connsiteX57" fmla="*/ 6411 w 10015"/>
                    <a:gd name="connsiteY57" fmla="*/ 10000 h 10000"/>
                    <a:gd name="connsiteX58" fmla="*/ 6145 w 10015"/>
                    <a:gd name="connsiteY58" fmla="*/ 9987 h 10000"/>
                    <a:gd name="connsiteX59" fmla="*/ 5898 w 10015"/>
                    <a:gd name="connsiteY59" fmla="*/ 9957 h 10000"/>
                    <a:gd name="connsiteX60" fmla="*/ 5689 w 10015"/>
                    <a:gd name="connsiteY60" fmla="*/ 9884 h 10000"/>
                    <a:gd name="connsiteX61" fmla="*/ 5473 w 10015"/>
                    <a:gd name="connsiteY61" fmla="*/ 9801 h 10000"/>
                    <a:gd name="connsiteX62" fmla="*/ 5307 w 10015"/>
                    <a:gd name="connsiteY62" fmla="*/ 9695 h 10000"/>
                    <a:gd name="connsiteX63" fmla="*/ 5208 w 10015"/>
                    <a:gd name="connsiteY63" fmla="*/ 9569 h 10000"/>
                    <a:gd name="connsiteX64" fmla="*/ 5127 w 10015"/>
                    <a:gd name="connsiteY64" fmla="*/ 9443 h 10000"/>
                    <a:gd name="connsiteX65" fmla="*/ 5096 w 10015"/>
                    <a:gd name="connsiteY65" fmla="*/ 9300 h 10000"/>
                    <a:gd name="connsiteX66" fmla="*/ 5096 w 10015"/>
                    <a:gd name="connsiteY66" fmla="*/ 4559 h 10000"/>
                    <a:gd name="connsiteX67" fmla="*/ 4829 w 10015"/>
                    <a:gd name="connsiteY67" fmla="*/ 4559 h 10000"/>
                    <a:gd name="connsiteX68" fmla="*/ 4829 w 10015"/>
                    <a:gd name="connsiteY68" fmla="*/ 9297 h 10000"/>
                    <a:gd name="connsiteX69" fmla="*/ 4798 w 10015"/>
                    <a:gd name="connsiteY69" fmla="*/ 9436 h 10000"/>
                    <a:gd name="connsiteX70" fmla="*/ 4749 w 10015"/>
                    <a:gd name="connsiteY70" fmla="*/ 9566 h 10000"/>
                    <a:gd name="connsiteX71" fmla="*/ 4607 w 10015"/>
                    <a:gd name="connsiteY71" fmla="*/ 9698 h 10000"/>
                    <a:gd name="connsiteX72" fmla="*/ 4453 w 10015"/>
                    <a:gd name="connsiteY72" fmla="*/ 9801 h 10000"/>
                    <a:gd name="connsiteX73" fmla="*/ 4262 w 10015"/>
                    <a:gd name="connsiteY73" fmla="*/ 9884 h 10000"/>
                    <a:gd name="connsiteX74" fmla="*/ 4020 w 10015"/>
                    <a:gd name="connsiteY74" fmla="*/ 9957 h 10000"/>
                    <a:gd name="connsiteX75" fmla="*/ 3774 w 10015"/>
                    <a:gd name="connsiteY75" fmla="*/ 9987 h 10000"/>
                    <a:gd name="connsiteX76" fmla="*/ 3515 w 10015"/>
                    <a:gd name="connsiteY76" fmla="*/ 10000 h 10000"/>
                    <a:gd name="connsiteX77" fmla="*/ 3256 w 10015"/>
                    <a:gd name="connsiteY77" fmla="*/ 9987 h 10000"/>
                    <a:gd name="connsiteX78" fmla="*/ 3009 w 10015"/>
                    <a:gd name="connsiteY78" fmla="*/ 9957 h 10000"/>
                    <a:gd name="connsiteX79" fmla="*/ 2768 w 10015"/>
                    <a:gd name="connsiteY79" fmla="*/ 9884 h 10000"/>
                    <a:gd name="connsiteX80" fmla="*/ 2583 w 10015"/>
                    <a:gd name="connsiteY80" fmla="*/ 9801 h 10000"/>
                    <a:gd name="connsiteX81" fmla="*/ 2423 w 10015"/>
                    <a:gd name="connsiteY81" fmla="*/ 9698 h 10000"/>
                    <a:gd name="connsiteX82" fmla="*/ 2287 w 10015"/>
                    <a:gd name="connsiteY82" fmla="*/ 9566 h 10000"/>
                    <a:gd name="connsiteX83" fmla="*/ 2232 w 10015"/>
                    <a:gd name="connsiteY83" fmla="*/ 9436 h 10000"/>
                    <a:gd name="connsiteX84" fmla="*/ 2207 w 10015"/>
                    <a:gd name="connsiteY84" fmla="*/ 9300 h 10000"/>
                    <a:gd name="connsiteX85" fmla="*/ 2188 w 10015"/>
                    <a:gd name="connsiteY85" fmla="*/ 2846 h 10000"/>
                    <a:gd name="connsiteX86" fmla="*/ 2207 w 10015"/>
                    <a:gd name="connsiteY86" fmla="*/ 1588 h 10000"/>
                    <a:gd name="connsiteX87" fmla="*/ 2132 w 10015"/>
                    <a:gd name="connsiteY87" fmla="*/ 1704 h 10000"/>
                    <a:gd name="connsiteX88" fmla="*/ 2033 w 10015"/>
                    <a:gd name="connsiteY88" fmla="*/ 1936 h 10000"/>
                    <a:gd name="connsiteX89" fmla="*/ 1911 w 10015"/>
                    <a:gd name="connsiteY89" fmla="*/ 2202 h 10000"/>
                    <a:gd name="connsiteX90" fmla="*/ 1836 w 10015"/>
                    <a:gd name="connsiteY90" fmla="*/ 2517 h 10000"/>
                    <a:gd name="connsiteX91" fmla="*/ 1778 w 10015"/>
                    <a:gd name="connsiteY91" fmla="*/ 2850 h 10000"/>
                    <a:gd name="connsiteX92" fmla="*/ 1 w 10015"/>
                    <a:gd name="connsiteY92" fmla="*/ 2849 h 10000"/>
                    <a:gd name="connsiteX93" fmla="*/ 34 w 10015"/>
                    <a:gd name="connsiteY93" fmla="*/ 2533 h 10000"/>
                    <a:gd name="connsiteX94" fmla="*/ 108 w 10015"/>
                    <a:gd name="connsiteY94" fmla="*/ 2198 h 10000"/>
                    <a:gd name="connsiteX95" fmla="*/ 206 w 10015"/>
                    <a:gd name="connsiteY95" fmla="*/ 1890 h 10000"/>
                    <a:gd name="connsiteX96" fmla="*/ 337 w 10015"/>
                    <a:gd name="connsiteY96" fmla="*/ 1621 h 10000"/>
                    <a:gd name="connsiteX97" fmla="*/ 461 w 10015"/>
                    <a:gd name="connsiteY97" fmla="*/ 1379 h 10000"/>
                    <a:gd name="connsiteX98" fmla="*/ 608 w 10015"/>
                    <a:gd name="connsiteY98" fmla="*/ 1151 h 10000"/>
                    <a:gd name="connsiteX99" fmla="*/ 787 w 10015"/>
                    <a:gd name="connsiteY99" fmla="*/ 958 h 10000"/>
                    <a:gd name="connsiteX100" fmla="*/ 961 w 10015"/>
                    <a:gd name="connsiteY100" fmla="*/ 789 h 10000"/>
                    <a:gd name="connsiteX101" fmla="*/ 1139 w 10015"/>
                    <a:gd name="connsiteY101" fmla="*/ 620 h 10000"/>
                    <a:gd name="connsiteX102" fmla="*/ 1342 w 10015"/>
                    <a:gd name="connsiteY102" fmla="*/ 484 h 10000"/>
                    <a:gd name="connsiteX103" fmla="*/ 1750 w 10015"/>
                    <a:gd name="connsiteY103" fmla="*/ 265 h 10000"/>
                    <a:gd name="connsiteX104" fmla="*/ 2164 w 10015"/>
                    <a:gd name="connsiteY104" fmla="*/ 126 h 10000"/>
                    <a:gd name="connsiteX105" fmla="*/ 2342 w 10015"/>
                    <a:gd name="connsiteY105" fmla="*/ 86 h 10000"/>
                    <a:gd name="connsiteX106" fmla="*/ 2496 w 10015"/>
                    <a:gd name="connsiteY106" fmla="*/ 60 h 10000"/>
                    <a:gd name="connsiteX107" fmla="*/ 2917 w 10015"/>
                    <a:gd name="connsiteY107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58 w 10015"/>
                    <a:gd name="connsiteY40" fmla="*/ 2863 h 10000"/>
                    <a:gd name="connsiteX41" fmla="*/ 8139 w 10015"/>
                    <a:gd name="connsiteY41" fmla="*/ 2689 h 10000"/>
                    <a:gd name="connsiteX42" fmla="*/ 8089 w 10015"/>
                    <a:gd name="connsiteY42" fmla="*/ 2414 h 10000"/>
                    <a:gd name="connsiteX43" fmla="*/ 8016 w 10015"/>
                    <a:gd name="connsiteY43" fmla="*/ 2162 h 10000"/>
                    <a:gd name="connsiteX44" fmla="*/ 7917 w 10015"/>
                    <a:gd name="connsiteY44" fmla="*/ 1940 h 10000"/>
                    <a:gd name="connsiteX45" fmla="*/ 7825 w 10015"/>
                    <a:gd name="connsiteY45" fmla="*/ 1757 h 10000"/>
                    <a:gd name="connsiteX46" fmla="*/ 7743 w 10015"/>
                    <a:gd name="connsiteY46" fmla="*/ 1621 h 10000"/>
                    <a:gd name="connsiteX47" fmla="*/ 7721 w 10015"/>
                    <a:gd name="connsiteY47" fmla="*/ 2863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158 w 10015"/>
                    <a:gd name="connsiteY39" fmla="*/ 2863 h 10000"/>
                    <a:gd name="connsiteX40" fmla="*/ 8139 w 10015"/>
                    <a:gd name="connsiteY40" fmla="*/ 2689 h 10000"/>
                    <a:gd name="connsiteX41" fmla="*/ 8089 w 10015"/>
                    <a:gd name="connsiteY41" fmla="*/ 2414 h 10000"/>
                    <a:gd name="connsiteX42" fmla="*/ 8016 w 10015"/>
                    <a:gd name="connsiteY42" fmla="*/ 2162 h 10000"/>
                    <a:gd name="connsiteX43" fmla="*/ 7917 w 10015"/>
                    <a:gd name="connsiteY43" fmla="*/ 1940 h 10000"/>
                    <a:gd name="connsiteX44" fmla="*/ 7825 w 10015"/>
                    <a:gd name="connsiteY44" fmla="*/ 1757 h 10000"/>
                    <a:gd name="connsiteX45" fmla="*/ 7743 w 10015"/>
                    <a:gd name="connsiteY45" fmla="*/ 1621 h 10000"/>
                    <a:gd name="connsiteX46" fmla="*/ 7721 w 10015"/>
                    <a:gd name="connsiteY46" fmla="*/ 2863 h 10000"/>
                    <a:gd name="connsiteX47" fmla="*/ 7743 w 10015"/>
                    <a:gd name="connsiteY47" fmla="*/ 9297 h 10000"/>
                    <a:gd name="connsiteX48" fmla="*/ 7713 w 10015"/>
                    <a:gd name="connsiteY48" fmla="*/ 9443 h 10000"/>
                    <a:gd name="connsiteX49" fmla="*/ 7632 w 10015"/>
                    <a:gd name="connsiteY49" fmla="*/ 9569 h 10000"/>
                    <a:gd name="connsiteX50" fmla="*/ 7504 w 10015"/>
                    <a:gd name="connsiteY50" fmla="*/ 9698 h 10000"/>
                    <a:gd name="connsiteX51" fmla="*/ 7343 w 10015"/>
                    <a:gd name="connsiteY51" fmla="*/ 9801 h 10000"/>
                    <a:gd name="connsiteX52" fmla="*/ 7158 w 10015"/>
                    <a:gd name="connsiteY52" fmla="*/ 9881 h 10000"/>
                    <a:gd name="connsiteX53" fmla="*/ 6935 w 10015"/>
                    <a:gd name="connsiteY53" fmla="*/ 9957 h 10000"/>
                    <a:gd name="connsiteX54" fmla="*/ 6677 w 10015"/>
                    <a:gd name="connsiteY54" fmla="*/ 9987 h 10000"/>
                    <a:gd name="connsiteX55" fmla="*/ 6411 w 10015"/>
                    <a:gd name="connsiteY55" fmla="*/ 10000 h 10000"/>
                    <a:gd name="connsiteX56" fmla="*/ 6145 w 10015"/>
                    <a:gd name="connsiteY56" fmla="*/ 9987 h 10000"/>
                    <a:gd name="connsiteX57" fmla="*/ 5898 w 10015"/>
                    <a:gd name="connsiteY57" fmla="*/ 9957 h 10000"/>
                    <a:gd name="connsiteX58" fmla="*/ 5689 w 10015"/>
                    <a:gd name="connsiteY58" fmla="*/ 9884 h 10000"/>
                    <a:gd name="connsiteX59" fmla="*/ 5473 w 10015"/>
                    <a:gd name="connsiteY59" fmla="*/ 9801 h 10000"/>
                    <a:gd name="connsiteX60" fmla="*/ 5307 w 10015"/>
                    <a:gd name="connsiteY60" fmla="*/ 9695 h 10000"/>
                    <a:gd name="connsiteX61" fmla="*/ 5208 w 10015"/>
                    <a:gd name="connsiteY61" fmla="*/ 9569 h 10000"/>
                    <a:gd name="connsiteX62" fmla="*/ 5127 w 10015"/>
                    <a:gd name="connsiteY62" fmla="*/ 9443 h 10000"/>
                    <a:gd name="connsiteX63" fmla="*/ 5096 w 10015"/>
                    <a:gd name="connsiteY63" fmla="*/ 9300 h 10000"/>
                    <a:gd name="connsiteX64" fmla="*/ 5096 w 10015"/>
                    <a:gd name="connsiteY64" fmla="*/ 4559 h 10000"/>
                    <a:gd name="connsiteX65" fmla="*/ 4829 w 10015"/>
                    <a:gd name="connsiteY65" fmla="*/ 4559 h 10000"/>
                    <a:gd name="connsiteX66" fmla="*/ 4829 w 10015"/>
                    <a:gd name="connsiteY66" fmla="*/ 9297 h 10000"/>
                    <a:gd name="connsiteX67" fmla="*/ 4798 w 10015"/>
                    <a:gd name="connsiteY67" fmla="*/ 9436 h 10000"/>
                    <a:gd name="connsiteX68" fmla="*/ 4749 w 10015"/>
                    <a:gd name="connsiteY68" fmla="*/ 9566 h 10000"/>
                    <a:gd name="connsiteX69" fmla="*/ 4607 w 10015"/>
                    <a:gd name="connsiteY69" fmla="*/ 9698 h 10000"/>
                    <a:gd name="connsiteX70" fmla="*/ 4453 w 10015"/>
                    <a:gd name="connsiteY70" fmla="*/ 9801 h 10000"/>
                    <a:gd name="connsiteX71" fmla="*/ 4262 w 10015"/>
                    <a:gd name="connsiteY71" fmla="*/ 9884 h 10000"/>
                    <a:gd name="connsiteX72" fmla="*/ 4020 w 10015"/>
                    <a:gd name="connsiteY72" fmla="*/ 9957 h 10000"/>
                    <a:gd name="connsiteX73" fmla="*/ 3774 w 10015"/>
                    <a:gd name="connsiteY73" fmla="*/ 9987 h 10000"/>
                    <a:gd name="connsiteX74" fmla="*/ 3515 w 10015"/>
                    <a:gd name="connsiteY74" fmla="*/ 10000 h 10000"/>
                    <a:gd name="connsiteX75" fmla="*/ 3256 w 10015"/>
                    <a:gd name="connsiteY75" fmla="*/ 9987 h 10000"/>
                    <a:gd name="connsiteX76" fmla="*/ 3009 w 10015"/>
                    <a:gd name="connsiteY76" fmla="*/ 9957 h 10000"/>
                    <a:gd name="connsiteX77" fmla="*/ 2768 w 10015"/>
                    <a:gd name="connsiteY77" fmla="*/ 9884 h 10000"/>
                    <a:gd name="connsiteX78" fmla="*/ 2583 w 10015"/>
                    <a:gd name="connsiteY78" fmla="*/ 9801 h 10000"/>
                    <a:gd name="connsiteX79" fmla="*/ 2423 w 10015"/>
                    <a:gd name="connsiteY79" fmla="*/ 9698 h 10000"/>
                    <a:gd name="connsiteX80" fmla="*/ 2287 w 10015"/>
                    <a:gd name="connsiteY80" fmla="*/ 9566 h 10000"/>
                    <a:gd name="connsiteX81" fmla="*/ 2232 w 10015"/>
                    <a:gd name="connsiteY81" fmla="*/ 9436 h 10000"/>
                    <a:gd name="connsiteX82" fmla="*/ 2207 w 10015"/>
                    <a:gd name="connsiteY82" fmla="*/ 9300 h 10000"/>
                    <a:gd name="connsiteX83" fmla="*/ 2188 w 10015"/>
                    <a:gd name="connsiteY83" fmla="*/ 2846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10015 w 10015"/>
                    <a:gd name="connsiteY17" fmla="*/ 3733 h 10000"/>
                    <a:gd name="connsiteX18" fmla="*/ 9991 w 10015"/>
                    <a:gd name="connsiteY18" fmla="*/ 4211 h 10000"/>
                    <a:gd name="connsiteX19" fmla="*/ 9935 w 10015"/>
                    <a:gd name="connsiteY19" fmla="*/ 4748 h 10000"/>
                    <a:gd name="connsiteX20" fmla="*/ 9916 w 10015"/>
                    <a:gd name="connsiteY20" fmla="*/ 4834 h 10000"/>
                    <a:gd name="connsiteX21" fmla="*/ 9855 w 10015"/>
                    <a:gd name="connsiteY21" fmla="*/ 4924 h 10000"/>
                    <a:gd name="connsiteX22" fmla="*/ 9781 w 10015"/>
                    <a:gd name="connsiteY22" fmla="*/ 4997 h 10000"/>
                    <a:gd name="connsiteX23" fmla="*/ 9663 w 10015"/>
                    <a:gd name="connsiteY23" fmla="*/ 5073 h 10000"/>
                    <a:gd name="connsiteX24" fmla="*/ 9546 w 10015"/>
                    <a:gd name="connsiteY24" fmla="*/ 5119 h 10000"/>
                    <a:gd name="connsiteX25" fmla="*/ 9392 w 10015"/>
                    <a:gd name="connsiteY25" fmla="*/ 5162 h 10000"/>
                    <a:gd name="connsiteX26" fmla="*/ 9244 w 10015"/>
                    <a:gd name="connsiteY26" fmla="*/ 5192 h 10000"/>
                    <a:gd name="connsiteX27" fmla="*/ 9015 w 10015"/>
                    <a:gd name="connsiteY27" fmla="*/ 5192 h 10000"/>
                    <a:gd name="connsiteX28" fmla="*/ 8830 w 10015"/>
                    <a:gd name="connsiteY28" fmla="*/ 5176 h 10000"/>
                    <a:gd name="connsiteX29" fmla="*/ 8664 w 10015"/>
                    <a:gd name="connsiteY29" fmla="*/ 5149 h 10000"/>
                    <a:gd name="connsiteX30" fmla="*/ 8516 w 10015"/>
                    <a:gd name="connsiteY30" fmla="*/ 5103 h 10000"/>
                    <a:gd name="connsiteX31" fmla="*/ 8410 w 10015"/>
                    <a:gd name="connsiteY31" fmla="*/ 5046 h 10000"/>
                    <a:gd name="connsiteX32" fmla="*/ 8300 w 10015"/>
                    <a:gd name="connsiteY32" fmla="*/ 4970 h 10000"/>
                    <a:gd name="connsiteX33" fmla="*/ 8213 w 10015"/>
                    <a:gd name="connsiteY33" fmla="*/ 4877 h 10000"/>
                    <a:gd name="connsiteX34" fmla="*/ 8188 w 10015"/>
                    <a:gd name="connsiteY34" fmla="*/ 4791 h 10000"/>
                    <a:gd name="connsiteX35" fmla="*/ 8164 w 10015"/>
                    <a:gd name="connsiteY35" fmla="*/ 4692 h 10000"/>
                    <a:gd name="connsiteX36" fmla="*/ 8213 w 10015"/>
                    <a:gd name="connsiteY36" fmla="*/ 4181 h 10000"/>
                    <a:gd name="connsiteX37" fmla="*/ 8231 w 10015"/>
                    <a:gd name="connsiteY37" fmla="*/ 3733 h 10000"/>
                    <a:gd name="connsiteX38" fmla="*/ 8158 w 10015"/>
                    <a:gd name="connsiteY38" fmla="*/ 2863 h 10000"/>
                    <a:gd name="connsiteX39" fmla="*/ 8139 w 10015"/>
                    <a:gd name="connsiteY39" fmla="*/ 2689 h 10000"/>
                    <a:gd name="connsiteX40" fmla="*/ 8089 w 10015"/>
                    <a:gd name="connsiteY40" fmla="*/ 2414 h 10000"/>
                    <a:gd name="connsiteX41" fmla="*/ 8016 w 10015"/>
                    <a:gd name="connsiteY41" fmla="*/ 2162 h 10000"/>
                    <a:gd name="connsiteX42" fmla="*/ 7917 w 10015"/>
                    <a:gd name="connsiteY42" fmla="*/ 1940 h 10000"/>
                    <a:gd name="connsiteX43" fmla="*/ 7825 w 10015"/>
                    <a:gd name="connsiteY43" fmla="*/ 1757 h 10000"/>
                    <a:gd name="connsiteX44" fmla="*/ 7743 w 10015"/>
                    <a:gd name="connsiteY44" fmla="*/ 1621 h 10000"/>
                    <a:gd name="connsiteX45" fmla="*/ 7721 w 10015"/>
                    <a:gd name="connsiteY45" fmla="*/ 2863 h 10000"/>
                    <a:gd name="connsiteX46" fmla="*/ 7743 w 10015"/>
                    <a:gd name="connsiteY46" fmla="*/ 9297 h 10000"/>
                    <a:gd name="connsiteX47" fmla="*/ 7713 w 10015"/>
                    <a:gd name="connsiteY47" fmla="*/ 9443 h 10000"/>
                    <a:gd name="connsiteX48" fmla="*/ 7632 w 10015"/>
                    <a:gd name="connsiteY48" fmla="*/ 9569 h 10000"/>
                    <a:gd name="connsiteX49" fmla="*/ 7504 w 10015"/>
                    <a:gd name="connsiteY49" fmla="*/ 9698 h 10000"/>
                    <a:gd name="connsiteX50" fmla="*/ 7343 w 10015"/>
                    <a:gd name="connsiteY50" fmla="*/ 9801 h 10000"/>
                    <a:gd name="connsiteX51" fmla="*/ 7158 w 10015"/>
                    <a:gd name="connsiteY51" fmla="*/ 9881 h 10000"/>
                    <a:gd name="connsiteX52" fmla="*/ 6935 w 10015"/>
                    <a:gd name="connsiteY52" fmla="*/ 9957 h 10000"/>
                    <a:gd name="connsiteX53" fmla="*/ 6677 w 10015"/>
                    <a:gd name="connsiteY53" fmla="*/ 9987 h 10000"/>
                    <a:gd name="connsiteX54" fmla="*/ 6411 w 10015"/>
                    <a:gd name="connsiteY54" fmla="*/ 10000 h 10000"/>
                    <a:gd name="connsiteX55" fmla="*/ 6145 w 10015"/>
                    <a:gd name="connsiteY55" fmla="*/ 9987 h 10000"/>
                    <a:gd name="connsiteX56" fmla="*/ 5898 w 10015"/>
                    <a:gd name="connsiteY56" fmla="*/ 9957 h 10000"/>
                    <a:gd name="connsiteX57" fmla="*/ 5689 w 10015"/>
                    <a:gd name="connsiteY57" fmla="*/ 9884 h 10000"/>
                    <a:gd name="connsiteX58" fmla="*/ 5473 w 10015"/>
                    <a:gd name="connsiteY58" fmla="*/ 9801 h 10000"/>
                    <a:gd name="connsiteX59" fmla="*/ 5307 w 10015"/>
                    <a:gd name="connsiteY59" fmla="*/ 9695 h 10000"/>
                    <a:gd name="connsiteX60" fmla="*/ 5208 w 10015"/>
                    <a:gd name="connsiteY60" fmla="*/ 9569 h 10000"/>
                    <a:gd name="connsiteX61" fmla="*/ 5127 w 10015"/>
                    <a:gd name="connsiteY61" fmla="*/ 9443 h 10000"/>
                    <a:gd name="connsiteX62" fmla="*/ 5096 w 10015"/>
                    <a:gd name="connsiteY62" fmla="*/ 9300 h 10000"/>
                    <a:gd name="connsiteX63" fmla="*/ 5096 w 10015"/>
                    <a:gd name="connsiteY63" fmla="*/ 4559 h 10000"/>
                    <a:gd name="connsiteX64" fmla="*/ 4829 w 10015"/>
                    <a:gd name="connsiteY64" fmla="*/ 4559 h 10000"/>
                    <a:gd name="connsiteX65" fmla="*/ 4829 w 10015"/>
                    <a:gd name="connsiteY65" fmla="*/ 9297 h 10000"/>
                    <a:gd name="connsiteX66" fmla="*/ 4798 w 10015"/>
                    <a:gd name="connsiteY66" fmla="*/ 9436 h 10000"/>
                    <a:gd name="connsiteX67" fmla="*/ 4749 w 10015"/>
                    <a:gd name="connsiteY67" fmla="*/ 9566 h 10000"/>
                    <a:gd name="connsiteX68" fmla="*/ 4607 w 10015"/>
                    <a:gd name="connsiteY68" fmla="*/ 9698 h 10000"/>
                    <a:gd name="connsiteX69" fmla="*/ 4453 w 10015"/>
                    <a:gd name="connsiteY69" fmla="*/ 9801 h 10000"/>
                    <a:gd name="connsiteX70" fmla="*/ 4262 w 10015"/>
                    <a:gd name="connsiteY70" fmla="*/ 9884 h 10000"/>
                    <a:gd name="connsiteX71" fmla="*/ 4020 w 10015"/>
                    <a:gd name="connsiteY71" fmla="*/ 9957 h 10000"/>
                    <a:gd name="connsiteX72" fmla="*/ 3774 w 10015"/>
                    <a:gd name="connsiteY72" fmla="*/ 9987 h 10000"/>
                    <a:gd name="connsiteX73" fmla="*/ 3515 w 10015"/>
                    <a:gd name="connsiteY73" fmla="*/ 10000 h 10000"/>
                    <a:gd name="connsiteX74" fmla="*/ 3256 w 10015"/>
                    <a:gd name="connsiteY74" fmla="*/ 9987 h 10000"/>
                    <a:gd name="connsiteX75" fmla="*/ 3009 w 10015"/>
                    <a:gd name="connsiteY75" fmla="*/ 9957 h 10000"/>
                    <a:gd name="connsiteX76" fmla="*/ 2768 w 10015"/>
                    <a:gd name="connsiteY76" fmla="*/ 9884 h 10000"/>
                    <a:gd name="connsiteX77" fmla="*/ 2583 w 10015"/>
                    <a:gd name="connsiteY77" fmla="*/ 9801 h 10000"/>
                    <a:gd name="connsiteX78" fmla="*/ 2423 w 10015"/>
                    <a:gd name="connsiteY78" fmla="*/ 9698 h 10000"/>
                    <a:gd name="connsiteX79" fmla="*/ 2287 w 10015"/>
                    <a:gd name="connsiteY79" fmla="*/ 9566 h 10000"/>
                    <a:gd name="connsiteX80" fmla="*/ 2232 w 10015"/>
                    <a:gd name="connsiteY80" fmla="*/ 9436 h 10000"/>
                    <a:gd name="connsiteX81" fmla="*/ 2207 w 10015"/>
                    <a:gd name="connsiteY81" fmla="*/ 9300 h 10000"/>
                    <a:gd name="connsiteX82" fmla="*/ 2188 w 10015"/>
                    <a:gd name="connsiteY82" fmla="*/ 2846 h 10000"/>
                    <a:gd name="connsiteX83" fmla="*/ 2207 w 10015"/>
                    <a:gd name="connsiteY83" fmla="*/ 1588 h 10000"/>
                    <a:gd name="connsiteX84" fmla="*/ 2132 w 10015"/>
                    <a:gd name="connsiteY84" fmla="*/ 1704 h 10000"/>
                    <a:gd name="connsiteX85" fmla="*/ 2033 w 10015"/>
                    <a:gd name="connsiteY85" fmla="*/ 1936 h 10000"/>
                    <a:gd name="connsiteX86" fmla="*/ 1911 w 10015"/>
                    <a:gd name="connsiteY86" fmla="*/ 2202 h 10000"/>
                    <a:gd name="connsiteX87" fmla="*/ 1836 w 10015"/>
                    <a:gd name="connsiteY87" fmla="*/ 2517 h 10000"/>
                    <a:gd name="connsiteX88" fmla="*/ 1778 w 10015"/>
                    <a:gd name="connsiteY88" fmla="*/ 2850 h 10000"/>
                    <a:gd name="connsiteX89" fmla="*/ 1 w 10015"/>
                    <a:gd name="connsiteY89" fmla="*/ 2849 h 10000"/>
                    <a:gd name="connsiteX90" fmla="*/ 34 w 10015"/>
                    <a:gd name="connsiteY90" fmla="*/ 2533 h 10000"/>
                    <a:gd name="connsiteX91" fmla="*/ 108 w 10015"/>
                    <a:gd name="connsiteY91" fmla="*/ 2198 h 10000"/>
                    <a:gd name="connsiteX92" fmla="*/ 206 w 10015"/>
                    <a:gd name="connsiteY92" fmla="*/ 1890 h 10000"/>
                    <a:gd name="connsiteX93" fmla="*/ 337 w 10015"/>
                    <a:gd name="connsiteY93" fmla="*/ 1621 h 10000"/>
                    <a:gd name="connsiteX94" fmla="*/ 461 w 10015"/>
                    <a:gd name="connsiteY94" fmla="*/ 1379 h 10000"/>
                    <a:gd name="connsiteX95" fmla="*/ 608 w 10015"/>
                    <a:gd name="connsiteY95" fmla="*/ 1151 h 10000"/>
                    <a:gd name="connsiteX96" fmla="*/ 787 w 10015"/>
                    <a:gd name="connsiteY96" fmla="*/ 958 h 10000"/>
                    <a:gd name="connsiteX97" fmla="*/ 961 w 10015"/>
                    <a:gd name="connsiteY97" fmla="*/ 789 h 10000"/>
                    <a:gd name="connsiteX98" fmla="*/ 1139 w 10015"/>
                    <a:gd name="connsiteY98" fmla="*/ 620 h 10000"/>
                    <a:gd name="connsiteX99" fmla="*/ 1342 w 10015"/>
                    <a:gd name="connsiteY99" fmla="*/ 484 h 10000"/>
                    <a:gd name="connsiteX100" fmla="*/ 1750 w 10015"/>
                    <a:gd name="connsiteY100" fmla="*/ 265 h 10000"/>
                    <a:gd name="connsiteX101" fmla="*/ 2164 w 10015"/>
                    <a:gd name="connsiteY101" fmla="*/ 126 h 10000"/>
                    <a:gd name="connsiteX102" fmla="*/ 2342 w 10015"/>
                    <a:gd name="connsiteY102" fmla="*/ 86 h 10000"/>
                    <a:gd name="connsiteX103" fmla="*/ 2496 w 10015"/>
                    <a:gd name="connsiteY103" fmla="*/ 60 h 10000"/>
                    <a:gd name="connsiteX104" fmla="*/ 2917 w 10015"/>
                    <a:gd name="connsiteY104" fmla="*/ 0 h 10000"/>
                    <a:gd name="connsiteX0" fmla="*/ 2917 w 9991"/>
                    <a:gd name="connsiteY0" fmla="*/ 0 h 10000"/>
                    <a:gd name="connsiteX1" fmla="*/ 7010 w 9991"/>
                    <a:gd name="connsiteY1" fmla="*/ 0 h 10000"/>
                    <a:gd name="connsiteX2" fmla="*/ 7138 w 9991"/>
                    <a:gd name="connsiteY2" fmla="*/ 17 h 10000"/>
                    <a:gd name="connsiteX3" fmla="*/ 7423 w 9991"/>
                    <a:gd name="connsiteY3" fmla="*/ 56 h 10000"/>
                    <a:gd name="connsiteX4" fmla="*/ 7602 w 9991"/>
                    <a:gd name="connsiteY4" fmla="*/ 86 h 10000"/>
                    <a:gd name="connsiteX5" fmla="*/ 7762 w 9991"/>
                    <a:gd name="connsiteY5" fmla="*/ 126 h 10000"/>
                    <a:gd name="connsiteX6" fmla="*/ 8047 w 9991"/>
                    <a:gd name="connsiteY6" fmla="*/ 212 h 10000"/>
                    <a:gd name="connsiteX7" fmla="*/ 8324 w 9991"/>
                    <a:gd name="connsiteY7" fmla="*/ 332 h 10000"/>
                    <a:gd name="connsiteX8" fmla="*/ 8614 w 9991"/>
                    <a:gd name="connsiteY8" fmla="*/ 484 h 10000"/>
                    <a:gd name="connsiteX9" fmla="*/ 8855 w 9991"/>
                    <a:gd name="connsiteY9" fmla="*/ 676 h 10000"/>
                    <a:gd name="connsiteX10" fmla="*/ 9115 w 9991"/>
                    <a:gd name="connsiteY10" fmla="*/ 892 h 10000"/>
                    <a:gd name="connsiteX11" fmla="*/ 9312 w 9991"/>
                    <a:gd name="connsiteY11" fmla="*/ 1151 h 10000"/>
                    <a:gd name="connsiteX12" fmla="*/ 9515 w 9991"/>
                    <a:gd name="connsiteY12" fmla="*/ 1459 h 10000"/>
                    <a:gd name="connsiteX13" fmla="*/ 9687 w 9991"/>
                    <a:gd name="connsiteY13" fmla="*/ 1797 h 10000"/>
                    <a:gd name="connsiteX14" fmla="*/ 9812 w 9991"/>
                    <a:gd name="connsiteY14" fmla="*/ 2198 h 10000"/>
                    <a:gd name="connsiteX15" fmla="*/ 9916 w 9991"/>
                    <a:gd name="connsiteY15" fmla="*/ 2649 h 10000"/>
                    <a:gd name="connsiteX16" fmla="*/ 9935 w 9991"/>
                    <a:gd name="connsiteY16" fmla="*/ 2838 h 10000"/>
                    <a:gd name="connsiteX17" fmla="*/ 9991 w 9991"/>
                    <a:gd name="connsiteY17" fmla="*/ 4211 h 10000"/>
                    <a:gd name="connsiteX18" fmla="*/ 9935 w 9991"/>
                    <a:gd name="connsiteY18" fmla="*/ 4748 h 10000"/>
                    <a:gd name="connsiteX19" fmla="*/ 9916 w 9991"/>
                    <a:gd name="connsiteY19" fmla="*/ 4834 h 10000"/>
                    <a:gd name="connsiteX20" fmla="*/ 9855 w 9991"/>
                    <a:gd name="connsiteY20" fmla="*/ 4924 h 10000"/>
                    <a:gd name="connsiteX21" fmla="*/ 9781 w 9991"/>
                    <a:gd name="connsiteY21" fmla="*/ 4997 h 10000"/>
                    <a:gd name="connsiteX22" fmla="*/ 9663 w 9991"/>
                    <a:gd name="connsiteY22" fmla="*/ 5073 h 10000"/>
                    <a:gd name="connsiteX23" fmla="*/ 9546 w 9991"/>
                    <a:gd name="connsiteY23" fmla="*/ 5119 h 10000"/>
                    <a:gd name="connsiteX24" fmla="*/ 9392 w 9991"/>
                    <a:gd name="connsiteY24" fmla="*/ 5162 h 10000"/>
                    <a:gd name="connsiteX25" fmla="*/ 9244 w 9991"/>
                    <a:gd name="connsiteY25" fmla="*/ 5192 h 10000"/>
                    <a:gd name="connsiteX26" fmla="*/ 9015 w 9991"/>
                    <a:gd name="connsiteY26" fmla="*/ 5192 h 10000"/>
                    <a:gd name="connsiteX27" fmla="*/ 8830 w 9991"/>
                    <a:gd name="connsiteY27" fmla="*/ 5176 h 10000"/>
                    <a:gd name="connsiteX28" fmla="*/ 8664 w 9991"/>
                    <a:gd name="connsiteY28" fmla="*/ 5149 h 10000"/>
                    <a:gd name="connsiteX29" fmla="*/ 8516 w 9991"/>
                    <a:gd name="connsiteY29" fmla="*/ 5103 h 10000"/>
                    <a:gd name="connsiteX30" fmla="*/ 8410 w 9991"/>
                    <a:gd name="connsiteY30" fmla="*/ 5046 h 10000"/>
                    <a:gd name="connsiteX31" fmla="*/ 8300 w 9991"/>
                    <a:gd name="connsiteY31" fmla="*/ 4970 h 10000"/>
                    <a:gd name="connsiteX32" fmla="*/ 8213 w 9991"/>
                    <a:gd name="connsiteY32" fmla="*/ 4877 h 10000"/>
                    <a:gd name="connsiteX33" fmla="*/ 8188 w 9991"/>
                    <a:gd name="connsiteY33" fmla="*/ 4791 h 10000"/>
                    <a:gd name="connsiteX34" fmla="*/ 8164 w 9991"/>
                    <a:gd name="connsiteY34" fmla="*/ 4692 h 10000"/>
                    <a:gd name="connsiteX35" fmla="*/ 8213 w 9991"/>
                    <a:gd name="connsiteY35" fmla="*/ 4181 h 10000"/>
                    <a:gd name="connsiteX36" fmla="*/ 8231 w 9991"/>
                    <a:gd name="connsiteY36" fmla="*/ 3733 h 10000"/>
                    <a:gd name="connsiteX37" fmla="*/ 8158 w 9991"/>
                    <a:gd name="connsiteY37" fmla="*/ 2863 h 10000"/>
                    <a:gd name="connsiteX38" fmla="*/ 8139 w 9991"/>
                    <a:gd name="connsiteY38" fmla="*/ 2689 h 10000"/>
                    <a:gd name="connsiteX39" fmla="*/ 8089 w 9991"/>
                    <a:gd name="connsiteY39" fmla="*/ 2414 h 10000"/>
                    <a:gd name="connsiteX40" fmla="*/ 8016 w 9991"/>
                    <a:gd name="connsiteY40" fmla="*/ 2162 h 10000"/>
                    <a:gd name="connsiteX41" fmla="*/ 7917 w 9991"/>
                    <a:gd name="connsiteY41" fmla="*/ 1940 h 10000"/>
                    <a:gd name="connsiteX42" fmla="*/ 7825 w 9991"/>
                    <a:gd name="connsiteY42" fmla="*/ 1757 h 10000"/>
                    <a:gd name="connsiteX43" fmla="*/ 7743 w 9991"/>
                    <a:gd name="connsiteY43" fmla="*/ 1621 h 10000"/>
                    <a:gd name="connsiteX44" fmla="*/ 7721 w 9991"/>
                    <a:gd name="connsiteY44" fmla="*/ 2863 h 10000"/>
                    <a:gd name="connsiteX45" fmla="*/ 7743 w 9991"/>
                    <a:gd name="connsiteY45" fmla="*/ 9297 h 10000"/>
                    <a:gd name="connsiteX46" fmla="*/ 7713 w 9991"/>
                    <a:gd name="connsiteY46" fmla="*/ 9443 h 10000"/>
                    <a:gd name="connsiteX47" fmla="*/ 7632 w 9991"/>
                    <a:gd name="connsiteY47" fmla="*/ 9569 h 10000"/>
                    <a:gd name="connsiteX48" fmla="*/ 7504 w 9991"/>
                    <a:gd name="connsiteY48" fmla="*/ 9698 h 10000"/>
                    <a:gd name="connsiteX49" fmla="*/ 7343 w 9991"/>
                    <a:gd name="connsiteY49" fmla="*/ 9801 h 10000"/>
                    <a:gd name="connsiteX50" fmla="*/ 7158 w 9991"/>
                    <a:gd name="connsiteY50" fmla="*/ 9881 h 10000"/>
                    <a:gd name="connsiteX51" fmla="*/ 6935 w 9991"/>
                    <a:gd name="connsiteY51" fmla="*/ 9957 h 10000"/>
                    <a:gd name="connsiteX52" fmla="*/ 6677 w 9991"/>
                    <a:gd name="connsiteY52" fmla="*/ 9987 h 10000"/>
                    <a:gd name="connsiteX53" fmla="*/ 6411 w 9991"/>
                    <a:gd name="connsiteY53" fmla="*/ 10000 h 10000"/>
                    <a:gd name="connsiteX54" fmla="*/ 6145 w 9991"/>
                    <a:gd name="connsiteY54" fmla="*/ 9987 h 10000"/>
                    <a:gd name="connsiteX55" fmla="*/ 5898 w 9991"/>
                    <a:gd name="connsiteY55" fmla="*/ 9957 h 10000"/>
                    <a:gd name="connsiteX56" fmla="*/ 5689 w 9991"/>
                    <a:gd name="connsiteY56" fmla="*/ 9884 h 10000"/>
                    <a:gd name="connsiteX57" fmla="*/ 5473 w 9991"/>
                    <a:gd name="connsiteY57" fmla="*/ 9801 h 10000"/>
                    <a:gd name="connsiteX58" fmla="*/ 5307 w 9991"/>
                    <a:gd name="connsiteY58" fmla="*/ 9695 h 10000"/>
                    <a:gd name="connsiteX59" fmla="*/ 5208 w 9991"/>
                    <a:gd name="connsiteY59" fmla="*/ 9569 h 10000"/>
                    <a:gd name="connsiteX60" fmla="*/ 5127 w 9991"/>
                    <a:gd name="connsiteY60" fmla="*/ 9443 h 10000"/>
                    <a:gd name="connsiteX61" fmla="*/ 5096 w 9991"/>
                    <a:gd name="connsiteY61" fmla="*/ 9300 h 10000"/>
                    <a:gd name="connsiteX62" fmla="*/ 5096 w 9991"/>
                    <a:gd name="connsiteY62" fmla="*/ 4559 h 10000"/>
                    <a:gd name="connsiteX63" fmla="*/ 4829 w 9991"/>
                    <a:gd name="connsiteY63" fmla="*/ 4559 h 10000"/>
                    <a:gd name="connsiteX64" fmla="*/ 4829 w 9991"/>
                    <a:gd name="connsiteY64" fmla="*/ 9297 h 10000"/>
                    <a:gd name="connsiteX65" fmla="*/ 4798 w 9991"/>
                    <a:gd name="connsiteY65" fmla="*/ 9436 h 10000"/>
                    <a:gd name="connsiteX66" fmla="*/ 4749 w 9991"/>
                    <a:gd name="connsiteY66" fmla="*/ 9566 h 10000"/>
                    <a:gd name="connsiteX67" fmla="*/ 4607 w 9991"/>
                    <a:gd name="connsiteY67" fmla="*/ 9698 h 10000"/>
                    <a:gd name="connsiteX68" fmla="*/ 4453 w 9991"/>
                    <a:gd name="connsiteY68" fmla="*/ 9801 h 10000"/>
                    <a:gd name="connsiteX69" fmla="*/ 4262 w 9991"/>
                    <a:gd name="connsiteY69" fmla="*/ 9884 h 10000"/>
                    <a:gd name="connsiteX70" fmla="*/ 4020 w 9991"/>
                    <a:gd name="connsiteY70" fmla="*/ 9957 h 10000"/>
                    <a:gd name="connsiteX71" fmla="*/ 3774 w 9991"/>
                    <a:gd name="connsiteY71" fmla="*/ 9987 h 10000"/>
                    <a:gd name="connsiteX72" fmla="*/ 3515 w 9991"/>
                    <a:gd name="connsiteY72" fmla="*/ 10000 h 10000"/>
                    <a:gd name="connsiteX73" fmla="*/ 3256 w 9991"/>
                    <a:gd name="connsiteY73" fmla="*/ 9987 h 10000"/>
                    <a:gd name="connsiteX74" fmla="*/ 3009 w 9991"/>
                    <a:gd name="connsiteY74" fmla="*/ 9957 h 10000"/>
                    <a:gd name="connsiteX75" fmla="*/ 2768 w 9991"/>
                    <a:gd name="connsiteY75" fmla="*/ 9884 h 10000"/>
                    <a:gd name="connsiteX76" fmla="*/ 2583 w 9991"/>
                    <a:gd name="connsiteY76" fmla="*/ 9801 h 10000"/>
                    <a:gd name="connsiteX77" fmla="*/ 2423 w 9991"/>
                    <a:gd name="connsiteY77" fmla="*/ 9698 h 10000"/>
                    <a:gd name="connsiteX78" fmla="*/ 2287 w 9991"/>
                    <a:gd name="connsiteY78" fmla="*/ 9566 h 10000"/>
                    <a:gd name="connsiteX79" fmla="*/ 2232 w 9991"/>
                    <a:gd name="connsiteY79" fmla="*/ 9436 h 10000"/>
                    <a:gd name="connsiteX80" fmla="*/ 2207 w 9991"/>
                    <a:gd name="connsiteY80" fmla="*/ 9300 h 10000"/>
                    <a:gd name="connsiteX81" fmla="*/ 2188 w 9991"/>
                    <a:gd name="connsiteY81" fmla="*/ 2846 h 10000"/>
                    <a:gd name="connsiteX82" fmla="*/ 2207 w 9991"/>
                    <a:gd name="connsiteY82" fmla="*/ 1588 h 10000"/>
                    <a:gd name="connsiteX83" fmla="*/ 2132 w 9991"/>
                    <a:gd name="connsiteY83" fmla="*/ 1704 h 10000"/>
                    <a:gd name="connsiteX84" fmla="*/ 2033 w 9991"/>
                    <a:gd name="connsiteY84" fmla="*/ 1936 h 10000"/>
                    <a:gd name="connsiteX85" fmla="*/ 1911 w 9991"/>
                    <a:gd name="connsiteY85" fmla="*/ 2202 h 10000"/>
                    <a:gd name="connsiteX86" fmla="*/ 1836 w 9991"/>
                    <a:gd name="connsiteY86" fmla="*/ 2517 h 10000"/>
                    <a:gd name="connsiteX87" fmla="*/ 1778 w 9991"/>
                    <a:gd name="connsiteY87" fmla="*/ 2850 h 10000"/>
                    <a:gd name="connsiteX88" fmla="*/ 1 w 9991"/>
                    <a:gd name="connsiteY88" fmla="*/ 2849 h 10000"/>
                    <a:gd name="connsiteX89" fmla="*/ 34 w 9991"/>
                    <a:gd name="connsiteY89" fmla="*/ 2533 h 10000"/>
                    <a:gd name="connsiteX90" fmla="*/ 108 w 9991"/>
                    <a:gd name="connsiteY90" fmla="*/ 2198 h 10000"/>
                    <a:gd name="connsiteX91" fmla="*/ 206 w 9991"/>
                    <a:gd name="connsiteY91" fmla="*/ 1890 h 10000"/>
                    <a:gd name="connsiteX92" fmla="*/ 337 w 9991"/>
                    <a:gd name="connsiteY92" fmla="*/ 1621 h 10000"/>
                    <a:gd name="connsiteX93" fmla="*/ 461 w 9991"/>
                    <a:gd name="connsiteY93" fmla="*/ 1379 h 10000"/>
                    <a:gd name="connsiteX94" fmla="*/ 608 w 9991"/>
                    <a:gd name="connsiteY94" fmla="*/ 1151 h 10000"/>
                    <a:gd name="connsiteX95" fmla="*/ 787 w 9991"/>
                    <a:gd name="connsiteY95" fmla="*/ 958 h 10000"/>
                    <a:gd name="connsiteX96" fmla="*/ 961 w 9991"/>
                    <a:gd name="connsiteY96" fmla="*/ 789 h 10000"/>
                    <a:gd name="connsiteX97" fmla="*/ 1139 w 9991"/>
                    <a:gd name="connsiteY97" fmla="*/ 620 h 10000"/>
                    <a:gd name="connsiteX98" fmla="*/ 1342 w 9991"/>
                    <a:gd name="connsiteY98" fmla="*/ 484 h 10000"/>
                    <a:gd name="connsiteX99" fmla="*/ 1750 w 9991"/>
                    <a:gd name="connsiteY99" fmla="*/ 265 h 10000"/>
                    <a:gd name="connsiteX100" fmla="*/ 2164 w 9991"/>
                    <a:gd name="connsiteY100" fmla="*/ 126 h 10000"/>
                    <a:gd name="connsiteX101" fmla="*/ 2342 w 9991"/>
                    <a:gd name="connsiteY101" fmla="*/ 86 h 10000"/>
                    <a:gd name="connsiteX102" fmla="*/ 2496 w 9991"/>
                    <a:gd name="connsiteY102" fmla="*/ 60 h 10000"/>
                    <a:gd name="connsiteX103" fmla="*/ 2917 w 9991"/>
                    <a:gd name="connsiteY103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220 w 10000"/>
                    <a:gd name="connsiteY35" fmla="*/ 4181 h 10000"/>
                    <a:gd name="connsiteX36" fmla="*/ 8165 w 10000"/>
                    <a:gd name="connsiteY36" fmla="*/ 2863 h 10000"/>
                    <a:gd name="connsiteX37" fmla="*/ 8146 w 10000"/>
                    <a:gd name="connsiteY37" fmla="*/ 2689 h 10000"/>
                    <a:gd name="connsiteX38" fmla="*/ 8096 w 10000"/>
                    <a:gd name="connsiteY38" fmla="*/ 2414 h 10000"/>
                    <a:gd name="connsiteX39" fmla="*/ 8023 w 10000"/>
                    <a:gd name="connsiteY39" fmla="*/ 2162 h 10000"/>
                    <a:gd name="connsiteX40" fmla="*/ 7924 w 10000"/>
                    <a:gd name="connsiteY40" fmla="*/ 1940 h 10000"/>
                    <a:gd name="connsiteX41" fmla="*/ 7832 w 10000"/>
                    <a:gd name="connsiteY41" fmla="*/ 1757 h 10000"/>
                    <a:gd name="connsiteX42" fmla="*/ 7750 w 10000"/>
                    <a:gd name="connsiteY42" fmla="*/ 1621 h 10000"/>
                    <a:gd name="connsiteX43" fmla="*/ 7728 w 10000"/>
                    <a:gd name="connsiteY43" fmla="*/ 2863 h 10000"/>
                    <a:gd name="connsiteX44" fmla="*/ 7750 w 10000"/>
                    <a:gd name="connsiteY44" fmla="*/ 9297 h 10000"/>
                    <a:gd name="connsiteX45" fmla="*/ 7720 w 10000"/>
                    <a:gd name="connsiteY45" fmla="*/ 9443 h 10000"/>
                    <a:gd name="connsiteX46" fmla="*/ 7639 w 10000"/>
                    <a:gd name="connsiteY46" fmla="*/ 9569 h 10000"/>
                    <a:gd name="connsiteX47" fmla="*/ 7511 w 10000"/>
                    <a:gd name="connsiteY47" fmla="*/ 9698 h 10000"/>
                    <a:gd name="connsiteX48" fmla="*/ 7350 w 10000"/>
                    <a:gd name="connsiteY48" fmla="*/ 9801 h 10000"/>
                    <a:gd name="connsiteX49" fmla="*/ 7164 w 10000"/>
                    <a:gd name="connsiteY49" fmla="*/ 9881 h 10000"/>
                    <a:gd name="connsiteX50" fmla="*/ 6941 w 10000"/>
                    <a:gd name="connsiteY50" fmla="*/ 9957 h 10000"/>
                    <a:gd name="connsiteX51" fmla="*/ 6683 w 10000"/>
                    <a:gd name="connsiteY51" fmla="*/ 9987 h 10000"/>
                    <a:gd name="connsiteX52" fmla="*/ 6417 w 10000"/>
                    <a:gd name="connsiteY52" fmla="*/ 10000 h 10000"/>
                    <a:gd name="connsiteX53" fmla="*/ 6151 w 10000"/>
                    <a:gd name="connsiteY53" fmla="*/ 9987 h 10000"/>
                    <a:gd name="connsiteX54" fmla="*/ 5903 w 10000"/>
                    <a:gd name="connsiteY54" fmla="*/ 9957 h 10000"/>
                    <a:gd name="connsiteX55" fmla="*/ 5694 w 10000"/>
                    <a:gd name="connsiteY55" fmla="*/ 9884 h 10000"/>
                    <a:gd name="connsiteX56" fmla="*/ 5478 w 10000"/>
                    <a:gd name="connsiteY56" fmla="*/ 9801 h 10000"/>
                    <a:gd name="connsiteX57" fmla="*/ 5312 w 10000"/>
                    <a:gd name="connsiteY57" fmla="*/ 9695 h 10000"/>
                    <a:gd name="connsiteX58" fmla="*/ 5213 w 10000"/>
                    <a:gd name="connsiteY58" fmla="*/ 9569 h 10000"/>
                    <a:gd name="connsiteX59" fmla="*/ 5132 w 10000"/>
                    <a:gd name="connsiteY59" fmla="*/ 9443 h 10000"/>
                    <a:gd name="connsiteX60" fmla="*/ 5101 w 10000"/>
                    <a:gd name="connsiteY60" fmla="*/ 9300 h 10000"/>
                    <a:gd name="connsiteX61" fmla="*/ 5101 w 10000"/>
                    <a:gd name="connsiteY61" fmla="*/ 4559 h 10000"/>
                    <a:gd name="connsiteX62" fmla="*/ 4833 w 10000"/>
                    <a:gd name="connsiteY62" fmla="*/ 4559 h 10000"/>
                    <a:gd name="connsiteX63" fmla="*/ 4833 w 10000"/>
                    <a:gd name="connsiteY63" fmla="*/ 9297 h 10000"/>
                    <a:gd name="connsiteX64" fmla="*/ 4802 w 10000"/>
                    <a:gd name="connsiteY64" fmla="*/ 9436 h 10000"/>
                    <a:gd name="connsiteX65" fmla="*/ 4753 w 10000"/>
                    <a:gd name="connsiteY65" fmla="*/ 9566 h 10000"/>
                    <a:gd name="connsiteX66" fmla="*/ 4611 w 10000"/>
                    <a:gd name="connsiteY66" fmla="*/ 9698 h 10000"/>
                    <a:gd name="connsiteX67" fmla="*/ 4457 w 10000"/>
                    <a:gd name="connsiteY67" fmla="*/ 9801 h 10000"/>
                    <a:gd name="connsiteX68" fmla="*/ 4266 w 10000"/>
                    <a:gd name="connsiteY68" fmla="*/ 9884 h 10000"/>
                    <a:gd name="connsiteX69" fmla="*/ 4024 w 10000"/>
                    <a:gd name="connsiteY69" fmla="*/ 9957 h 10000"/>
                    <a:gd name="connsiteX70" fmla="*/ 3777 w 10000"/>
                    <a:gd name="connsiteY70" fmla="*/ 9987 h 10000"/>
                    <a:gd name="connsiteX71" fmla="*/ 3518 w 10000"/>
                    <a:gd name="connsiteY71" fmla="*/ 10000 h 10000"/>
                    <a:gd name="connsiteX72" fmla="*/ 3259 w 10000"/>
                    <a:gd name="connsiteY72" fmla="*/ 9987 h 10000"/>
                    <a:gd name="connsiteX73" fmla="*/ 3012 w 10000"/>
                    <a:gd name="connsiteY73" fmla="*/ 9957 h 10000"/>
                    <a:gd name="connsiteX74" fmla="*/ 2770 w 10000"/>
                    <a:gd name="connsiteY74" fmla="*/ 9884 h 10000"/>
                    <a:gd name="connsiteX75" fmla="*/ 2585 w 10000"/>
                    <a:gd name="connsiteY75" fmla="*/ 9801 h 10000"/>
                    <a:gd name="connsiteX76" fmla="*/ 2425 w 10000"/>
                    <a:gd name="connsiteY76" fmla="*/ 9698 h 10000"/>
                    <a:gd name="connsiteX77" fmla="*/ 2289 w 10000"/>
                    <a:gd name="connsiteY77" fmla="*/ 9566 h 10000"/>
                    <a:gd name="connsiteX78" fmla="*/ 2234 w 10000"/>
                    <a:gd name="connsiteY78" fmla="*/ 9436 h 10000"/>
                    <a:gd name="connsiteX79" fmla="*/ 2209 w 10000"/>
                    <a:gd name="connsiteY79" fmla="*/ 9300 h 10000"/>
                    <a:gd name="connsiteX80" fmla="*/ 2190 w 10000"/>
                    <a:gd name="connsiteY80" fmla="*/ 2846 h 10000"/>
                    <a:gd name="connsiteX81" fmla="*/ 2209 w 10000"/>
                    <a:gd name="connsiteY81" fmla="*/ 1588 h 10000"/>
                    <a:gd name="connsiteX82" fmla="*/ 2134 w 10000"/>
                    <a:gd name="connsiteY82" fmla="*/ 1704 h 10000"/>
                    <a:gd name="connsiteX83" fmla="*/ 2035 w 10000"/>
                    <a:gd name="connsiteY83" fmla="*/ 1936 h 10000"/>
                    <a:gd name="connsiteX84" fmla="*/ 1913 w 10000"/>
                    <a:gd name="connsiteY84" fmla="*/ 2202 h 10000"/>
                    <a:gd name="connsiteX85" fmla="*/ 1838 w 10000"/>
                    <a:gd name="connsiteY85" fmla="*/ 2517 h 10000"/>
                    <a:gd name="connsiteX86" fmla="*/ 1780 w 10000"/>
                    <a:gd name="connsiteY86" fmla="*/ 2850 h 10000"/>
                    <a:gd name="connsiteX87" fmla="*/ 1 w 10000"/>
                    <a:gd name="connsiteY87" fmla="*/ 2849 h 10000"/>
                    <a:gd name="connsiteX88" fmla="*/ 34 w 10000"/>
                    <a:gd name="connsiteY88" fmla="*/ 2533 h 10000"/>
                    <a:gd name="connsiteX89" fmla="*/ 108 w 10000"/>
                    <a:gd name="connsiteY89" fmla="*/ 2198 h 10000"/>
                    <a:gd name="connsiteX90" fmla="*/ 206 w 10000"/>
                    <a:gd name="connsiteY90" fmla="*/ 1890 h 10000"/>
                    <a:gd name="connsiteX91" fmla="*/ 337 w 10000"/>
                    <a:gd name="connsiteY91" fmla="*/ 1621 h 10000"/>
                    <a:gd name="connsiteX92" fmla="*/ 461 w 10000"/>
                    <a:gd name="connsiteY92" fmla="*/ 1379 h 10000"/>
                    <a:gd name="connsiteX93" fmla="*/ 609 w 10000"/>
                    <a:gd name="connsiteY93" fmla="*/ 1151 h 10000"/>
                    <a:gd name="connsiteX94" fmla="*/ 788 w 10000"/>
                    <a:gd name="connsiteY94" fmla="*/ 958 h 10000"/>
                    <a:gd name="connsiteX95" fmla="*/ 962 w 10000"/>
                    <a:gd name="connsiteY95" fmla="*/ 789 h 10000"/>
                    <a:gd name="connsiteX96" fmla="*/ 1140 w 10000"/>
                    <a:gd name="connsiteY96" fmla="*/ 620 h 10000"/>
                    <a:gd name="connsiteX97" fmla="*/ 1343 w 10000"/>
                    <a:gd name="connsiteY97" fmla="*/ 484 h 10000"/>
                    <a:gd name="connsiteX98" fmla="*/ 1752 w 10000"/>
                    <a:gd name="connsiteY98" fmla="*/ 265 h 10000"/>
                    <a:gd name="connsiteX99" fmla="*/ 2166 w 10000"/>
                    <a:gd name="connsiteY99" fmla="*/ 126 h 10000"/>
                    <a:gd name="connsiteX100" fmla="*/ 2344 w 10000"/>
                    <a:gd name="connsiteY100" fmla="*/ 86 h 10000"/>
                    <a:gd name="connsiteX101" fmla="*/ 2498 w 10000"/>
                    <a:gd name="connsiteY101" fmla="*/ 60 h 10000"/>
                    <a:gd name="connsiteX102" fmla="*/ 2920 w 10000"/>
                    <a:gd name="connsiteY102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165 w 10000"/>
                    <a:gd name="connsiteY35" fmla="*/ 2863 h 10000"/>
                    <a:gd name="connsiteX36" fmla="*/ 8146 w 10000"/>
                    <a:gd name="connsiteY36" fmla="*/ 2689 h 10000"/>
                    <a:gd name="connsiteX37" fmla="*/ 8096 w 10000"/>
                    <a:gd name="connsiteY37" fmla="*/ 2414 h 10000"/>
                    <a:gd name="connsiteX38" fmla="*/ 8023 w 10000"/>
                    <a:gd name="connsiteY38" fmla="*/ 2162 h 10000"/>
                    <a:gd name="connsiteX39" fmla="*/ 7924 w 10000"/>
                    <a:gd name="connsiteY39" fmla="*/ 1940 h 10000"/>
                    <a:gd name="connsiteX40" fmla="*/ 7832 w 10000"/>
                    <a:gd name="connsiteY40" fmla="*/ 1757 h 10000"/>
                    <a:gd name="connsiteX41" fmla="*/ 7750 w 10000"/>
                    <a:gd name="connsiteY41" fmla="*/ 1621 h 10000"/>
                    <a:gd name="connsiteX42" fmla="*/ 7728 w 10000"/>
                    <a:gd name="connsiteY42" fmla="*/ 2863 h 10000"/>
                    <a:gd name="connsiteX43" fmla="*/ 7750 w 10000"/>
                    <a:gd name="connsiteY43" fmla="*/ 9297 h 10000"/>
                    <a:gd name="connsiteX44" fmla="*/ 7720 w 10000"/>
                    <a:gd name="connsiteY44" fmla="*/ 9443 h 10000"/>
                    <a:gd name="connsiteX45" fmla="*/ 7639 w 10000"/>
                    <a:gd name="connsiteY45" fmla="*/ 9569 h 10000"/>
                    <a:gd name="connsiteX46" fmla="*/ 7511 w 10000"/>
                    <a:gd name="connsiteY46" fmla="*/ 9698 h 10000"/>
                    <a:gd name="connsiteX47" fmla="*/ 7350 w 10000"/>
                    <a:gd name="connsiteY47" fmla="*/ 9801 h 10000"/>
                    <a:gd name="connsiteX48" fmla="*/ 7164 w 10000"/>
                    <a:gd name="connsiteY48" fmla="*/ 9881 h 10000"/>
                    <a:gd name="connsiteX49" fmla="*/ 6941 w 10000"/>
                    <a:gd name="connsiteY49" fmla="*/ 9957 h 10000"/>
                    <a:gd name="connsiteX50" fmla="*/ 6683 w 10000"/>
                    <a:gd name="connsiteY50" fmla="*/ 9987 h 10000"/>
                    <a:gd name="connsiteX51" fmla="*/ 6417 w 10000"/>
                    <a:gd name="connsiteY51" fmla="*/ 10000 h 10000"/>
                    <a:gd name="connsiteX52" fmla="*/ 6151 w 10000"/>
                    <a:gd name="connsiteY52" fmla="*/ 9987 h 10000"/>
                    <a:gd name="connsiteX53" fmla="*/ 5903 w 10000"/>
                    <a:gd name="connsiteY53" fmla="*/ 9957 h 10000"/>
                    <a:gd name="connsiteX54" fmla="*/ 5694 w 10000"/>
                    <a:gd name="connsiteY54" fmla="*/ 9884 h 10000"/>
                    <a:gd name="connsiteX55" fmla="*/ 5478 w 10000"/>
                    <a:gd name="connsiteY55" fmla="*/ 9801 h 10000"/>
                    <a:gd name="connsiteX56" fmla="*/ 5312 w 10000"/>
                    <a:gd name="connsiteY56" fmla="*/ 9695 h 10000"/>
                    <a:gd name="connsiteX57" fmla="*/ 5213 w 10000"/>
                    <a:gd name="connsiteY57" fmla="*/ 9569 h 10000"/>
                    <a:gd name="connsiteX58" fmla="*/ 5132 w 10000"/>
                    <a:gd name="connsiteY58" fmla="*/ 9443 h 10000"/>
                    <a:gd name="connsiteX59" fmla="*/ 5101 w 10000"/>
                    <a:gd name="connsiteY59" fmla="*/ 9300 h 10000"/>
                    <a:gd name="connsiteX60" fmla="*/ 5101 w 10000"/>
                    <a:gd name="connsiteY60" fmla="*/ 4559 h 10000"/>
                    <a:gd name="connsiteX61" fmla="*/ 4833 w 10000"/>
                    <a:gd name="connsiteY61" fmla="*/ 4559 h 10000"/>
                    <a:gd name="connsiteX62" fmla="*/ 4833 w 10000"/>
                    <a:gd name="connsiteY62" fmla="*/ 9297 h 10000"/>
                    <a:gd name="connsiteX63" fmla="*/ 4802 w 10000"/>
                    <a:gd name="connsiteY63" fmla="*/ 9436 h 10000"/>
                    <a:gd name="connsiteX64" fmla="*/ 4753 w 10000"/>
                    <a:gd name="connsiteY64" fmla="*/ 9566 h 10000"/>
                    <a:gd name="connsiteX65" fmla="*/ 4611 w 10000"/>
                    <a:gd name="connsiteY65" fmla="*/ 9698 h 10000"/>
                    <a:gd name="connsiteX66" fmla="*/ 4457 w 10000"/>
                    <a:gd name="connsiteY66" fmla="*/ 9801 h 10000"/>
                    <a:gd name="connsiteX67" fmla="*/ 4266 w 10000"/>
                    <a:gd name="connsiteY67" fmla="*/ 9884 h 10000"/>
                    <a:gd name="connsiteX68" fmla="*/ 4024 w 10000"/>
                    <a:gd name="connsiteY68" fmla="*/ 9957 h 10000"/>
                    <a:gd name="connsiteX69" fmla="*/ 3777 w 10000"/>
                    <a:gd name="connsiteY69" fmla="*/ 9987 h 10000"/>
                    <a:gd name="connsiteX70" fmla="*/ 3518 w 10000"/>
                    <a:gd name="connsiteY70" fmla="*/ 10000 h 10000"/>
                    <a:gd name="connsiteX71" fmla="*/ 3259 w 10000"/>
                    <a:gd name="connsiteY71" fmla="*/ 9987 h 10000"/>
                    <a:gd name="connsiteX72" fmla="*/ 3012 w 10000"/>
                    <a:gd name="connsiteY72" fmla="*/ 9957 h 10000"/>
                    <a:gd name="connsiteX73" fmla="*/ 2770 w 10000"/>
                    <a:gd name="connsiteY73" fmla="*/ 9884 h 10000"/>
                    <a:gd name="connsiteX74" fmla="*/ 2585 w 10000"/>
                    <a:gd name="connsiteY74" fmla="*/ 9801 h 10000"/>
                    <a:gd name="connsiteX75" fmla="*/ 2425 w 10000"/>
                    <a:gd name="connsiteY75" fmla="*/ 9698 h 10000"/>
                    <a:gd name="connsiteX76" fmla="*/ 2289 w 10000"/>
                    <a:gd name="connsiteY76" fmla="*/ 9566 h 10000"/>
                    <a:gd name="connsiteX77" fmla="*/ 2234 w 10000"/>
                    <a:gd name="connsiteY77" fmla="*/ 9436 h 10000"/>
                    <a:gd name="connsiteX78" fmla="*/ 2209 w 10000"/>
                    <a:gd name="connsiteY78" fmla="*/ 9300 h 10000"/>
                    <a:gd name="connsiteX79" fmla="*/ 2190 w 10000"/>
                    <a:gd name="connsiteY79" fmla="*/ 2846 h 10000"/>
                    <a:gd name="connsiteX80" fmla="*/ 2209 w 10000"/>
                    <a:gd name="connsiteY80" fmla="*/ 1588 h 10000"/>
                    <a:gd name="connsiteX81" fmla="*/ 2134 w 10000"/>
                    <a:gd name="connsiteY81" fmla="*/ 1704 h 10000"/>
                    <a:gd name="connsiteX82" fmla="*/ 2035 w 10000"/>
                    <a:gd name="connsiteY82" fmla="*/ 1936 h 10000"/>
                    <a:gd name="connsiteX83" fmla="*/ 1913 w 10000"/>
                    <a:gd name="connsiteY83" fmla="*/ 2202 h 10000"/>
                    <a:gd name="connsiteX84" fmla="*/ 1838 w 10000"/>
                    <a:gd name="connsiteY84" fmla="*/ 2517 h 10000"/>
                    <a:gd name="connsiteX85" fmla="*/ 1780 w 10000"/>
                    <a:gd name="connsiteY85" fmla="*/ 2850 h 10000"/>
                    <a:gd name="connsiteX86" fmla="*/ 1 w 10000"/>
                    <a:gd name="connsiteY86" fmla="*/ 2849 h 10000"/>
                    <a:gd name="connsiteX87" fmla="*/ 34 w 10000"/>
                    <a:gd name="connsiteY87" fmla="*/ 2533 h 10000"/>
                    <a:gd name="connsiteX88" fmla="*/ 108 w 10000"/>
                    <a:gd name="connsiteY88" fmla="*/ 2198 h 10000"/>
                    <a:gd name="connsiteX89" fmla="*/ 206 w 10000"/>
                    <a:gd name="connsiteY89" fmla="*/ 1890 h 10000"/>
                    <a:gd name="connsiteX90" fmla="*/ 337 w 10000"/>
                    <a:gd name="connsiteY90" fmla="*/ 1621 h 10000"/>
                    <a:gd name="connsiteX91" fmla="*/ 461 w 10000"/>
                    <a:gd name="connsiteY91" fmla="*/ 1379 h 10000"/>
                    <a:gd name="connsiteX92" fmla="*/ 609 w 10000"/>
                    <a:gd name="connsiteY92" fmla="*/ 1151 h 10000"/>
                    <a:gd name="connsiteX93" fmla="*/ 788 w 10000"/>
                    <a:gd name="connsiteY93" fmla="*/ 958 h 10000"/>
                    <a:gd name="connsiteX94" fmla="*/ 962 w 10000"/>
                    <a:gd name="connsiteY94" fmla="*/ 789 h 10000"/>
                    <a:gd name="connsiteX95" fmla="*/ 1140 w 10000"/>
                    <a:gd name="connsiteY95" fmla="*/ 620 h 10000"/>
                    <a:gd name="connsiteX96" fmla="*/ 1343 w 10000"/>
                    <a:gd name="connsiteY96" fmla="*/ 484 h 10000"/>
                    <a:gd name="connsiteX97" fmla="*/ 1752 w 10000"/>
                    <a:gd name="connsiteY97" fmla="*/ 265 h 10000"/>
                    <a:gd name="connsiteX98" fmla="*/ 2166 w 10000"/>
                    <a:gd name="connsiteY98" fmla="*/ 126 h 10000"/>
                    <a:gd name="connsiteX99" fmla="*/ 2344 w 10000"/>
                    <a:gd name="connsiteY99" fmla="*/ 86 h 10000"/>
                    <a:gd name="connsiteX100" fmla="*/ 2498 w 10000"/>
                    <a:gd name="connsiteY100" fmla="*/ 60 h 10000"/>
                    <a:gd name="connsiteX101" fmla="*/ 2920 w 10000"/>
                    <a:gd name="connsiteY101" fmla="*/ 0 h 10000"/>
                    <a:gd name="connsiteX0" fmla="*/ 2920 w 9944"/>
                    <a:gd name="connsiteY0" fmla="*/ 0 h 10000"/>
                    <a:gd name="connsiteX1" fmla="*/ 7016 w 9944"/>
                    <a:gd name="connsiteY1" fmla="*/ 0 h 10000"/>
                    <a:gd name="connsiteX2" fmla="*/ 7144 w 9944"/>
                    <a:gd name="connsiteY2" fmla="*/ 17 h 10000"/>
                    <a:gd name="connsiteX3" fmla="*/ 7430 w 9944"/>
                    <a:gd name="connsiteY3" fmla="*/ 56 h 10000"/>
                    <a:gd name="connsiteX4" fmla="*/ 7609 w 9944"/>
                    <a:gd name="connsiteY4" fmla="*/ 86 h 10000"/>
                    <a:gd name="connsiteX5" fmla="*/ 7769 w 9944"/>
                    <a:gd name="connsiteY5" fmla="*/ 126 h 10000"/>
                    <a:gd name="connsiteX6" fmla="*/ 8054 w 9944"/>
                    <a:gd name="connsiteY6" fmla="*/ 212 h 10000"/>
                    <a:gd name="connsiteX7" fmla="*/ 8331 w 9944"/>
                    <a:gd name="connsiteY7" fmla="*/ 332 h 10000"/>
                    <a:gd name="connsiteX8" fmla="*/ 8622 w 9944"/>
                    <a:gd name="connsiteY8" fmla="*/ 484 h 10000"/>
                    <a:gd name="connsiteX9" fmla="*/ 8863 w 9944"/>
                    <a:gd name="connsiteY9" fmla="*/ 676 h 10000"/>
                    <a:gd name="connsiteX10" fmla="*/ 9123 w 9944"/>
                    <a:gd name="connsiteY10" fmla="*/ 892 h 10000"/>
                    <a:gd name="connsiteX11" fmla="*/ 9320 w 9944"/>
                    <a:gd name="connsiteY11" fmla="*/ 1151 h 10000"/>
                    <a:gd name="connsiteX12" fmla="*/ 9524 w 9944"/>
                    <a:gd name="connsiteY12" fmla="*/ 1459 h 10000"/>
                    <a:gd name="connsiteX13" fmla="*/ 9696 w 9944"/>
                    <a:gd name="connsiteY13" fmla="*/ 1797 h 10000"/>
                    <a:gd name="connsiteX14" fmla="*/ 9821 w 9944"/>
                    <a:gd name="connsiteY14" fmla="*/ 2198 h 10000"/>
                    <a:gd name="connsiteX15" fmla="*/ 9925 w 9944"/>
                    <a:gd name="connsiteY15" fmla="*/ 2649 h 10000"/>
                    <a:gd name="connsiteX16" fmla="*/ 9944 w 9944"/>
                    <a:gd name="connsiteY16" fmla="*/ 2838 h 10000"/>
                    <a:gd name="connsiteX17" fmla="*/ 9944 w 9944"/>
                    <a:gd name="connsiteY17" fmla="*/ 4748 h 10000"/>
                    <a:gd name="connsiteX18" fmla="*/ 9925 w 9944"/>
                    <a:gd name="connsiteY18" fmla="*/ 4834 h 10000"/>
                    <a:gd name="connsiteX19" fmla="*/ 9864 w 9944"/>
                    <a:gd name="connsiteY19" fmla="*/ 4924 h 10000"/>
                    <a:gd name="connsiteX20" fmla="*/ 9790 w 9944"/>
                    <a:gd name="connsiteY20" fmla="*/ 4997 h 10000"/>
                    <a:gd name="connsiteX21" fmla="*/ 9672 w 9944"/>
                    <a:gd name="connsiteY21" fmla="*/ 5073 h 10000"/>
                    <a:gd name="connsiteX22" fmla="*/ 9555 w 9944"/>
                    <a:gd name="connsiteY22" fmla="*/ 5119 h 10000"/>
                    <a:gd name="connsiteX23" fmla="*/ 9400 w 9944"/>
                    <a:gd name="connsiteY23" fmla="*/ 5162 h 10000"/>
                    <a:gd name="connsiteX24" fmla="*/ 9252 w 9944"/>
                    <a:gd name="connsiteY24" fmla="*/ 5192 h 10000"/>
                    <a:gd name="connsiteX25" fmla="*/ 9023 w 9944"/>
                    <a:gd name="connsiteY25" fmla="*/ 5192 h 10000"/>
                    <a:gd name="connsiteX26" fmla="*/ 8838 w 9944"/>
                    <a:gd name="connsiteY26" fmla="*/ 5176 h 10000"/>
                    <a:gd name="connsiteX27" fmla="*/ 8672 w 9944"/>
                    <a:gd name="connsiteY27" fmla="*/ 5149 h 10000"/>
                    <a:gd name="connsiteX28" fmla="*/ 8524 w 9944"/>
                    <a:gd name="connsiteY28" fmla="*/ 5103 h 10000"/>
                    <a:gd name="connsiteX29" fmla="*/ 8418 w 9944"/>
                    <a:gd name="connsiteY29" fmla="*/ 5046 h 10000"/>
                    <a:gd name="connsiteX30" fmla="*/ 8307 w 9944"/>
                    <a:gd name="connsiteY30" fmla="*/ 4970 h 10000"/>
                    <a:gd name="connsiteX31" fmla="*/ 8220 w 9944"/>
                    <a:gd name="connsiteY31" fmla="*/ 4877 h 10000"/>
                    <a:gd name="connsiteX32" fmla="*/ 8195 w 9944"/>
                    <a:gd name="connsiteY32" fmla="*/ 4791 h 10000"/>
                    <a:gd name="connsiteX33" fmla="*/ 8171 w 9944"/>
                    <a:gd name="connsiteY33" fmla="*/ 4692 h 10000"/>
                    <a:gd name="connsiteX34" fmla="*/ 8165 w 9944"/>
                    <a:gd name="connsiteY34" fmla="*/ 2863 h 10000"/>
                    <a:gd name="connsiteX35" fmla="*/ 8146 w 9944"/>
                    <a:gd name="connsiteY35" fmla="*/ 2689 h 10000"/>
                    <a:gd name="connsiteX36" fmla="*/ 8096 w 9944"/>
                    <a:gd name="connsiteY36" fmla="*/ 2414 h 10000"/>
                    <a:gd name="connsiteX37" fmla="*/ 8023 w 9944"/>
                    <a:gd name="connsiteY37" fmla="*/ 2162 h 10000"/>
                    <a:gd name="connsiteX38" fmla="*/ 7924 w 9944"/>
                    <a:gd name="connsiteY38" fmla="*/ 1940 h 10000"/>
                    <a:gd name="connsiteX39" fmla="*/ 7832 w 9944"/>
                    <a:gd name="connsiteY39" fmla="*/ 1757 h 10000"/>
                    <a:gd name="connsiteX40" fmla="*/ 7750 w 9944"/>
                    <a:gd name="connsiteY40" fmla="*/ 1621 h 10000"/>
                    <a:gd name="connsiteX41" fmla="*/ 7728 w 9944"/>
                    <a:gd name="connsiteY41" fmla="*/ 2863 h 10000"/>
                    <a:gd name="connsiteX42" fmla="*/ 7750 w 9944"/>
                    <a:gd name="connsiteY42" fmla="*/ 9297 h 10000"/>
                    <a:gd name="connsiteX43" fmla="*/ 7720 w 9944"/>
                    <a:gd name="connsiteY43" fmla="*/ 9443 h 10000"/>
                    <a:gd name="connsiteX44" fmla="*/ 7639 w 9944"/>
                    <a:gd name="connsiteY44" fmla="*/ 9569 h 10000"/>
                    <a:gd name="connsiteX45" fmla="*/ 7511 w 9944"/>
                    <a:gd name="connsiteY45" fmla="*/ 9698 h 10000"/>
                    <a:gd name="connsiteX46" fmla="*/ 7350 w 9944"/>
                    <a:gd name="connsiteY46" fmla="*/ 9801 h 10000"/>
                    <a:gd name="connsiteX47" fmla="*/ 7164 w 9944"/>
                    <a:gd name="connsiteY47" fmla="*/ 9881 h 10000"/>
                    <a:gd name="connsiteX48" fmla="*/ 6941 w 9944"/>
                    <a:gd name="connsiteY48" fmla="*/ 9957 h 10000"/>
                    <a:gd name="connsiteX49" fmla="*/ 6683 w 9944"/>
                    <a:gd name="connsiteY49" fmla="*/ 9987 h 10000"/>
                    <a:gd name="connsiteX50" fmla="*/ 6417 w 9944"/>
                    <a:gd name="connsiteY50" fmla="*/ 10000 h 10000"/>
                    <a:gd name="connsiteX51" fmla="*/ 6151 w 9944"/>
                    <a:gd name="connsiteY51" fmla="*/ 9987 h 10000"/>
                    <a:gd name="connsiteX52" fmla="*/ 5903 w 9944"/>
                    <a:gd name="connsiteY52" fmla="*/ 9957 h 10000"/>
                    <a:gd name="connsiteX53" fmla="*/ 5694 w 9944"/>
                    <a:gd name="connsiteY53" fmla="*/ 9884 h 10000"/>
                    <a:gd name="connsiteX54" fmla="*/ 5478 w 9944"/>
                    <a:gd name="connsiteY54" fmla="*/ 9801 h 10000"/>
                    <a:gd name="connsiteX55" fmla="*/ 5312 w 9944"/>
                    <a:gd name="connsiteY55" fmla="*/ 9695 h 10000"/>
                    <a:gd name="connsiteX56" fmla="*/ 5213 w 9944"/>
                    <a:gd name="connsiteY56" fmla="*/ 9569 h 10000"/>
                    <a:gd name="connsiteX57" fmla="*/ 5132 w 9944"/>
                    <a:gd name="connsiteY57" fmla="*/ 9443 h 10000"/>
                    <a:gd name="connsiteX58" fmla="*/ 5101 w 9944"/>
                    <a:gd name="connsiteY58" fmla="*/ 9300 h 10000"/>
                    <a:gd name="connsiteX59" fmla="*/ 5101 w 9944"/>
                    <a:gd name="connsiteY59" fmla="*/ 4559 h 10000"/>
                    <a:gd name="connsiteX60" fmla="*/ 4833 w 9944"/>
                    <a:gd name="connsiteY60" fmla="*/ 4559 h 10000"/>
                    <a:gd name="connsiteX61" fmla="*/ 4833 w 9944"/>
                    <a:gd name="connsiteY61" fmla="*/ 9297 h 10000"/>
                    <a:gd name="connsiteX62" fmla="*/ 4802 w 9944"/>
                    <a:gd name="connsiteY62" fmla="*/ 9436 h 10000"/>
                    <a:gd name="connsiteX63" fmla="*/ 4753 w 9944"/>
                    <a:gd name="connsiteY63" fmla="*/ 9566 h 10000"/>
                    <a:gd name="connsiteX64" fmla="*/ 4611 w 9944"/>
                    <a:gd name="connsiteY64" fmla="*/ 9698 h 10000"/>
                    <a:gd name="connsiteX65" fmla="*/ 4457 w 9944"/>
                    <a:gd name="connsiteY65" fmla="*/ 9801 h 10000"/>
                    <a:gd name="connsiteX66" fmla="*/ 4266 w 9944"/>
                    <a:gd name="connsiteY66" fmla="*/ 9884 h 10000"/>
                    <a:gd name="connsiteX67" fmla="*/ 4024 w 9944"/>
                    <a:gd name="connsiteY67" fmla="*/ 9957 h 10000"/>
                    <a:gd name="connsiteX68" fmla="*/ 3777 w 9944"/>
                    <a:gd name="connsiteY68" fmla="*/ 9987 h 10000"/>
                    <a:gd name="connsiteX69" fmla="*/ 3518 w 9944"/>
                    <a:gd name="connsiteY69" fmla="*/ 10000 h 10000"/>
                    <a:gd name="connsiteX70" fmla="*/ 3259 w 9944"/>
                    <a:gd name="connsiteY70" fmla="*/ 9987 h 10000"/>
                    <a:gd name="connsiteX71" fmla="*/ 3012 w 9944"/>
                    <a:gd name="connsiteY71" fmla="*/ 9957 h 10000"/>
                    <a:gd name="connsiteX72" fmla="*/ 2770 w 9944"/>
                    <a:gd name="connsiteY72" fmla="*/ 9884 h 10000"/>
                    <a:gd name="connsiteX73" fmla="*/ 2585 w 9944"/>
                    <a:gd name="connsiteY73" fmla="*/ 9801 h 10000"/>
                    <a:gd name="connsiteX74" fmla="*/ 2425 w 9944"/>
                    <a:gd name="connsiteY74" fmla="*/ 9698 h 10000"/>
                    <a:gd name="connsiteX75" fmla="*/ 2289 w 9944"/>
                    <a:gd name="connsiteY75" fmla="*/ 9566 h 10000"/>
                    <a:gd name="connsiteX76" fmla="*/ 2234 w 9944"/>
                    <a:gd name="connsiteY76" fmla="*/ 9436 h 10000"/>
                    <a:gd name="connsiteX77" fmla="*/ 2209 w 9944"/>
                    <a:gd name="connsiteY77" fmla="*/ 9300 h 10000"/>
                    <a:gd name="connsiteX78" fmla="*/ 2190 w 9944"/>
                    <a:gd name="connsiteY78" fmla="*/ 2846 h 10000"/>
                    <a:gd name="connsiteX79" fmla="*/ 2209 w 9944"/>
                    <a:gd name="connsiteY79" fmla="*/ 1588 h 10000"/>
                    <a:gd name="connsiteX80" fmla="*/ 2134 w 9944"/>
                    <a:gd name="connsiteY80" fmla="*/ 1704 h 10000"/>
                    <a:gd name="connsiteX81" fmla="*/ 2035 w 9944"/>
                    <a:gd name="connsiteY81" fmla="*/ 1936 h 10000"/>
                    <a:gd name="connsiteX82" fmla="*/ 1913 w 9944"/>
                    <a:gd name="connsiteY82" fmla="*/ 2202 h 10000"/>
                    <a:gd name="connsiteX83" fmla="*/ 1838 w 9944"/>
                    <a:gd name="connsiteY83" fmla="*/ 2517 h 10000"/>
                    <a:gd name="connsiteX84" fmla="*/ 1780 w 9944"/>
                    <a:gd name="connsiteY84" fmla="*/ 2850 h 10000"/>
                    <a:gd name="connsiteX85" fmla="*/ 1 w 9944"/>
                    <a:gd name="connsiteY85" fmla="*/ 2849 h 10000"/>
                    <a:gd name="connsiteX86" fmla="*/ 34 w 9944"/>
                    <a:gd name="connsiteY86" fmla="*/ 2533 h 10000"/>
                    <a:gd name="connsiteX87" fmla="*/ 108 w 9944"/>
                    <a:gd name="connsiteY87" fmla="*/ 2198 h 10000"/>
                    <a:gd name="connsiteX88" fmla="*/ 206 w 9944"/>
                    <a:gd name="connsiteY88" fmla="*/ 1890 h 10000"/>
                    <a:gd name="connsiteX89" fmla="*/ 337 w 9944"/>
                    <a:gd name="connsiteY89" fmla="*/ 1621 h 10000"/>
                    <a:gd name="connsiteX90" fmla="*/ 461 w 9944"/>
                    <a:gd name="connsiteY90" fmla="*/ 1379 h 10000"/>
                    <a:gd name="connsiteX91" fmla="*/ 609 w 9944"/>
                    <a:gd name="connsiteY91" fmla="*/ 1151 h 10000"/>
                    <a:gd name="connsiteX92" fmla="*/ 788 w 9944"/>
                    <a:gd name="connsiteY92" fmla="*/ 958 h 10000"/>
                    <a:gd name="connsiteX93" fmla="*/ 962 w 9944"/>
                    <a:gd name="connsiteY93" fmla="*/ 789 h 10000"/>
                    <a:gd name="connsiteX94" fmla="*/ 1140 w 9944"/>
                    <a:gd name="connsiteY94" fmla="*/ 620 h 10000"/>
                    <a:gd name="connsiteX95" fmla="*/ 1343 w 9944"/>
                    <a:gd name="connsiteY95" fmla="*/ 484 h 10000"/>
                    <a:gd name="connsiteX96" fmla="*/ 1752 w 9944"/>
                    <a:gd name="connsiteY96" fmla="*/ 265 h 10000"/>
                    <a:gd name="connsiteX97" fmla="*/ 2166 w 9944"/>
                    <a:gd name="connsiteY97" fmla="*/ 126 h 10000"/>
                    <a:gd name="connsiteX98" fmla="*/ 2344 w 9944"/>
                    <a:gd name="connsiteY98" fmla="*/ 86 h 10000"/>
                    <a:gd name="connsiteX99" fmla="*/ 2498 w 9944"/>
                    <a:gd name="connsiteY99" fmla="*/ 60 h 10000"/>
                    <a:gd name="connsiteX100" fmla="*/ 2920 w 9944"/>
                    <a:gd name="connsiteY10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7 w 10000"/>
                    <a:gd name="connsiteY32" fmla="*/ 4692 h 10000"/>
                    <a:gd name="connsiteX33" fmla="*/ 8211 w 10000"/>
                    <a:gd name="connsiteY33" fmla="*/ 2863 h 10000"/>
                    <a:gd name="connsiteX34" fmla="*/ 8192 w 10000"/>
                    <a:gd name="connsiteY34" fmla="*/ 2689 h 10000"/>
                    <a:gd name="connsiteX35" fmla="*/ 8142 w 10000"/>
                    <a:gd name="connsiteY35" fmla="*/ 2414 h 10000"/>
                    <a:gd name="connsiteX36" fmla="*/ 8068 w 10000"/>
                    <a:gd name="connsiteY36" fmla="*/ 2162 h 10000"/>
                    <a:gd name="connsiteX37" fmla="*/ 7969 w 10000"/>
                    <a:gd name="connsiteY37" fmla="*/ 1940 h 10000"/>
                    <a:gd name="connsiteX38" fmla="*/ 7876 w 10000"/>
                    <a:gd name="connsiteY38" fmla="*/ 1757 h 10000"/>
                    <a:gd name="connsiteX39" fmla="*/ 7794 w 10000"/>
                    <a:gd name="connsiteY39" fmla="*/ 1621 h 10000"/>
                    <a:gd name="connsiteX40" fmla="*/ 7772 w 10000"/>
                    <a:gd name="connsiteY40" fmla="*/ 2863 h 10000"/>
                    <a:gd name="connsiteX41" fmla="*/ 7794 w 10000"/>
                    <a:gd name="connsiteY41" fmla="*/ 9297 h 10000"/>
                    <a:gd name="connsiteX42" fmla="*/ 7763 w 10000"/>
                    <a:gd name="connsiteY42" fmla="*/ 9443 h 10000"/>
                    <a:gd name="connsiteX43" fmla="*/ 7682 w 10000"/>
                    <a:gd name="connsiteY43" fmla="*/ 9569 h 10000"/>
                    <a:gd name="connsiteX44" fmla="*/ 7553 w 10000"/>
                    <a:gd name="connsiteY44" fmla="*/ 9698 h 10000"/>
                    <a:gd name="connsiteX45" fmla="*/ 7391 w 10000"/>
                    <a:gd name="connsiteY45" fmla="*/ 9801 h 10000"/>
                    <a:gd name="connsiteX46" fmla="*/ 7204 w 10000"/>
                    <a:gd name="connsiteY46" fmla="*/ 9881 h 10000"/>
                    <a:gd name="connsiteX47" fmla="*/ 6980 w 10000"/>
                    <a:gd name="connsiteY47" fmla="*/ 9957 h 10000"/>
                    <a:gd name="connsiteX48" fmla="*/ 6721 w 10000"/>
                    <a:gd name="connsiteY48" fmla="*/ 9987 h 10000"/>
                    <a:gd name="connsiteX49" fmla="*/ 6453 w 10000"/>
                    <a:gd name="connsiteY49" fmla="*/ 10000 h 10000"/>
                    <a:gd name="connsiteX50" fmla="*/ 6186 w 10000"/>
                    <a:gd name="connsiteY50" fmla="*/ 9987 h 10000"/>
                    <a:gd name="connsiteX51" fmla="*/ 5936 w 10000"/>
                    <a:gd name="connsiteY51" fmla="*/ 9957 h 10000"/>
                    <a:gd name="connsiteX52" fmla="*/ 5726 w 10000"/>
                    <a:gd name="connsiteY52" fmla="*/ 9884 h 10000"/>
                    <a:gd name="connsiteX53" fmla="*/ 5509 w 10000"/>
                    <a:gd name="connsiteY53" fmla="*/ 9801 h 10000"/>
                    <a:gd name="connsiteX54" fmla="*/ 5342 w 10000"/>
                    <a:gd name="connsiteY54" fmla="*/ 9695 h 10000"/>
                    <a:gd name="connsiteX55" fmla="*/ 5242 w 10000"/>
                    <a:gd name="connsiteY55" fmla="*/ 9569 h 10000"/>
                    <a:gd name="connsiteX56" fmla="*/ 5161 w 10000"/>
                    <a:gd name="connsiteY56" fmla="*/ 9443 h 10000"/>
                    <a:gd name="connsiteX57" fmla="*/ 5130 w 10000"/>
                    <a:gd name="connsiteY57" fmla="*/ 9300 h 10000"/>
                    <a:gd name="connsiteX58" fmla="*/ 5130 w 10000"/>
                    <a:gd name="connsiteY58" fmla="*/ 4559 h 10000"/>
                    <a:gd name="connsiteX59" fmla="*/ 4860 w 10000"/>
                    <a:gd name="connsiteY59" fmla="*/ 4559 h 10000"/>
                    <a:gd name="connsiteX60" fmla="*/ 4860 w 10000"/>
                    <a:gd name="connsiteY60" fmla="*/ 9297 h 10000"/>
                    <a:gd name="connsiteX61" fmla="*/ 4829 w 10000"/>
                    <a:gd name="connsiteY61" fmla="*/ 9436 h 10000"/>
                    <a:gd name="connsiteX62" fmla="*/ 4780 w 10000"/>
                    <a:gd name="connsiteY62" fmla="*/ 9566 h 10000"/>
                    <a:gd name="connsiteX63" fmla="*/ 4637 w 10000"/>
                    <a:gd name="connsiteY63" fmla="*/ 9698 h 10000"/>
                    <a:gd name="connsiteX64" fmla="*/ 4482 w 10000"/>
                    <a:gd name="connsiteY64" fmla="*/ 9801 h 10000"/>
                    <a:gd name="connsiteX65" fmla="*/ 4290 w 10000"/>
                    <a:gd name="connsiteY65" fmla="*/ 9884 h 10000"/>
                    <a:gd name="connsiteX66" fmla="*/ 4047 w 10000"/>
                    <a:gd name="connsiteY66" fmla="*/ 9957 h 10000"/>
                    <a:gd name="connsiteX67" fmla="*/ 3798 w 10000"/>
                    <a:gd name="connsiteY67" fmla="*/ 9987 h 10000"/>
                    <a:gd name="connsiteX68" fmla="*/ 3538 w 10000"/>
                    <a:gd name="connsiteY68" fmla="*/ 10000 h 10000"/>
                    <a:gd name="connsiteX69" fmla="*/ 3277 w 10000"/>
                    <a:gd name="connsiteY69" fmla="*/ 9987 h 10000"/>
                    <a:gd name="connsiteX70" fmla="*/ 3029 w 10000"/>
                    <a:gd name="connsiteY70" fmla="*/ 9957 h 10000"/>
                    <a:gd name="connsiteX71" fmla="*/ 2786 w 10000"/>
                    <a:gd name="connsiteY71" fmla="*/ 9884 h 10000"/>
                    <a:gd name="connsiteX72" fmla="*/ 2600 w 10000"/>
                    <a:gd name="connsiteY72" fmla="*/ 9801 h 10000"/>
                    <a:gd name="connsiteX73" fmla="*/ 2439 w 10000"/>
                    <a:gd name="connsiteY73" fmla="*/ 9698 h 10000"/>
                    <a:gd name="connsiteX74" fmla="*/ 2302 w 10000"/>
                    <a:gd name="connsiteY74" fmla="*/ 9566 h 10000"/>
                    <a:gd name="connsiteX75" fmla="*/ 2247 w 10000"/>
                    <a:gd name="connsiteY75" fmla="*/ 9436 h 10000"/>
                    <a:gd name="connsiteX76" fmla="*/ 2221 w 10000"/>
                    <a:gd name="connsiteY76" fmla="*/ 9300 h 10000"/>
                    <a:gd name="connsiteX77" fmla="*/ 2202 w 10000"/>
                    <a:gd name="connsiteY77" fmla="*/ 2846 h 10000"/>
                    <a:gd name="connsiteX78" fmla="*/ 2221 w 10000"/>
                    <a:gd name="connsiteY78" fmla="*/ 1588 h 10000"/>
                    <a:gd name="connsiteX79" fmla="*/ 2146 w 10000"/>
                    <a:gd name="connsiteY79" fmla="*/ 1704 h 10000"/>
                    <a:gd name="connsiteX80" fmla="*/ 2046 w 10000"/>
                    <a:gd name="connsiteY80" fmla="*/ 1936 h 10000"/>
                    <a:gd name="connsiteX81" fmla="*/ 1924 w 10000"/>
                    <a:gd name="connsiteY81" fmla="*/ 2202 h 10000"/>
                    <a:gd name="connsiteX82" fmla="*/ 1848 w 10000"/>
                    <a:gd name="connsiteY82" fmla="*/ 2517 h 10000"/>
                    <a:gd name="connsiteX83" fmla="*/ 1790 w 10000"/>
                    <a:gd name="connsiteY83" fmla="*/ 2850 h 10000"/>
                    <a:gd name="connsiteX84" fmla="*/ 1 w 10000"/>
                    <a:gd name="connsiteY84" fmla="*/ 2849 h 10000"/>
                    <a:gd name="connsiteX85" fmla="*/ 34 w 10000"/>
                    <a:gd name="connsiteY85" fmla="*/ 2533 h 10000"/>
                    <a:gd name="connsiteX86" fmla="*/ 109 w 10000"/>
                    <a:gd name="connsiteY86" fmla="*/ 2198 h 10000"/>
                    <a:gd name="connsiteX87" fmla="*/ 207 w 10000"/>
                    <a:gd name="connsiteY87" fmla="*/ 1890 h 10000"/>
                    <a:gd name="connsiteX88" fmla="*/ 339 w 10000"/>
                    <a:gd name="connsiteY88" fmla="*/ 1621 h 10000"/>
                    <a:gd name="connsiteX89" fmla="*/ 464 w 10000"/>
                    <a:gd name="connsiteY89" fmla="*/ 1379 h 10000"/>
                    <a:gd name="connsiteX90" fmla="*/ 612 w 10000"/>
                    <a:gd name="connsiteY90" fmla="*/ 1151 h 10000"/>
                    <a:gd name="connsiteX91" fmla="*/ 792 w 10000"/>
                    <a:gd name="connsiteY91" fmla="*/ 958 h 10000"/>
                    <a:gd name="connsiteX92" fmla="*/ 967 w 10000"/>
                    <a:gd name="connsiteY92" fmla="*/ 789 h 10000"/>
                    <a:gd name="connsiteX93" fmla="*/ 1146 w 10000"/>
                    <a:gd name="connsiteY93" fmla="*/ 620 h 10000"/>
                    <a:gd name="connsiteX94" fmla="*/ 1351 w 10000"/>
                    <a:gd name="connsiteY94" fmla="*/ 484 h 10000"/>
                    <a:gd name="connsiteX95" fmla="*/ 1762 w 10000"/>
                    <a:gd name="connsiteY95" fmla="*/ 265 h 10000"/>
                    <a:gd name="connsiteX96" fmla="*/ 2178 w 10000"/>
                    <a:gd name="connsiteY96" fmla="*/ 126 h 10000"/>
                    <a:gd name="connsiteX97" fmla="*/ 2357 w 10000"/>
                    <a:gd name="connsiteY97" fmla="*/ 86 h 10000"/>
                    <a:gd name="connsiteX98" fmla="*/ 2512 w 10000"/>
                    <a:gd name="connsiteY98" fmla="*/ 60 h 10000"/>
                    <a:gd name="connsiteX99" fmla="*/ 2936 w 10000"/>
                    <a:gd name="connsiteY9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1 w 10000"/>
                    <a:gd name="connsiteY32" fmla="*/ 2863 h 10000"/>
                    <a:gd name="connsiteX33" fmla="*/ 8192 w 10000"/>
                    <a:gd name="connsiteY33" fmla="*/ 2689 h 10000"/>
                    <a:gd name="connsiteX34" fmla="*/ 8142 w 10000"/>
                    <a:gd name="connsiteY34" fmla="*/ 2414 h 10000"/>
                    <a:gd name="connsiteX35" fmla="*/ 8068 w 10000"/>
                    <a:gd name="connsiteY35" fmla="*/ 2162 h 10000"/>
                    <a:gd name="connsiteX36" fmla="*/ 7969 w 10000"/>
                    <a:gd name="connsiteY36" fmla="*/ 1940 h 10000"/>
                    <a:gd name="connsiteX37" fmla="*/ 7876 w 10000"/>
                    <a:gd name="connsiteY37" fmla="*/ 1757 h 10000"/>
                    <a:gd name="connsiteX38" fmla="*/ 7794 w 10000"/>
                    <a:gd name="connsiteY38" fmla="*/ 1621 h 10000"/>
                    <a:gd name="connsiteX39" fmla="*/ 7772 w 10000"/>
                    <a:gd name="connsiteY39" fmla="*/ 2863 h 10000"/>
                    <a:gd name="connsiteX40" fmla="*/ 7794 w 10000"/>
                    <a:gd name="connsiteY40" fmla="*/ 9297 h 10000"/>
                    <a:gd name="connsiteX41" fmla="*/ 7763 w 10000"/>
                    <a:gd name="connsiteY41" fmla="*/ 9443 h 10000"/>
                    <a:gd name="connsiteX42" fmla="*/ 7682 w 10000"/>
                    <a:gd name="connsiteY42" fmla="*/ 9569 h 10000"/>
                    <a:gd name="connsiteX43" fmla="*/ 7553 w 10000"/>
                    <a:gd name="connsiteY43" fmla="*/ 9698 h 10000"/>
                    <a:gd name="connsiteX44" fmla="*/ 7391 w 10000"/>
                    <a:gd name="connsiteY44" fmla="*/ 9801 h 10000"/>
                    <a:gd name="connsiteX45" fmla="*/ 7204 w 10000"/>
                    <a:gd name="connsiteY45" fmla="*/ 9881 h 10000"/>
                    <a:gd name="connsiteX46" fmla="*/ 6980 w 10000"/>
                    <a:gd name="connsiteY46" fmla="*/ 9957 h 10000"/>
                    <a:gd name="connsiteX47" fmla="*/ 6721 w 10000"/>
                    <a:gd name="connsiteY47" fmla="*/ 9987 h 10000"/>
                    <a:gd name="connsiteX48" fmla="*/ 6453 w 10000"/>
                    <a:gd name="connsiteY48" fmla="*/ 10000 h 10000"/>
                    <a:gd name="connsiteX49" fmla="*/ 6186 w 10000"/>
                    <a:gd name="connsiteY49" fmla="*/ 9987 h 10000"/>
                    <a:gd name="connsiteX50" fmla="*/ 5936 w 10000"/>
                    <a:gd name="connsiteY50" fmla="*/ 9957 h 10000"/>
                    <a:gd name="connsiteX51" fmla="*/ 5726 w 10000"/>
                    <a:gd name="connsiteY51" fmla="*/ 9884 h 10000"/>
                    <a:gd name="connsiteX52" fmla="*/ 5509 w 10000"/>
                    <a:gd name="connsiteY52" fmla="*/ 9801 h 10000"/>
                    <a:gd name="connsiteX53" fmla="*/ 5342 w 10000"/>
                    <a:gd name="connsiteY53" fmla="*/ 9695 h 10000"/>
                    <a:gd name="connsiteX54" fmla="*/ 5242 w 10000"/>
                    <a:gd name="connsiteY54" fmla="*/ 9569 h 10000"/>
                    <a:gd name="connsiteX55" fmla="*/ 5161 w 10000"/>
                    <a:gd name="connsiteY55" fmla="*/ 9443 h 10000"/>
                    <a:gd name="connsiteX56" fmla="*/ 5130 w 10000"/>
                    <a:gd name="connsiteY56" fmla="*/ 9300 h 10000"/>
                    <a:gd name="connsiteX57" fmla="*/ 5130 w 10000"/>
                    <a:gd name="connsiteY57" fmla="*/ 4559 h 10000"/>
                    <a:gd name="connsiteX58" fmla="*/ 4860 w 10000"/>
                    <a:gd name="connsiteY58" fmla="*/ 4559 h 10000"/>
                    <a:gd name="connsiteX59" fmla="*/ 4860 w 10000"/>
                    <a:gd name="connsiteY59" fmla="*/ 9297 h 10000"/>
                    <a:gd name="connsiteX60" fmla="*/ 4829 w 10000"/>
                    <a:gd name="connsiteY60" fmla="*/ 9436 h 10000"/>
                    <a:gd name="connsiteX61" fmla="*/ 4780 w 10000"/>
                    <a:gd name="connsiteY61" fmla="*/ 9566 h 10000"/>
                    <a:gd name="connsiteX62" fmla="*/ 4637 w 10000"/>
                    <a:gd name="connsiteY62" fmla="*/ 9698 h 10000"/>
                    <a:gd name="connsiteX63" fmla="*/ 4482 w 10000"/>
                    <a:gd name="connsiteY63" fmla="*/ 9801 h 10000"/>
                    <a:gd name="connsiteX64" fmla="*/ 4290 w 10000"/>
                    <a:gd name="connsiteY64" fmla="*/ 9884 h 10000"/>
                    <a:gd name="connsiteX65" fmla="*/ 4047 w 10000"/>
                    <a:gd name="connsiteY65" fmla="*/ 9957 h 10000"/>
                    <a:gd name="connsiteX66" fmla="*/ 3798 w 10000"/>
                    <a:gd name="connsiteY66" fmla="*/ 9987 h 10000"/>
                    <a:gd name="connsiteX67" fmla="*/ 3538 w 10000"/>
                    <a:gd name="connsiteY67" fmla="*/ 10000 h 10000"/>
                    <a:gd name="connsiteX68" fmla="*/ 3277 w 10000"/>
                    <a:gd name="connsiteY68" fmla="*/ 9987 h 10000"/>
                    <a:gd name="connsiteX69" fmla="*/ 3029 w 10000"/>
                    <a:gd name="connsiteY69" fmla="*/ 9957 h 10000"/>
                    <a:gd name="connsiteX70" fmla="*/ 2786 w 10000"/>
                    <a:gd name="connsiteY70" fmla="*/ 9884 h 10000"/>
                    <a:gd name="connsiteX71" fmla="*/ 2600 w 10000"/>
                    <a:gd name="connsiteY71" fmla="*/ 9801 h 10000"/>
                    <a:gd name="connsiteX72" fmla="*/ 2439 w 10000"/>
                    <a:gd name="connsiteY72" fmla="*/ 9698 h 10000"/>
                    <a:gd name="connsiteX73" fmla="*/ 2302 w 10000"/>
                    <a:gd name="connsiteY73" fmla="*/ 9566 h 10000"/>
                    <a:gd name="connsiteX74" fmla="*/ 2247 w 10000"/>
                    <a:gd name="connsiteY74" fmla="*/ 9436 h 10000"/>
                    <a:gd name="connsiteX75" fmla="*/ 2221 w 10000"/>
                    <a:gd name="connsiteY75" fmla="*/ 9300 h 10000"/>
                    <a:gd name="connsiteX76" fmla="*/ 2202 w 10000"/>
                    <a:gd name="connsiteY76" fmla="*/ 2846 h 10000"/>
                    <a:gd name="connsiteX77" fmla="*/ 2221 w 10000"/>
                    <a:gd name="connsiteY77" fmla="*/ 1588 h 10000"/>
                    <a:gd name="connsiteX78" fmla="*/ 2146 w 10000"/>
                    <a:gd name="connsiteY78" fmla="*/ 1704 h 10000"/>
                    <a:gd name="connsiteX79" fmla="*/ 2046 w 10000"/>
                    <a:gd name="connsiteY79" fmla="*/ 1936 h 10000"/>
                    <a:gd name="connsiteX80" fmla="*/ 1924 w 10000"/>
                    <a:gd name="connsiteY80" fmla="*/ 2202 h 10000"/>
                    <a:gd name="connsiteX81" fmla="*/ 1848 w 10000"/>
                    <a:gd name="connsiteY81" fmla="*/ 2517 h 10000"/>
                    <a:gd name="connsiteX82" fmla="*/ 1790 w 10000"/>
                    <a:gd name="connsiteY82" fmla="*/ 2850 h 10000"/>
                    <a:gd name="connsiteX83" fmla="*/ 1 w 10000"/>
                    <a:gd name="connsiteY83" fmla="*/ 2849 h 10000"/>
                    <a:gd name="connsiteX84" fmla="*/ 34 w 10000"/>
                    <a:gd name="connsiteY84" fmla="*/ 2533 h 10000"/>
                    <a:gd name="connsiteX85" fmla="*/ 109 w 10000"/>
                    <a:gd name="connsiteY85" fmla="*/ 2198 h 10000"/>
                    <a:gd name="connsiteX86" fmla="*/ 207 w 10000"/>
                    <a:gd name="connsiteY86" fmla="*/ 1890 h 10000"/>
                    <a:gd name="connsiteX87" fmla="*/ 339 w 10000"/>
                    <a:gd name="connsiteY87" fmla="*/ 1621 h 10000"/>
                    <a:gd name="connsiteX88" fmla="*/ 464 w 10000"/>
                    <a:gd name="connsiteY88" fmla="*/ 1379 h 10000"/>
                    <a:gd name="connsiteX89" fmla="*/ 612 w 10000"/>
                    <a:gd name="connsiteY89" fmla="*/ 1151 h 10000"/>
                    <a:gd name="connsiteX90" fmla="*/ 792 w 10000"/>
                    <a:gd name="connsiteY90" fmla="*/ 958 h 10000"/>
                    <a:gd name="connsiteX91" fmla="*/ 967 w 10000"/>
                    <a:gd name="connsiteY91" fmla="*/ 789 h 10000"/>
                    <a:gd name="connsiteX92" fmla="*/ 1146 w 10000"/>
                    <a:gd name="connsiteY92" fmla="*/ 620 h 10000"/>
                    <a:gd name="connsiteX93" fmla="*/ 1351 w 10000"/>
                    <a:gd name="connsiteY93" fmla="*/ 484 h 10000"/>
                    <a:gd name="connsiteX94" fmla="*/ 1762 w 10000"/>
                    <a:gd name="connsiteY94" fmla="*/ 265 h 10000"/>
                    <a:gd name="connsiteX95" fmla="*/ 2178 w 10000"/>
                    <a:gd name="connsiteY95" fmla="*/ 126 h 10000"/>
                    <a:gd name="connsiteX96" fmla="*/ 2357 w 10000"/>
                    <a:gd name="connsiteY96" fmla="*/ 86 h 10000"/>
                    <a:gd name="connsiteX97" fmla="*/ 2512 w 10000"/>
                    <a:gd name="connsiteY97" fmla="*/ 60 h 10000"/>
                    <a:gd name="connsiteX98" fmla="*/ 2936 w 10000"/>
                    <a:gd name="connsiteY9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11 w 10000"/>
                    <a:gd name="connsiteY31" fmla="*/ 2863 h 10000"/>
                    <a:gd name="connsiteX32" fmla="*/ 8192 w 10000"/>
                    <a:gd name="connsiteY32" fmla="*/ 2689 h 10000"/>
                    <a:gd name="connsiteX33" fmla="*/ 8142 w 10000"/>
                    <a:gd name="connsiteY33" fmla="*/ 2414 h 10000"/>
                    <a:gd name="connsiteX34" fmla="*/ 8068 w 10000"/>
                    <a:gd name="connsiteY34" fmla="*/ 2162 h 10000"/>
                    <a:gd name="connsiteX35" fmla="*/ 7969 w 10000"/>
                    <a:gd name="connsiteY35" fmla="*/ 1940 h 10000"/>
                    <a:gd name="connsiteX36" fmla="*/ 7876 w 10000"/>
                    <a:gd name="connsiteY36" fmla="*/ 1757 h 10000"/>
                    <a:gd name="connsiteX37" fmla="*/ 7794 w 10000"/>
                    <a:gd name="connsiteY37" fmla="*/ 1621 h 10000"/>
                    <a:gd name="connsiteX38" fmla="*/ 7772 w 10000"/>
                    <a:gd name="connsiteY38" fmla="*/ 2863 h 10000"/>
                    <a:gd name="connsiteX39" fmla="*/ 7794 w 10000"/>
                    <a:gd name="connsiteY39" fmla="*/ 9297 h 10000"/>
                    <a:gd name="connsiteX40" fmla="*/ 7763 w 10000"/>
                    <a:gd name="connsiteY40" fmla="*/ 9443 h 10000"/>
                    <a:gd name="connsiteX41" fmla="*/ 7682 w 10000"/>
                    <a:gd name="connsiteY41" fmla="*/ 9569 h 10000"/>
                    <a:gd name="connsiteX42" fmla="*/ 7553 w 10000"/>
                    <a:gd name="connsiteY42" fmla="*/ 9698 h 10000"/>
                    <a:gd name="connsiteX43" fmla="*/ 7391 w 10000"/>
                    <a:gd name="connsiteY43" fmla="*/ 9801 h 10000"/>
                    <a:gd name="connsiteX44" fmla="*/ 7204 w 10000"/>
                    <a:gd name="connsiteY44" fmla="*/ 9881 h 10000"/>
                    <a:gd name="connsiteX45" fmla="*/ 6980 w 10000"/>
                    <a:gd name="connsiteY45" fmla="*/ 9957 h 10000"/>
                    <a:gd name="connsiteX46" fmla="*/ 6721 w 10000"/>
                    <a:gd name="connsiteY46" fmla="*/ 9987 h 10000"/>
                    <a:gd name="connsiteX47" fmla="*/ 6453 w 10000"/>
                    <a:gd name="connsiteY47" fmla="*/ 10000 h 10000"/>
                    <a:gd name="connsiteX48" fmla="*/ 6186 w 10000"/>
                    <a:gd name="connsiteY48" fmla="*/ 9987 h 10000"/>
                    <a:gd name="connsiteX49" fmla="*/ 5936 w 10000"/>
                    <a:gd name="connsiteY49" fmla="*/ 9957 h 10000"/>
                    <a:gd name="connsiteX50" fmla="*/ 5726 w 10000"/>
                    <a:gd name="connsiteY50" fmla="*/ 9884 h 10000"/>
                    <a:gd name="connsiteX51" fmla="*/ 5509 w 10000"/>
                    <a:gd name="connsiteY51" fmla="*/ 9801 h 10000"/>
                    <a:gd name="connsiteX52" fmla="*/ 5342 w 10000"/>
                    <a:gd name="connsiteY52" fmla="*/ 9695 h 10000"/>
                    <a:gd name="connsiteX53" fmla="*/ 5242 w 10000"/>
                    <a:gd name="connsiteY53" fmla="*/ 9569 h 10000"/>
                    <a:gd name="connsiteX54" fmla="*/ 5161 w 10000"/>
                    <a:gd name="connsiteY54" fmla="*/ 9443 h 10000"/>
                    <a:gd name="connsiteX55" fmla="*/ 5130 w 10000"/>
                    <a:gd name="connsiteY55" fmla="*/ 9300 h 10000"/>
                    <a:gd name="connsiteX56" fmla="*/ 5130 w 10000"/>
                    <a:gd name="connsiteY56" fmla="*/ 4559 h 10000"/>
                    <a:gd name="connsiteX57" fmla="*/ 4860 w 10000"/>
                    <a:gd name="connsiteY57" fmla="*/ 4559 h 10000"/>
                    <a:gd name="connsiteX58" fmla="*/ 4860 w 10000"/>
                    <a:gd name="connsiteY58" fmla="*/ 9297 h 10000"/>
                    <a:gd name="connsiteX59" fmla="*/ 4829 w 10000"/>
                    <a:gd name="connsiteY59" fmla="*/ 9436 h 10000"/>
                    <a:gd name="connsiteX60" fmla="*/ 4780 w 10000"/>
                    <a:gd name="connsiteY60" fmla="*/ 9566 h 10000"/>
                    <a:gd name="connsiteX61" fmla="*/ 4637 w 10000"/>
                    <a:gd name="connsiteY61" fmla="*/ 9698 h 10000"/>
                    <a:gd name="connsiteX62" fmla="*/ 4482 w 10000"/>
                    <a:gd name="connsiteY62" fmla="*/ 9801 h 10000"/>
                    <a:gd name="connsiteX63" fmla="*/ 4290 w 10000"/>
                    <a:gd name="connsiteY63" fmla="*/ 9884 h 10000"/>
                    <a:gd name="connsiteX64" fmla="*/ 4047 w 10000"/>
                    <a:gd name="connsiteY64" fmla="*/ 9957 h 10000"/>
                    <a:gd name="connsiteX65" fmla="*/ 3798 w 10000"/>
                    <a:gd name="connsiteY65" fmla="*/ 9987 h 10000"/>
                    <a:gd name="connsiteX66" fmla="*/ 3538 w 10000"/>
                    <a:gd name="connsiteY66" fmla="*/ 10000 h 10000"/>
                    <a:gd name="connsiteX67" fmla="*/ 3277 w 10000"/>
                    <a:gd name="connsiteY67" fmla="*/ 9987 h 10000"/>
                    <a:gd name="connsiteX68" fmla="*/ 3029 w 10000"/>
                    <a:gd name="connsiteY68" fmla="*/ 9957 h 10000"/>
                    <a:gd name="connsiteX69" fmla="*/ 2786 w 10000"/>
                    <a:gd name="connsiteY69" fmla="*/ 9884 h 10000"/>
                    <a:gd name="connsiteX70" fmla="*/ 2600 w 10000"/>
                    <a:gd name="connsiteY70" fmla="*/ 9801 h 10000"/>
                    <a:gd name="connsiteX71" fmla="*/ 2439 w 10000"/>
                    <a:gd name="connsiteY71" fmla="*/ 9698 h 10000"/>
                    <a:gd name="connsiteX72" fmla="*/ 2302 w 10000"/>
                    <a:gd name="connsiteY72" fmla="*/ 9566 h 10000"/>
                    <a:gd name="connsiteX73" fmla="*/ 2247 w 10000"/>
                    <a:gd name="connsiteY73" fmla="*/ 9436 h 10000"/>
                    <a:gd name="connsiteX74" fmla="*/ 2221 w 10000"/>
                    <a:gd name="connsiteY74" fmla="*/ 9300 h 10000"/>
                    <a:gd name="connsiteX75" fmla="*/ 2202 w 10000"/>
                    <a:gd name="connsiteY75" fmla="*/ 2846 h 10000"/>
                    <a:gd name="connsiteX76" fmla="*/ 2221 w 10000"/>
                    <a:gd name="connsiteY76" fmla="*/ 1588 h 10000"/>
                    <a:gd name="connsiteX77" fmla="*/ 2146 w 10000"/>
                    <a:gd name="connsiteY77" fmla="*/ 1704 h 10000"/>
                    <a:gd name="connsiteX78" fmla="*/ 2046 w 10000"/>
                    <a:gd name="connsiteY78" fmla="*/ 1936 h 10000"/>
                    <a:gd name="connsiteX79" fmla="*/ 1924 w 10000"/>
                    <a:gd name="connsiteY79" fmla="*/ 2202 h 10000"/>
                    <a:gd name="connsiteX80" fmla="*/ 1848 w 10000"/>
                    <a:gd name="connsiteY80" fmla="*/ 2517 h 10000"/>
                    <a:gd name="connsiteX81" fmla="*/ 1790 w 10000"/>
                    <a:gd name="connsiteY81" fmla="*/ 2850 h 10000"/>
                    <a:gd name="connsiteX82" fmla="*/ 1 w 10000"/>
                    <a:gd name="connsiteY82" fmla="*/ 2849 h 10000"/>
                    <a:gd name="connsiteX83" fmla="*/ 34 w 10000"/>
                    <a:gd name="connsiteY83" fmla="*/ 2533 h 10000"/>
                    <a:gd name="connsiteX84" fmla="*/ 109 w 10000"/>
                    <a:gd name="connsiteY84" fmla="*/ 2198 h 10000"/>
                    <a:gd name="connsiteX85" fmla="*/ 207 w 10000"/>
                    <a:gd name="connsiteY85" fmla="*/ 1890 h 10000"/>
                    <a:gd name="connsiteX86" fmla="*/ 339 w 10000"/>
                    <a:gd name="connsiteY86" fmla="*/ 1621 h 10000"/>
                    <a:gd name="connsiteX87" fmla="*/ 464 w 10000"/>
                    <a:gd name="connsiteY87" fmla="*/ 1379 h 10000"/>
                    <a:gd name="connsiteX88" fmla="*/ 612 w 10000"/>
                    <a:gd name="connsiteY88" fmla="*/ 1151 h 10000"/>
                    <a:gd name="connsiteX89" fmla="*/ 792 w 10000"/>
                    <a:gd name="connsiteY89" fmla="*/ 958 h 10000"/>
                    <a:gd name="connsiteX90" fmla="*/ 967 w 10000"/>
                    <a:gd name="connsiteY90" fmla="*/ 789 h 10000"/>
                    <a:gd name="connsiteX91" fmla="*/ 1146 w 10000"/>
                    <a:gd name="connsiteY91" fmla="*/ 620 h 10000"/>
                    <a:gd name="connsiteX92" fmla="*/ 1351 w 10000"/>
                    <a:gd name="connsiteY92" fmla="*/ 484 h 10000"/>
                    <a:gd name="connsiteX93" fmla="*/ 1762 w 10000"/>
                    <a:gd name="connsiteY93" fmla="*/ 265 h 10000"/>
                    <a:gd name="connsiteX94" fmla="*/ 2178 w 10000"/>
                    <a:gd name="connsiteY94" fmla="*/ 126 h 10000"/>
                    <a:gd name="connsiteX95" fmla="*/ 2357 w 10000"/>
                    <a:gd name="connsiteY95" fmla="*/ 86 h 10000"/>
                    <a:gd name="connsiteX96" fmla="*/ 2512 w 10000"/>
                    <a:gd name="connsiteY96" fmla="*/ 60 h 10000"/>
                    <a:gd name="connsiteX97" fmla="*/ 2936 w 10000"/>
                    <a:gd name="connsiteY9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11 w 10000"/>
                    <a:gd name="connsiteY30" fmla="*/ 2863 h 10000"/>
                    <a:gd name="connsiteX31" fmla="*/ 8192 w 10000"/>
                    <a:gd name="connsiteY31" fmla="*/ 2689 h 10000"/>
                    <a:gd name="connsiteX32" fmla="*/ 8142 w 10000"/>
                    <a:gd name="connsiteY32" fmla="*/ 2414 h 10000"/>
                    <a:gd name="connsiteX33" fmla="*/ 8068 w 10000"/>
                    <a:gd name="connsiteY33" fmla="*/ 2162 h 10000"/>
                    <a:gd name="connsiteX34" fmla="*/ 7969 w 10000"/>
                    <a:gd name="connsiteY34" fmla="*/ 1940 h 10000"/>
                    <a:gd name="connsiteX35" fmla="*/ 7876 w 10000"/>
                    <a:gd name="connsiteY35" fmla="*/ 1757 h 10000"/>
                    <a:gd name="connsiteX36" fmla="*/ 7794 w 10000"/>
                    <a:gd name="connsiteY36" fmla="*/ 1621 h 10000"/>
                    <a:gd name="connsiteX37" fmla="*/ 7772 w 10000"/>
                    <a:gd name="connsiteY37" fmla="*/ 2863 h 10000"/>
                    <a:gd name="connsiteX38" fmla="*/ 7794 w 10000"/>
                    <a:gd name="connsiteY38" fmla="*/ 9297 h 10000"/>
                    <a:gd name="connsiteX39" fmla="*/ 7763 w 10000"/>
                    <a:gd name="connsiteY39" fmla="*/ 9443 h 10000"/>
                    <a:gd name="connsiteX40" fmla="*/ 7682 w 10000"/>
                    <a:gd name="connsiteY40" fmla="*/ 9569 h 10000"/>
                    <a:gd name="connsiteX41" fmla="*/ 7553 w 10000"/>
                    <a:gd name="connsiteY41" fmla="*/ 9698 h 10000"/>
                    <a:gd name="connsiteX42" fmla="*/ 7391 w 10000"/>
                    <a:gd name="connsiteY42" fmla="*/ 9801 h 10000"/>
                    <a:gd name="connsiteX43" fmla="*/ 7204 w 10000"/>
                    <a:gd name="connsiteY43" fmla="*/ 9881 h 10000"/>
                    <a:gd name="connsiteX44" fmla="*/ 6980 w 10000"/>
                    <a:gd name="connsiteY44" fmla="*/ 9957 h 10000"/>
                    <a:gd name="connsiteX45" fmla="*/ 6721 w 10000"/>
                    <a:gd name="connsiteY45" fmla="*/ 9987 h 10000"/>
                    <a:gd name="connsiteX46" fmla="*/ 6453 w 10000"/>
                    <a:gd name="connsiteY46" fmla="*/ 10000 h 10000"/>
                    <a:gd name="connsiteX47" fmla="*/ 6186 w 10000"/>
                    <a:gd name="connsiteY47" fmla="*/ 9987 h 10000"/>
                    <a:gd name="connsiteX48" fmla="*/ 5936 w 10000"/>
                    <a:gd name="connsiteY48" fmla="*/ 9957 h 10000"/>
                    <a:gd name="connsiteX49" fmla="*/ 5726 w 10000"/>
                    <a:gd name="connsiteY49" fmla="*/ 9884 h 10000"/>
                    <a:gd name="connsiteX50" fmla="*/ 5509 w 10000"/>
                    <a:gd name="connsiteY50" fmla="*/ 9801 h 10000"/>
                    <a:gd name="connsiteX51" fmla="*/ 5342 w 10000"/>
                    <a:gd name="connsiteY51" fmla="*/ 9695 h 10000"/>
                    <a:gd name="connsiteX52" fmla="*/ 5242 w 10000"/>
                    <a:gd name="connsiteY52" fmla="*/ 9569 h 10000"/>
                    <a:gd name="connsiteX53" fmla="*/ 5161 w 10000"/>
                    <a:gd name="connsiteY53" fmla="*/ 9443 h 10000"/>
                    <a:gd name="connsiteX54" fmla="*/ 5130 w 10000"/>
                    <a:gd name="connsiteY54" fmla="*/ 9300 h 10000"/>
                    <a:gd name="connsiteX55" fmla="*/ 5130 w 10000"/>
                    <a:gd name="connsiteY55" fmla="*/ 4559 h 10000"/>
                    <a:gd name="connsiteX56" fmla="*/ 4860 w 10000"/>
                    <a:gd name="connsiteY56" fmla="*/ 4559 h 10000"/>
                    <a:gd name="connsiteX57" fmla="*/ 4860 w 10000"/>
                    <a:gd name="connsiteY57" fmla="*/ 9297 h 10000"/>
                    <a:gd name="connsiteX58" fmla="*/ 4829 w 10000"/>
                    <a:gd name="connsiteY58" fmla="*/ 9436 h 10000"/>
                    <a:gd name="connsiteX59" fmla="*/ 4780 w 10000"/>
                    <a:gd name="connsiteY59" fmla="*/ 9566 h 10000"/>
                    <a:gd name="connsiteX60" fmla="*/ 4637 w 10000"/>
                    <a:gd name="connsiteY60" fmla="*/ 9698 h 10000"/>
                    <a:gd name="connsiteX61" fmla="*/ 4482 w 10000"/>
                    <a:gd name="connsiteY61" fmla="*/ 9801 h 10000"/>
                    <a:gd name="connsiteX62" fmla="*/ 4290 w 10000"/>
                    <a:gd name="connsiteY62" fmla="*/ 9884 h 10000"/>
                    <a:gd name="connsiteX63" fmla="*/ 4047 w 10000"/>
                    <a:gd name="connsiteY63" fmla="*/ 9957 h 10000"/>
                    <a:gd name="connsiteX64" fmla="*/ 3798 w 10000"/>
                    <a:gd name="connsiteY64" fmla="*/ 9987 h 10000"/>
                    <a:gd name="connsiteX65" fmla="*/ 3538 w 10000"/>
                    <a:gd name="connsiteY65" fmla="*/ 10000 h 10000"/>
                    <a:gd name="connsiteX66" fmla="*/ 3277 w 10000"/>
                    <a:gd name="connsiteY66" fmla="*/ 9987 h 10000"/>
                    <a:gd name="connsiteX67" fmla="*/ 3029 w 10000"/>
                    <a:gd name="connsiteY67" fmla="*/ 9957 h 10000"/>
                    <a:gd name="connsiteX68" fmla="*/ 2786 w 10000"/>
                    <a:gd name="connsiteY68" fmla="*/ 9884 h 10000"/>
                    <a:gd name="connsiteX69" fmla="*/ 2600 w 10000"/>
                    <a:gd name="connsiteY69" fmla="*/ 9801 h 10000"/>
                    <a:gd name="connsiteX70" fmla="*/ 2439 w 10000"/>
                    <a:gd name="connsiteY70" fmla="*/ 9698 h 10000"/>
                    <a:gd name="connsiteX71" fmla="*/ 2302 w 10000"/>
                    <a:gd name="connsiteY71" fmla="*/ 9566 h 10000"/>
                    <a:gd name="connsiteX72" fmla="*/ 2247 w 10000"/>
                    <a:gd name="connsiteY72" fmla="*/ 9436 h 10000"/>
                    <a:gd name="connsiteX73" fmla="*/ 2221 w 10000"/>
                    <a:gd name="connsiteY73" fmla="*/ 9300 h 10000"/>
                    <a:gd name="connsiteX74" fmla="*/ 2202 w 10000"/>
                    <a:gd name="connsiteY74" fmla="*/ 2846 h 10000"/>
                    <a:gd name="connsiteX75" fmla="*/ 2221 w 10000"/>
                    <a:gd name="connsiteY75" fmla="*/ 1588 h 10000"/>
                    <a:gd name="connsiteX76" fmla="*/ 2146 w 10000"/>
                    <a:gd name="connsiteY76" fmla="*/ 1704 h 10000"/>
                    <a:gd name="connsiteX77" fmla="*/ 2046 w 10000"/>
                    <a:gd name="connsiteY77" fmla="*/ 1936 h 10000"/>
                    <a:gd name="connsiteX78" fmla="*/ 1924 w 10000"/>
                    <a:gd name="connsiteY78" fmla="*/ 2202 h 10000"/>
                    <a:gd name="connsiteX79" fmla="*/ 1848 w 10000"/>
                    <a:gd name="connsiteY79" fmla="*/ 2517 h 10000"/>
                    <a:gd name="connsiteX80" fmla="*/ 1790 w 10000"/>
                    <a:gd name="connsiteY80" fmla="*/ 2850 h 10000"/>
                    <a:gd name="connsiteX81" fmla="*/ 1 w 10000"/>
                    <a:gd name="connsiteY81" fmla="*/ 2849 h 10000"/>
                    <a:gd name="connsiteX82" fmla="*/ 34 w 10000"/>
                    <a:gd name="connsiteY82" fmla="*/ 2533 h 10000"/>
                    <a:gd name="connsiteX83" fmla="*/ 109 w 10000"/>
                    <a:gd name="connsiteY83" fmla="*/ 2198 h 10000"/>
                    <a:gd name="connsiteX84" fmla="*/ 207 w 10000"/>
                    <a:gd name="connsiteY84" fmla="*/ 1890 h 10000"/>
                    <a:gd name="connsiteX85" fmla="*/ 339 w 10000"/>
                    <a:gd name="connsiteY85" fmla="*/ 1621 h 10000"/>
                    <a:gd name="connsiteX86" fmla="*/ 464 w 10000"/>
                    <a:gd name="connsiteY86" fmla="*/ 1379 h 10000"/>
                    <a:gd name="connsiteX87" fmla="*/ 612 w 10000"/>
                    <a:gd name="connsiteY87" fmla="*/ 1151 h 10000"/>
                    <a:gd name="connsiteX88" fmla="*/ 792 w 10000"/>
                    <a:gd name="connsiteY88" fmla="*/ 958 h 10000"/>
                    <a:gd name="connsiteX89" fmla="*/ 967 w 10000"/>
                    <a:gd name="connsiteY89" fmla="*/ 789 h 10000"/>
                    <a:gd name="connsiteX90" fmla="*/ 1146 w 10000"/>
                    <a:gd name="connsiteY90" fmla="*/ 620 h 10000"/>
                    <a:gd name="connsiteX91" fmla="*/ 1351 w 10000"/>
                    <a:gd name="connsiteY91" fmla="*/ 484 h 10000"/>
                    <a:gd name="connsiteX92" fmla="*/ 1762 w 10000"/>
                    <a:gd name="connsiteY92" fmla="*/ 265 h 10000"/>
                    <a:gd name="connsiteX93" fmla="*/ 2178 w 10000"/>
                    <a:gd name="connsiteY93" fmla="*/ 126 h 10000"/>
                    <a:gd name="connsiteX94" fmla="*/ 2357 w 10000"/>
                    <a:gd name="connsiteY94" fmla="*/ 86 h 10000"/>
                    <a:gd name="connsiteX95" fmla="*/ 2512 w 10000"/>
                    <a:gd name="connsiteY95" fmla="*/ 60 h 10000"/>
                    <a:gd name="connsiteX96" fmla="*/ 2936 w 10000"/>
                    <a:gd name="connsiteY9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211 w 10000"/>
                    <a:gd name="connsiteY29" fmla="*/ 2863 h 10000"/>
                    <a:gd name="connsiteX30" fmla="*/ 8192 w 10000"/>
                    <a:gd name="connsiteY30" fmla="*/ 2689 h 10000"/>
                    <a:gd name="connsiteX31" fmla="*/ 8142 w 10000"/>
                    <a:gd name="connsiteY31" fmla="*/ 2414 h 10000"/>
                    <a:gd name="connsiteX32" fmla="*/ 8068 w 10000"/>
                    <a:gd name="connsiteY32" fmla="*/ 2162 h 10000"/>
                    <a:gd name="connsiteX33" fmla="*/ 7969 w 10000"/>
                    <a:gd name="connsiteY33" fmla="*/ 1940 h 10000"/>
                    <a:gd name="connsiteX34" fmla="*/ 7876 w 10000"/>
                    <a:gd name="connsiteY34" fmla="*/ 1757 h 10000"/>
                    <a:gd name="connsiteX35" fmla="*/ 7794 w 10000"/>
                    <a:gd name="connsiteY35" fmla="*/ 1621 h 10000"/>
                    <a:gd name="connsiteX36" fmla="*/ 7772 w 10000"/>
                    <a:gd name="connsiteY36" fmla="*/ 2863 h 10000"/>
                    <a:gd name="connsiteX37" fmla="*/ 7794 w 10000"/>
                    <a:gd name="connsiteY37" fmla="*/ 9297 h 10000"/>
                    <a:gd name="connsiteX38" fmla="*/ 7763 w 10000"/>
                    <a:gd name="connsiteY38" fmla="*/ 9443 h 10000"/>
                    <a:gd name="connsiteX39" fmla="*/ 7682 w 10000"/>
                    <a:gd name="connsiteY39" fmla="*/ 9569 h 10000"/>
                    <a:gd name="connsiteX40" fmla="*/ 7553 w 10000"/>
                    <a:gd name="connsiteY40" fmla="*/ 9698 h 10000"/>
                    <a:gd name="connsiteX41" fmla="*/ 7391 w 10000"/>
                    <a:gd name="connsiteY41" fmla="*/ 9801 h 10000"/>
                    <a:gd name="connsiteX42" fmla="*/ 7204 w 10000"/>
                    <a:gd name="connsiteY42" fmla="*/ 9881 h 10000"/>
                    <a:gd name="connsiteX43" fmla="*/ 6980 w 10000"/>
                    <a:gd name="connsiteY43" fmla="*/ 9957 h 10000"/>
                    <a:gd name="connsiteX44" fmla="*/ 6721 w 10000"/>
                    <a:gd name="connsiteY44" fmla="*/ 9987 h 10000"/>
                    <a:gd name="connsiteX45" fmla="*/ 6453 w 10000"/>
                    <a:gd name="connsiteY45" fmla="*/ 10000 h 10000"/>
                    <a:gd name="connsiteX46" fmla="*/ 6186 w 10000"/>
                    <a:gd name="connsiteY46" fmla="*/ 9987 h 10000"/>
                    <a:gd name="connsiteX47" fmla="*/ 5936 w 10000"/>
                    <a:gd name="connsiteY47" fmla="*/ 9957 h 10000"/>
                    <a:gd name="connsiteX48" fmla="*/ 5726 w 10000"/>
                    <a:gd name="connsiteY48" fmla="*/ 9884 h 10000"/>
                    <a:gd name="connsiteX49" fmla="*/ 5509 w 10000"/>
                    <a:gd name="connsiteY49" fmla="*/ 9801 h 10000"/>
                    <a:gd name="connsiteX50" fmla="*/ 5342 w 10000"/>
                    <a:gd name="connsiteY50" fmla="*/ 9695 h 10000"/>
                    <a:gd name="connsiteX51" fmla="*/ 5242 w 10000"/>
                    <a:gd name="connsiteY51" fmla="*/ 9569 h 10000"/>
                    <a:gd name="connsiteX52" fmla="*/ 5161 w 10000"/>
                    <a:gd name="connsiteY52" fmla="*/ 9443 h 10000"/>
                    <a:gd name="connsiteX53" fmla="*/ 5130 w 10000"/>
                    <a:gd name="connsiteY53" fmla="*/ 9300 h 10000"/>
                    <a:gd name="connsiteX54" fmla="*/ 5130 w 10000"/>
                    <a:gd name="connsiteY54" fmla="*/ 4559 h 10000"/>
                    <a:gd name="connsiteX55" fmla="*/ 4860 w 10000"/>
                    <a:gd name="connsiteY55" fmla="*/ 4559 h 10000"/>
                    <a:gd name="connsiteX56" fmla="*/ 4860 w 10000"/>
                    <a:gd name="connsiteY56" fmla="*/ 9297 h 10000"/>
                    <a:gd name="connsiteX57" fmla="*/ 4829 w 10000"/>
                    <a:gd name="connsiteY57" fmla="*/ 9436 h 10000"/>
                    <a:gd name="connsiteX58" fmla="*/ 4780 w 10000"/>
                    <a:gd name="connsiteY58" fmla="*/ 9566 h 10000"/>
                    <a:gd name="connsiteX59" fmla="*/ 4637 w 10000"/>
                    <a:gd name="connsiteY59" fmla="*/ 9698 h 10000"/>
                    <a:gd name="connsiteX60" fmla="*/ 4482 w 10000"/>
                    <a:gd name="connsiteY60" fmla="*/ 9801 h 10000"/>
                    <a:gd name="connsiteX61" fmla="*/ 4290 w 10000"/>
                    <a:gd name="connsiteY61" fmla="*/ 9884 h 10000"/>
                    <a:gd name="connsiteX62" fmla="*/ 4047 w 10000"/>
                    <a:gd name="connsiteY62" fmla="*/ 9957 h 10000"/>
                    <a:gd name="connsiteX63" fmla="*/ 3798 w 10000"/>
                    <a:gd name="connsiteY63" fmla="*/ 9987 h 10000"/>
                    <a:gd name="connsiteX64" fmla="*/ 3538 w 10000"/>
                    <a:gd name="connsiteY64" fmla="*/ 10000 h 10000"/>
                    <a:gd name="connsiteX65" fmla="*/ 3277 w 10000"/>
                    <a:gd name="connsiteY65" fmla="*/ 9987 h 10000"/>
                    <a:gd name="connsiteX66" fmla="*/ 3029 w 10000"/>
                    <a:gd name="connsiteY66" fmla="*/ 9957 h 10000"/>
                    <a:gd name="connsiteX67" fmla="*/ 2786 w 10000"/>
                    <a:gd name="connsiteY67" fmla="*/ 9884 h 10000"/>
                    <a:gd name="connsiteX68" fmla="*/ 2600 w 10000"/>
                    <a:gd name="connsiteY68" fmla="*/ 9801 h 10000"/>
                    <a:gd name="connsiteX69" fmla="*/ 2439 w 10000"/>
                    <a:gd name="connsiteY69" fmla="*/ 9698 h 10000"/>
                    <a:gd name="connsiteX70" fmla="*/ 2302 w 10000"/>
                    <a:gd name="connsiteY70" fmla="*/ 9566 h 10000"/>
                    <a:gd name="connsiteX71" fmla="*/ 2247 w 10000"/>
                    <a:gd name="connsiteY71" fmla="*/ 9436 h 10000"/>
                    <a:gd name="connsiteX72" fmla="*/ 2221 w 10000"/>
                    <a:gd name="connsiteY72" fmla="*/ 9300 h 10000"/>
                    <a:gd name="connsiteX73" fmla="*/ 2202 w 10000"/>
                    <a:gd name="connsiteY73" fmla="*/ 2846 h 10000"/>
                    <a:gd name="connsiteX74" fmla="*/ 2221 w 10000"/>
                    <a:gd name="connsiteY74" fmla="*/ 1588 h 10000"/>
                    <a:gd name="connsiteX75" fmla="*/ 2146 w 10000"/>
                    <a:gd name="connsiteY75" fmla="*/ 1704 h 10000"/>
                    <a:gd name="connsiteX76" fmla="*/ 2046 w 10000"/>
                    <a:gd name="connsiteY76" fmla="*/ 1936 h 10000"/>
                    <a:gd name="connsiteX77" fmla="*/ 1924 w 10000"/>
                    <a:gd name="connsiteY77" fmla="*/ 2202 h 10000"/>
                    <a:gd name="connsiteX78" fmla="*/ 1848 w 10000"/>
                    <a:gd name="connsiteY78" fmla="*/ 2517 h 10000"/>
                    <a:gd name="connsiteX79" fmla="*/ 1790 w 10000"/>
                    <a:gd name="connsiteY79" fmla="*/ 2850 h 10000"/>
                    <a:gd name="connsiteX80" fmla="*/ 1 w 10000"/>
                    <a:gd name="connsiteY80" fmla="*/ 2849 h 10000"/>
                    <a:gd name="connsiteX81" fmla="*/ 34 w 10000"/>
                    <a:gd name="connsiteY81" fmla="*/ 2533 h 10000"/>
                    <a:gd name="connsiteX82" fmla="*/ 109 w 10000"/>
                    <a:gd name="connsiteY82" fmla="*/ 2198 h 10000"/>
                    <a:gd name="connsiteX83" fmla="*/ 207 w 10000"/>
                    <a:gd name="connsiteY83" fmla="*/ 1890 h 10000"/>
                    <a:gd name="connsiteX84" fmla="*/ 339 w 10000"/>
                    <a:gd name="connsiteY84" fmla="*/ 1621 h 10000"/>
                    <a:gd name="connsiteX85" fmla="*/ 464 w 10000"/>
                    <a:gd name="connsiteY85" fmla="*/ 1379 h 10000"/>
                    <a:gd name="connsiteX86" fmla="*/ 612 w 10000"/>
                    <a:gd name="connsiteY86" fmla="*/ 1151 h 10000"/>
                    <a:gd name="connsiteX87" fmla="*/ 792 w 10000"/>
                    <a:gd name="connsiteY87" fmla="*/ 958 h 10000"/>
                    <a:gd name="connsiteX88" fmla="*/ 967 w 10000"/>
                    <a:gd name="connsiteY88" fmla="*/ 789 h 10000"/>
                    <a:gd name="connsiteX89" fmla="*/ 1146 w 10000"/>
                    <a:gd name="connsiteY89" fmla="*/ 620 h 10000"/>
                    <a:gd name="connsiteX90" fmla="*/ 1351 w 10000"/>
                    <a:gd name="connsiteY90" fmla="*/ 484 h 10000"/>
                    <a:gd name="connsiteX91" fmla="*/ 1762 w 10000"/>
                    <a:gd name="connsiteY91" fmla="*/ 265 h 10000"/>
                    <a:gd name="connsiteX92" fmla="*/ 2178 w 10000"/>
                    <a:gd name="connsiteY92" fmla="*/ 126 h 10000"/>
                    <a:gd name="connsiteX93" fmla="*/ 2357 w 10000"/>
                    <a:gd name="connsiteY93" fmla="*/ 86 h 10000"/>
                    <a:gd name="connsiteX94" fmla="*/ 2512 w 10000"/>
                    <a:gd name="connsiteY94" fmla="*/ 60 h 10000"/>
                    <a:gd name="connsiteX95" fmla="*/ 2936 w 10000"/>
                    <a:gd name="connsiteY9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211 w 10000"/>
                    <a:gd name="connsiteY28" fmla="*/ 2863 h 10000"/>
                    <a:gd name="connsiteX29" fmla="*/ 8192 w 10000"/>
                    <a:gd name="connsiteY29" fmla="*/ 2689 h 10000"/>
                    <a:gd name="connsiteX30" fmla="*/ 8142 w 10000"/>
                    <a:gd name="connsiteY30" fmla="*/ 2414 h 10000"/>
                    <a:gd name="connsiteX31" fmla="*/ 8068 w 10000"/>
                    <a:gd name="connsiteY31" fmla="*/ 2162 h 10000"/>
                    <a:gd name="connsiteX32" fmla="*/ 7969 w 10000"/>
                    <a:gd name="connsiteY32" fmla="*/ 1940 h 10000"/>
                    <a:gd name="connsiteX33" fmla="*/ 7876 w 10000"/>
                    <a:gd name="connsiteY33" fmla="*/ 1757 h 10000"/>
                    <a:gd name="connsiteX34" fmla="*/ 7794 w 10000"/>
                    <a:gd name="connsiteY34" fmla="*/ 1621 h 10000"/>
                    <a:gd name="connsiteX35" fmla="*/ 7772 w 10000"/>
                    <a:gd name="connsiteY35" fmla="*/ 2863 h 10000"/>
                    <a:gd name="connsiteX36" fmla="*/ 7794 w 10000"/>
                    <a:gd name="connsiteY36" fmla="*/ 9297 h 10000"/>
                    <a:gd name="connsiteX37" fmla="*/ 7763 w 10000"/>
                    <a:gd name="connsiteY37" fmla="*/ 9443 h 10000"/>
                    <a:gd name="connsiteX38" fmla="*/ 7682 w 10000"/>
                    <a:gd name="connsiteY38" fmla="*/ 9569 h 10000"/>
                    <a:gd name="connsiteX39" fmla="*/ 7553 w 10000"/>
                    <a:gd name="connsiteY39" fmla="*/ 9698 h 10000"/>
                    <a:gd name="connsiteX40" fmla="*/ 7391 w 10000"/>
                    <a:gd name="connsiteY40" fmla="*/ 9801 h 10000"/>
                    <a:gd name="connsiteX41" fmla="*/ 7204 w 10000"/>
                    <a:gd name="connsiteY41" fmla="*/ 9881 h 10000"/>
                    <a:gd name="connsiteX42" fmla="*/ 6980 w 10000"/>
                    <a:gd name="connsiteY42" fmla="*/ 9957 h 10000"/>
                    <a:gd name="connsiteX43" fmla="*/ 6721 w 10000"/>
                    <a:gd name="connsiteY43" fmla="*/ 9987 h 10000"/>
                    <a:gd name="connsiteX44" fmla="*/ 6453 w 10000"/>
                    <a:gd name="connsiteY44" fmla="*/ 10000 h 10000"/>
                    <a:gd name="connsiteX45" fmla="*/ 6186 w 10000"/>
                    <a:gd name="connsiteY45" fmla="*/ 9987 h 10000"/>
                    <a:gd name="connsiteX46" fmla="*/ 5936 w 10000"/>
                    <a:gd name="connsiteY46" fmla="*/ 9957 h 10000"/>
                    <a:gd name="connsiteX47" fmla="*/ 5726 w 10000"/>
                    <a:gd name="connsiteY47" fmla="*/ 9884 h 10000"/>
                    <a:gd name="connsiteX48" fmla="*/ 5509 w 10000"/>
                    <a:gd name="connsiteY48" fmla="*/ 9801 h 10000"/>
                    <a:gd name="connsiteX49" fmla="*/ 5342 w 10000"/>
                    <a:gd name="connsiteY49" fmla="*/ 9695 h 10000"/>
                    <a:gd name="connsiteX50" fmla="*/ 5242 w 10000"/>
                    <a:gd name="connsiteY50" fmla="*/ 9569 h 10000"/>
                    <a:gd name="connsiteX51" fmla="*/ 5161 w 10000"/>
                    <a:gd name="connsiteY51" fmla="*/ 9443 h 10000"/>
                    <a:gd name="connsiteX52" fmla="*/ 5130 w 10000"/>
                    <a:gd name="connsiteY52" fmla="*/ 9300 h 10000"/>
                    <a:gd name="connsiteX53" fmla="*/ 5130 w 10000"/>
                    <a:gd name="connsiteY53" fmla="*/ 4559 h 10000"/>
                    <a:gd name="connsiteX54" fmla="*/ 4860 w 10000"/>
                    <a:gd name="connsiteY54" fmla="*/ 4559 h 10000"/>
                    <a:gd name="connsiteX55" fmla="*/ 4860 w 10000"/>
                    <a:gd name="connsiteY55" fmla="*/ 9297 h 10000"/>
                    <a:gd name="connsiteX56" fmla="*/ 4829 w 10000"/>
                    <a:gd name="connsiteY56" fmla="*/ 9436 h 10000"/>
                    <a:gd name="connsiteX57" fmla="*/ 4780 w 10000"/>
                    <a:gd name="connsiteY57" fmla="*/ 9566 h 10000"/>
                    <a:gd name="connsiteX58" fmla="*/ 4637 w 10000"/>
                    <a:gd name="connsiteY58" fmla="*/ 9698 h 10000"/>
                    <a:gd name="connsiteX59" fmla="*/ 4482 w 10000"/>
                    <a:gd name="connsiteY59" fmla="*/ 9801 h 10000"/>
                    <a:gd name="connsiteX60" fmla="*/ 4290 w 10000"/>
                    <a:gd name="connsiteY60" fmla="*/ 9884 h 10000"/>
                    <a:gd name="connsiteX61" fmla="*/ 4047 w 10000"/>
                    <a:gd name="connsiteY61" fmla="*/ 9957 h 10000"/>
                    <a:gd name="connsiteX62" fmla="*/ 3798 w 10000"/>
                    <a:gd name="connsiteY62" fmla="*/ 9987 h 10000"/>
                    <a:gd name="connsiteX63" fmla="*/ 3538 w 10000"/>
                    <a:gd name="connsiteY63" fmla="*/ 10000 h 10000"/>
                    <a:gd name="connsiteX64" fmla="*/ 3277 w 10000"/>
                    <a:gd name="connsiteY64" fmla="*/ 9987 h 10000"/>
                    <a:gd name="connsiteX65" fmla="*/ 3029 w 10000"/>
                    <a:gd name="connsiteY65" fmla="*/ 9957 h 10000"/>
                    <a:gd name="connsiteX66" fmla="*/ 2786 w 10000"/>
                    <a:gd name="connsiteY66" fmla="*/ 9884 h 10000"/>
                    <a:gd name="connsiteX67" fmla="*/ 2600 w 10000"/>
                    <a:gd name="connsiteY67" fmla="*/ 9801 h 10000"/>
                    <a:gd name="connsiteX68" fmla="*/ 2439 w 10000"/>
                    <a:gd name="connsiteY68" fmla="*/ 9698 h 10000"/>
                    <a:gd name="connsiteX69" fmla="*/ 2302 w 10000"/>
                    <a:gd name="connsiteY69" fmla="*/ 9566 h 10000"/>
                    <a:gd name="connsiteX70" fmla="*/ 2247 w 10000"/>
                    <a:gd name="connsiteY70" fmla="*/ 9436 h 10000"/>
                    <a:gd name="connsiteX71" fmla="*/ 2221 w 10000"/>
                    <a:gd name="connsiteY71" fmla="*/ 9300 h 10000"/>
                    <a:gd name="connsiteX72" fmla="*/ 2202 w 10000"/>
                    <a:gd name="connsiteY72" fmla="*/ 2846 h 10000"/>
                    <a:gd name="connsiteX73" fmla="*/ 2221 w 10000"/>
                    <a:gd name="connsiteY73" fmla="*/ 1588 h 10000"/>
                    <a:gd name="connsiteX74" fmla="*/ 2146 w 10000"/>
                    <a:gd name="connsiteY74" fmla="*/ 1704 h 10000"/>
                    <a:gd name="connsiteX75" fmla="*/ 2046 w 10000"/>
                    <a:gd name="connsiteY75" fmla="*/ 1936 h 10000"/>
                    <a:gd name="connsiteX76" fmla="*/ 1924 w 10000"/>
                    <a:gd name="connsiteY76" fmla="*/ 2202 h 10000"/>
                    <a:gd name="connsiteX77" fmla="*/ 1848 w 10000"/>
                    <a:gd name="connsiteY77" fmla="*/ 2517 h 10000"/>
                    <a:gd name="connsiteX78" fmla="*/ 1790 w 10000"/>
                    <a:gd name="connsiteY78" fmla="*/ 2850 h 10000"/>
                    <a:gd name="connsiteX79" fmla="*/ 1 w 10000"/>
                    <a:gd name="connsiteY79" fmla="*/ 2849 h 10000"/>
                    <a:gd name="connsiteX80" fmla="*/ 34 w 10000"/>
                    <a:gd name="connsiteY80" fmla="*/ 2533 h 10000"/>
                    <a:gd name="connsiteX81" fmla="*/ 109 w 10000"/>
                    <a:gd name="connsiteY81" fmla="*/ 2198 h 10000"/>
                    <a:gd name="connsiteX82" fmla="*/ 207 w 10000"/>
                    <a:gd name="connsiteY82" fmla="*/ 1890 h 10000"/>
                    <a:gd name="connsiteX83" fmla="*/ 339 w 10000"/>
                    <a:gd name="connsiteY83" fmla="*/ 1621 h 10000"/>
                    <a:gd name="connsiteX84" fmla="*/ 464 w 10000"/>
                    <a:gd name="connsiteY84" fmla="*/ 1379 h 10000"/>
                    <a:gd name="connsiteX85" fmla="*/ 612 w 10000"/>
                    <a:gd name="connsiteY85" fmla="*/ 1151 h 10000"/>
                    <a:gd name="connsiteX86" fmla="*/ 792 w 10000"/>
                    <a:gd name="connsiteY86" fmla="*/ 958 h 10000"/>
                    <a:gd name="connsiteX87" fmla="*/ 967 w 10000"/>
                    <a:gd name="connsiteY87" fmla="*/ 789 h 10000"/>
                    <a:gd name="connsiteX88" fmla="*/ 1146 w 10000"/>
                    <a:gd name="connsiteY88" fmla="*/ 620 h 10000"/>
                    <a:gd name="connsiteX89" fmla="*/ 1351 w 10000"/>
                    <a:gd name="connsiteY89" fmla="*/ 484 h 10000"/>
                    <a:gd name="connsiteX90" fmla="*/ 1762 w 10000"/>
                    <a:gd name="connsiteY90" fmla="*/ 265 h 10000"/>
                    <a:gd name="connsiteX91" fmla="*/ 2178 w 10000"/>
                    <a:gd name="connsiteY91" fmla="*/ 126 h 10000"/>
                    <a:gd name="connsiteX92" fmla="*/ 2357 w 10000"/>
                    <a:gd name="connsiteY92" fmla="*/ 86 h 10000"/>
                    <a:gd name="connsiteX93" fmla="*/ 2512 w 10000"/>
                    <a:gd name="connsiteY93" fmla="*/ 60 h 10000"/>
                    <a:gd name="connsiteX94" fmla="*/ 2936 w 10000"/>
                    <a:gd name="connsiteY9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211 w 10000"/>
                    <a:gd name="connsiteY27" fmla="*/ 2863 h 10000"/>
                    <a:gd name="connsiteX28" fmla="*/ 8192 w 10000"/>
                    <a:gd name="connsiteY28" fmla="*/ 2689 h 10000"/>
                    <a:gd name="connsiteX29" fmla="*/ 8142 w 10000"/>
                    <a:gd name="connsiteY29" fmla="*/ 2414 h 10000"/>
                    <a:gd name="connsiteX30" fmla="*/ 8068 w 10000"/>
                    <a:gd name="connsiteY30" fmla="*/ 2162 h 10000"/>
                    <a:gd name="connsiteX31" fmla="*/ 7969 w 10000"/>
                    <a:gd name="connsiteY31" fmla="*/ 1940 h 10000"/>
                    <a:gd name="connsiteX32" fmla="*/ 7876 w 10000"/>
                    <a:gd name="connsiteY32" fmla="*/ 1757 h 10000"/>
                    <a:gd name="connsiteX33" fmla="*/ 7794 w 10000"/>
                    <a:gd name="connsiteY33" fmla="*/ 1621 h 10000"/>
                    <a:gd name="connsiteX34" fmla="*/ 7772 w 10000"/>
                    <a:gd name="connsiteY34" fmla="*/ 2863 h 10000"/>
                    <a:gd name="connsiteX35" fmla="*/ 7794 w 10000"/>
                    <a:gd name="connsiteY35" fmla="*/ 9297 h 10000"/>
                    <a:gd name="connsiteX36" fmla="*/ 7763 w 10000"/>
                    <a:gd name="connsiteY36" fmla="*/ 9443 h 10000"/>
                    <a:gd name="connsiteX37" fmla="*/ 7682 w 10000"/>
                    <a:gd name="connsiteY37" fmla="*/ 9569 h 10000"/>
                    <a:gd name="connsiteX38" fmla="*/ 7553 w 10000"/>
                    <a:gd name="connsiteY38" fmla="*/ 9698 h 10000"/>
                    <a:gd name="connsiteX39" fmla="*/ 7391 w 10000"/>
                    <a:gd name="connsiteY39" fmla="*/ 9801 h 10000"/>
                    <a:gd name="connsiteX40" fmla="*/ 7204 w 10000"/>
                    <a:gd name="connsiteY40" fmla="*/ 9881 h 10000"/>
                    <a:gd name="connsiteX41" fmla="*/ 6980 w 10000"/>
                    <a:gd name="connsiteY41" fmla="*/ 9957 h 10000"/>
                    <a:gd name="connsiteX42" fmla="*/ 6721 w 10000"/>
                    <a:gd name="connsiteY42" fmla="*/ 9987 h 10000"/>
                    <a:gd name="connsiteX43" fmla="*/ 6453 w 10000"/>
                    <a:gd name="connsiteY43" fmla="*/ 10000 h 10000"/>
                    <a:gd name="connsiteX44" fmla="*/ 6186 w 10000"/>
                    <a:gd name="connsiteY44" fmla="*/ 9987 h 10000"/>
                    <a:gd name="connsiteX45" fmla="*/ 5936 w 10000"/>
                    <a:gd name="connsiteY45" fmla="*/ 9957 h 10000"/>
                    <a:gd name="connsiteX46" fmla="*/ 5726 w 10000"/>
                    <a:gd name="connsiteY46" fmla="*/ 9884 h 10000"/>
                    <a:gd name="connsiteX47" fmla="*/ 5509 w 10000"/>
                    <a:gd name="connsiteY47" fmla="*/ 9801 h 10000"/>
                    <a:gd name="connsiteX48" fmla="*/ 5342 w 10000"/>
                    <a:gd name="connsiteY48" fmla="*/ 9695 h 10000"/>
                    <a:gd name="connsiteX49" fmla="*/ 5242 w 10000"/>
                    <a:gd name="connsiteY49" fmla="*/ 9569 h 10000"/>
                    <a:gd name="connsiteX50" fmla="*/ 5161 w 10000"/>
                    <a:gd name="connsiteY50" fmla="*/ 9443 h 10000"/>
                    <a:gd name="connsiteX51" fmla="*/ 5130 w 10000"/>
                    <a:gd name="connsiteY51" fmla="*/ 9300 h 10000"/>
                    <a:gd name="connsiteX52" fmla="*/ 5130 w 10000"/>
                    <a:gd name="connsiteY52" fmla="*/ 4559 h 10000"/>
                    <a:gd name="connsiteX53" fmla="*/ 4860 w 10000"/>
                    <a:gd name="connsiteY53" fmla="*/ 4559 h 10000"/>
                    <a:gd name="connsiteX54" fmla="*/ 4860 w 10000"/>
                    <a:gd name="connsiteY54" fmla="*/ 9297 h 10000"/>
                    <a:gd name="connsiteX55" fmla="*/ 4829 w 10000"/>
                    <a:gd name="connsiteY55" fmla="*/ 9436 h 10000"/>
                    <a:gd name="connsiteX56" fmla="*/ 4780 w 10000"/>
                    <a:gd name="connsiteY56" fmla="*/ 9566 h 10000"/>
                    <a:gd name="connsiteX57" fmla="*/ 4637 w 10000"/>
                    <a:gd name="connsiteY57" fmla="*/ 9698 h 10000"/>
                    <a:gd name="connsiteX58" fmla="*/ 4482 w 10000"/>
                    <a:gd name="connsiteY58" fmla="*/ 9801 h 10000"/>
                    <a:gd name="connsiteX59" fmla="*/ 4290 w 10000"/>
                    <a:gd name="connsiteY59" fmla="*/ 9884 h 10000"/>
                    <a:gd name="connsiteX60" fmla="*/ 4047 w 10000"/>
                    <a:gd name="connsiteY60" fmla="*/ 9957 h 10000"/>
                    <a:gd name="connsiteX61" fmla="*/ 3798 w 10000"/>
                    <a:gd name="connsiteY61" fmla="*/ 9987 h 10000"/>
                    <a:gd name="connsiteX62" fmla="*/ 3538 w 10000"/>
                    <a:gd name="connsiteY62" fmla="*/ 10000 h 10000"/>
                    <a:gd name="connsiteX63" fmla="*/ 3277 w 10000"/>
                    <a:gd name="connsiteY63" fmla="*/ 9987 h 10000"/>
                    <a:gd name="connsiteX64" fmla="*/ 3029 w 10000"/>
                    <a:gd name="connsiteY64" fmla="*/ 9957 h 10000"/>
                    <a:gd name="connsiteX65" fmla="*/ 2786 w 10000"/>
                    <a:gd name="connsiteY65" fmla="*/ 9884 h 10000"/>
                    <a:gd name="connsiteX66" fmla="*/ 2600 w 10000"/>
                    <a:gd name="connsiteY66" fmla="*/ 9801 h 10000"/>
                    <a:gd name="connsiteX67" fmla="*/ 2439 w 10000"/>
                    <a:gd name="connsiteY67" fmla="*/ 9698 h 10000"/>
                    <a:gd name="connsiteX68" fmla="*/ 2302 w 10000"/>
                    <a:gd name="connsiteY68" fmla="*/ 9566 h 10000"/>
                    <a:gd name="connsiteX69" fmla="*/ 2247 w 10000"/>
                    <a:gd name="connsiteY69" fmla="*/ 9436 h 10000"/>
                    <a:gd name="connsiteX70" fmla="*/ 2221 w 10000"/>
                    <a:gd name="connsiteY70" fmla="*/ 9300 h 10000"/>
                    <a:gd name="connsiteX71" fmla="*/ 2202 w 10000"/>
                    <a:gd name="connsiteY71" fmla="*/ 2846 h 10000"/>
                    <a:gd name="connsiteX72" fmla="*/ 2221 w 10000"/>
                    <a:gd name="connsiteY72" fmla="*/ 1588 h 10000"/>
                    <a:gd name="connsiteX73" fmla="*/ 2146 w 10000"/>
                    <a:gd name="connsiteY73" fmla="*/ 1704 h 10000"/>
                    <a:gd name="connsiteX74" fmla="*/ 2046 w 10000"/>
                    <a:gd name="connsiteY74" fmla="*/ 1936 h 10000"/>
                    <a:gd name="connsiteX75" fmla="*/ 1924 w 10000"/>
                    <a:gd name="connsiteY75" fmla="*/ 2202 h 10000"/>
                    <a:gd name="connsiteX76" fmla="*/ 1848 w 10000"/>
                    <a:gd name="connsiteY76" fmla="*/ 2517 h 10000"/>
                    <a:gd name="connsiteX77" fmla="*/ 1790 w 10000"/>
                    <a:gd name="connsiteY77" fmla="*/ 2850 h 10000"/>
                    <a:gd name="connsiteX78" fmla="*/ 1 w 10000"/>
                    <a:gd name="connsiteY78" fmla="*/ 2849 h 10000"/>
                    <a:gd name="connsiteX79" fmla="*/ 34 w 10000"/>
                    <a:gd name="connsiteY79" fmla="*/ 2533 h 10000"/>
                    <a:gd name="connsiteX80" fmla="*/ 109 w 10000"/>
                    <a:gd name="connsiteY80" fmla="*/ 2198 h 10000"/>
                    <a:gd name="connsiteX81" fmla="*/ 207 w 10000"/>
                    <a:gd name="connsiteY81" fmla="*/ 1890 h 10000"/>
                    <a:gd name="connsiteX82" fmla="*/ 339 w 10000"/>
                    <a:gd name="connsiteY82" fmla="*/ 1621 h 10000"/>
                    <a:gd name="connsiteX83" fmla="*/ 464 w 10000"/>
                    <a:gd name="connsiteY83" fmla="*/ 1379 h 10000"/>
                    <a:gd name="connsiteX84" fmla="*/ 612 w 10000"/>
                    <a:gd name="connsiteY84" fmla="*/ 1151 h 10000"/>
                    <a:gd name="connsiteX85" fmla="*/ 792 w 10000"/>
                    <a:gd name="connsiteY85" fmla="*/ 958 h 10000"/>
                    <a:gd name="connsiteX86" fmla="*/ 967 w 10000"/>
                    <a:gd name="connsiteY86" fmla="*/ 789 h 10000"/>
                    <a:gd name="connsiteX87" fmla="*/ 1146 w 10000"/>
                    <a:gd name="connsiteY87" fmla="*/ 620 h 10000"/>
                    <a:gd name="connsiteX88" fmla="*/ 1351 w 10000"/>
                    <a:gd name="connsiteY88" fmla="*/ 484 h 10000"/>
                    <a:gd name="connsiteX89" fmla="*/ 1762 w 10000"/>
                    <a:gd name="connsiteY89" fmla="*/ 265 h 10000"/>
                    <a:gd name="connsiteX90" fmla="*/ 2178 w 10000"/>
                    <a:gd name="connsiteY90" fmla="*/ 126 h 10000"/>
                    <a:gd name="connsiteX91" fmla="*/ 2357 w 10000"/>
                    <a:gd name="connsiteY91" fmla="*/ 86 h 10000"/>
                    <a:gd name="connsiteX92" fmla="*/ 2512 w 10000"/>
                    <a:gd name="connsiteY92" fmla="*/ 60 h 10000"/>
                    <a:gd name="connsiteX93" fmla="*/ 2936 w 10000"/>
                    <a:gd name="connsiteY9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211 w 10000"/>
                    <a:gd name="connsiteY26" fmla="*/ 2863 h 10000"/>
                    <a:gd name="connsiteX27" fmla="*/ 8192 w 10000"/>
                    <a:gd name="connsiteY27" fmla="*/ 2689 h 10000"/>
                    <a:gd name="connsiteX28" fmla="*/ 8142 w 10000"/>
                    <a:gd name="connsiteY28" fmla="*/ 2414 h 10000"/>
                    <a:gd name="connsiteX29" fmla="*/ 8068 w 10000"/>
                    <a:gd name="connsiteY29" fmla="*/ 2162 h 10000"/>
                    <a:gd name="connsiteX30" fmla="*/ 7969 w 10000"/>
                    <a:gd name="connsiteY30" fmla="*/ 1940 h 10000"/>
                    <a:gd name="connsiteX31" fmla="*/ 7876 w 10000"/>
                    <a:gd name="connsiteY31" fmla="*/ 1757 h 10000"/>
                    <a:gd name="connsiteX32" fmla="*/ 7794 w 10000"/>
                    <a:gd name="connsiteY32" fmla="*/ 1621 h 10000"/>
                    <a:gd name="connsiteX33" fmla="*/ 7772 w 10000"/>
                    <a:gd name="connsiteY33" fmla="*/ 2863 h 10000"/>
                    <a:gd name="connsiteX34" fmla="*/ 7794 w 10000"/>
                    <a:gd name="connsiteY34" fmla="*/ 9297 h 10000"/>
                    <a:gd name="connsiteX35" fmla="*/ 7763 w 10000"/>
                    <a:gd name="connsiteY35" fmla="*/ 9443 h 10000"/>
                    <a:gd name="connsiteX36" fmla="*/ 7682 w 10000"/>
                    <a:gd name="connsiteY36" fmla="*/ 9569 h 10000"/>
                    <a:gd name="connsiteX37" fmla="*/ 7553 w 10000"/>
                    <a:gd name="connsiteY37" fmla="*/ 9698 h 10000"/>
                    <a:gd name="connsiteX38" fmla="*/ 7391 w 10000"/>
                    <a:gd name="connsiteY38" fmla="*/ 9801 h 10000"/>
                    <a:gd name="connsiteX39" fmla="*/ 7204 w 10000"/>
                    <a:gd name="connsiteY39" fmla="*/ 9881 h 10000"/>
                    <a:gd name="connsiteX40" fmla="*/ 6980 w 10000"/>
                    <a:gd name="connsiteY40" fmla="*/ 9957 h 10000"/>
                    <a:gd name="connsiteX41" fmla="*/ 6721 w 10000"/>
                    <a:gd name="connsiteY41" fmla="*/ 9987 h 10000"/>
                    <a:gd name="connsiteX42" fmla="*/ 6453 w 10000"/>
                    <a:gd name="connsiteY42" fmla="*/ 10000 h 10000"/>
                    <a:gd name="connsiteX43" fmla="*/ 6186 w 10000"/>
                    <a:gd name="connsiteY43" fmla="*/ 9987 h 10000"/>
                    <a:gd name="connsiteX44" fmla="*/ 5936 w 10000"/>
                    <a:gd name="connsiteY44" fmla="*/ 9957 h 10000"/>
                    <a:gd name="connsiteX45" fmla="*/ 5726 w 10000"/>
                    <a:gd name="connsiteY45" fmla="*/ 9884 h 10000"/>
                    <a:gd name="connsiteX46" fmla="*/ 5509 w 10000"/>
                    <a:gd name="connsiteY46" fmla="*/ 9801 h 10000"/>
                    <a:gd name="connsiteX47" fmla="*/ 5342 w 10000"/>
                    <a:gd name="connsiteY47" fmla="*/ 9695 h 10000"/>
                    <a:gd name="connsiteX48" fmla="*/ 5242 w 10000"/>
                    <a:gd name="connsiteY48" fmla="*/ 9569 h 10000"/>
                    <a:gd name="connsiteX49" fmla="*/ 5161 w 10000"/>
                    <a:gd name="connsiteY49" fmla="*/ 9443 h 10000"/>
                    <a:gd name="connsiteX50" fmla="*/ 5130 w 10000"/>
                    <a:gd name="connsiteY50" fmla="*/ 9300 h 10000"/>
                    <a:gd name="connsiteX51" fmla="*/ 5130 w 10000"/>
                    <a:gd name="connsiteY51" fmla="*/ 4559 h 10000"/>
                    <a:gd name="connsiteX52" fmla="*/ 4860 w 10000"/>
                    <a:gd name="connsiteY52" fmla="*/ 4559 h 10000"/>
                    <a:gd name="connsiteX53" fmla="*/ 4860 w 10000"/>
                    <a:gd name="connsiteY53" fmla="*/ 9297 h 10000"/>
                    <a:gd name="connsiteX54" fmla="*/ 4829 w 10000"/>
                    <a:gd name="connsiteY54" fmla="*/ 9436 h 10000"/>
                    <a:gd name="connsiteX55" fmla="*/ 4780 w 10000"/>
                    <a:gd name="connsiteY55" fmla="*/ 9566 h 10000"/>
                    <a:gd name="connsiteX56" fmla="*/ 4637 w 10000"/>
                    <a:gd name="connsiteY56" fmla="*/ 9698 h 10000"/>
                    <a:gd name="connsiteX57" fmla="*/ 4482 w 10000"/>
                    <a:gd name="connsiteY57" fmla="*/ 9801 h 10000"/>
                    <a:gd name="connsiteX58" fmla="*/ 4290 w 10000"/>
                    <a:gd name="connsiteY58" fmla="*/ 9884 h 10000"/>
                    <a:gd name="connsiteX59" fmla="*/ 4047 w 10000"/>
                    <a:gd name="connsiteY59" fmla="*/ 9957 h 10000"/>
                    <a:gd name="connsiteX60" fmla="*/ 3798 w 10000"/>
                    <a:gd name="connsiteY60" fmla="*/ 9987 h 10000"/>
                    <a:gd name="connsiteX61" fmla="*/ 3538 w 10000"/>
                    <a:gd name="connsiteY61" fmla="*/ 10000 h 10000"/>
                    <a:gd name="connsiteX62" fmla="*/ 3277 w 10000"/>
                    <a:gd name="connsiteY62" fmla="*/ 9987 h 10000"/>
                    <a:gd name="connsiteX63" fmla="*/ 3029 w 10000"/>
                    <a:gd name="connsiteY63" fmla="*/ 9957 h 10000"/>
                    <a:gd name="connsiteX64" fmla="*/ 2786 w 10000"/>
                    <a:gd name="connsiteY64" fmla="*/ 9884 h 10000"/>
                    <a:gd name="connsiteX65" fmla="*/ 2600 w 10000"/>
                    <a:gd name="connsiteY65" fmla="*/ 9801 h 10000"/>
                    <a:gd name="connsiteX66" fmla="*/ 2439 w 10000"/>
                    <a:gd name="connsiteY66" fmla="*/ 9698 h 10000"/>
                    <a:gd name="connsiteX67" fmla="*/ 2302 w 10000"/>
                    <a:gd name="connsiteY67" fmla="*/ 9566 h 10000"/>
                    <a:gd name="connsiteX68" fmla="*/ 2247 w 10000"/>
                    <a:gd name="connsiteY68" fmla="*/ 9436 h 10000"/>
                    <a:gd name="connsiteX69" fmla="*/ 2221 w 10000"/>
                    <a:gd name="connsiteY69" fmla="*/ 9300 h 10000"/>
                    <a:gd name="connsiteX70" fmla="*/ 2202 w 10000"/>
                    <a:gd name="connsiteY70" fmla="*/ 2846 h 10000"/>
                    <a:gd name="connsiteX71" fmla="*/ 2221 w 10000"/>
                    <a:gd name="connsiteY71" fmla="*/ 1588 h 10000"/>
                    <a:gd name="connsiteX72" fmla="*/ 2146 w 10000"/>
                    <a:gd name="connsiteY72" fmla="*/ 1704 h 10000"/>
                    <a:gd name="connsiteX73" fmla="*/ 2046 w 10000"/>
                    <a:gd name="connsiteY73" fmla="*/ 1936 h 10000"/>
                    <a:gd name="connsiteX74" fmla="*/ 1924 w 10000"/>
                    <a:gd name="connsiteY74" fmla="*/ 2202 h 10000"/>
                    <a:gd name="connsiteX75" fmla="*/ 1848 w 10000"/>
                    <a:gd name="connsiteY75" fmla="*/ 2517 h 10000"/>
                    <a:gd name="connsiteX76" fmla="*/ 1790 w 10000"/>
                    <a:gd name="connsiteY76" fmla="*/ 2850 h 10000"/>
                    <a:gd name="connsiteX77" fmla="*/ 1 w 10000"/>
                    <a:gd name="connsiteY77" fmla="*/ 2849 h 10000"/>
                    <a:gd name="connsiteX78" fmla="*/ 34 w 10000"/>
                    <a:gd name="connsiteY78" fmla="*/ 2533 h 10000"/>
                    <a:gd name="connsiteX79" fmla="*/ 109 w 10000"/>
                    <a:gd name="connsiteY79" fmla="*/ 2198 h 10000"/>
                    <a:gd name="connsiteX80" fmla="*/ 207 w 10000"/>
                    <a:gd name="connsiteY80" fmla="*/ 1890 h 10000"/>
                    <a:gd name="connsiteX81" fmla="*/ 339 w 10000"/>
                    <a:gd name="connsiteY81" fmla="*/ 1621 h 10000"/>
                    <a:gd name="connsiteX82" fmla="*/ 464 w 10000"/>
                    <a:gd name="connsiteY82" fmla="*/ 1379 h 10000"/>
                    <a:gd name="connsiteX83" fmla="*/ 612 w 10000"/>
                    <a:gd name="connsiteY83" fmla="*/ 1151 h 10000"/>
                    <a:gd name="connsiteX84" fmla="*/ 792 w 10000"/>
                    <a:gd name="connsiteY84" fmla="*/ 958 h 10000"/>
                    <a:gd name="connsiteX85" fmla="*/ 967 w 10000"/>
                    <a:gd name="connsiteY85" fmla="*/ 789 h 10000"/>
                    <a:gd name="connsiteX86" fmla="*/ 1146 w 10000"/>
                    <a:gd name="connsiteY86" fmla="*/ 620 h 10000"/>
                    <a:gd name="connsiteX87" fmla="*/ 1351 w 10000"/>
                    <a:gd name="connsiteY87" fmla="*/ 484 h 10000"/>
                    <a:gd name="connsiteX88" fmla="*/ 1762 w 10000"/>
                    <a:gd name="connsiteY88" fmla="*/ 265 h 10000"/>
                    <a:gd name="connsiteX89" fmla="*/ 2178 w 10000"/>
                    <a:gd name="connsiteY89" fmla="*/ 126 h 10000"/>
                    <a:gd name="connsiteX90" fmla="*/ 2357 w 10000"/>
                    <a:gd name="connsiteY90" fmla="*/ 86 h 10000"/>
                    <a:gd name="connsiteX91" fmla="*/ 2512 w 10000"/>
                    <a:gd name="connsiteY91" fmla="*/ 60 h 10000"/>
                    <a:gd name="connsiteX92" fmla="*/ 2936 w 10000"/>
                    <a:gd name="connsiteY9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211 w 10000"/>
                    <a:gd name="connsiteY25" fmla="*/ 2863 h 10000"/>
                    <a:gd name="connsiteX26" fmla="*/ 8192 w 10000"/>
                    <a:gd name="connsiteY26" fmla="*/ 2689 h 10000"/>
                    <a:gd name="connsiteX27" fmla="*/ 8142 w 10000"/>
                    <a:gd name="connsiteY27" fmla="*/ 2414 h 10000"/>
                    <a:gd name="connsiteX28" fmla="*/ 8068 w 10000"/>
                    <a:gd name="connsiteY28" fmla="*/ 2162 h 10000"/>
                    <a:gd name="connsiteX29" fmla="*/ 7969 w 10000"/>
                    <a:gd name="connsiteY29" fmla="*/ 1940 h 10000"/>
                    <a:gd name="connsiteX30" fmla="*/ 7876 w 10000"/>
                    <a:gd name="connsiteY30" fmla="*/ 1757 h 10000"/>
                    <a:gd name="connsiteX31" fmla="*/ 7794 w 10000"/>
                    <a:gd name="connsiteY31" fmla="*/ 1621 h 10000"/>
                    <a:gd name="connsiteX32" fmla="*/ 7772 w 10000"/>
                    <a:gd name="connsiteY32" fmla="*/ 2863 h 10000"/>
                    <a:gd name="connsiteX33" fmla="*/ 7794 w 10000"/>
                    <a:gd name="connsiteY33" fmla="*/ 9297 h 10000"/>
                    <a:gd name="connsiteX34" fmla="*/ 7763 w 10000"/>
                    <a:gd name="connsiteY34" fmla="*/ 9443 h 10000"/>
                    <a:gd name="connsiteX35" fmla="*/ 7682 w 10000"/>
                    <a:gd name="connsiteY35" fmla="*/ 9569 h 10000"/>
                    <a:gd name="connsiteX36" fmla="*/ 7553 w 10000"/>
                    <a:gd name="connsiteY36" fmla="*/ 9698 h 10000"/>
                    <a:gd name="connsiteX37" fmla="*/ 7391 w 10000"/>
                    <a:gd name="connsiteY37" fmla="*/ 9801 h 10000"/>
                    <a:gd name="connsiteX38" fmla="*/ 7204 w 10000"/>
                    <a:gd name="connsiteY38" fmla="*/ 9881 h 10000"/>
                    <a:gd name="connsiteX39" fmla="*/ 6980 w 10000"/>
                    <a:gd name="connsiteY39" fmla="*/ 9957 h 10000"/>
                    <a:gd name="connsiteX40" fmla="*/ 6721 w 10000"/>
                    <a:gd name="connsiteY40" fmla="*/ 9987 h 10000"/>
                    <a:gd name="connsiteX41" fmla="*/ 6453 w 10000"/>
                    <a:gd name="connsiteY41" fmla="*/ 10000 h 10000"/>
                    <a:gd name="connsiteX42" fmla="*/ 6186 w 10000"/>
                    <a:gd name="connsiteY42" fmla="*/ 9987 h 10000"/>
                    <a:gd name="connsiteX43" fmla="*/ 5936 w 10000"/>
                    <a:gd name="connsiteY43" fmla="*/ 9957 h 10000"/>
                    <a:gd name="connsiteX44" fmla="*/ 5726 w 10000"/>
                    <a:gd name="connsiteY44" fmla="*/ 9884 h 10000"/>
                    <a:gd name="connsiteX45" fmla="*/ 5509 w 10000"/>
                    <a:gd name="connsiteY45" fmla="*/ 9801 h 10000"/>
                    <a:gd name="connsiteX46" fmla="*/ 5342 w 10000"/>
                    <a:gd name="connsiteY46" fmla="*/ 9695 h 10000"/>
                    <a:gd name="connsiteX47" fmla="*/ 5242 w 10000"/>
                    <a:gd name="connsiteY47" fmla="*/ 9569 h 10000"/>
                    <a:gd name="connsiteX48" fmla="*/ 5161 w 10000"/>
                    <a:gd name="connsiteY48" fmla="*/ 9443 h 10000"/>
                    <a:gd name="connsiteX49" fmla="*/ 5130 w 10000"/>
                    <a:gd name="connsiteY49" fmla="*/ 9300 h 10000"/>
                    <a:gd name="connsiteX50" fmla="*/ 5130 w 10000"/>
                    <a:gd name="connsiteY50" fmla="*/ 4559 h 10000"/>
                    <a:gd name="connsiteX51" fmla="*/ 4860 w 10000"/>
                    <a:gd name="connsiteY51" fmla="*/ 4559 h 10000"/>
                    <a:gd name="connsiteX52" fmla="*/ 4860 w 10000"/>
                    <a:gd name="connsiteY52" fmla="*/ 9297 h 10000"/>
                    <a:gd name="connsiteX53" fmla="*/ 4829 w 10000"/>
                    <a:gd name="connsiteY53" fmla="*/ 9436 h 10000"/>
                    <a:gd name="connsiteX54" fmla="*/ 4780 w 10000"/>
                    <a:gd name="connsiteY54" fmla="*/ 9566 h 10000"/>
                    <a:gd name="connsiteX55" fmla="*/ 4637 w 10000"/>
                    <a:gd name="connsiteY55" fmla="*/ 9698 h 10000"/>
                    <a:gd name="connsiteX56" fmla="*/ 4482 w 10000"/>
                    <a:gd name="connsiteY56" fmla="*/ 9801 h 10000"/>
                    <a:gd name="connsiteX57" fmla="*/ 4290 w 10000"/>
                    <a:gd name="connsiteY57" fmla="*/ 9884 h 10000"/>
                    <a:gd name="connsiteX58" fmla="*/ 4047 w 10000"/>
                    <a:gd name="connsiteY58" fmla="*/ 9957 h 10000"/>
                    <a:gd name="connsiteX59" fmla="*/ 3798 w 10000"/>
                    <a:gd name="connsiteY59" fmla="*/ 9987 h 10000"/>
                    <a:gd name="connsiteX60" fmla="*/ 3538 w 10000"/>
                    <a:gd name="connsiteY60" fmla="*/ 10000 h 10000"/>
                    <a:gd name="connsiteX61" fmla="*/ 3277 w 10000"/>
                    <a:gd name="connsiteY61" fmla="*/ 9987 h 10000"/>
                    <a:gd name="connsiteX62" fmla="*/ 3029 w 10000"/>
                    <a:gd name="connsiteY62" fmla="*/ 9957 h 10000"/>
                    <a:gd name="connsiteX63" fmla="*/ 2786 w 10000"/>
                    <a:gd name="connsiteY63" fmla="*/ 9884 h 10000"/>
                    <a:gd name="connsiteX64" fmla="*/ 2600 w 10000"/>
                    <a:gd name="connsiteY64" fmla="*/ 9801 h 10000"/>
                    <a:gd name="connsiteX65" fmla="*/ 2439 w 10000"/>
                    <a:gd name="connsiteY65" fmla="*/ 9698 h 10000"/>
                    <a:gd name="connsiteX66" fmla="*/ 2302 w 10000"/>
                    <a:gd name="connsiteY66" fmla="*/ 9566 h 10000"/>
                    <a:gd name="connsiteX67" fmla="*/ 2247 w 10000"/>
                    <a:gd name="connsiteY67" fmla="*/ 9436 h 10000"/>
                    <a:gd name="connsiteX68" fmla="*/ 2221 w 10000"/>
                    <a:gd name="connsiteY68" fmla="*/ 9300 h 10000"/>
                    <a:gd name="connsiteX69" fmla="*/ 2202 w 10000"/>
                    <a:gd name="connsiteY69" fmla="*/ 2846 h 10000"/>
                    <a:gd name="connsiteX70" fmla="*/ 2221 w 10000"/>
                    <a:gd name="connsiteY70" fmla="*/ 1588 h 10000"/>
                    <a:gd name="connsiteX71" fmla="*/ 2146 w 10000"/>
                    <a:gd name="connsiteY71" fmla="*/ 1704 h 10000"/>
                    <a:gd name="connsiteX72" fmla="*/ 2046 w 10000"/>
                    <a:gd name="connsiteY72" fmla="*/ 1936 h 10000"/>
                    <a:gd name="connsiteX73" fmla="*/ 1924 w 10000"/>
                    <a:gd name="connsiteY73" fmla="*/ 2202 h 10000"/>
                    <a:gd name="connsiteX74" fmla="*/ 1848 w 10000"/>
                    <a:gd name="connsiteY74" fmla="*/ 2517 h 10000"/>
                    <a:gd name="connsiteX75" fmla="*/ 1790 w 10000"/>
                    <a:gd name="connsiteY75" fmla="*/ 2850 h 10000"/>
                    <a:gd name="connsiteX76" fmla="*/ 1 w 10000"/>
                    <a:gd name="connsiteY76" fmla="*/ 2849 h 10000"/>
                    <a:gd name="connsiteX77" fmla="*/ 34 w 10000"/>
                    <a:gd name="connsiteY77" fmla="*/ 2533 h 10000"/>
                    <a:gd name="connsiteX78" fmla="*/ 109 w 10000"/>
                    <a:gd name="connsiteY78" fmla="*/ 2198 h 10000"/>
                    <a:gd name="connsiteX79" fmla="*/ 207 w 10000"/>
                    <a:gd name="connsiteY79" fmla="*/ 1890 h 10000"/>
                    <a:gd name="connsiteX80" fmla="*/ 339 w 10000"/>
                    <a:gd name="connsiteY80" fmla="*/ 1621 h 10000"/>
                    <a:gd name="connsiteX81" fmla="*/ 464 w 10000"/>
                    <a:gd name="connsiteY81" fmla="*/ 1379 h 10000"/>
                    <a:gd name="connsiteX82" fmla="*/ 612 w 10000"/>
                    <a:gd name="connsiteY82" fmla="*/ 1151 h 10000"/>
                    <a:gd name="connsiteX83" fmla="*/ 792 w 10000"/>
                    <a:gd name="connsiteY83" fmla="*/ 958 h 10000"/>
                    <a:gd name="connsiteX84" fmla="*/ 967 w 10000"/>
                    <a:gd name="connsiteY84" fmla="*/ 789 h 10000"/>
                    <a:gd name="connsiteX85" fmla="*/ 1146 w 10000"/>
                    <a:gd name="connsiteY85" fmla="*/ 620 h 10000"/>
                    <a:gd name="connsiteX86" fmla="*/ 1351 w 10000"/>
                    <a:gd name="connsiteY86" fmla="*/ 484 h 10000"/>
                    <a:gd name="connsiteX87" fmla="*/ 1762 w 10000"/>
                    <a:gd name="connsiteY87" fmla="*/ 265 h 10000"/>
                    <a:gd name="connsiteX88" fmla="*/ 2178 w 10000"/>
                    <a:gd name="connsiteY88" fmla="*/ 126 h 10000"/>
                    <a:gd name="connsiteX89" fmla="*/ 2357 w 10000"/>
                    <a:gd name="connsiteY89" fmla="*/ 86 h 10000"/>
                    <a:gd name="connsiteX90" fmla="*/ 2512 w 10000"/>
                    <a:gd name="connsiteY90" fmla="*/ 60 h 10000"/>
                    <a:gd name="connsiteX91" fmla="*/ 2936 w 10000"/>
                    <a:gd name="connsiteY9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8211 w 10000"/>
                    <a:gd name="connsiteY24" fmla="*/ 2863 h 10000"/>
                    <a:gd name="connsiteX25" fmla="*/ 8192 w 10000"/>
                    <a:gd name="connsiteY25" fmla="*/ 2689 h 10000"/>
                    <a:gd name="connsiteX26" fmla="*/ 8142 w 10000"/>
                    <a:gd name="connsiteY26" fmla="*/ 2414 h 10000"/>
                    <a:gd name="connsiteX27" fmla="*/ 8068 w 10000"/>
                    <a:gd name="connsiteY27" fmla="*/ 2162 h 10000"/>
                    <a:gd name="connsiteX28" fmla="*/ 7969 w 10000"/>
                    <a:gd name="connsiteY28" fmla="*/ 1940 h 10000"/>
                    <a:gd name="connsiteX29" fmla="*/ 7876 w 10000"/>
                    <a:gd name="connsiteY29" fmla="*/ 1757 h 10000"/>
                    <a:gd name="connsiteX30" fmla="*/ 7794 w 10000"/>
                    <a:gd name="connsiteY30" fmla="*/ 1621 h 10000"/>
                    <a:gd name="connsiteX31" fmla="*/ 7772 w 10000"/>
                    <a:gd name="connsiteY31" fmla="*/ 2863 h 10000"/>
                    <a:gd name="connsiteX32" fmla="*/ 7794 w 10000"/>
                    <a:gd name="connsiteY32" fmla="*/ 9297 h 10000"/>
                    <a:gd name="connsiteX33" fmla="*/ 7763 w 10000"/>
                    <a:gd name="connsiteY33" fmla="*/ 9443 h 10000"/>
                    <a:gd name="connsiteX34" fmla="*/ 7682 w 10000"/>
                    <a:gd name="connsiteY34" fmla="*/ 9569 h 10000"/>
                    <a:gd name="connsiteX35" fmla="*/ 7553 w 10000"/>
                    <a:gd name="connsiteY35" fmla="*/ 9698 h 10000"/>
                    <a:gd name="connsiteX36" fmla="*/ 7391 w 10000"/>
                    <a:gd name="connsiteY36" fmla="*/ 9801 h 10000"/>
                    <a:gd name="connsiteX37" fmla="*/ 7204 w 10000"/>
                    <a:gd name="connsiteY37" fmla="*/ 9881 h 10000"/>
                    <a:gd name="connsiteX38" fmla="*/ 6980 w 10000"/>
                    <a:gd name="connsiteY38" fmla="*/ 9957 h 10000"/>
                    <a:gd name="connsiteX39" fmla="*/ 6721 w 10000"/>
                    <a:gd name="connsiteY39" fmla="*/ 9987 h 10000"/>
                    <a:gd name="connsiteX40" fmla="*/ 6453 w 10000"/>
                    <a:gd name="connsiteY40" fmla="*/ 10000 h 10000"/>
                    <a:gd name="connsiteX41" fmla="*/ 6186 w 10000"/>
                    <a:gd name="connsiteY41" fmla="*/ 9987 h 10000"/>
                    <a:gd name="connsiteX42" fmla="*/ 5936 w 10000"/>
                    <a:gd name="connsiteY42" fmla="*/ 9957 h 10000"/>
                    <a:gd name="connsiteX43" fmla="*/ 5726 w 10000"/>
                    <a:gd name="connsiteY43" fmla="*/ 9884 h 10000"/>
                    <a:gd name="connsiteX44" fmla="*/ 5509 w 10000"/>
                    <a:gd name="connsiteY44" fmla="*/ 9801 h 10000"/>
                    <a:gd name="connsiteX45" fmla="*/ 5342 w 10000"/>
                    <a:gd name="connsiteY45" fmla="*/ 9695 h 10000"/>
                    <a:gd name="connsiteX46" fmla="*/ 5242 w 10000"/>
                    <a:gd name="connsiteY46" fmla="*/ 9569 h 10000"/>
                    <a:gd name="connsiteX47" fmla="*/ 5161 w 10000"/>
                    <a:gd name="connsiteY47" fmla="*/ 9443 h 10000"/>
                    <a:gd name="connsiteX48" fmla="*/ 5130 w 10000"/>
                    <a:gd name="connsiteY48" fmla="*/ 9300 h 10000"/>
                    <a:gd name="connsiteX49" fmla="*/ 5130 w 10000"/>
                    <a:gd name="connsiteY49" fmla="*/ 4559 h 10000"/>
                    <a:gd name="connsiteX50" fmla="*/ 4860 w 10000"/>
                    <a:gd name="connsiteY50" fmla="*/ 4559 h 10000"/>
                    <a:gd name="connsiteX51" fmla="*/ 4860 w 10000"/>
                    <a:gd name="connsiteY51" fmla="*/ 9297 h 10000"/>
                    <a:gd name="connsiteX52" fmla="*/ 4829 w 10000"/>
                    <a:gd name="connsiteY52" fmla="*/ 9436 h 10000"/>
                    <a:gd name="connsiteX53" fmla="*/ 4780 w 10000"/>
                    <a:gd name="connsiteY53" fmla="*/ 9566 h 10000"/>
                    <a:gd name="connsiteX54" fmla="*/ 4637 w 10000"/>
                    <a:gd name="connsiteY54" fmla="*/ 9698 h 10000"/>
                    <a:gd name="connsiteX55" fmla="*/ 4482 w 10000"/>
                    <a:gd name="connsiteY55" fmla="*/ 9801 h 10000"/>
                    <a:gd name="connsiteX56" fmla="*/ 4290 w 10000"/>
                    <a:gd name="connsiteY56" fmla="*/ 9884 h 10000"/>
                    <a:gd name="connsiteX57" fmla="*/ 4047 w 10000"/>
                    <a:gd name="connsiteY57" fmla="*/ 9957 h 10000"/>
                    <a:gd name="connsiteX58" fmla="*/ 3798 w 10000"/>
                    <a:gd name="connsiteY58" fmla="*/ 9987 h 10000"/>
                    <a:gd name="connsiteX59" fmla="*/ 3538 w 10000"/>
                    <a:gd name="connsiteY59" fmla="*/ 10000 h 10000"/>
                    <a:gd name="connsiteX60" fmla="*/ 3277 w 10000"/>
                    <a:gd name="connsiteY60" fmla="*/ 9987 h 10000"/>
                    <a:gd name="connsiteX61" fmla="*/ 3029 w 10000"/>
                    <a:gd name="connsiteY61" fmla="*/ 9957 h 10000"/>
                    <a:gd name="connsiteX62" fmla="*/ 2786 w 10000"/>
                    <a:gd name="connsiteY62" fmla="*/ 9884 h 10000"/>
                    <a:gd name="connsiteX63" fmla="*/ 2600 w 10000"/>
                    <a:gd name="connsiteY63" fmla="*/ 9801 h 10000"/>
                    <a:gd name="connsiteX64" fmla="*/ 2439 w 10000"/>
                    <a:gd name="connsiteY64" fmla="*/ 9698 h 10000"/>
                    <a:gd name="connsiteX65" fmla="*/ 2302 w 10000"/>
                    <a:gd name="connsiteY65" fmla="*/ 9566 h 10000"/>
                    <a:gd name="connsiteX66" fmla="*/ 2247 w 10000"/>
                    <a:gd name="connsiteY66" fmla="*/ 9436 h 10000"/>
                    <a:gd name="connsiteX67" fmla="*/ 2221 w 10000"/>
                    <a:gd name="connsiteY67" fmla="*/ 9300 h 10000"/>
                    <a:gd name="connsiteX68" fmla="*/ 2202 w 10000"/>
                    <a:gd name="connsiteY68" fmla="*/ 2846 h 10000"/>
                    <a:gd name="connsiteX69" fmla="*/ 2221 w 10000"/>
                    <a:gd name="connsiteY69" fmla="*/ 1588 h 10000"/>
                    <a:gd name="connsiteX70" fmla="*/ 2146 w 10000"/>
                    <a:gd name="connsiteY70" fmla="*/ 1704 h 10000"/>
                    <a:gd name="connsiteX71" fmla="*/ 2046 w 10000"/>
                    <a:gd name="connsiteY71" fmla="*/ 1936 h 10000"/>
                    <a:gd name="connsiteX72" fmla="*/ 1924 w 10000"/>
                    <a:gd name="connsiteY72" fmla="*/ 2202 h 10000"/>
                    <a:gd name="connsiteX73" fmla="*/ 1848 w 10000"/>
                    <a:gd name="connsiteY73" fmla="*/ 2517 h 10000"/>
                    <a:gd name="connsiteX74" fmla="*/ 1790 w 10000"/>
                    <a:gd name="connsiteY74" fmla="*/ 2850 h 10000"/>
                    <a:gd name="connsiteX75" fmla="*/ 1 w 10000"/>
                    <a:gd name="connsiteY75" fmla="*/ 2849 h 10000"/>
                    <a:gd name="connsiteX76" fmla="*/ 34 w 10000"/>
                    <a:gd name="connsiteY76" fmla="*/ 2533 h 10000"/>
                    <a:gd name="connsiteX77" fmla="*/ 109 w 10000"/>
                    <a:gd name="connsiteY77" fmla="*/ 2198 h 10000"/>
                    <a:gd name="connsiteX78" fmla="*/ 207 w 10000"/>
                    <a:gd name="connsiteY78" fmla="*/ 1890 h 10000"/>
                    <a:gd name="connsiteX79" fmla="*/ 339 w 10000"/>
                    <a:gd name="connsiteY79" fmla="*/ 1621 h 10000"/>
                    <a:gd name="connsiteX80" fmla="*/ 464 w 10000"/>
                    <a:gd name="connsiteY80" fmla="*/ 1379 h 10000"/>
                    <a:gd name="connsiteX81" fmla="*/ 612 w 10000"/>
                    <a:gd name="connsiteY81" fmla="*/ 1151 h 10000"/>
                    <a:gd name="connsiteX82" fmla="*/ 792 w 10000"/>
                    <a:gd name="connsiteY82" fmla="*/ 958 h 10000"/>
                    <a:gd name="connsiteX83" fmla="*/ 967 w 10000"/>
                    <a:gd name="connsiteY83" fmla="*/ 789 h 10000"/>
                    <a:gd name="connsiteX84" fmla="*/ 1146 w 10000"/>
                    <a:gd name="connsiteY84" fmla="*/ 620 h 10000"/>
                    <a:gd name="connsiteX85" fmla="*/ 1351 w 10000"/>
                    <a:gd name="connsiteY85" fmla="*/ 484 h 10000"/>
                    <a:gd name="connsiteX86" fmla="*/ 1762 w 10000"/>
                    <a:gd name="connsiteY86" fmla="*/ 265 h 10000"/>
                    <a:gd name="connsiteX87" fmla="*/ 2178 w 10000"/>
                    <a:gd name="connsiteY87" fmla="*/ 126 h 10000"/>
                    <a:gd name="connsiteX88" fmla="*/ 2357 w 10000"/>
                    <a:gd name="connsiteY88" fmla="*/ 86 h 10000"/>
                    <a:gd name="connsiteX89" fmla="*/ 2512 w 10000"/>
                    <a:gd name="connsiteY89" fmla="*/ 60 h 10000"/>
                    <a:gd name="connsiteX90" fmla="*/ 2936 w 10000"/>
                    <a:gd name="connsiteY9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8211 w 10000"/>
                    <a:gd name="connsiteY23" fmla="*/ 2863 h 10000"/>
                    <a:gd name="connsiteX24" fmla="*/ 8192 w 10000"/>
                    <a:gd name="connsiteY24" fmla="*/ 2689 h 10000"/>
                    <a:gd name="connsiteX25" fmla="*/ 8142 w 10000"/>
                    <a:gd name="connsiteY25" fmla="*/ 2414 h 10000"/>
                    <a:gd name="connsiteX26" fmla="*/ 8068 w 10000"/>
                    <a:gd name="connsiteY26" fmla="*/ 2162 h 10000"/>
                    <a:gd name="connsiteX27" fmla="*/ 7969 w 10000"/>
                    <a:gd name="connsiteY27" fmla="*/ 1940 h 10000"/>
                    <a:gd name="connsiteX28" fmla="*/ 7876 w 10000"/>
                    <a:gd name="connsiteY28" fmla="*/ 1757 h 10000"/>
                    <a:gd name="connsiteX29" fmla="*/ 7794 w 10000"/>
                    <a:gd name="connsiteY29" fmla="*/ 1621 h 10000"/>
                    <a:gd name="connsiteX30" fmla="*/ 7772 w 10000"/>
                    <a:gd name="connsiteY30" fmla="*/ 2863 h 10000"/>
                    <a:gd name="connsiteX31" fmla="*/ 7794 w 10000"/>
                    <a:gd name="connsiteY31" fmla="*/ 9297 h 10000"/>
                    <a:gd name="connsiteX32" fmla="*/ 7763 w 10000"/>
                    <a:gd name="connsiteY32" fmla="*/ 9443 h 10000"/>
                    <a:gd name="connsiteX33" fmla="*/ 7682 w 10000"/>
                    <a:gd name="connsiteY33" fmla="*/ 9569 h 10000"/>
                    <a:gd name="connsiteX34" fmla="*/ 7553 w 10000"/>
                    <a:gd name="connsiteY34" fmla="*/ 9698 h 10000"/>
                    <a:gd name="connsiteX35" fmla="*/ 7391 w 10000"/>
                    <a:gd name="connsiteY35" fmla="*/ 9801 h 10000"/>
                    <a:gd name="connsiteX36" fmla="*/ 7204 w 10000"/>
                    <a:gd name="connsiteY36" fmla="*/ 9881 h 10000"/>
                    <a:gd name="connsiteX37" fmla="*/ 6980 w 10000"/>
                    <a:gd name="connsiteY37" fmla="*/ 9957 h 10000"/>
                    <a:gd name="connsiteX38" fmla="*/ 6721 w 10000"/>
                    <a:gd name="connsiteY38" fmla="*/ 9987 h 10000"/>
                    <a:gd name="connsiteX39" fmla="*/ 6453 w 10000"/>
                    <a:gd name="connsiteY39" fmla="*/ 10000 h 10000"/>
                    <a:gd name="connsiteX40" fmla="*/ 6186 w 10000"/>
                    <a:gd name="connsiteY40" fmla="*/ 9987 h 10000"/>
                    <a:gd name="connsiteX41" fmla="*/ 5936 w 10000"/>
                    <a:gd name="connsiteY41" fmla="*/ 9957 h 10000"/>
                    <a:gd name="connsiteX42" fmla="*/ 5726 w 10000"/>
                    <a:gd name="connsiteY42" fmla="*/ 9884 h 10000"/>
                    <a:gd name="connsiteX43" fmla="*/ 5509 w 10000"/>
                    <a:gd name="connsiteY43" fmla="*/ 9801 h 10000"/>
                    <a:gd name="connsiteX44" fmla="*/ 5342 w 10000"/>
                    <a:gd name="connsiteY44" fmla="*/ 9695 h 10000"/>
                    <a:gd name="connsiteX45" fmla="*/ 5242 w 10000"/>
                    <a:gd name="connsiteY45" fmla="*/ 9569 h 10000"/>
                    <a:gd name="connsiteX46" fmla="*/ 5161 w 10000"/>
                    <a:gd name="connsiteY46" fmla="*/ 9443 h 10000"/>
                    <a:gd name="connsiteX47" fmla="*/ 5130 w 10000"/>
                    <a:gd name="connsiteY47" fmla="*/ 9300 h 10000"/>
                    <a:gd name="connsiteX48" fmla="*/ 5130 w 10000"/>
                    <a:gd name="connsiteY48" fmla="*/ 4559 h 10000"/>
                    <a:gd name="connsiteX49" fmla="*/ 4860 w 10000"/>
                    <a:gd name="connsiteY49" fmla="*/ 4559 h 10000"/>
                    <a:gd name="connsiteX50" fmla="*/ 4860 w 10000"/>
                    <a:gd name="connsiteY50" fmla="*/ 9297 h 10000"/>
                    <a:gd name="connsiteX51" fmla="*/ 4829 w 10000"/>
                    <a:gd name="connsiteY51" fmla="*/ 9436 h 10000"/>
                    <a:gd name="connsiteX52" fmla="*/ 4780 w 10000"/>
                    <a:gd name="connsiteY52" fmla="*/ 9566 h 10000"/>
                    <a:gd name="connsiteX53" fmla="*/ 4637 w 10000"/>
                    <a:gd name="connsiteY53" fmla="*/ 9698 h 10000"/>
                    <a:gd name="connsiteX54" fmla="*/ 4482 w 10000"/>
                    <a:gd name="connsiteY54" fmla="*/ 9801 h 10000"/>
                    <a:gd name="connsiteX55" fmla="*/ 4290 w 10000"/>
                    <a:gd name="connsiteY55" fmla="*/ 9884 h 10000"/>
                    <a:gd name="connsiteX56" fmla="*/ 4047 w 10000"/>
                    <a:gd name="connsiteY56" fmla="*/ 9957 h 10000"/>
                    <a:gd name="connsiteX57" fmla="*/ 3798 w 10000"/>
                    <a:gd name="connsiteY57" fmla="*/ 9987 h 10000"/>
                    <a:gd name="connsiteX58" fmla="*/ 3538 w 10000"/>
                    <a:gd name="connsiteY58" fmla="*/ 10000 h 10000"/>
                    <a:gd name="connsiteX59" fmla="*/ 3277 w 10000"/>
                    <a:gd name="connsiteY59" fmla="*/ 9987 h 10000"/>
                    <a:gd name="connsiteX60" fmla="*/ 3029 w 10000"/>
                    <a:gd name="connsiteY60" fmla="*/ 9957 h 10000"/>
                    <a:gd name="connsiteX61" fmla="*/ 2786 w 10000"/>
                    <a:gd name="connsiteY61" fmla="*/ 9884 h 10000"/>
                    <a:gd name="connsiteX62" fmla="*/ 2600 w 10000"/>
                    <a:gd name="connsiteY62" fmla="*/ 9801 h 10000"/>
                    <a:gd name="connsiteX63" fmla="*/ 2439 w 10000"/>
                    <a:gd name="connsiteY63" fmla="*/ 9698 h 10000"/>
                    <a:gd name="connsiteX64" fmla="*/ 2302 w 10000"/>
                    <a:gd name="connsiteY64" fmla="*/ 9566 h 10000"/>
                    <a:gd name="connsiteX65" fmla="*/ 2247 w 10000"/>
                    <a:gd name="connsiteY65" fmla="*/ 9436 h 10000"/>
                    <a:gd name="connsiteX66" fmla="*/ 2221 w 10000"/>
                    <a:gd name="connsiteY66" fmla="*/ 9300 h 10000"/>
                    <a:gd name="connsiteX67" fmla="*/ 2202 w 10000"/>
                    <a:gd name="connsiteY67" fmla="*/ 2846 h 10000"/>
                    <a:gd name="connsiteX68" fmla="*/ 2221 w 10000"/>
                    <a:gd name="connsiteY68" fmla="*/ 1588 h 10000"/>
                    <a:gd name="connsiteX69" fmla="*/ 2146 w 10000"/>
                    <a:gd name="connsiteY69" fmla="*/ 1704 h 10000"/>
                    <a:gd name="connsiteX70" fmla="*/ 2046 w 10000"/>
                    <a:gd name="connsiteY70" fmla="*/ 1936 h 10000"/>
                    <a:gd name="connsiteX71" fmla="*/ 1924 w 10000"/>
                    <a:gd name="connsiteY71" fmla="*/ 2202 h 10000"/>
                    <a:gd name="connsiteX72" fmla="*/ 1848 w 10000"/>
                    <a:gd name="connsiteY72" fmla="*/ 2517 h 10000"/>
                    <a:gd name="connsiteX73" fmla="*/ 1790 w 10000"/>
                    <a:gd name="connsiteY73" fmla="*/ 2850 h 10000"/>
                    <a:gd name="connsiteX74" fmla="*/ 1 w 10000"/>
                    <a:gd name="connsiteY74" fmla="*/ 2849 h 10000"/>
                    <a:gd name="connsiteX75" fmla="*/ 34 w 10000"/>
                    <a:gd name="connsiteY75" fmla="*/ 2533 h 10000"/>
                    <a:gd name="connsiteX76" fmla="*/ 109 w 10000"/>
                    <a:gd name="connsiteY76" fmla="*/ 2198 h 10000"/>
                    <a:gd name="connsiteX77" fmla="*/ 207 w 10000"/>
                    <a:gd name="connsiteY77" fmla="*/ 1890 h 10000"/>
                    <a:gd name="connsiteX78" fmla="*/ 339 w 10000"/>
                    <a:gd name="connsiteY78" fmla="*/ 1621 h 10000"/>
                    <a:gd name="connsiteX79" fmla="*/ 464 w 10000"/>
                    <a:gd name="connsiteY79" fmla="*/ 1379 h 10000"/>
                    <a:gd name="connsiteX80" fmla="*/ 612 w 10000"/>
                    <a:gd name="connsiteY80" fmla="*/ 1151 h 10000"/>
                    <a:gd name="connsiteX81" fmla="*/ 792 w 10000"/>
                    <a:gd name="connsiteY81" fmla="*/ 958 h 10000"/>
                    <a:gd name="connsiteX82" fmla="*/ 967 w 10000"/>
                    <a:gd name="connsiteY82" fmla="*/ 789 h 10000"/>
                    <a:gd name="connsiteX83" fmla="*/ 1146 w 10000"/>
                    <a:gd name="connsiteY83" fmla="*/ 620 h 10000"/>
                    <a:gd name="connsiteX84" fmla="*/ 1351 w 10000"/>
                    <a:gd name="connsiteY84" fmla="*/ 484 h 10000"/>
                    <a:gd name="connsiteX85" fmla="*/ 1762 w 10000"/>
                    <a:gd name="connsiteY85" fmla="*/ 265 h 10000"/>
                    <a:gd name="connsiteX86" fmla="*/ 2178 w 10000"/>
                    <a:gd name="connsiteY86" fmla="*/ 126 h 10000"/>
                    <a:gd name="connsiteX87" fmla="*/ 2357 w 10000"/>
                    <a:gd name="connsiteY87" fmla="*/ 86 h 10000"/>
                    <a:gd name="connsiteX88" fmla="*/ 2512 w 10000"/>
                    <a:gd name="connsiteY88" fmla="*/ 60 h 10000"/>
                    <a:gd name="connsiteX89" fmla="*/ 2936 w 10000"/>
                    <a:gd name="connsiteY8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8211 w 10000"/>
                    <a:gd name="connsiteY22" fmla="*/ 2863 h 10000"/>
                    <a:gd name="connsiteX23" fmla="*/ 8192 w 10000"/>
                    <a:gd name="connsiteY23" fmla="*/ 2689 h 10000"/>
                    <a:gd name="connsiteX24" fmla="*/ 8142 w 10000"/>
                    <a:gd name="connsiteY24" fmla="*/ 2414 h 10000"/>
                    <a:gd name="connsiteX25" fmla="*/ 8068 w 10000"/>
                    <a:gd name="connsiteY25" fmla="*/ 2162 h 10000"/>
                    <a:gd name="connsiteX26" fmla="*/ 7969 w 10000"/>
                    <a:gd name="connsiteY26" fmla="*/ 1940 h 10000"/>
                    <a:gd name="connsiteX27" fmla="*/ 7876 w 10000"/>
                    <a:gd name="connsiteY27" fmla="*/ 1757 h 10000"/>
                    <a:gd name="connsiteX28" fmla="*/ 7794 w 10000"/>
                    <a:gd name="connsiteY28" fmla="*/ 1621 h 10000"/>
                    <a:gd name="connsiteX29" fmla="*/ 7772 w 10000"/>
                    <a:gd name="connsiteY29" fmla="*/ 2863 h 10000"/>
                    <a:gd name="connsiteX30" fmla="*/ 7794 w 10000"/>
                    <a:gd name="connsiteY30" fmla="*/ 9297 h 10000"/>
                    <a:gd name="connsiteX31" fmla="*/ 7763 w 10000"/>
                    <a:gd name="connsiteY31" fmla="*/ 9443 h 10000"/>
                    <a:gd name="connsiteX32" fmla="*/ 7682 w 10000"/>
                    <a:gd name="connsiteY32" fmla="*/ 9569 h 10000"/>
                    <a:gd name="connsiteX33" fmla="*/ 7553 w 10000"/>
                    <a:gd name="connsiteY33" fmla="*/ 9698 h 10000"/>
                    <a:gd name="connsiteX34" fmla="*/ 7391 w 10000"/>
                    <a:gd name="connsiteY34" fmla="*/ 9801 h 10000"/>
                    <a:gd name="connsiteX35" fmla="*/ 7204 w 10000"/>
                    <a:gd name="connsiteY35" fmla="*/ 9881 h 10000"/>
                    <a:gd name="connsiteX36" fmla="*/ 6980 w 10000"/>
                    <a:gd name="connsiteY36" fmla="*/ 9957 h 10000"/>
                    <a:gd name="connsiteX37" fmla="*/ 6721 w 10000"/>
                    <a:gd name="connsiteY37" fmla="*/ 9987 h 10000"/>
                    <a:gd name="connsiteX38" fmla="*/ 6453 w 10000"/>
                    <a:gd name="connsiteY38" fmla="*/ 10000 h 10000"/>
                    <a:gd name="connsiteX39" fmla="*/ 6186 w 10000"/>
                    <a:gd name="connsiteY39" fmla="*/ 9987 h 10000"/>
                    <a:gd name="connsiteX40" fmla="*/ 5936 w 10000"/>
                    <a:gd name="connsiteY40" fmla="*/ 9957 h 10000"/>
                    <a:gd name="connsiteX41" fmla="*/ 5726 w 10000"/>
                    <a:gd name="connsiteY41" fmla="*/ 9884 h 10000"/>
                    <a:gd name="connsiteX42" fmla="*/ 5509 w 10000"/>
                    <a:gd name="connsiteY42" fmla="*/ 9801 h 10000"/>
                    <a:gd name="connsiteX43" fmla="*/ 5342 w 10000"/>
                    <a:gd name="connsiteY43" fmla="*/ 9695 h 10000"/>
                    <a:gd name="connsiteX44" fmla="*/ 5242 w 10000"/>
                    <a:gd name="connsiteY44" fmla="*/ 9569 h 10000"/>
                    <a:gd name="connsiteX45" fmla="*/ 5161 w 10000"/>
                    <a:gd name="connsiteY45" fmla="*/ 9443 h 10000"/>
                    <a:gd name="connsiteX46" fmla="*/ 5130 w 10000"/>
                    <a:gd name="connsiteY46" fmla="*/ 9300 h 10000"/>
                    <a:gd name="connsiteX47" fmla="*/ 5130 w 10000"/>
                    <a:gd name="connsiteY47" fmla="*/ 4559 h 10000"/>
                    <a:gd name="connsiteX48" fmla="*/ 4860 w 10000"/>
                    <a:gd name="connsiteY48" fmla="*/ 4559 h 10000"/>
                    <a:gd name="connsiteX49" fmla="*/ 4860 w 10000"/>
                    <a:gd name="connsiteY49" fmla="*/ 9297 h 10000"/>
                    <a:gd name="connsiteX50" fmla="*/ 4829 w 10000"/>
                    <a:gd name="connsiteY50" fmla="*/ 9436 h 10000"/>
                    <a:gd name="connsiteX51" fmla="*/ 4780 w 10000"/>
                    <a:gd name="connsiteY51" fmla="*/ 9566 h 10000"/>
                    <a:gd name="connsiteX52" fmla="*/ 4637 w 10000"/>
                    <a:gd name="connsiteY52" fmla="*/ 9698 h 10000"/>
                    <a:gd name="connsiteX53" fmla="*/ 4482 w 10000"/>
                    <a:gd name="connsiteY53" fmla="*/ 9801 h 10000"/>
                    <a:gd name="connsiteX54" fmla="*/ 4290 w 10000"/>
                    <a:gd name="connsiteY54" fmla="*/ 9884 h 10000"/>
                    <a:gd name="connsiteX55" fmla="*/ 4047 w 10000"/>
                    <a:gd name="connsiteY55" fmla="*/ 9957 h 10000"/>
                    <a:gd name="connsiteX56" fmla="*/ 3798 w 10000"/>
                    <a:gd name="connsiteY56" fmla="*/ 9987 h 10000"/>
                    <a:gd name="connsiteX57" fmla="*/ 3538 w 10000"/>
                    <a:gd name="connsiteY57" fmla="*/ 10000 h 10000"/>
                    <a:gd name="connsiteX58" fmla="*/ 3277 w 10000"/>
                    <a:gd name="connsiteY58" fmla="*/ 9987 h 10000"/>
                    <a:gd name="connsiteX59" fmla="*/ 3029 w 10000"/>
                    <a:gd name="connsiteY59" fmla="*/ 9957 h 10000"/>
                    <a:gd name="connsiteX60" fmla="*/ 2786 w 10000"/>
                    <a:gd name="connsiteY60" fmla="*/ 9884 h 10000"/>
                    <a:gd name="connsiteX61" fmla="*/ 2600 w 10000"/>
                    <a:gd name="connsiteY61" fmla="*/ 9801 h 10000"/>
                    <a:gd name="connsiteX62" fmla="*/ 2439 w 10000"/>
                    <a:gd name="connsiteY62" fmla="*/ 9698 h 10000"/>
                    <a:gd name="connsiteX63" fmla="*/ 2302 w 10000"/>
                    <a:gd name="connsiteY63" fmla="*/ 9566 h 10000"/>
                    <a:gd name="connsiteX64" fmla="*/ 2247 w 10000"/>
                    <a:gd name="connsiteY64" fmla="*/ 9436 h 10000"/>
                    <a:gd name="connsiteX65" fmla="*/ 2221 w 10000"/>
                    <a:gd name="connsiteY65" fmla="*/ 9300 h 10000"/>
                    <a:gd name="connsiteX66" fmla="*/ 2202 w 10000"/>
                    <a:gd name="connsiteY66" fmla="*/ 2846 h 10000"/>
                    <a:gd name="connsiteX67" fmla="*/ 2221 w 10000"/>
                    <a:gd name="connsiteY67" fmla="*/ 1588 h 10000"/>
                    <a:gd name="connsiteX68" fmla="*/ 2146 w 10000"/>
                    <a:gd name="connsiteY68" fmla="*/ 1704 h 10000"/>
                    <a:gd name="connsiteX69" fmla="*/ 2046 w 10000"/>
                    <a:gd name="connsiteY69" fmla="*/ 1936 h 10000"/>
                    <a:gd name="connsiteX70" fmla="*/ 1924 w 10000"/>
                    <a:gd name="connsiteY70" fmla="*/ 2202 h 10000"/>
                    <a:gd name="connsiteX71" fmla="*/ 1848 w 10000"/>
                    <a:gd name="connsiteY71" fmla="*/ 2517 h 10000"/>
                    <a:gd name="connsiteX72" fmla="*/ 1790 w 10000"/>
                    <a:gd name="connsiteY72" fmla="*/ 2850 h 10000"/>
                    <a:gd name="connsiteX73" fmla="*/ 1 w 10000"/>
                    <a:gd name="connsiteY73" fmla="*/ 2849 h 10000"/>
                    <a:gd name="connsiteX74" fmla="*/ 34 w 10000"/>
                    <a:gd name="connsiteY74" fmla="*/ 2533 h 10000"/>
                    <a:gd name="connsiteX75" fmla="*/ 109 w 10000"/>
                    <a:gd name="connsiteY75" fmla="*/ 2198 h 10000"/>
                    <a:gd name="connsiteX76" fmla="*/ 207 w 10000"/>
                    <a:gd name="connsiteY76" fmla="*/ 1890 h 10000"/>
                    <a:gd name="connsiteX77" fmla="*/ 339 w 10000"/>
                    <a:gd name="connsiteY77" fmla="*/ 1621 h 10000"/>
                    <a:gd name="connsiteX78" fmla="*/ 464 w 10000"/>
                    <a:gd name="connsiteY78" fmla="*/ 1379 h 10000"/>
                    <a:gd name="connsiteX79" fmla="*/ 612 w 10000"/>
                    <a:gd name="connsiteY79" fmla="*/ 1151 h 10000"/>
                    <a:gd name="connsiteX80" fmla="*/ 792 w 10000"/>
                    <a:gd name="connsiteY80" fmla="*/ 958 h 10000"/>
                    <a:gd name="connsiteX81" fmla="*/ 967 w 10000"/>
                    <a:gd name="connsiteY81" fmla="*/ 789 h 10000"/>
                    <a:gd name="connsiteX82" fmla="*/ 1146 w 10000"/>
                    <a:gd name="connsiteY82" fmla="*/ 620 h 10000"/>
                    <a:gd name="connsiteX83" fmla="*/ 1351 w 10000"/>
                    <a:gd name="connsiteY83" fmla="*/ 484 h 10000"/>
                    <a:gd name="connsiteX84" fmla="*/ 1762 w 10000"/>
                    <a:gd name="connsiteY84" fmla="*/ 265 h 10000"/>
                    <a:gd name="connsiteX85" fmla="*/ 2178 w 10000"/>
                    <a:gd name="connsiteY85" fmla="*/ 126 h 10000"/>
                    <a:gd name="connsiteX86" fmla="*/ 2357 w 10000"/>
                    <a:gd name="connsiteY86" fmla="*/ 86 h 10000"/>
                    <a:gd name="connsiteX87" fmla="*/ 2512 w 10000"/>
                    <a:gd name="connsiteY87" fmla="*/ 60 h 10000"/>
                    <a:gd name="connsiteX88" fmla="*/ 2936 w 10000"/>
                    <a:gd name="connsiteY8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8211 w 10000"/>
                    <a:gd name="connsiteY21" fmla="*/ 2863 h 10000"/>
                    <a:gd name="connsiteX22" fmla="*/ 8192 w 10000"/>
                    <a:gd name="connsiteY22" fmla="*/ 2689 h 10000"/>
                    <a:gd name="connsiteX23" fmla="*/ 8142 w 10000"/>
                    <a:gd name="connsiteY23" fmla="*/ 2414 h 10000"/>
                    <a:gd name="connsiteX24" fmla="*/ 8068 w 10000"/>
                    <a:gd name="connsiteY24" fmla="*/ 2162 h 10000"/>
                    <a:gd name="connsiteX25" fmla="*/ 7969 w 10000"/>
                    <a:gd name="connsiteY25" fmla="*/ 1940 h 10000"/>
                    <a:gd name="connsiteX26" fmla="*/ 7876 w 10000"/>
                    <a:gd name="connsiteY26" fmla="*/ 1757 h 10000"/>
                    <a:gd name="connsiteX27" fmla="*/ 7794 w 10000"/>
                    <a:gd name="connsiteY27" fmla="*/ 1621 h 10000"/>
                    <a:gd name="connsiteX28" fmla="*/ 7772 w 10000"/>
                    <a:gd name="connsiteY28" fmla="*/ 2863 h 10000"/>
                    <a:gd name="connsiteX29" fmla="*/ 7794 w 10000"/>
                    <a:gd name="connsiteY29" fmla="*/ 9297 h 10000"/>
                    <a:gd name="connsiteX30" fmla="*/ 7763 w 10000"/>
                    <a:gd name="connsiteY30" fmla="*/ 9443 h 10000"/>
                    <a:gd name="connsiteX31" fmla="*/ 7682 w 10000"/>
                    <a:gd name="connsiteY31" fmla="*/ 9569 h 10000"/>
                    <a:gd name="connsiteX32" fmla="*/ 7553 w 10000"/>
                    <a:gd name="connsiteY32" fmla="*/ 9698 h 10000"/>
                    <a:gd name="connsiteX33" fmla="*/ 7391 w 10000"/>
                    <a:gd name="connsiteY33" fmla="*/ 9801 h 10000"/>
                    <a:gd name="connsiteX34" fmla="*/ 7204 w 10000"/>
                    <a:gd name="connsiteY34" fmla="*/ 9881 h 10000"/>
                    <a:gd name="connsiteX35" fmla="*/ 6980 w 10000"/>
                    <a:gd name="connsiteY35" fmla="*/ 9957 h 10000"/>
                    <a:gd name="connsiteX36" fmla="*/ 6721 w 10000"/>
                    <a:gd name="connsiteY36" fmla="*/ 9987 h 10000"/>
                    <a:gd name="connsiteX37" fmla="*/ 6453 w 10000"/>
                    <a:gd name="connsiteY37" fmla="*/ 10000 h 10000"/>
                    <a:gd name="connsiteX38" fmla="*/ 6186 w 10000"/>
                    <a:gd name="connsiteY38" fmla="*/ 9987 h 10000"/>
                    <a:gd name="connsiteX39" fmla="*/ 5936 w 10000"/>
                    <a:gd name="connsiteY39" fmla="*/ 9957 h 10000"/>
                    <a:gd name="connsiteX40" fmla="*/ 5726 w 10000"/>
                    <a:gd name="connsiteY40" fmla="*/ 9884 h 10000"/>
                    <a:gd name="connsiteX41" fmla="*/ 5509 w 10000"/>
                    <a:gd name="connsiteY41" fmla="*/ 9801 h 10000"/>
                    <a:gd name="connsiteX42" fmla="*/ 5342 w 10000"/>
                    <a:gd name="connsiteY42" fmla="*/ 9695 h 10000"/>
                    <a:gd name="connsiteX43" fmla="*/ 5242 w 10000"/>
                    <a:gd name="connsiteY43" fmla="*/ 9569 h 10000"/>
                    <a:gd name="connsiteX44" fmla="*/ 5161 w 10000"/>
                    <a:gd name="connsiteY44" fmla="*/ 9443 h 10000"/>
                    <a:gd name="connsiteX45" fmla="*/ 5130 w 10000"/>
                    <a:gd name="connsiteY45" fmla="*/ 9300 h 10000"/>
                    <a:gd name="connsiteX46" fmla="*/ 5130 w 10000"/>
                    <a:gd name="connsiteY46" fmla="*/ 4559 h 10000"/>
                    <a:gd name="connsiteX47" fmla="*/ 4860 w 10000"/>
                    <a:gd name="connsiteY47" fmla="*/ 4559 h 10000"/>
                    <a:gd name="connsiteX48" fmla="*/ 4860 w 10000"/>
                    <a:gd name="connsiteY48" fmla="*/ 9297 h 10000"/>
                    <a:gd name="connsiteX49" fmla="*/ 4829 w 10000"/>
                    <a:gd name="connsiteY49" fmla="*/ 9436 h 10000"/>
                    <a:gd name="connsiteX50" fmla="*/ 4780 w 10000"/>
                    <a:gd name="connsiteY50" fmla="*/ 9566 h 10000"/>
                    <a:gd name="connsiteX51" fmla="*/ 4637 w 10000"/>
                    <a:gd name="connsiteY51" fmla="*/ 9698 h 10000"/>
                    <a:gd name="connsiteX52" fmla="*/ 4482 w 10000"/>
                    <a:gd name="connsiteY52" fmla="*/ 9801 h 10000"/>
                    <a:gd name="connsiteX53" fmla="*/ 4290 w 10000"/>
                    <a:gd name="connsiteY53" fmla="*/ 9884 h 10000"/>
                    <a:gd name="connsiteX54" fmla="*/ 4047 w 10000"/>
                    <a:gd name="connsiteY54" fmla="*/ 9957 h 10000"/>
                    <a:gd name="connsiteX55" fmla="*/ 3798 w 10000"/>
                    <a:gd name="connsiteY55" fmla="*/ 9987 h 10000"/>
                    <a:gd name="connsiteX56" fmla="*/ 3538 w 10000"/>
                    <a:gd name="connsiteY56" fmla="*/ 10000 h 10000"/>
                    <a:gd name="connsiteX57" fmla="*/ 3277 w 10000"/>
                    <a:gd name="connsiteY57" fmla="*/ 9987 h 10000"/>
                    <a:gd name="connsiteX58" fmla="*/ 3029 w 10000"/>
                    <a:gd name="connsiteY58" fmla="*/ 9957 h 10000"/>
                    <a:gd name="connsiteX59" fmla="*/ 2786 w 10000"/>
                    <a:gd name="connsiteY59" fmla="*/ 9884 h 10000"/>
                    <a:gd name="connsiteX60" fmla="*/ 2600 w 10000"/>
                    <a:gd name="connsiteY60" fmla="*/ 9801 h 10000"/>
                    <a:gd name="connsiteX61" fmla="*/ 2439 w 10000"/>
                    <a:gd name="connsiteY61" fmla="*/ 9698 h 10000"/>
                    <a:gd name="connsiteX62" fmla="*/ 2302 w 10000"/>
                    <a:gd name="connsiteY62" fmla="*/ 9566 h 10000"/>
                    <a:gd name="connsiteX63" fmla="*/ 2247 w 10000"/>
                    <a:gd name="connsiteY63" fmla="*/ 9436 h 10000"/>
                    <a:gd name="connsiteX64" fmla="*/ 2221 w 10000"/>
                    <a:gd name="connsiteY64" fmla="*/ 9300 h 10000"/>
                    <a:gd name="connsiteX65" fmla="*/ 2202 w 10000"/>
                    <a:gd name="connsiteY65" fmla="*/ 2846 h 10000"/>
                    <a:gd name="connsiteX66" fmla="*/ 2221 w 10000"/>
                    <a:gd name="connsiteY66" fmla="*/ 1588 h 10000"/>
                    <a:gd name="connsiteX67" fmla="*/ 2146 w 10000"/>
                    <a:gd name="connsiteY67" fmla="*/ 1704 h 10000"/>
                    <a:gd name="connsiteX68" fmla="*/ 2046 w 10000"/>
                    <a:gd name="connsiteY68" fmla="*/ 1936 h 10000"/>
                    <a:gd name="connsiteX69" fmla="*/ 1924 w 10000"/>
                    <a:gd name="connsiteY69" fmla="*/ 2202 h 10000"/>
                    <a:gd name="connsiteX70" fmla="*/ 1848 w 10000"/>
                    <a:gd name="connsiteY70" fmla="*/ 2517 h 10000"/>
                    <a:gd name="connsiteX71" fmla="*/ 1790 w 10000"/>
                    <a:gd name="connsiteY71" fmla="*/ 2850 h 10000"/>
                    <a:gd name="connsiteX72" fmla="*/ 1 w 10000"/>
                    <a:gd name="connsiteY72" fmla="*/ 2849 h 10000"/>
                    <a:gd name="connsiteX73" fmla="*/ 34 w 10000"/>
                    <a:gd name="connsiteY73" fmla="*/ 2533 h 10000"/>
                    <a:gd name="connsiteX74" fmla="*/ 109 w 10000"/>
                    <a:gd name="connsiteY74" fmla="*/ 2198 h 10000"/>
                    <a:gd name="connsiteX75" fmla="*/ 207 w 10000"/>
                    <a:gd name="connsiteY75" fmla="*/ 1890 h 10000"/>
                    <a:gd name="connsiteX76" fmla="*/ 339 w 10000"/>
                    <a:gd name="connsiteY76" fmla="*/ 1621 h 10000"/>
                    <a:gd name="connsiteX77" fmla="*/ 464 w 10000"/>
                    <a:gd name="connsiteY77" fmla="*/ 1379 h 10000"/>
                    <a:gd name="connsiteX78" fmla="*/ 612 w 10000"/>
                    <a:gd name="connsiteY78" fmla="*/ 1151 h 10000"/>
                    <a:gd name="connsiteX79" fmla="*/ 792 w 10000"/>
                    <a:gd name="connsiteY79" fmla="*/ 958 h 10000"/>
                    <a:gd name="connsiteX80" fmla="*/ 967 w 10000"/>
                    <a:gd name="connsiteY80" fmla="*/ 789 h 10000"/>
                    <a:gd name="connsiteX81" fmla="*/ 1146 w 10000"/>
                    <a:gd name="connsiteY81" fmla="*/ 620 h 10000"/>
                    <a:gd name="connsiteX82" fmla="*/ 1351 w 10000"/>
                    <a:gd name="connsiteY82" fmla="*/ 484 h 10000"/>
                    <a:gd name="connsiteX83" fmla="*/ 1762 w 10000"/>
                    <a:gd name="connsiteY83" fmla="*/ 265 h 10000"/>
                    <a:gd name="connsiteX84" fmla="*/ 2178 w 10000"/>
                    <a:gd name="connsiteY84" fmla="*/ 126 h 10000"/>
                    <a:gd name="connsiteX85" fmla="*/ 2357 w 10000"/>
                    <a:gd name="connsiteY85" fmla="*/ 86 h 10000"/>
                    <a:gd name="connsiteX86" fmla="*/ 2512 w 10000"/>
                    <a:gd name="connsiteY86" fmla="*/ 60 h 10000"/>
                    <a:gd name="connsiteX87" fmla="*/ 2936 w 10000"/>
                    <a:gd name="connsiteY8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8211 w 10000"/>
                    <a:gd name="connsiteY20" fmla="*/ 2863 h 10000"/>
                    <a:gd name="connsiteX21" fmla="*/ 8192 w 10000"/>
                    <a:gd name="connsiteY21" fmla="*/ 2689 h 10000"/>
                    <a:gd name="connsiteX22" fmla="*/ 8142 w 10000"/>
                    <a:gd name="connsiteY22" fmla="*/ 2414 h 10000"/>
                    <a:gd name="connsiteX23" fmla="*/ 8068 w 10000"/>
                    <a:gd name="connsiteY23" fmla="*/ 2162 h 10000"/>
                    <a:gd name="connsiteX24" fmla="*/ 7969 w 10000"/>
                    <a:gd name="connsiteY24" fmla="*/ 1940 h 10000"/>
                    <a:gd name="connsiteX25" fmla="*/ 7876 w 10000"/>
                    <a:gd name="connsiteY25" fmla="*/ 1757 h 10000"/>
                    <a:gd name="connsiteX26" fmla="*/ 7794 w 10000"/>
                    <a:gd name="connsiteY26" fmla="*/ 1621 h 10000"/>
                    <a:gd name="connsiteX27" fmla="*/ 7772 w 10000"/>
                    <a:gd name="connsiteY27" fmla="*/ 2863 h 10000"/>
                    <a:gd name="connsiteX28" fmla="*/ 7794 w 10000"/>
                    <a:gd name="connsiteY28" fmla="*/ 9297 h 10000"/>
                    <a:gd name="connsiteX29" fmla="*/ 7763 w 10000"/>
                    <a:gd name="connsiteY29" fmla="*/ 9443 h 10000"/>
                    <a:gd name="connsiteX30" fmla="*/ 7682 w 10000"/>
                    <a:gd name="connsiteY30" fmla="*/ 9569 h 10000"/>
                    <a:gd name="connsiteX31" fmla="*/ 7553 w 10000"/>
                    <a:gd name="connsiteY31" fmla="*/ 9698 h 10000"/>
                    <a:gd name="connsiteX32" fmla="*/ 7391 w 10000"/>
                    <a:gd name="connsiteY32" fmla="*/ 9801 h 10000"/>
                    <a:gd name="connsiteX33" fmla="*/ 7204 w 10000"/>
                    <a:gd name="connsiteY33" fmla="*/ 9881 h 10000"/>
                    <a:gd name="connsiteX34" fmla="*/ 6980 w 10000"/>
                    <a:gd name="connsiteY34" fmla="*/ 9957 h 10000"/>
                    <a:gd name="connsiteX35" fmla="*/ 6721 w 10000"/>
                    <a:gd name="connsiteY35" fmla="*/ 9987 h 10000"/>
                    <a:gd name="connsiteX36" fmla="*/ 6453 w 10000"/>
                    <a:gd name="connsiteY36" fmla="*/ 10000 h 10000"/>
                    <a:gd name="connsiteX37" fmla="*/ 6186 w 10000"/>
                    <a:gd name="connsiteY37" fmla="*/ 9987 h 10000"/>
                    <a:gd name="connsiteX38" fmla="*/ 5936 w 10000"/>
                    <a:gd name="connsiteY38" fmla="*/ 9957 h 10000"/>
                    <a:gd name="connsiteX39" fmla="*/ 5726 w 10000"/>
                    <a:gd name="connsiteY39" fmla="*/ 9884 h 10000"/>
                    <a:gd name="connsiteX40" fmla="*/ 5509 w 10000"/>
                    <a:gd name="connsiteY40" fmla="*/ 9801 h 10000"/>
                    <a:gd name="connsiteX41" fmla="*/ 5342 w 10000"/>
                    <a:gd name="connsiteY41" fmla="*/ 9695 h 10000"/>
                    <a:gd name="connsiteX42" fmla="*/ 5242 w 10000"/>
                    <a:gd name="connsiteY42" fmla="*/ 9569 h 10000"/>
                    <a:gd name="connsiteX43" fmla="*/ 5161 w 10000"/>
                    <a:gd name="connsiteY43" fmla="*/ 9443 h 10000"/>
                    <a:gd name="connsiteX44" fmla="*/ 5130 w 10000"/>
                    <a:gd name="connsiteY44" fmla="*/ 9300 h 10000"/>
                    <a:gd name="connsiteX45" fmla="*/ 5130 w 10000"/>
                    <a:gd name="connsiteY45" fmla="*/ 4559 h 10000"/>
                    <a:gd name="connsiteX46" fmla="*/ 4860 w 10000"/>
                    <a:gd name="connsiteY46" fmla="*/ 4559 h 10000"/>
                    <a:gd name="connsiteX47" fmla="*/ 4860 w 10000"/>
                    <a:gd name="connsiteY47" fmla="*/ 9297 h 10000"/>
                    <a:gd name="connsiteX48" fmla="*/ 4829 w 10000"/>
                    <a:gd name="connsiteY48" fmla="*/ 9436 h 10000"/>
                    <a:gd name="connsiteX49" fmla="*/ 4780 w 10000"/>
                    <a:gd name="connsiteY49" fmla="*/ 9566 h 10000"/>
                    <a:gd name="connsiteX50" fmla="*/ 4637 w 10000"/>
                    <a:gd name="connsiteY50" fmla="*/ 9698 h 10000"/>
                    <a:gd name="connsiteX51" fmla="*/ 4482 w 10000"/>
                    <a:gd name="connsiteY51" fmla="*/ 9801 h 10000"/>
                    <a:gd name="connsiteX52" fmla="*/ 4290 w 10000"/>
                    <a:gd name="connsiteY52" fmla="*/ 9884 h 10000"/>
                    <a:gd name="connsiteX53" fmla="*/ 4047 w 10000"/>
                    <a:gd name="connsiteY53" fmla="*/ 9957 h 10000"/>
                    <a:gd name="connsiteX54" fmla="*/ 3798 w 10000"/>
                    <a:gd name="connsiteY54" fmla="*/ 9987 h 10000"/>
                    <a:gd name="connsiteX55" fmla="*/ 3538 w 10000"/>
                    <a:gd name="connsiteY55" fmla="*/ 10000 h 10000"/>
                    <a:gd name="connsiteX56" fmla="*/ 3277 w 10000"/>
                    <a:gd name="connsiteY56" fmla="*/ 9987 h 10000"/>
                    <a:gd name="connsiteX57" fmla="*/ 3029 w 10000"/>
                    <a:gd name="connsiteY57" fmla="*/ 9957 h 10000"/>
                    <a:gd name="connsiteX58" fmla="*/ 2786 w 10000"/>
                    <a:gd name="connsiteY58" fmla="*/ 9884 h 10000"/>
                    <a:gd name="connsiteX59" fmla="*/ 2600 w 10000"/>
                    <a:gd name="connsiteY59" fmla="*/ 9801 h 10000"/>
                    <a:gd name="connsiteX60" fmla="*/ 2439 w 10000"/>
                    <a:gd name="connsiteY60" fmla="*/ 9698 h 10000"/>
                    <a:gd name="connsiteX61" fmla="*/ 2302 w 10000"/>
                    <a:gd name="connsiteY61" fmla="*/ 9566 h 10000"/>
                    <a:gd name="connsiteX62" fmla="*/ 2247 w 10000"/>
                    <a:gd name="connsiteY62" fmla="*/ 9436 h 10000"/>
                    <a:gd name="connsiteX63" fmla="*/ 2221 w 10000"/>
                    <a:gd name="connsiteY63" fmla="*/ 9300 h 10000"/>
                    <a:gd name="connsiteX64" fmla="*/ 2202 w 10000"/>
                    <a:gd name="connsiteY64" fmla="*/ 2846 h 10000"/>
                    <a:gd name="connsiteX65" fmla="*/ 2221 w 10000"/>
                    <a:gd name="connsiteY65" fmla="*/ 1588 h 10000"/>
                    <a:gd name="connsiteX66" fmla="*/ 2146 w 10000"/>
                    <a:gd name="connsiteY66" fmla="*/ 1704 h 10000"/>
                    <a:gd name="connsiteX67" fmla="*/ 2046 w 10000"/>
                    <a:gd name="connsiteY67" fmla="*/ 1936 h 10000"/>
                    <a:gd name="connsiteX68" fmla="*/ 1924 w 10000"/>
                    <a:gd name="connsiteY68" fmla="*/ 2202 h 10000"/>
                    <a:gd name="connsiteX69" fmla="*/ 1848 w 10000"/>
                    <a:gd name="connsiteY69" fmla="*/ 2517 h 10000"/>
                    <a:gd name="connsiteX70" fmla="*/ 1790 w 10000"/>
                    <a:gd name="connsiteY70" fmla="*/ 2850 h 10000"/>
                    <a:gd name="connsiteX71" fmla="*/ 1 w 10000"/>
                    <a:gd name="connsiteY71" fmla="*/ 2849 h 10000"/>
                    <a:gd name="connsiteX72" fmla="*/ 34 w 10000"/>
                    <a:gd name="connsiteY72" fmla="*/ 2533 h 10000"/>
                    <a:gd name="connsiteX73" fmla="*/ 109 w 10000"/>
                    <a:gd name="connsiteY73" fmla="*/ 2198 h 10000"/>
                    <a:gd name="connsiteX74" fmla="*/ 207 w 10000"/>
                    <a:gd name="connsiteY74" fmla="*/ 1890 h 10000"/>
                    <a:gd name="connsiteX75" fmla="*/ 339 w 10000"/>
                    <a:gd name="connsiteY75" fmla="*/ 1621 h 10000"/>
                    <a:gd name="connsiteX76" fmla="*/ 464 w 10000"/>
                    <a:gd name="connsiteY76" fmla="*/ 1379 h 10000"/>
                    <a:gd name="connsiteX77" fmla="*/ 612 w 10000"/>
                    <a:gd name="connsiteY77" fmla="*/ 1151 h 10000"/>
                    <a:gd name="connsiteX78" fmla="*/ 792 w 10000"/>
                    <a:gd name="connsiteY78" fmla="*/ 958 h 10000"/>
                    <a:gd name="connsiteX79" fmla="*/ 967 w 10000"/>
                    <a:gd name="connsiteY79" fmla="*/ 789 h 10000"/>
                    <a:gd name="connsiteX80" fmla="*/ 1146 w 10000"/>
                    <a:gd name="connsiteY80" fmla="*/ 620 h 10000"/>
                    <a:gd name="connsiteX81" fmla="*/ 1351 w 10000"/>
                    <a:gd name="connsiteY81" fmla="*/ 484 h 10000"/>
                    <a:gd name="connsiteX82" fmla="*/ 1762 w 10000"/>
                    <a:gd name="connsiteY82" fmla="*/ 265 h 10000"/>
                    <a:gd name="connsiteX83" fmla="*/ 2178 w 10000"/>
                    <a:gd name="connsiteY83" fmla="*/ 126 h 10000"/>
                    <a:gd name="connsiteX84" fmla="*/ 2357 w 10000"/>
                    <a:gd name="connsiteY84" fmla="*/ 86 h 10000"/>
                    <a:gd name="connsiteX85" fmla="*/ 2512 w 10000"/>
                    <a:gd name="connsiteY85" fmla="*/ 60 h 10000"/>
                    <a:gd name="connsiteX86" fmla="*/ 2936 w 10000"/>
                    <a:gd name="connsiteY8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8211 w 10000"/>
                    <a:gd name="connsiteY19" fmla="*/ 2863 h 10000"/>
                    <a:gd name="connsiteX20" fmla="*/ 8192 w 10000"/>
                    <a:gd name="connsiteY20" fmla="*/ 2689 h 10000"/>
                    <a:gd name="connsiteX21" fmla="*/ 8142 w 10000"/>
                    <a:gd name="connsiteY21" fmla="*/ 2414 h 10000"/>
                    <a:gd name="connsiteX22" fmla="*/ 8068 w 10000"/>
                    <a:gd name="connsiteY22" fmla="*/ 2162 h 10000"/>
                    <a:gd name="connsiteX23" fmla="*/ 7969 w 10000"/>
                    <a:gd name="connsiteY23" fmla="*/ 1940 h 10000"/>
                    <a:gd name="connsiteX24" fmla="*/ 7876 w 10000"/>
                    <a:gd name="connsiteY24" fmla="*/ 1757 h 10000"/>
                    <a:gd name="connsiteX25" fmla="*/ 7794 w 10000"/>
                    <a:gd name="connsiteY25" fmla="*/ 1621 h 10000"/>
                    <a:gd name="connsiteX26" fmla="*/ 7772 w 10000"/>
                    <a:gd name="connsiteY26" fmla="*/ 2863 h 10000"/>
                    <a:gd name="connsiteX27" fmla="*/ 7794 w 10000"/>
                    <a:gd name="connsiteY27" fmla="*/ 9297 h 10000"/>
                    <a:gd name="connsiteX28" fmla="*/ 7763 w 10000"/>
                    <a:gd name="connsiteY28" fmla="*/ 9443 h 10000"/>
                    <a:gd name="connsiteX29" fmla="*/ 7682 w 10000"/>
                    <a:gd name="connsiteY29" fmla="*/ 9569 h 10000"/>
                    <a:gd name="connsiteX30" fmla="*/ 7553 w 10000"/>
                    <a:gd name="connsiteY30" fmla="*/ 9698 h 10000"/>
                    <a:gd name="connsiteX31" fmla="*/ 7391 w 10000"/>
                    <a:gd name="connsiteY31" fmla="*/ 9801 h 10000"/>
                    <a:gd name="connsiteX32" fmla="*/ 7204 w 10000"/>
                    <a:gd name="connsiteY32" fmla="*/ 9881 h 10000"/>
                    <a:gd name="connsiteX33" fmla="*/ 6980 w 10000"/>
                    <a:gd name="connsiteY33" fmla="*/ 9957 h 10000"/>
                    <a:gd name="connsiteX34" fmla="*/ 6721 w 10000"/>
                    <a:gd name="connsiteY34" fmla="*/ 9987 h 10000"/>
                    <a:gd name="connsiteX35" fmla="*/ 6453 w 10000"/>
                    <a:gd name="connsiteY35" fmla="*/ 10000 h 10000"/>
                    <a:gd name="connsiteX36" fmla="*/ 6186 w 10000"/>
                    <a:gd name="connsiteY36" fmla="*/ 9987 h 10000"/>
                    <a:gd name="connsiteX37" fmla="*/ 5936 w 10000"/>
                    <a:gd name="connsiteY37" fmla="*/ 9957 h 10000"/>
                    <a:gd name="connsiteX38" fmla="*/ 5726 w 10000"/>
                    <a:gd name="connsiteY38" fmla="*/ 9884 h 10000"/>
                    <a:gd name="connsiteX39" fmla="*/ 5509 w 10000"/>
                    <a:gd name="connsiteY39" fmla="*/ 9801 h 10000"/>
                    <a:gd name="connsiteX40" fmla="*/ 5342 w 10000"/>
                    <a:gd name="connsiteY40" fmla="*/ 9695 h 10000"/>
                    <a:gd name="connsiteX41" fmla="*/ 5242 w 10000"/>
                    <a:gd name="connsiteY41" fmla="*/ 9569 h 10000"/>
                    <a:gd name="connsiteX42" fmla="*/ 5161 w 10000"/>
                    <a:gd name="connsiteY42" fmla="*/ 9443 h 10000"/>
                    <a:gd name="connsiteX43" fmla="*/ 5130 w 10000"/>
                    <a:gd name="connsiteY43" fmla="*/ 9300 h 10000"/>
                    <a:gd name="connsiteX44" fmla="*/ 5130 w 10000"/>
                    <a:gd name="connsiteY44" fmla="*/ 4559 h 10000"/>
                    <a:gd name="connsiteX45" fmla="*/ 4860 w 10000"/>
                    <a:gd name="connsiteY45" fmla="*/ 4559 h 10000"/>
                    <a:gd name="connsiteX46" fmla="*/ 4860 w 10000"/>
                    <a:gd name="connsiteY46" fmla="*/ 9297 h 10000"/>
                    <a:gd name="connsiteX47" fmla="*/ 4829 w 10000"/>
                    <a:gd name="connsiteY47" fmla="*/ 9436 h 10000"/>
                    <a:gd name="connsiteX48" fmla="*/ 4780 w 10000"/>
                    <a:gd name="connsiteY48" fmla="*/ 9566 h 10000"/>
                    <a:gd name="connsiteX49" fmla="*/ 4637 w 10000"/>
                    <a:gd name="connsiteY49" fmla="*/ 9698 h 10000"/>
                    <a:gd name="connsiteX50" fmla="*/ 4482 w 10000"/>
                    <a:gd name="connsiteY50" fmla="*/ 9801 h 10000"/>
                    <a:gd name="connsiteX51" fmla="*/ 4290 w 10000"/>
                    <a:gd name="connsiteY51" fmla="*/ 9884 h 10000"/>
                    <a:gd name="connsiteX52" fmla="*/ 4047 w 10000"/>
                    <a:gd name="connsiteY52" fmla="*/ 9957 h 10000"/>
                    <a:gd name="connsiteX53" fmla="*/ 3798 w 10000"/>
                    <a:gd name="connsiteY53" fmla="*/ 9987 h 10000"/>
                    <a:gd name="connsiteX54" fmla="*/ 3538 w 10000"/>
                    <a:gd name="connsiteY54" fmla="*/ 10000 h 10000"/>
                    <a:gd name="connsiteX55" fmla="*/ 3277 w 10000"/>
                    <a:gd name="connsiteY55" fmla="*/ 9987 h 10000"/>
                    <a:gd name="connsiteX56" fmla="*/ 3029 w 10000"/>
                    <a:gd name="connsiteY56" fmla="*/ 9957 h 10000"/>
                    <a:gd name="connsiteX57" fmla="*/ 2786 w 10000"/>
                    <a:gd name="connsiteY57" fmla="*/ 9884 h 10000"/>
                    <a:gd name="connsiteX58" fmla="*/ 2600 w 10000"/>
                    <a:gd name="connsiteY58" fmla="*/ 9801 h 10000"/>
                    <a:gd name="connsiteX59" fmla="*/ 2439 w 10000"/>
                    <a:gd name="connsiteY59" fmla="*/ 9698 h 10000"/>
                    <a:gd name="connsiteX60" fmla="*/ 2302 w 10000"/>
                    <a:gd name="connsiteY60" fmla="*/ 9566 h 10000"/>
                    <a:gd name="connsiteX61" fmla="*/ 2247 w 10000"/>
                    <a:gd name="connsiteY61" fmla="*/ 9436 h 10000"/>
                    <a:gd name="connsiteX62" fmla="*/ 2221 w 10000"/>
                    <a:gd name="connsiteY62" fmla="*/ 9300 h 10000"/>
                    <a:gd name="connsiteX63" fmla="*/ 2202 w 10000"/>
                    <a:gd name="connsiteY63" fmla="*/ 2846 h 10000"/>
                    <a:gd name="connsiteX64" fmla="*/ 2221 w 10000"/>
                    <a:gd name="connsiteY64" fmla="*/ 1588 h 10000"/>
                    <a:gd name="connsiteX65" fmla="*/ 2146 w 10000"/>
                    <a:gd name="connsiteY65" fmla="*/ 1704 h 10000"/>
                    <a:gd name="connsiteX66" fmla="*/ 2046 w 10000"/>
                    <a:gd name="connsiteY66" fmla="*/ 1936 h 10000"/>
                    <a:gd name="connsiteX67" fmla="*/ 1924 w 10000"/>
                    <a:gd name="connsiteY67" fmla="*/ 2202 h 10000"/>
                    <a:gd name="connsiteX68" fmla="*/ 1848 w 10000"/>
                    <a:gd name="connsiteY68" fmla="*/ 2517 h 10000"/>
                    <a:gd name="connsiteX69" fmla="*/ 1790 w 10000"/>
                    <a:gd name="connsiteY69" fmla="*/ 2850 h 10000"/>
                    <a:gd name="connsiteX70" fmla="*/ 1 w 10000"/>
                    <a:gd name="connsiteY70" fmla="*/ 2849 h 10000"/>
                    <a:gd name="connsiteX71" fmla="*/ 34 w 10000"/>
                    <a:gd name="connsiteY71" fmla="*/ 2533 h 10000"/>
                    <a:gd name="connsiteX72" fmla="*/ 109 w 10000"/>
                    <a:gd name="connsiteY72" fmla="*/ 2198 h 10000"/>
                    <a:gd name="connsiteX73" fmla="*/ 207 w 10000"/>
                    <a:gd name="connsiteY73" fmla="*/ 1890 h 10000"/>
                    <a:gd name="connsiteX74" fmla="*/ 339 w 10000"/>
                    <a:gd name="connsiteY74" fmla="*/ 1621 h 10000"/>
                    <a:gd name="connsiteX75" fmla="*/ 464 w 10000"/>
                    <a:gd name="connsiteY75" fmla="*/ 1379 h 10000"/>
                    <a:gd name="connsiteX76" fmla="*/ 612 w 10000"/>
                    <a:gd name="connsiteY76" fmla="*/ 1151 h 10000"/>
                    <a:gd name="connsiteX77" fmla="*/ 792 w 10000"/>
                    <a:gd name="connsiteY77" fmla="*/ 958 h 10000"/>
                    <a:gd name="connsiteX78" fmla="*/ 967 w 10000"/>
                    <a:gd name="connsiteY78" fmla="*/ 789 h 10000"/>
                    <a:gd name="connsiteX79" fmla="*/ 1146 w 10000"/>
                    <a:gd name="connsiteY79" fmla="*/ 620 h 10000"/>
                    <a:gd name="connsiteX80" fmla="*/ 1351 w 10000"/>
                    <a:gd name="connsiteY80" fmla="*/ 484 h 10000"/>
                    <a:gd name="connsiteX81" fmla="*/ 1762 w 10000"/>
                    <a:gd name="connsiteY81" fmla="*/ 265 h 10000"/>
                    <a:gd name="connsiteX82" fmla="*/ 2178 w 10000"/>
                    <a:gd name="connsiteY82" fmla="*/ 126 h 10000"/>
                    <a:gd name="connsiteX83" fmla="*/ 2357 w 10000"/>
                    <a:gd name="connsiteY83" fmla="*/ 86 h 10000"/>
                    <a:gd name="connsiteX84" fmla="*/ 2512 w 10000"/>
                    <a:gd name="connsiteY84" fmla="*/ 60 h 10000"/>
                    <a:gd name="connsiteX85" fmla="*/ 2936 w 10000"/>
                    <a:gd name="connsiteY8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8211 w 10000"/>
                    <a:gd name="connsiteY18" fmla="*/ 2863 h 10000"/>
                    <a:gd name="connsiteX19" fmla="*/ 8192 w 10000"/>
                    <a:gd name="connsiteY19" fmla="*/ 2689 h 10000"/>
                    <a:gd name="connsiteX20" fmla="*/ 8142 w 10000"/>
                    <a:gd name="connsiteY20" fmla="*/ 2414 h 10000"/>
                    <a:gd name="connsiteX21" fmla="*/ 8068 w 10000"/>
                    <a:gd name="connsiteY21" fmla="*/ 2162 h 10000"/>
                    <a:gd name="connsiteX22" fmla="*/ 7969 w 10000"/>
                    <a:gd name="connsiteY22" fmla="*/ 1940 h 10000"/>
                    <a:gd name="connsiteX23" fmla="*/ 7876 w 10000"/>
                    <a:gd name="connsiteY23" fmla="*/ 1757 h 10000"/>
                    <a:gd name="connsiteX24" fmla="*/ 7794 w 10000"/>
                    <a:gd name="connsiteY24" fmla="*/ 1621 h 10000"/>
                    <a:gd name="connsiteX25" fmla="*/ 7772 w 10000"/>
                    <a:gd name="connsiteY25" fmla="*/ 2863 h 10000"/>
                    <a:gd name="connsiteX26" fmla="*/ 7794 w 10000"/>
                    <a:gd name="connsiteY26" fmla="*/ 9297 h 10000"/>
                    <a:gd name="connsiteX27" fmla="*/ 7763 w 10000"/>
                    <a:gd name="connsiteY27" fmla="*/ 9443 h 10000"/>
                    <a:gd name="connsiteX28" fmla="*/ 7682 w 10000"/>
                    <a:gd name="connsiteY28" fmla="*/ 9569 h 10000"/>
                    <a:gd name="connsiteX29" fmla="*/ 7553 w 10000"/>
                    <a:gd name="connsiteY29" fmla="*/ 9698 h 10000"/>
                    <a:gd name="connsiteX30" fmla="*/ 7391 w 10000"/>
                    <a:gd name="connsiteY30" fmla="*/ 9801 h 10000"/>
                    <a:gd name="connsiteX31" fmla="*/ 7204 w 10000"/>
                    <a:gd name="connsiteY31" fmla="*/ 9881 h 10000"/>
                    <a:gd name="connsiteX32" fmla="*/ 6980 w 10000"/>
                    <a:gd name="connsiteY32" fmla="*/ 9957 h 10000"/>
                    <a:gd name="connsiteX33" fmla="*/ 6721 w 10000"/>
                    <a:gd name="connsiteY33" fmla="*/ 9987 h 10000"/>
                    <a:gd name="connsiteX34" fmla="*/ 6453 w 10000"/>
                    <a:gd name="connsiteY34" fmla="*/ 10000 h 10000"/>
                    <a:gd name="connsiteX35" fmla="*/ 6186 w 10000"/>
                    <a:gd name="connsiteY35" fmla="*/ 9987 h 10000"/>
                    <a:gd name="connsiteX36" fmla="*/ 5936 w 10000"/>
                    <a:gd name="connsiteY36" fmla="*/ 9957 h 10000"/>
                    <a:gd name="connsiteX37" fmla="*/ 5726 w 10000"/>
                    <a:gd name="connsiteY37" fmla="*/ 9884 h 10000"/>
                    <a:gd name="connsiteX38" fmla="*/ 5509 w 10000"/>
                    <a:gd name="connsiteY38" fmla="*/ 9801 h 10000"/>
                    <a:gd name="connsiteX39" fmla="*/ 5342 w 10000"/>
                    <a:gd name="connsiteY39" fmla="*/ 9695 h 10000"/>
                    <a:gd name="connsiteX40" fmla="*/ 5242 w 10000"/>
                    <a:gd name="connsiteY40" fmla="*/ 9569 h 10000"/>
                    <a:gd name="connsiteX41" fmla="*/ 5161 w 10000"/>
                    <a:gd name="connsiteY41" fmla="*/ 9443 h 10000"/>
                    <a:gd name="connsiteX42" fmla="*/ 5130 w 10000"/>
                    <a:gd name="connsiteY42" fmla="*/ 9300 h 10000"/>
                    <a:gd name="connsiteX43" fmla="*/ 5130 w 10000"/>
                    <a:gd name="connsiteY43" fmla="*/ 4559 h 10000"/>
                    <a:gd name="connsiteX44" fmla="*/ 4860 w 10000"/>
                    <a:gd name="connsiteY44" fmla="*/ 4559 h 10000"/>
                    <a:gd name="connsiteX45" fmla="*/ 4860 w 10000"/>
                    <a:gd name="connsiteY45" fmla="*/ 9297 h 10000"/>
                    <a:gd name="connsiteX46" fmla="*/ 4829 w 10000"/>
                    <a:gd name="connsiteY46" fmla="*/ 9436 h 10000"/>
                    <a:gd name="connsiteX47" fmla="*/ 4780 w 10000"/>
                    <a:gd name="connsiteY47" fmla="*/ 9566 h 10000"/>
                    <a:gd name="connsiteX48" fmla="*/ 4637 w 10000"/>
                    <a:gd name="connsiteY48" fmla="*/ 9698 h 10000"/>
                    <a:gd name="connsiteX49" fmla="*/ 4482 w 10000"/>
                    <a:gd name="connsiteY49" fmla="*/ 9801 h 10000"/>
                    <a:gd name="connsiteX50" fmla="*/ 4290 w 10000"/>
                    <a:gd name="connsiteY50" fmla="*/ 9884 h 10000"/>
                    <a:gd name="connsiteX51" fmla="*/ 4047 w 10000"/>
                    <a:gd name="connsiteY51" fmla="*/ 9957 h 10000"/>
                    <a:gd name="connsiteX52" fmla="*/ 3798 w 10000"/>
                    <a:gd name="connsiteY52" fmla="*/ 9987 h 10000"/>
                    <a:gd name="connsiteX53" fmla="*/ 3538 w 10000"/>
                    <a:gd name="connsiteY53" fmla="*/ 10000 h 10000"/>
                    <a:gd name="connsiteX54" fmla="*/ 3277 w 10000"/>
                    <a:gd name="connsiteY54" fmla="*/ 9987 h 10000"/>
                    <a:gd name="connsiteX55" fmla="*/ 3029 w 10000"/>
                    <a:gd name="connsiteY55" fmla="*/ 9957 h 10000"/>
                    <a:gd name="connsiteX56" fmla="*/ 2786 w 10000"/>
                    <a:gd name="connsiteY56" fmla="*/ 9884 h 10000"/>
                    <a:gd name="connsiteX57" fmla="*/ 2600 w 10000"/>
                    <a:gd name="connsiteY57" fmla="*/ 9801 h 10000"/>
                    <a:gd name="connsiteX58" fmla="*/ 2439 w 10000"/>
                    <a:gd name="connsiteY58" fmla="*/ 9698 h 10000"/>
                    <a:gd name="connsiteX59" fmla="*/ 2302 w 10000"/>
                    <a:gd name="connsiteY59" fmla="*/ 9566 h 10000"/>
                    <a:gd name="connsiteX60" fmla="*/ 2247 w 10000"/>
                    <a:gd name="connsiteY60" fmla="*/ 9436 h 10000"/>
                    <a:gd name="connsiteX61" fmla="*/ 2221 w 10000"/>
                    <a:gd name="connsiteY61" fmla="*/ 9300 h 10000"/>
                    <a:gd name="connsiteX62" fmla="*/ 2202 w 10000"/>
                    <a:gd name="connsiteY62" fmla="*/ 2846 h 10000"/>
                    <a:gd name="connsiteX63" fmla="*/ 2221 w 10000"/>
                    <a:gd name="connsiteY63" fmla="*/ 1588 h 10000"/>
                    <a:gd name="connsiteX64" fmla="*/ 2146 w 10000"/>
                    <a:gd name="connsiteY64" fmla="*/ 1704 h 10000"/>
                    <a:gd name="connsiteX65" fmla="*/ 2046 w 10000"/>
                    <a:gd name="connsiteY65" fmla="*/ 1936 h 10000"/>
                    <a:gd name="connsiteX66" fmla="*/ 1924 w 10000"/>
                    <a:gd name="connsiteY66" fmla="*/ 2202 h 10000"/>
                    <a:gd name="connsiteX67" fmla="*/ 1848 w 10000"/>
                    <a:gd name="connsiteY67" fmla="*/ 2517 h 10000"/>
                    <a:gd name="connsiteX68" fmla="*/ 1790 w 10000"/>
                    <a:gd name="connsiteY68" fmla="*/ 2850 h 10000"/>
                    <a:gd name="connsiteX69" fmla="*/ 1 w 10000"/>
                    <a:gd name="connsiteY69" fmla="*/ 2849 h 10000"/>
                    <a:gd name="connsiteX70" fmla="*/ 34 w 10000"/>
                    <a:gd name="connsiteY70" fmla="*/ 2533 h 10000"/>
                    <a:gd name="connsiteX71" fmla="*/ 109 w 10000"/>
                    <a:gd name="connsiteY71" fmla="*/ 2198 h 10000"/>
                    <a:gd name="connsiteX72" fmla="*/ 207 w 10000"/>
                    <a:gd name="connsiteY72" fmla="*/ 1890 h 10000"/>
                    <a:gd name="connsiteX73" fmla="*/ 339 w 10000"/>
                    <a:gd name="connsiteY73" fmla="*/ 1621 h 10000"/>
                    <a:gd name="connsiteX74" fmla="*/ 464 w 10000"/>
                    <a:gd name="connsiteY74" fmla="*/ 1379 h 10000"/>
                    <a:gd name="connsiteX75" fmla="*/ 612 w 10000"/>
                    <a:gd name="connsiteY75" fmla="*/ 1151 h 10000"/>
                    <a:gd name="connsiteX76" fmla="*/ 792 w 10000"/>
                    <a:gd name="connsiteY76" fmla="*/ 958 h 10000"/>
                    <a:gd name="connsiteX77" fmla="*/ 967 w 10000"/>
                    <a:gd name="connsiteY77" fmla="*/ 789 h 10000"/>
                    <a:gd name="connsiteX78" fmla="*/ 1146 w 10000"/>
                    <a:gd name="connsiteY78" fmla="*/ 620 h 10000"/>
                    <a:gd name="connsiteX79" fmla="*/ 1351 w 10000"/>
                    <a:gd name="connsiteY79" fmla="*/ 484 h 10000"/>
                    <a:gd name="connsiteX80" fmla="*/ 1762 w 10000"/>
                    <a:gd name="connsiteY80" fmla="*/ 265 h 10000"/>
                    <a:gd name="connsiteX81" fmla="*/ 2178 w 10000"/>
                    <a:gd name="connsiteY81" fmla="*/ 126 h 10000"/>
                    <a:gd name="connsiteX82" fmla="*/ 2357 w 10000"/>
                    <a:gd name="connsiteY82" fmla="*/ 86 h 10000"/>
                    <a:gd name="connsiteX83" fmla="*/ 2512 w 10000"/>
                    <a:gd name="connsiteY83" fmla="*/ 60 h 10000"/>
                    <a:gd name="connsiteX84" fmla="*/ 2936 w 10000"/>
                    <a:gd name="connsiteY8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63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9297 h 10000"/>
                    <a:gd name="connsiteX44" fmla="*/ 4829 w 10000"/>
                    <a:gd name="connsiteY44" fmla="*/ 9436 h 10000"/>
                    <a:gd name="connsiteX45" fmla="*/ 4780 w 10000"/>
                    <a:gd name="connsiteY45" fmla="*/ 9566 h 10000"/>
                    <a:gd name="connsiteX46" fmla="*/ 4637 w 10000"/>
                    <a:gd name="connsiteY46" fmla="*/ 9698 h 10000"/>
                    <a:gd name="connsiteX47" fmla="*/ 4482 w 10000"/>
                    <a:gd name="connsiteY47" fmla="*/ 9801 h 10000"/>
                    <a:gd name="connsiteX48" fmla="*/ 4290 w 10000"/>
                    <a:gd name="connsiteY48" fmla="*/ 9884 h 10000"/>
                    <a:gd name="connsiteX49" fmla="*/ 4047 w 10000"/>
                    <a:gd name="connsiteY49" fmla="*/ 9957 h 10000"/>
                    <a:gd name="connsiteX50" fmla="*/ 3798 w 10000"/>
                    <a:gd name="connsiteY50" fmla="*/ 9987 h 10000"/>
                    <a:gd name="connsiteX51" fmla="*/ 3538 w 10000"/>
                    <a:gd name="connsiteY51" fmla="*/ 10000 h 10000"/>
                    <a:gd name="connsiteX52" fmla="*/ 3277 w 10000"/>
                    <a:gd name="connsiteY52" fmla="*/ 9987 h 10000"/>
                    <a:gd name="connsiteX53" fmla="*/ 3029 w 10000"/>
                    <a:gd name="connsiteY53" fmla="*/ 9957 h 10000"/>
                    <a:gd name="connsiteX54" fmla="*/ 2786 w 10000"/>
                    <a:gd name="connsiteY54" fmla="*/ 9884 h 10000"/>
                    <a:gd name="connsiteX55" fmla="*/ 2600 w 10000"/>
                    <a:gd name="connsiteY55" fmla="*/ 9801 h 10000"/>
                    <a:gd name="connsiteX56" fmla="*/ 2439 w 10000"/>
                    <a:gd name="connsiteY56" fmla="*/ 9698 h 10000"/>
                    <a:gd name="connsiteX57" fmla="*/ 2302 w 10000"/>
                    <a:gd name="connsiteY57" fmla="*/ 9566 h 10000"/>
                    <a:gd name="connsiteX58" fmla="*/ 2247 w 10000"/>
                    <a:gd name="connsiteY58" fmla="*/ 9436 h 10000"/>
                    <a:gd name="connsiteX59" fmla="*/ 2221 w 10000"/>
                    <a:gd name="connsiteY59" fmla="*/ 9300 h 10000"/>
                    <a:gd name="connsiteX60" fmla="*/ 2202 w 10000"/>
                    <a:gd name="connsiteY60" fmla="*/ 2846 h 10000"/>
                    <a:gd name="connsiteX61" fmla="*/ 2221 w 10000"/>
                    <a:gd name="connsiteY61" fmla="*/ 1588 h 10000"/>
                    <a:gd name="connsiteX62" fmla="*/ 2146 w 10000"/>
                    <a:gd name="connsiteY62" fmla="*/ 1704 h 10000"/>
                    <a:gd name="connsiteX63" fmla="*/ 2046 w 10000"/>
                    <a:gd name="connsiteY63" fmla="*/ 1936 h 10000"/>
                    <a:gd name="connsiteX64" fmla="*/ 1924 w 10000"/>
                    <a:gd name="connsiteY64" fmla="*/ 2202 h 10000"/>
                    <a:gd name="connsiteX65" fmla="*/ 1848 w 10000"/>
                    <a:gd name="connsiteY65" fmla="*/ 2517 h 10000"/>
                    <a:gd name="connsiteX66" fmla="*/ 1790 w 10000"/>
                    <a:gd name="connsiteY66" fmla="*/ 2850 h 10000"/>
                    <a:gd name="connsiteX67" fmla="*/ 1 w 10000"/>
                    <a:gd name="connsiteY67" fmla="*/ 2849 h 10000"/>
                    <a:gd name="connsiteX68" fmla="*/ 34 w 10000"/>
                    <a:gd name="connsiteY68" fmla="*/ 2533 h 10000"/>
                    <a:gd name="connsiteX69" fmla="*/ 109 w 10000"/>
                    <a:gd name="connsiteY69" fmla="*/ 2198 h 10000"/>
                    <a:gd name="connsiteX70" fmla="*/ 207 w 10000"/>
                    <a:gd name="connsiteY70" fmla="*/ 1890 h 10000"/>
                    <a:gd name="connsiteX71" fmla="*/ 339 w 10000"/>
                    <a:gd name="connsiteY71" fmla="*/ 1621 h 10000"/>
                    <a:gd name="connsiteX72" fmla="*/ 464 w 10000"/>
                    <a:gd name="connsiteY72" fmla="*/ 1379 h 10000"/>
                    <a:gd name="connsiteX73" fmla="*/ 612 w 10000"/>
                    <a:gd name="connsiteY73" fmla="*/ 1151 h 10000"/>
                    <a:gd name="connsiteX74" fmla="*/ 792 w 10000"/>
                    <a:gd name="connsiteY74" fmla="*/ 958 h 10000"/>
                    <a:gd name="connsiteX75" fmla="*/ 967 w 10000"/>
                    <a:gd name="connsiteY75" fmla="*/ 789 h 10000"/>
                    <a:gd name="connsiteX76" fmla="*/ 1146 w 10000"/>
                    <a:gd name="connsiteY76" fmla="*/ 620 h 10000"/>
                    <a:gd name="connsiteX77" fmla="*/ 1351 w 10000"/>
                    <a:gd name="connsiteY77" fmla="*/ 484 h 10000"/>
                    <a:gd name="connsiteX78" fmla="*/ 1762 w 10000"/>
                    <a:gd name="connsiteY78" fmla="*/ 265 h 10000"/>
                    <a:gd name="connsiteX79" fmla="*/ 2178 w 10000"/>
                    <a:gd name="connsiteY79" fmla="*/ 126 h 10000"/>
                    <a:gd name="connsiteX80" fmla="*/ 2357 w 10000"/>
                    <a:gd name="connsiteY80" fmla="*/ 86 h 10000"/>
                    <a:gd name="connsiteX81" fmla="*/ 2512 w 10000"/>
                    <a:gd name="connsiteY81" fmla="*/ 60 h 10000"/>
                    <a:gd name="connsiteX82" fmla="*/ 2936 w 10000"/>
                    <a:gd name="connsiteY8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21 w 10000"/>
                    <a:gd name="connsiteY58" fmla="*/ 9300 h 10000"/>
                    <a:gd name="connsiteX59" fmla="*/ 2202 w 10000"/>
                    <a:gd name="connsiteY59" fmla="*/ 2846 h 10000"/>
                    <a:gd name="connsiteX60" fmla="*/ 2221 w 10000"/>
                    <a:gd name="connsiteY60" fmla="*/ 1588 h 10000"/>
                    <a:gd name="connsiteX61" fmla="*/ 2146 w 10000"/>
                    <a:gd name="connsiteY61" fmla="*/ 1704 h 10000"/>
                    <a:gd name="connsiteX62" fmla="*/ 2046 w 10000"/>
                    <a:gd name="connsiteY62" fmla="*/ 1936 h 10000"/>
                    <a:gd name="connsiteX63" fmla="*/ 1924 w 10000"/>
                    <a:gd name="connsiteY63" fmla="*/ 2202 h 10000"/>
                    <a:gd name="connsiteX64" fmla="*/ 1848 w 10000"/>
                    <a:gd name="connsiteY64" fmla="*/ 2517 h 10000"/>
                    <a:gd name="connsiteX65" fmla="*/ 1790 w 10000"/>
                    <a:gd name="connsiteY65" fmla="*/ 2850 h 10000"/>
                    <a:gd name="connsiteX66" fmla="*/ 1 w 10000"/>
                    <a:gd name="connsiteY66" fmla="*/ 2849 h 10000"/>
                    <a:gd name="connsiteX67" fmla="*/ 34 w 10000"/>
                    <a:gd name="connsiteY67" fmla="*/ 2533 h 10000"/>
                    <a:gd name="connsiteX68" fmla="*/ 109 w 10000"/>
                    <a:gd name="connsiteY68" fmla="*/ 2198 h 10000"/>
                    <a:gd name="connsiteX69" fmla="*/ 207 w 10000"/>
                    <a:gd name="connsiteY69" fmla="*/ 1890 h 10000"/>
                    <a:gd name="connsiteX70" fmla="*/ 339 w 10000"/>
                    <a:gd name="connsiteY70" fmla="*/ 1621 h 10000"/>
                    <a:gd name="connsiteX71" fmla="*/ 464 w 10000"/>
                    <a:gd name="connsiteY71" fmla="*/ 1379 h 10000"/>
                    <a:gd name="connsiteX72" fmla="*/ 612 w 10000"/>
                    <a:gd name="connsiteY72" fmla="*/ 1151 h 10000"/>
                    <a:gd name="connsiteX73" fmla="*/ 792 w 10000"/>
                    <a:gd name="connsiteY73" fmla="*/ 958 h 10000"/>
                    <a:gd name="connsiteX74" fmla="*/ 967 w 10000"/>
                    <a:gd name="connsiteY74" fmla="*/ 789 h 10000"/>
                    <a:gd name="connsiteX75" fmla="*/ 1146 w 10000"/>
                    <a:gd name="connsiteY75" fmla="*/ 620 h 10000"/>
                    <a:gd name="connsiteX76" fmla="*/ 1351 w 10000"/>
                    <a:gd name="connsiteY76" fmla="*/ 484 h 10000"/>
                    <a:gd name="connsiteX77" fmla="*/ 1762 w 10000"/>
                    <a:gd name="connsiteY77" fmla="*/ 265 h 10000"/>
                    <a:gd name="connsiteX78" fmla="*/ 2178 w 10000"/>
                    <a:gd name="connsiteY78" fmla="*/ 126 h 10000"/>
                    <a:gd name="connsiteX79" fmla="*/ 2357 w 10000"/>
                    <a:gd name="connsiteY79" fmla="*/ 86 h 10000"/>
                    <a:gd name="connsiteX80" fmla="*/ 2512 w 10000"/>
                    <a:gd name="connsiteY80" fmla="*/ 60 h 10000"/>
                    <a:gd name="connsiteX81" fmla="*/ 2936 w 10000"/>
                    <a:gd name="connsiteY8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02 w 10000"/>
                    <a:gd name="connsiteY58" fmla="*/ 2846 h 10000"/>
                    <a:gd name="connsiteX59" fmla="*/ 2221 w 10000"/>
                    <a:gd name="connsiteY59" fmla="*/ 1588 h 10000"/>
                    <a:gd name="connsiteX60" fmla="*/ 2146 w 10000"/>
                    <a:gd name="connsiteY60" fmla="*/ 1704 h 10000"/>
                    <a:gd name="connsiteX61" fmla="*/ 2046 w 10000"/>
                    <a:gd name="connsiteY61" fmla="*/ 1936 h 10000"/>
                    <a:gd name="connsiteX62" fmla="*/ 1924 w 10000"/>
                    <a:gd name="connsiteY62" fmla="*/ 2202 h 10000"/>
                    <a:gd name="connsiteX63" fmla="*/ 1848 w 10000"/>
                    <a:gd name="connsiteY63" fmla="*/ 2517 h 10000"/>
                    <a:gd name="connsiteX64" fmla="*/ 1790 w 10000"/>
                    <a:gd name="connsiteY64" fmla="*/ 2850 h 10000"/>
                    <a:gd name="connsiteX65" fmla="*/ 1 w 10000"/>
                    <a:gd name="connsiteY65" fmla="*/ 2849 h 10000"/>
                    <a:gd name="connsiteX66" fmla="*/ 34 w 10000"/>
                    <a:gd name="connsiteY66" fmla="*/ 2533 h 10000"/>
                    <a:gd name="connsiteX67" fmla="*/ 109 w 10000"/>
                    <a:gd name="connsiteY67" fmla="*/ 2198 h 10000"/>
                    <a:gd name="connsiteX68" fmla="*/ 207 w 10000"/>
                    <a:gd name="connsiteY68" fmla="*/ 1890 h 10000"/>
                    <a:gd name="connsiteX69" fmla="*/ 339 w 10000"/>
                    <a:gd name="connsiteY69" fmla="*/ 1621 h 10000"/>
                    <a:gd name="connsiteX70" fmla="*/ 464 w 10000"/>
                    <a:gd name="connsiteY70" fmla="*/ 1379 h 10000"/>
                    <a:gd name="connsiteX71" fmla="*/ 612 w 10000"/>
                    <a:gd name="connsiteY71" fmla="*/ 1151 h 10000"/>
                    <a:gd name="connsiteX72" fmla="*/ 792 w 10000"/>
                    <a:gd name="connsiteY72" fmla="*/ 958 h 10000"/>
                    <a:gd name="connsiteX73" fmla="*/ 967 w 10000"/>
                    <a:gd name="connsiteY73" fmla="*/ 789 h 10000"/>
                    <a:gd name="connsiteX74" fmla="*/ 1146 w 10000"/>
                    <a:gd name="connsiteY74" fmla="*/ 620 h 10000"/>
                    <a:gd name="connsiteX75" fmla="*/ 1351 w 10000"/>
                    <a:gd name="connsiteY75" fmla="*/ 484 h 10000"/>
                    <a:gd name="connsiteX76" fmla="*/ 1762 w 10000"/>
                    <a:gd name="connsiteY76" fmla="*/ 265 h 10000"/>
                    <a:gd name="connsiteX77" fmla="*/ 2178 w 10000"/>
                    <a:gd name="connsiteY77" fmla="*/ 126 h 10000"/>
                    <a:gd name="connsiteX78" fmla="*/ 2357 w 10000"/>
                    <a:gd name="connsiteY78" fmla="*/ 86 h 10000"/>
                    <a:gd name="connsiteX79" fmla="*/ 2512 w 10000"/>
                    <a:gd name="connsiteY79" fmla="*/ 60 h 10000"/>
                    <a:gd name="connsiteX80" fmla="*/ 2936 w 10000"/>
                    <a:gd name="connsiteY8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02 w 10000"/>
                    <a:gd name="connsiteY57" fmla="*/ 2846 h 10000"/>
                    <a:gd name="connsiteX58" fmla="*/ 2221 w 10000"/>
                    <a:gd name="connsiteY58" fmla="*/ 1588 h 10000"/>
                    <a:gd name="connsiteX59" fmla="*/ 2146 w 10000"/>
                    <a:gd name="connsiteY59" fmla="*/ 1704 h 10000"/>
                    <a:gd name="connsiteX60" fmla="*/ 2046 w 10000"/>
                    <a:gd name="connsiteY60" fmla="*/ 1936 h 10000"/>
                    <a:gd name="connsiteX61" fmla="*/ 1924 w 10000"/>
                    <a:gd name="connsiteY61" fmla="*/ 2202 h 10000"/>
                    <a:gd name="connsiteX62" fmla="*/ 1848 w 10000"/>
                    <a:gd name="connsiteY62" fmla="*/ 2517 h 10000"/>
                    <a:gd name="connsiteX63" fmla="*/ 1790 w 10000"/>
                    <a:gd name="connsiteY63" fmla="*/ 2850 h 10000"/>
                    <a:gd name="connsiteX64" fmla="*/ 1 w 10000"/>
                    <a:gd name="connsiteY64" fmla="*/ 2849 h 10000"/>
                    <a:gd name="connsiteX65" fmla="*/ 34 w 10000"/>
                    <a:gd name="connsiteY65" fmla="*/ 2533 h 10000"/>
                    <a:gd name="connsiteX66" fmla="*/ 109 w 10000"/>
                    <a:gd name="connsiteY66" fmla="*/ 2198 h 10000"/>
                    <a:gd name="connsiteX67" fmla="*/ 207 w 10000"/>
                    <a:gd name="connsiteY67" fmla="*/ 1890 h 10000"/>
                    <a:gd name="connsiteX68" fmla="*/ 339 w 10000"/>
                    <a:gd name="connsiteY68" fmla="*/ 1621 h 10000"/>
                    <a:gd name="connsiteX69" fmla="*/ 464 w 10000"/>
                    <a:gd name="connsiteY69" fmla="*/ 1379 h 10000"/>
                    <a:gd name="connsiteX70" fmla="*/ 612 w 10000"/>
                    <a:gd name="connsiteY70" fmla="*/ 1151 h 10000"/>
                    <a:gd name="connsiteX71" fmla="*/ 792 w 10000"/>
                    <a:gd name="connsiteY71" fmla="*/ 958 h 10000"/>
                    <a:gd name="connsiteX72" fmla="*/ 967 w 10000"/>
                    <a:gd name="connsiteY72" fmla="*/ 789 h 10000"/>
                    <a:gd name="connsiteX73" fmla="*/ 1146 w 10000"/>
                    <a:gd name="connsiteY73" fmla="*/ 620 h 10000"/>
                    <a:gd name="connsiteX74" fmla="*/ 1351 w 10000"/>
                    <a:gd name="connsiteY74" fmla="*/ 484 h 10000"/>
                    <a:gd name="connsiteX75" fmla="*/ 1762 w 10000"/>
                    <a:gd name="connsiteY75" fmla="*/ 265 h 10000"/>
                    <a:gd name="connsiteX76" fmla="*/ 2178 w 10000"/>
                    <a:gd name="connsiteY76" fmla="*/ 126 h 10000"/>
                    <a:gd name="connsiteX77" fmla="*/ 2357 w 10000"/>
                    <a:gd name="connsiteY77" fmla="*/ 86 h 10000"/>
                    <a:gd name="connsiteX78" fmla="*/ 2512 w 10000"/>
                    <a:gd name="connsiteY78" fmla="*/ 60 h 10000"/>
                    <a:gd name="connsiteX79" fmla="*/ 2936 w 10000"/>
                    <a:gd name="connsiteY7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202 w 10000"/>
                    <a:gd name="connsiteY56" fmla="*/ 2846 h 10000"/>
                    <a:gd name="connsiteX57" fmla="*/ 2221 w 10000"/>
                    <a:gd name="connsiteY57" fmla="*/ 1588 h 10000"/>
                    <a:gd name="connsiteX58" fmla="*/ 2146 w 10000"/>
                    <a:gd name="connsiteY58" fmla="*/ 1704 h 10000"/>
                    <a:gd name="connsiteX59" fmla="*/ 2046 w 10000"/>
                    <a:gd name="connsiteY59" fmla="*/ 1936 h 10000"/>
                    <a:gd name="connsiteX60" fmla="*/ 1924 w 10000"/>
                    <a:gd name="connsiteY60" fmla="*/ 2202 h 10000"/>
                    <a:gd name="connsiteX61" fmla="*/ 1848 w 10000"/>
                    <a:gd name="connsiteY61" fmla="*/ 2517 h 10000"/>
                    <a:gd name="connsiteX62" fmla="*/ 1790 w 10000"/>
                    <a:gd name="connsiteY62" fmla="*/ 2850 h 10000"/>
                    <a:gd name="connsiteX63" fmla="*/ 1 w 10000"/>
                    <a:gd name="connsiteY63" fmla="*/ 2849 h 10000"/>
                    <a:gd name="connsiteX64" fmla="*/ 34 w 10000"/>
                    <a:gd name="connsiteY64" fmla="*/ 2533 h 10000"/>
                    <a:gd name="connsiteX65" fmla="*/ 109 w 10000"/>
                    <a:gd name="connsiteY65" fmla="*/ 2198 h 10000"/>
                    <a:gd name="connsiteX66" fmla="*/ 207 w 10000"/>
                    <a:gd name="connsiteY66" fmla="*/ 1890 h 10000"/>
                    <a:gd name="connsiteX67" fmla="*/ 339 w 10000"/>
                    <a:gd name="connsiteY67" fmla="*/ 1621 h 10000"/>
                    <a:gd name="connsiteX68" fmla="*/ 464 w 10000"/>
                    <a:gd name="connsiteY68" fmla="*/ 1379 h 10000"/>
                    <a:gd name="connsiteX69" fmla="*/ 612 w 10000"/>
                    <a:gd name="connsiteY69" fmla="*/ 1151 h 10000"/>
                    <a:gd name="connsiteX70" fmla="*/ 792 w 10000"/>
                    <a:gd name="connsiteY70" fmla="*/ 958 h 10000"/>
                    <a:gd name="connsiteX71" fmla="*/ 967 w 10000"/>
                    <a:gd name="connsiteY71" fmla="*/ 789 h 10000"/>
                    <a:gd name="connsiteX72" fmla="*/ 1146 w 10000"/>
                    <a:gd name="connsiteY72" fmla="*/ 620 h 10000"/>
                    <a:gd name="connsiteX73" fmla="*/ 1351 w 10000"/>
                    <a:gd name="connsiteY73" fmla="*/ 484 h 10000"/>
                    <a:gd name="connsiteX74" fmla="*/ 1762 w 10000"/>
                    <a:gd name="connsiteY74" fmla="*/ 265 h 10000"/>
                    <a:gd name="connsiteX75" fmla="*/ 2178 w 10000"/>
                    <a:gd name="connsiteY75" fmla="*/ 126 h 10000"/>
                    <a:gd name="connsiteX76" fmla="*/ 2357 w 10000"/>
                    <a:gd name="connsiteY76" fmla="*/ 86 h 10000"/>
                    <a:gd name="connsiteX77" fmla="*/ 2512 w 10000"/>
                    <a:gd name="connsiteY77" fmla="*/ 60 h 10000"/>
                    <a:gd name="connsiteX78" fmla="*/ 2936 w 10000"/>
                    <a:gd name="connsiteY7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202 w 10000"/>
                    <a:gd name="connsiteY55" fmla="*/ 2846 h 10000"/>
                    <a:gd name="connsiteX56" fmla="*/ 2221 w 10000"/>
                    <a:gd name="connsiteY56" fmla="*/ 1588 h 10000"/>
                    <a:gd name="connsiteX57" fmla="*/ 2146 w 10000"/>
                    <a:gd name="connsiteY57" fmla="*/ 1704 h 10000"/>
                    <a:gd name="connsiteX58" fmla="*/ 2046 w 10000"/>
                    <a:gd name="connsiteY58" fmla="*/ 1936 h 10000"/>
                    <a:gd name="connsiteX59" fmla="*/ 1924 w 10000"/>
                    <a:gd name="connsiteY59" fmla="*/ 2202 h 10000"/>
                    <a:gd name="connsiteX60" fmla="*/ 1848 w 10000"/>
                    <a:gd name="connsiteY60" fmla="*/ 2517 h 10000"/>
                    <a:gd name="connsiteX61" fmla="*/ 1790 w 10000"/>
                    <a:gd name="connsiteY61" fmla="*/ 2850 h 10000"/>
                    <a:gd name="connsiteX62" fmla="*/ 1 w 10000"/>
                    <a:gd name="connsiteY62" fmla="*/ 2849 h 10000"/>
                    <a:gd name="connsiteX63" fmla="*/ 34 w 10000"/>
                    <a:gd name="connsiteY63" fmla="*/ 2533 h 10000"/>
                    <a:gd name="connsiteX64" fmla="*/ 109 w 10000"/>
                    <a:gd name="connsiteY64" fmla="*/ 2198 h 10000"/>
                    <a:gd name="connsiteX65" fmla="*/ 207 w 10000"/>
                    <a:gd name="connsiteY65" fmla="*/ 1890 h 10000"/>
                    <a:gd name="connsiteX66" fmla="*/ 339 w 10000"/>
                    <a:gd name="connsiteY66" fmla="*/ 1621 h 10000"/>
                    <a:gd name="connsiteX67" fmla="*/ 464 w 10000"/>
                    <a:gd name="connsiteY67" fmla="*/ 1379 h 10000"/>
                    <a:gd name="connsiteX68" fmla="*/ 612 w 10000"/>
                    <a:gd name="connsiteY68" fmla="*/ 1151 h 10000"/>
                    <a:gd name="connsiteX69" fmla="*/ 792 w 10000"/>
                    <a:gd name="connsiteY69" fmla="*/ 958 h 10000"/>
                    <a:gd name="connsiteX70" fmla="*/ 967 w 10000"/>
                    <a:gd name="connsiteY70" fmla="*/ 789 h 10000"/>
                    <a:gd name="connsiteX71" fmla="*/ 1146 w 10000"/>
                    <a:gd name="connsiteY71" fmla="*/ 620 h 10000"/>
                    <a:gd name="connsiteX72" fmla="*/ 1351 w 10000"/>
                    <a:gd name="connsiteY72" fmla="*/ 484 h 10000"/>
                    <a:gd name="connsiteX73" fmla="*/ 1762 w 10000"/>
                    <a:gd name="connsiteY73" fmla="*/ 265 h 10000"/>
                    <a:gd name="connsiteX74" fmla="*/ 2178 w 10000"/>
                    <a:gd name="connsiteY74" fmla="*/ 126 h 10000"/>
                    <a:gd name="connsiteX75" fmla="*/ 2357 w 10000"/>
                    <a:gd name="connsiteY75" fmla="*/ 86 h 10000"/>
                    <a:gd name="connsiteX76" fmla="*/ 2512 w 10000"/>
                    <a:gd name="connsiteY76" fmla="*/ 60 h 10000"/>
                    <a:gd name="connsiteX77" fmla="*/ 2936 w 10000"/>
                    <a:gd name="connsiteY7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202 w 10000"/>
                    <a:gd name="connsiteY54" fmla="*/ 2846 h 10000"/>
                    <a:gd name="connsiteX55" fmla="*/ 2221 w 10000"/>
                    <a:gd name="connsiteY55" fmla="*/ 1588 h 10000"/>
                    <a:gd name="connsiteX56" fmla="*/ 2146 w 10000"/>
                    <a:gd name="connsiteY56" fmla="*/ 1704 h 10000"/>
                    <a:gd name="connsiteX57" fmla="*/ 2046 w 10000"/>
                    <a:gd name="connsiteY57" fmla="*/ 1936 h 10000"/>
                    <a:gd name="connsiteX58" fmla="*/ 1924 w 10000"/>
                    <a:gd name="connsiteY58" fmla="*/ 2202 h 10000"/>
                    <a:gd name="connsiteX59" fmla="*/ 1848 w 10000"/>
                    <a:gd name="connsiteY59" fmla="*/ 2517 h 10000"/>
                    <a:gd name="connsiteX60" fmla="*/ 1790 w 10000"/>
                    <a:gd name="connsiteY60" fmla="*/ 2850 h 10000"/>
                    <a:gd name="connsiteX61" fmla="*/ 1 w 10000"/>
                    <a:gd name="connsiteY61" fmla="*/ 2849 h 10000"/>
                    <a:gd name="connsiteX62" fmla="*/ 34 w 10000"/>
                    <a:gd name="connsiteY62" fmla="*/ 2533 h 10000"/>
                    <a:gd name="connsiteX63" fmla="*/ 109 w 10000"/>
                    <a:gd name="connsiteY63" fmla="*/ 2198 h 10000"/>
                    <a:gd name="connsiteX64" fmla="*/ 207 w 10000"/>
                    <a:gd name="connsiteY64" fmla="*/ 1890 h 10000"/>
                    <a:gd name="connsiteX65" fmla="*/ 339 w 10000"/>
                    <a:gd name="connsiteY65" fmla="*/ 1621 h 10000"/>
                    <a:gd name="connsiteX66" fmla="*/ 464 w 10000"/>
                    <a:gd name="connsiteY66" fmla="*/ 1379 h 10000"/>
                    <a:gd name="connsiteX67" fmla="*/ 612 w 10000"/>
                    <a:gd name="connsiteY67" fmla="*/ 1151 h 10000"/>
                    <a:gd name="connsiteX68" fmla="*/ 792 w 10000"/>
                    <a:gd name="connsiteY68" fmla="*/ 958 h 10000"/>
                    <a:gd name="connsiteX69" fmla="*/ 967 w 10000"/>
                    <a:gd name="connsiteY69" fmla="*/ 789 h 10000"/>
                    <a:gd name="connsiteX70" fmla="*/ 1146 w 10000"/>
                    <a:gd name="connsiteY70" fmla="*/ 620 h 10000"/>
                    <a:gd name="connsiteX71" fmla="*/ 1351 w 10000"/>
                    <a:gd name="connsiteY71" fmla="*/ 484 h 10000"/>
                    <a:gd name="connsiteX72" fmla="*/ 1762 w 10000"/>
                    <a:gd name="connsiteY72" fmla="*/ 265 h 10000"/>
                    <a:gd name="connsiteX73" fmla="*/ 2178 w 10000"/>
                    <a:gd name="connsiteY73" fmla="*/ 126 h 10000"/>
                    <a:gd name="connsiteX74" fmla="*/ 2357 w 10000"/>
                    <a:gd name="connsiteY74" fmla="*/ 86 h 10000"/>
                    <a:gd name="connsiteX75" fmla="*/ 2512 w 10000"/>
                    <a:gd name="connsiteY75" fmla="*/ 60 h 10000"/>
                    <a:gd name="connsiteX76" fmla="*/ 2936 w 10000"/>
                    <a:gd name="connsiteY7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202 w 10000"/>
                    <a:gd name="connsiteY53" fmla="*/ 2846 h 10000"/>
                    <a:gd name="connsiteX54" fmla="*/ 2221 w 10000"/>
                    <a:gd name="connsiteY54" fmla="*/ 1588 h 10000"/>
                    <a:gd name="connsiteX55" fmla="*/ 2146 w 10000"/>
                    <a:gd name="connsiteY55" fmla="*/ 1704 h 10000"/>
                    <a:gd name="connsiteX56" fmla="*/ 2046 w 10000"/>
                    <a:gd name="connsiteY56" fmla="*/ 1936 h 10000"/>
                    <a:gd name="connsiteX57" fmla="*/ 1924 w 10000"/>
                    <a:gd name="connsiteY57" fmla="*/ 2202 h 10000"/>
                    <a:gd name="connsiteX58" fmla="*/ 1848 w 10000"/>
                    <a:gd name="connsiteY58" fmla="*/ 2517 h 10000"/>
                    <a:gd name="connsiteX59" fmla="*/ 1790 w 10000"/>
                    <a:gd name="connsiteY59" fmla="*/ 2850 h 10000"/>
                    <a:gd name="connsiteX60" fmla="*/ 1 w 10000"/>
                    <a:gd name="connsiteY60" fmla="*/ 2849 h 10000"/>
                    <a:gd name="connsiteX61" fmla="*/ 34 w 10000"/>
                    <a:gd name="connsiteY61" fmla="*/ 2533 h 10000"/>
                    <a:gd name="connsiteX62" fmla="*/ 109 w 10000"/>
                    <a:gd name="connsiteY62" fmla="*/ 2198 h 10000"/>
                    <a:gd name="connsiteX63" fmla="*/ 207 w 10000"/>
                    <a:gd name="connsiteY63" fmla="*/ 1890 h 10000"/>
                    <a:gd name="connsiteX64" fmla="*/ 339 w 10000"/>
                    <a:gd name="connsiteY64" fmla="*/ 1621 h 10000"/>
                    <a:gd name="connsiteX65" fmla="*/ 464 w 10000"/>
                    <a:gd name="connsiteY65" fmla="*/ 1379 h 10000"/>
                    <a:gd name="connsiteX66" fmla="*/ 612 w 10000"/>
                    <a:gd name="connsiteY66" fmla="*/ 1151 h 10000"/>
                    <a:gd name="connsiteX67" fmla="*/ 792 w 10000"/>
                    <a:gd name="connsiteY67" fmla="*/ 958 h 10000"/>
                    <a:gd name="connsiteX68" fmla="*/ 967 w 10000"/>
                    <a:gd name="connsiteY68" fmla="*/ 789 h 10000"/>
                    <a:gd name="connsiteX69" fmla="*/ 1146 w 10000"/>
                    <a:gd name="connsiteY69" fmla="*/ 620 h 10000"/>
                    <a:gd name="connsiteX70" fmla="*/ 1351 w 10000"/>
                    <a:gd name="connsiteY70" fmla="*/ 484 h 10000"/>
                    <a:gd name="connsiteX71" fmla="*/ 1762 w 10000"/>
                    <a:gd name="connsiteY71" fmla="*/ 265 h 10000"/>
                    <a:gd name="connsiteX72" fmla="*/ 2178 w 10000"/>
                    <a:gd name="connsiteY72" fmla="*/ 126 h 10000"/>
                    <a:gd name="connsiteX73" fmla="*/ 2357 w 10000"/>
                    <a:gd name="connsiteY73" fmla="*/ 86 h 10000"/>
                    <a:gd name="connsiteX74" fmla="*/ 2512 w 10000"/>
                    <a:gd name="connsiteY74" fmla="*/ 60 h 10000"/>
                    <a:gd name="connsiteX75" fmla="*/ 2936 w 10000"/>
                    <a:gd name="connsiteY7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2202 w 10000"/>
                    <a:gd name="connsiteY52" fmla="*/ 2846 h 10000"/>
                    <a:gd name="connsiteX53" fmla="*/ 2221 w 10000"/>
                    <a:gd name="connsiteY53" fmla="*/ 1588 h 10000"/>
                    <a:gd name="connsiteX54" fmla="*/ 2146 w 10000"/>
                    <a:gd name="connsiteY54" fmla="*/ 1704 h 10000"/>
                    <a:gd name="connsiteX55" fmla="*/ 2046 w 10000"/>
                    <a:gd name="connsiteY55" fmla="*/ 1936 h 10000"/>
                    <a:gd name="connsiteX56" fmla="*/ 1924 w 10000"/>
                    <a:gd name="connsiteY56" fmla="*/ 2202 h 10000"/>
                    <a:gd name="connsiteX57" fmla="*/ 1848 w 10000"/>
                    <a:gd name="connsiteY57" fmla="*/ 2517 h 10000"/>
                    <a:gd name="connsiteX58" fmla="*/ 1790 w 10000"/>
                    <a:gd name="connsiteY58" fmla="*/ 2850 h 10000"/>
                    <a:gd name="connsiteX59" fmla="*/ 1 w 10000"/>
                    <a:gd name="connsiteY59" fmla="*/ 2849 h 10000"/>
                    <a:gd name="connsiteX60" fmla="*/ 34 w 10000"/>
                    <a:gd name="connsiteY60" fmla="*/ 2533 h 10000"/>
                    <a:gd name="connsiteX61" fmla="*/ 109 w 10000"/>
                    <a:gd name="connsiteY61" fmla="*/ 2198 h 10000"/>
                    <a:gd name="connsiteX62" fmla="*/ 207 w 10000"/>
                    <a:gd name="connsiteY62" fmla="*/ 1890 h 10000"/>
                    <a:gd name="connsiteX63" fmla="*/ 339 w 10000"/>
                    <a:gd name="connsiteY63" fmla="*/ 1621 h 10000"/>
                    <a:gd name="connsiteX64" fmla="*/ 464 w 10000"/>
                    <a:gd name="connsiteY64" fmla="*/ 1379 h 10000"/>
                    <a:gd name="connsiteX65" fmla="*/ 612 w 10000"/>
                    <a:gd name="connsiteY65" fmla="*/ 1151 h 10000"/>
                    <a:gd name="connsiteX66" fmla="*/ 792 w 10000"/>
                    <a:gd name="connsiteY66" fmla="*/ 958 h 10000"/>
                    <a:gd name="connsiteX67" fmla="*/ 967 w 10000"/>
                    <a:gd name="connsiteY67" fmla="*/ 789 h 10000"/>
                    <a:gd name="connsiteX68" fmla="*/ 1146 w 10000"/>
                    <a:gd name="connsiteY68" fmla="*/ 620 h 10000"/>
                    <a:gd name="connsiteX69" fmla="*/ 1351 w 10000"/>
                    <a:gd name="connsiteY69" fmla="*/ 484 h 10000"/>
                    <a:gd name="connsiteX70" fmla="*/ 1762 w 10000"/>
                    <a:gd name="connsiteY70" fmla="*/ 265 h 10000"/>
                    <a:gd name="connsiteX71" fmla="*/ 2178 w 10000"/>
                    <a:gd name="connsiteY71" fmla="*/ 126 h 10000"/>
                    <a:gd name="connsiteX72" fmla="*/ 2357 w 10000"/>
                    <a:gd name="connsiteY72" fmla="*/ 86 h 10000"/>
                    <a:gd name="connsiteX73" fmla="*/ 2512 w 10000"/>
                    <a:gd name="connsiteY73" fmla="*/ 60 h 10000"/>
                    <a:gd name="connsiteX74" fmla="*/ 2936 w 10000"/>
                    <a:gd name="connsiteY7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2202 w 10000"/>
                    <a:gd name="connsiteY51" fmla="*/ 2846 h 10000"/>
                    <a:gd name="connsiteX52" fmla="*/ 2221 w 10000"/>
                    <a:gd name="connsiteY52" fmla="*/ 1588 h 10000"/>
                    <a:gd name="connsiteX53" fmla="*/ 2146 w 10000"/>
                    <a:gd name="connsiteY53" fmla="*/ 1704 h 10000"/>
                    <a:gd name="connsiteX54" fmla="*/ 2046 w 10000"/>
                    <a:gd name="connsiteY54" fmla="*/ 1936 h 10000"/>
                    <a:gd name="connsiteX55" fmla="*/ 1924 w 10000"/>
                    <a:gd name="connsiteY55" fmla="*/ 2202 h 10000"/>
                    <a:gd name="connsiteX56" fmla="*/ 1848 w 10000"/>
                    <a:gd name="connsiteY56" fmla="*/ 2517 h 10000"/>
                    <a:gd name="connsiteX57" fmla="*/ 1790 w 10000"/>
                    <a:gd name="connsiteY57" fmla="*/ 2850 h 10000"/>
                    <a:gd name="connsiteX58" fmla="*/ 1 w 10000"/>
                    <a:gd name="connsiteY58" fmla="*/ 2849 h 10000"/>
                    <a:gd name="connsiteX59" fmla="*/ 34 w 10000"/>
                    <a:gd name="connsiteY59" fmla="*/ 2533 h 10000"/>
                    <a:gd name="connsiteX60" fmla="*/ 109 w 10000"/>
                    <a:gd name="connsiteY60" fmla="*/ 2198 h 10000"/>
                    <a:gd name="connsiteX61" fmla="*/ 207 w 10000"/>
                    <a:gd name="connsiteY61" fmla="*/ 1890 h 10000"/>
                    <a:gd name="connsiteX62" fmla="*/ 339 w 10000"/>
                    <a:gd name="connsiteY62" fmla="*/ 1621 h 10000"/>
                    <a:gd name="connsiteX63" fmla="*/ 464 w 10000"/>
                    <a:gd name="connsiteY63" fmla="*/ 1379 h 10000"/>
                    <a:gd name="connsiteX64" fmla="*/ 612 w 10000"/>
                    <a:gd name="connsiteY64" fmla="*/ 1151 h 10000"/>
                    <a:gd name="connsiteX65" fmla="*/ 792 w 10000"/>
                    <a:gd name="connsiteY65" fmla="*/ 958 h 10000"/>
                    <a:gd name="connsiteX66" fmla="*/ 967 w 10000"/>
                    <a:gd name="connsiteY66" fmla="*/ 789 h 10000"/>
                    <a:gd name="connsiteX67" fmla="*/ 1146 w 10000"/>
                    <a:gd name="connsiteY67" fmla="*/ 620 h 10000"/>
                    <a:gd name="connsiteX68" fmla="*/ 1351 w 10000"/>
                    <a:gd name="connsiteY68" fmla="*/ 484 h 10000"/>
                    <a:gd name="connsiteX69" fmla="*/ 1762 w 10000"/>
                    <a:gd name="connsiteY69" fmla="*/ 265 h 10000"/>
                    <a:gd name="connsiteX70" fmla="*/ 2178 w 10000"/>
                    <a:gd name="connsiteY70" fmla="*/ 126 h 10000"/>
                    <a:gd name="connsiteX71" fmla="*/ 2357 w 10000"/>
                    <a:gd name="connsiteY71" fmla="*/ 86 h 10000"/>
                    <a:gd name="connsiteX72" fmla="*/ 2512 w 10000"/>
                    <a:gd name="connsiteY72" fmla="*/ 60 h 10000"/>
                    <a:gd name="connsiteX73" fmla="*/ 2936 w 10000"/>
                    <a:gd name="connsiteY7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2202 w 10000"/>
                    <a:gd name="connsiteY50" fmla="*/ 2846 h 10000"/>
                    <a:gd name="connsiteX51" fmla="*/ 2221 w 10000"/>
                    <a:gd name="connsiteY51" fmla="*/ 1588 h 10000"/>
                    <a:gd name="connsiteX52" fmla="*/ 2146 w 10000"/>
                    <a:gd name="connsiteY52" fmla="*/ 1704 h 10000"/>
                    <a:gd name="connsiteX53" fmla="*/ 2046 w 10000"/>
                    <a:gd name="connsiteY53" fmla="*/ 1936 h 10000"/>
                    <a:gd name="connsiteX54" fmla="*/ 1924 w 10000"/>
                    <a:gd name="connsiteY54" fmla="*/ 2202 h 10000"/>
                    <a:gd name="connsiteX55" fmla="*/ 1848 w 10000"/>
                    <a:gd name="connsiteY55" fmla="*/ 2517 h 10000"/>
                    <a:gd name="connsiteX56" fmla="*/ 1790 w 10000"/>
                    <a:gd name="connsiteY56" fmla="*/ 2850 h 10000"/>
                    <a:gd name="connsiteX57" fmla="*/ 1 w 10000"/>
                    <a:gd name="connsiteY57" fmla="*/ 2849 h 10000"/>
                    <a:gd name="connsiteX58" fmla="*/ 34 w 10000"/>
                    <a:gd name="connsiteY58" fmla="*/ 2533 h 10000"/>
                    <a:gd name="connsiteX59" fmla="*/ 109 w 10000"/>
                    <a:gd name="connsiteY59" fmla="*/ 2198 h 10000"/>
                    <a:gd name="connsiteX60" fmla="*/ 207 w 10000"/>
                    <a:gd name="connsiteY60" fmla="*/ 1890 h 10000"/>
                    <a:gd name="connsiteX61" fmla="*/ 339 w 10000"/>
                    <a:gd name="connsiteY61" fmla="*/ 1621 h 10000"/>
                    <a:gd name="connsiteX62" fmla="*/ 464 w 10000"/>
                    <a:gd name="connsiteY62" fmla="*/ 1379 h 10000"/>
                    <a:gd name="connsiteX63" fmla="*/ 612 w 10000"/>
                    <a:gd name="connsiteY63" fmla="*/ 1151 h 10000"/>
                    <a:gd name="connsiteX64" fmla="*/ 792 w 10000"/>
                    <a:gd name="connsiteY64" fmla="*/ 958 h 10000"/>
                    <a:gd name="connsiteX65" fmla="*/ 967 w 10000"/>
                    <a:gd name="connsiteY65" fmla="*/ 789 h 10000"/>
                    <a:gd name="connsiteX66" fmla="*/ 1146 w 10000"/>
                    <a:gd name="connsiteY66" fmla="*/ 620 h 10000"/>
                    <a:gd name="connsiteX67" fmla="*/ 1351 w 10000"/>
                    <a:gd name="connsiteY67" fmla="*/ 484 h 10000"/>
                    <a:gd name="connsiteX68" fmla="*/ 1762 w 10000"/>
                    <a:gd name="connsiteY68" fmla="*/ 265 h 10000"/>
                    <a:gd name="connsiteX69" fmla="*/ 2178 w 10000"/>
                    <a:gd name="connsiteY69" fmla="*/ 126 h 10000"/>
                    <a:gd name="connsiteX70" fmla="*/ 2357 w 10000"/>
                    <a:gd name="connsiteY70" fmla="*/ 86 h 10000"/>
                    <a:gd name="connsiteX71" fmla="*/ 2512 w 10000"/>
                    <a:gd name="connsiteY71" fmla="*/ 60 h 10000"/>
                    <a:gd name="connsiteX72" fmla="*/ 2936 w 10000"/>
                    <a:gd name="connsiteY7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2202 w 10000"/>
                    <a:gd name="connsiteY49" fmla="*/ 2846 h 10000"/>
                    <a:gd name="connsiteX50" fmla="*/ 2221 w 10000"/>
                    <a:gd name="connsiteY50" fmla="*/ 1588 h 10000"/>
                    <a:gd name="connsiteX51" fmla="*/ 2146 w 10000"/>
                    <a:gd name="connsiteY51" fmla="*/ 1704 h 10000"/>
                    <a:gd name="connsiteX52" fmla="*/ 2046 w 10000"/>
                    <a:gd name="connsiteY52" fmla="*/ 1936 h 10000"/>
                    <a:gd name="connsiteX53" fmla="*/ 1924 w 10000"/>
                    <a:gd name="connsiteY53" fmla="*/ 2202 h 10000"/>
                    <a:gd name="connsiteX54" fmla="*/ 1848 w 10000"/>
                    <a:gd name="connsiteY54" fmla="*/ 2517 h 10000"/>
                    <a:gd name="connsiteX55" fmla="*/ 1790 w 10000"/>
                    <a:gd name="connsiteY55" fmla="*/ 2850 h 10000"/>
                    <a:gd name="connsiteX56" fmla="*/ 1 w 10000"/>
                    <a:gd name="connsiteY56" fmla="*/ 2849 h 10000"/>
                    <a:gd name="connsiteX57" fmla="*/ 34 w 10000"/>
                    <a:gd name="connsiteY57" fmla="*/ 2533 h 10000"/>
                    <a:gd name="connsiteX58" fmla="*/ 109 w 10000"/>
                    <a:gd name="connsiteY58" fmla="*/ 2198 h 10000"/>
                    <a:gd name="connsiteX59" fmla="*/ 207 w 10000"/>
                    <a:gd name="connsiteY59" fmla="*/ 1890 h 10000"/>
                    <a:gd name="connsiteX60" fmla="*/ 339 w 10000"/>
                    <a:gd name="connsiteY60" fmla="*/ 1621 h 10000"/>
                    <a:gd name="connsiteX61" fmla="*/ 464 w 10000"/>
                    <a:gd name="connsiteY61" fmla="*/ 1379 h 10000"/>
                    <a:gd name="connsiteX62" fmla="*/ 612 w 10000"/>
                    <a:gd name="connsiteY62" fmla="*/ 1151 h 10000"/>
                    <a:gd name="connsiteX63" fmla="*/ 792 w 10000"/>
                    <a:gd name="connsiteY63" fmla="*/ 958 h 10000"/>
                    <a:gd name="connsiteX64" fmla="*/ 967 w 10000"/>
                    <a:gd name="connsiteY64" fmla="*/ 789 h 10000"/>
                    <a:gd name="connsiteX65" fmla="*/ 1146 w 10000"/>
                    <a:gd name="connsiteY65" fmla="*/ 620 h 10000"/>
                    <a:gd name="connsiteX66" fmla="*/ 1351 w 10000"/>
                    <a:gd name="connsiteY66" fmla="*/ 484 h 10000"/>
                    <a:gd name="connsiteX67" fmla="*/ 1762 w 10000"/>
                    <a:gd name="connsiteY67" fmla="*/ 265 h 10000"/>
                    <a:gd name="connsiteX68" fmla="*/ 2178 w 10000"/>
                    <a:gd name="connsiteY68" fmla="*/ 126 h 10000"/>
                    <a:gd name="connsiteX69" fmla="*/ 2357 w 10000"/>
                    <a:gd name="connsiteY69" fmla="*/ 86 h 10000"/>
                    <a:gd name="connsiteX70" fmla="*/ 2512 w 10000"/>
                    <a:gd name="connsiteY70" fmla="*/ 60 h 10000"/>
                    <a:gd name="connsiteX71" fmla="*/ 2936 w 10000"/>
                    <a:gd name="connsiteY7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2202 w 10000"/>
                    <a:gd name="connsiteY48" fmla="*/ 2846 h 10000"/>
                    <a:gd name="connsiteX49" fmla="*/ 2221 w 10000"/>
                    <a:gd name="connsiteY49" fmla="*/ 1588 h 10000"/>
                    <a:gd name="connsiteX50" fmla="*/ 2146 w 10000"/>
                    <a:gd name="connsiteY50" fmla="*/ 1704 h 10000"/>
                    <a:gd name="connsiteX51" fmla="*/ 2046 w 10000"/>
                    <a:gd name="connsiteY51" fmla="*/ 1936 h 10000"/>
                    <a:gd name="connsiteX52" fmla="*/ 1924 w 10000"/>
                    <a:gd name="connsiteY52" fmla="*/ 2202 h 10000"/>
                    <a:gd name="connsiteX53" fmla="*/ 1848 w 10000"/>
                    <a:gd name="connsiteY53" fmla="*/ 2517 h 10000"/>
                    <a:gd name="connsiteX54" fmla="*/ 1790 w 10000"/>
                    <a:gd name="connsiteY54" fmla="*/ 2850 h 10000"/>
                    <a:gd name="connsiteX55" fmla="*/ 1 w 10000"/>
                    <a:gd name="connsiteY55" fmla="*/ 2849 h 10000"/>
                    <a:gd name="connsiteX56" fmla="*/ 34 w 10000"/>
                    <a:gd name="connsiteY56" fmla="*/ 2533 h 10000"/>
                    <a:gd name="connsiteX57" fmla="*/ 109 w 10000"/>
                    <a:gd name="connsiteY57" fmla="*/ 2198 h 10000"/>
                    <a:gd name="connsiteX58" fmla="*/ 207 w 10000"/>
                    <a:gd name="connsiteY58" fmla="*/ 1890 h 10000"/>
                    <a:gd name="connsiteX59" fmla="*/ 339 w 10000"/>
                    <a:gd name="connsiteY59" fmla="*/ 1621 h 10000"/>
                    <a:gd name="connsiteX60" fmla="*/ 464 w 10000"/>
                    <a:gd name="connsiteY60" fmla="*/ 1379 h 10000"/>
                    <a:gd name="connsiteX61" fmla="*/ 612 w 10000"/>
                    <a:gd name="connsiteY61" fmla="*/ 1151 h 10000"/>
                    <a:gd name="connsiteX62" fmla="*/ 792 w 10000"/>
                    <a:gd name="connsiteY62" fmla="*/ 958 h 10000"/>
                    <a:gd name="connsiteX63" fmla="*/ 967 w 10000"/>
                    <a:gd name="connsiteY63" fmla="*/ 789 h 10000"/>
                    <a:gd name="connsiteX64" fmla="*/ 1146 w 10000"/>
                    <a:gd name="connsiteY64" fmla="*/ 620 h 10000"/>
                    <a:gd name="connsiteX65" fmla="*/ 1351 w 10000"/>
                    <a:gd name="connsiteY65" fmla="*/ 484 h 10000"/>
                    <a:gd name="connsiteX66" fmla="*/ 1762 w 10000"/>
                    <a:gd name="connsiteY66" fmla="*/ 265 h 10000"/>
                    <a:gd name="connsiteX67" fmla="*/ 2178 w 10000"/>
                    <a:gd name="connsiteY67" fmla="*/ 126 h 10000"/>
                    <a:gd name="connsiteX68" fmla="*/ 2357 w 10000"/>
                    <a:gd name="connsiteY68" fmla="*/ 86 h 10000"/>
                    <a:gd name="connsiteX69" fmla="*/ 2512 w 10000"/>
                    <a:gd name="connsiteY69" fmla="*/ 60 h 10000"/>
                    <a:gd name="connsiteX70" fmla="*/ 2936 w 10000"/>
                    <a:gd name="connsiteY7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4290 w 10000"/>
                    <a:gd name="connsiteY46" fmla="*/ 9884 h 10000"/>
                    <a:gd name="connsiteX47" fmla="*/ 2202 w 10000"/>
                    <a:gd name="connsiteY47" fmla="*/ 2846 h 10000"/>
                    <a:gd name="connsiteX48" fmla="*/ 2221 w 10000"/>
                    <a:gd name="connsiteY48" fmla="*/ 1588 h 10000"/>
                    <a:gd name="connsiteX49" fmla="*/ 2146 w 10000"/>
                    <a:gd name="connsiteY49" fmla="*/ 1704 h 10000"/>
                    <a:gd name="connsiteX50" fmla="*/ 2046 w 10000"/>
                    <a:gd name="connsiteY50" fmla="*/ 1936 h 10000"/>
                    <a:gd name="connsiteX51" fmla="*/ 1924 w 10000"/>
                    <a:gd name="connsiteY51" fmla="*/ 2202 h 10000"/>
                    <a:gd name="connsiteX52" fmla="*/ 1848 w 10000"/>
                    <a:gd name="connsiteY52" fmla="*/ 2517 h 10000"/>
                    <a:gd name="connsiteX53" fmla="*/ 1790 w 10000"/>
                    <a:gd name="connsiteY53" fmla="*/ 2850 h 10000"/>
                    <a:gd name="connsiteX54" fmla="*/ 1 w 10000"/>
                    <a:gd name="connsiteY54" fmla="*/ 2849 h 10000"/>
                    <a:gd name="connsiteX55" fmla="*/ 34 w 10000"/>
                    <a:gd name="connsiteY55" fmla="*/ 2533 h 10000"/>
                    <a:gd name="connsiteX56" fmla="*/ 109 w 10000"/>
                    <a:gd name="connsiteY56" fmla="*/ 2198 h 10000"/>
                    <a:gd name="connsiteX57" fmla="*/ 207 w 10000"/>
                    <a:gd name="connsiteY57" fmla="*/ 1890 h 10000"/>
                    <a:gd name="connsiteX58" fmla="*/ 339 w 10000"/>
                    <a:gd name="connsiteY58" fmla="*/ 1621 h 10000"/>
                    <a:gd name="connsiteX59" fmla="*/ 464 w 10000"/>
                    <a:gd name="connsiteY59" fmla="*/ 1379 h 10000"/>
                    <a:gd name="connsiteX60" fmla="*/ 612 w 10000"/>
                    <a:gd name="connsiteY60" fmla="*/ 1151 h 10000"/>
                    <a:gd name="connsiteX61" fmla="*/ 792 w 10000"/>
                    <a:gd name="connsiteY61" fmla="*/ 958 h 10000"/>
                    <a:gd name="connsiteX62" fmla="*/ 967 w 10000"/>
                    <a:gd name="connsiteY62" fmla="*/ 789 h 10000"/>
                    <a:gd name="connsiteX63" fmla="*/ 1146 w 10000"/>
                    <a:gd name="connsiteY63" fmla="*/ 620 h 10000"/>
                    <a:gd name="connsiteX64" fmla="*/ 1351 w 10000"/>
                    <a:gd name="connsiteY64" fmla="*/ 484 h 10000"/>
                    <a:gd name="connsiteX65" fmla="*/ 1762 w 10000"/>
                    <a:gd name="connsiteY65" fmla="*/ 265 h 10000"/>
                    <a:gd name="connsiteX66" fmla="*/ 2178 w 10000"/>
                    <a:gd name="connsiteY66" fmla="*/ 126 h 10000"/>
                    <a:gd name="connsiteX67" fmla="*/ 2357 w 10000"/>
                    <a:gd name="connsiteY67" fmla="*/ 86 h 10000"/>
                    <a:gd name="connsiteX68" fmla="*/ 2512 w 10000"/>
                    <a:gd name="connsiteY68" fmla="*/ 60 h 10000"/>
                    <a:gd name="connsiteX69" fmla="*/ 2936 w 10000"/>
                    <a:gd name="connsiteY6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2202 w 10000"/>
                    <a:gd name="connsiteY46" fmla="*/ 2846 h 10000"/>
                    <a:gd name="connsiteX47" fmla="*/ 2221 w 10000"/>
                    <a:gd name="connsiteY47" fmla="*/ 1588 h 10000"/>
                    <a:gd name="connsiteX48" fmla="*/ 2146 w 10000"/>
                    <a:gd name="connsiteY48" fmla="*/ 1704 h 10000"/>
                    <a:gd name="connsiteX49" fmla="*/ 2046 w 10000"/>
                    <a:gd name="connsiteY49" fmla="*/ 1936 h 10000"/>
                    <a:gd name="connsiteX50" fmla="*/ 1924 w 10000"/>
                    <a:gd name="connsiteY50" fmla="*/ 2202 h 10000"/>
                    <a:gd name="connsiteX51" fmla="*/ 1848 w 10000"/>
                    <a:gd name="connsiteY51" fmla="*/ 2517 h 10000"/>
                    <a:gd name="connsiteX52" fmla="*/ 1790 w 10000"/>
                    <a:gd name="connsiteY52" fmla="*/ 2850 h 10000"/>
                    <a:gd name="connsiteX53" fmla="*/ 1 w 10000"/>
                    <a:gd name="connsiteY53" fmla="*/ 2849 h 10000"/>
                    <a:gd name="connsiteX54" fmla="*/ 34 w 10000"/>
                    <a:gd name="connsiteY54" fmla="*/ 2533 h 10000"/>
                    <a:gd name="connsiteX55" fmla="*/ 109 w 10000"/>
                    <a:gd name="connsiteY55" fmla="*/ 2198 h 10000"/>
                    <a:gd name="connsiteX56" fmla="*/ 207 w 10000"/>
                    <a:gd name="connsiteY56" fmla="*/ 1890 h 10000"/>
                    <a:gd name="connsiteX57" fmla="*/ 339 w 10000"/>
                    <a:gd name="connsiteY57" fmla="*/ 1621 h 10000"/>
                    <a:gd name="connsiteX58" fmla="*/ 464 w 10000"/>
                    <a:gd name="connsiteY58" fmla="*/ 1379 h 10000"/>
                    <a:gd name="connsiteX59" fmla="*/ 612 w 10000"/>
                    <a:gd name="connsiteY59" fmla="*/ 1151 h 10000"/>
                    <a:gd name="connsiteX60" fmla="*/ 792 w 10000"/>
                    <a:gd name="connsiteY60" fmla="*/ 958 h 10000"/>
                    <a:gd name="connsiteX61" fmla="*/ 967 w 10000"/>
                    <a:gd name="connsiteY61" fmla="*/ 789 h 10000"/>
                    <a:gd name="connsiteX62" fmla="*/ 1146 w 10000"/>
                    <a:gd name="connsiteY62" fmla="*/ 620 h 10000"/>
                    <a:gd name="connsiteX63" fmla="*/ 1351 w 10000"/>
                    <a:gd name="connsiteY63" fmla="*/ 484 h 10000"/>
                    <a:gd name="connsiteX64" fmla="*/ 1762 w 10000"/>
                    <a:gd name="connsiteY64" fmla="*/ 265 h 10000"/>
                    <a:gd name="connsiteX65" fmla="*/ 2178 w 10000"/>
                    <a:gd name="connsiteY65" fmla="*/ 126 h 10000"/>
                    <a:gd name="connsiteX66" fmla="*/ 2357 w 10000"/>
                    <a:gd name="connsiteY66" fmla="*/ 86 h 10000"/>
                    <a:gd name="connsiteX67" fmla="*/ 2512 w 10000"/>
                    <a:gd name="connsiteY67" fmla="*/ 60 h 10000"/>
                    <a:gd name="connsiteX68" fmla="*/ 2936 w 10000"/>
                    <a:gd name="connsiteY6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2202 w 10000"/>
                    <a:gd name="connsiteY45" fmla="*/ 2846 h 10000"/>
                    <a:gd name="connsiteX46" fmla="*/ 2221 w 10000"/>
                    <a:gd name="connsiteY46" fmla="*/ 1588 h 10000"/>
                    <a:gd name="connsiteX47" fmla="*/ 2146 w 10000"/>
                    <a:gd name="connsiteY47" fmla="*/ 1704 h 10000"/>
                    <a:gd name="connsiteX48" fmla="*/ 2046 w 10000"/>
                    <a:gd name="connsiteY48" fmla="*/ 1936 h 10000"/>
                    <a:gd name="connsiteX49" fmla="*/ 1924 w 10000"/>
                    <a:gd name="connsiteY49" fmla="*/ 2202 h 10000"/>
                    <a:gd name="connsiteX50" fmla="*/ 1848 w 10000"/>
                    <a:gd name="connsiteY50" fmla="*/ 2517 h 10000"/>
                    <a:gd name="connsiteX51" fmla="*/ 1790 w 10000"/>
                    <a:gd name="connsiteY51" fmla="*/ 2850 h 10000"/>
                    <a:gd name="connsiteX52" fmla="*/ 1 w 10000"/>
                    <a:gd name="connsiteY52" fmla="*/ 2849 h 10000"/>
                    <a:gd name="connsiteX53" fmla="*/ 34 w 10000"/>
                    <a:gd name="connsiteY53" fmla="*/ 2533 h 10000"/>
                    <a:gd name="connsiteX54" fmla="*/ 109 w 10000"/>
                    <a:gd name="connsiteY54" fmla="*/ 2198 h 10000"/>
                    <a:gd name="connsiteX55" fmla="*/ 207 w 10000"/>
                    <a:gd name="connsiteY55" fmla="*/ 1890 h 10000"/>
                    <a:gd name="connsiteX56" fmla="*/ 339 w 10000"/>
                    <a:gd name="connsiteY56" fmla="*/ 1621 h 10000"/>
                    <a:gd name="connsiteX57" fmla="*/ 464 w 10000"/>
                    <a:gd name="connsiteY57" fmla="*/ 1379 h 10000"/>
                    <a:gd name="connsiteX58" fmla="*/ 612 w 10000"/>
                    <a:gd name="connsiteY58" fmla="*/ 1151 h 10000"/>
                    <a:gd name="connsiteX59" fmla="*/ 792 w 10000"/>
                    <a:gd name="connsiteY59" fmla="*/ 958 h 10000"/>
                    <a:gd name="connsiteX60" fmla="*/ 967 w 10000"/>
                    <a:gd name="connsiteY60" fmla="*/ 789 h 10000"/>
                    <a:gd name="connsiteX61" fmla="*/ 1146 w 10000"/>
                    <a:gd name="connsiteY61" fmla="*/ 620 h 10000"/>
                    <a:gd name="connsiteX62" fmla="*/ 1351 w 10000"/>
                    <a:gd name="connsiteY62" fmla="*/ 484 h 10000"/>
                    <a:gd name="connsiteX63" fmla="*/ 1762 w 10000"/>
                    <a:gd name="connsiteY63" fmla="*/ 265 h 10000"/>
                    <a:gd name="connsiteX64" fmla="*/ 2178 w 10000"/>
                    <a:gd name="connsiteY64" fmla="*/ 126 h 10000"/>
                    <a:gd name="connsiteX65" fmla="*/ 2357 w 10000"/>
                    <a:gd name="connsiteY65" fmla="*/ 86 h 10000"/>
                    <a:gd name="connsiteX66" fmla="*/ 2512 w 10000"/>
                    <a:gd name="connsiteY66" fmla="*/ 60 h 10000"/>
                    <a:gd name="connsiteX67" fmla="*/ 2936 w 10000"/>
                    <a:gd name="connsiteY6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2202 w 10000"/>
                    <a:gd name="connsiteY44" fmla="*/ 2846 h 10000"/>
                    <a:gd name="connsiteX45" fmla="*/ 2221 w 10000"/>
                    <a:gd name="connsiteY45" fmla="*/ 1588 h 10000"/>
                    <a:gd name="connsiteX46" fmla="*/ 2146 w 10000"/>
                    <a:gd name="connsiteY46" fmla="*/ 1704 h 10000"/>
                    <a:gd name="connsiteX47" fmla="*/ 2046 w 10000"/>
                    <a:gd name="connsiteY47" fmla="*/ 1936 h 10000"/>
                    <a:gd name="connsiteX48" fmla="*/ 1924 w 10000"/>
                    <a:gd name="connsiteY48" fmla="*/ 2202 h 10000"/>
                    <a:gd name="connsiteX49" fmla="*/ 1848 w 10000"/>
                    <a:gd name="connsiteY49" fmla="*/ 2517 h 10000"/>
                    <a:gd name="connsiteX50" fmla="*/ 1790 w 10000"/>
                    <a:gd name="connsiteY50" fmla="*/ 2850 h 10000"/>
                    <a:gd name="connsiteX51" fmla="*/ 1 w 10000"/>
                    <a:gd name="connsiteY51" fmla="*/ 2849 h 10000"/>
                    <a:gd name="connsiteX52" fmla="*/ 34 w 10000"/>
                    <a:gd name="connsiteY52" fmla="*/ 2533 h 10000"/>
                    <a:gd name="connsiteX53" fmla="*/ 109 w 10000"/>
                    <a:gd name="connsiteY53" fmla="*/ 2198 h 10000"/>
                    <a:gd name="connsiteX54" fmla="*/ 207 w 10000"/>
                    <a:gd name="connsiteY54" fmla="*/ 1890 h 10000"/>
                    <a:gd name="connsiteX55" fmla="*/ 339 w 10000"/>
                    <a:gd name="connsiteY55" fmla="*/ 1621 h 10000"/>
                    <a:gd name="connsiteX56" fmla="*/ 464 w 10000"/>
                    <a:gd name="connsiteY56" fmla="*/ 1379 h 10000"/>
                    <a:gd name="connsiteX57" fmla="*/ 612 w 10000"/>
                    <a:gd name="connsiteY57" fmla="*/ 1151 h 10000"/>
                    <a:gd name="connsiteX58" fmla="*/ 792 w 10000"/>
                    <a:gd name="connsiteY58" fmla="*/ 958 h 10000"/>
                    <a:gd name="connsiteX59" fmla="*/ 967 w 10000"/>
                    <a:gd name="connsiteY59" fmla="*/ 789 h 10000"/>
                    <a:gd name="connsiteX60" fmla="*/ 1146 w 10000"/>
                    <a:gd name="connsiteY60" fmla="*/ 620 h 10000"/>
                    <a:gd name="connsiteX61" fmla="*/ 1351 w 10000"/>
                    <a:gd name="connsiteY61" fmla="*/ 484 h 10000"/>
                    <a:gd name="connsiteX62" fmla="*/ 1762 w 10000"/>
                    <a:gd name="connsiteY62" fmla="*/ 265 h 10000"/>
                    <a:gd name="connsiteX63" fmla="*/ 2178 w 10000"/>
                    <a:gd name="connsiteY63" fmla="*/ 126 h 10000"/>
                    <a:gd name="connsiteX64" fmla="*/ 2357 w 10000"/>
                    <a:gd name="connsiteY64" fmla="*/ 86 h 10000"/>
                    <a:gd name="connsiteX65" fmla="*/ 2512 w 10000"/>
                    <a:gd name="connsiteY65" fmla="*/ 60 h 10000"/>
                    <a:gd name="connsiteX66" fmla="*/ 2936 w 10000"/>
                    <a:gd name="connsiteY6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2202 w 10000"/>
                    <a:gd name="connsiteY43" fmla="*/ 2846 h 10000"/>
                    <a:gd name="connsiteX44" fmla="*/ 2221 w 10000"/>
                    <a:gd name="connsiteY44" fmla="*/ 1588 h 10000"/>
                    <a:gd name="connsiteX45" fmla="*/ 2146 w 10000"/>
                    <a:gd name="connsiteY45" fmla="*/ 1704 h 10000"/>
                    <a:gd name="connsiteX46" fmla="*/ 2046 w 10000"/>
                    <a:gd name="connsiteY46" fmla="*/ 1936 h 10000"/>
                    <a:gd name="connsiteX47" fmla="*/ 1924 w 10000"/>
                    <a:gd name="connsiteY47" fmla="*/ 2202 h 10000"/>
                    <a:gd name="connsiteX48" fmla="*/ 1848 w 10000"/>
                    <a:gd name="connsiteY48" fmla="*/ 2517 h 10000"/>
                    <a:gd name="connsiteX49" fmla="*/ 1790 w 10000"/>
                    <a:gd name="connsiteY49" fmla="*/ 2850 h 10000"/>
                    <a:gd name="connsiteX50" fmla="*/ 1 w 10000"/>
                    <a:gd name="connsiteY50" fmla="*/ 2849 h 10000"/>
                    <a:gd name="connsiteX51" fmla="*/ 34 w 10000"/>
                    <a:gd name="connsiteY51" fmla="*/ 2533 h 10000"/>
                    <a:gd name="connsiteX52" fmla="*/ 109 w 10000"/>
                    <a:gd name="connsiteY52" fmla="*/ 2198 h 10000"/>
                    <a:gd name="connsiteX53" fmla="*/ 207 w 10000"/>
                    <a:gd name="connsiteY53" fmla="*/ 1890 h 10000"/>
                    <a:gd name="connsiteX54" fmla="*/ 339 w 10000"/>
                    <a:gd name="connsiteY54" fmla="*/ 1621 h 10000"/>
                    <a:gd name="connsiteX55" fmla="*/ 464 w 10000"/>
                    <a:gd name="connsiteY55" fmla="*/ 1379 h 10000"/>
                    <a:gd name="connsiteX56" fmla="*/ 612 w 10000"/>
                    <a:gd name="connsiteY56" fmla="*/ 1151 h 10000"/>
                    <a:gd name="connsiteX57" fmla="*/ 792 w 10000"/>
                    <a:gd name="connsiteY57" fmla="*/ 958 h 10000"/>
                    <a:gd name="connsiteX58" fmla="*/ 967 w 10000"/>
                    <a:gd name="connsiteY58" fmla="*/ 789 h 10000"/>
                    <a:gd name="connsiteX59" fmla="*/ 1146 w 10000"/>
                    <a:gd name="connsiteY59" fmla="*/ 620 h 10000"/>
                    <a:gd name="connsiteX60" fmla="*/ 1351 w 10000"/>
                    <a:gd name="connsiteY60" fmla="*/ 484 h 10000"/>
                    <a:gd name="connsiteX61" fmla="*/ 1762 w 10000"/>
                    <a:gd name="connsiteY61" fmla="*/ 265 h 10000"/>
                    <a:gd name="connsiteX62" fmla="*/ 2178 w 10000"/>
                    <a:gd name="connsiteY62" fmla="*/ 126 h 10000"/>
                    <a:gd name="connsiteX63" fmla="*/ 2357 w 10000"/>
                    <a:gd name="connsiteY63" fmla="*/ 86 h 10000"/>
                    <a:gd name="connsiteX64" fmla="*/ 2512 w 10000"/>
                    <a:gd name="connsiteY64" fmla="*/ 60 h 10000"/>
                    <a:gd name="connsiteX65" fmla="*/ 2936 w 10000"/>
                    <a:gd name="connsiteY6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2202 w 10000"/>
                    <a:gd name="connsiteY42" fmla="*/ 2846 h 10000"/>
                    <a:gd name="connsiteX43" fmla="*/ 2221 w 10000"/>
                    <a:gd name="connsiteY43" fmla="*/ 1588 h 10000"/>
                    <a:gd name="connsiteX44" fmla="*/ 2146 w 10000"/>
                    <a:gd name="connsiteY44" fmla="*/ 1704 h 10000"/>
                    <a:gd name="connsiteX45" fmla="*/ 2046 w 10000"/>
                    <a:gd name="connsiteY45" fmla="*/ 1936 h 10000"/>
                    <a:gd name="connsiteX46" fmla="*/ 1924 w 10000"/>
                    <a:gd name="connsiteY46" fmla="*/ 2202 h 10000"/>
                    <a:gd name="connsiteX47" fmla="*/ 1848 w 10000"/>
                    <a:gd name="connsiteY47" fmla="*/ 2517 h 10000"/>
                    <a:gd name="connsiteX48" fmla="*/ 1790 w 10000"/>
                    <a:gd name="connsiteY48" fmla="*/ 2850 h 10000"/>
                    <a:gd name="connsiteX49" fmla="*/ 1 w 10000"/>
                    <a:gd name="connsiteY49" fmla="*/ 2849 h 10000"/>
                    <a:gd name="connsiteX50" fmla="*/ 34 w 10000"/>
                    <a:gd name="connsiteY50" fmla="*/ 2533 h 10000"/>
                    <a:gd name="connsiteX51" fmla="*/ 109 w 10000"/>
                    <a:gd name="connsiteY51" fmla="*/ 2198 h 10000"/>
                    <a:gd name="connsiteX52" fmla="*/ 207 w 10000"/>
                    <a:gd name="connsiteY52" fmla="*/ 1890 h 10000"/>
                    <a:gd name="connsiteX53" fmla="*/ 339 w 10000"/>
                    <a:gd name="connsiteY53" fmla="*/ 1621 h 10000"/>
                    <a:gd name="connsiteX54" fmla="*/ 464 w 10000"/>
                    <a:gd name="connsiteY54" fmla="*/ 1379 h 10000"/>
                    <a:gd name="connsiteX55" fmla="*/ 612 w 10000"/>
                    <a:gd name="connsiteY55" fmla="*/ 1151 h 10000"/>
                    <a:gd name="connsiteX56" fmla="*/ 792 w 10000"/>
                    <a:gd name="connsiteY56" fmla="*/ 958 h 10000"/>
                    <a:gd name="connsiteX57" fmla="*/ 967 w 10000"/>
                    <a:gd name="connsiteY57" fmla="*/ 789 h 10000"/>
                    <a:gd name="connsiteX58" fmla="*/ 1146 w 10000"/>
                    <a:gd name="connsiteY58" fmla="*/ 620 h 10000"/>
                    <a:gd name="connsiteX59" fmla="*/ 1351 w 10000"/>
                    <a:gd name="connsiteY59" fmla="*/ 484 h 10000"/>
                    <a:gd name="connsiteX60" fmla="*/ 1762 w 10000"/>
                    <a:gd name="connsiteY60" fmla="*/ 265 h 10000"/>
                    <a:gd name="connsiteX61" fmla="*/ 2178 w 10000"/>
                    <a:gd name="connsiteY61" fmla="*/ 126 h 10000"/>
                    <a:gd name="connsiteX62" fmla="*/ 2357 w 10000"/>
                    <a:gd name="connsiteY62" fmla="*/ 86 h 10000"/>
                    <a:gd name="connsiteX63" fmla="*/ 2512 w 10000"/>
                    <a:gd name="connsiteY63" fmla="*/ 60 h 10000"/>
                    <a:gd name="connsiteX64" fmla="*/ 2936 w 10000"/>
                    <a:gd name="connsiteY6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2202 w 10000"/>
                    <a:gd name="connsiteY41" fmla="*/ 2846 h 10000"/>
                    <a:gd name="connsiteX42" fmla="*/ 2221 w 10000"/>
                    <a:gd name="connsiteY42" fmla="*/ 1588 h 10000"/>
                    <a:gd name="connsiteX43" fmla="*/ 2146 w 10000"/>
                    <a:gd name="connsiteY43" fmla="*/ 1704 h 10000"/>
                    <a:gd name="connsiteX44" fmla="*/ 2046 w 10000"/>
                    <a:gd name="connsiteY44" fmla="*/ 1936 h 10000"/>
                    <a:gd name="connsiteX45" fmla="*/ 1924 w 10000"/>
                    <a:gd name="connsiteY45" fmla="*/ 2202 h 10000"/>
                    <a:gd name="connsiteX46" fmla="*/ 1848 w 10000"/>
                    <a:gd name="connsiteY46" fmla="*/ 2517 h 10000"/>
                    <a:gd name="connsiteX47" fmla="*/ 1790 w 10000"/>
                    <a:gd name="connsiteY47" fmla="*/ 2850 h 10000"/>
                    <a:gd name="connsiteX48" fmla="*/ 1 w 10000"/>
                    <a:gd name="connsiteY48" fmla="*/ 2849 h 10000"/>
                    <a:gd name="connsiteX49" fmla="*/ 34 w 10000"/>
                    <a:gd name="connsiteY49" fmla="*/ 2533 h 10000"/>
                    <a:gd name="connsiteX50" fmla="*/ 109 w 10000"/>
                    <a:gd name="connsiteY50" fmla="*/ 2198 h 10000"/>
                    <a:gd name="connsiteX51" fmla="*/ 207 w 10000"/>
                    <a:gd name="connsiteY51" fmla="*/ 1890 h 10000"/>
                    <a:gd name="connsiteX52" fmla="*/ 339 w 10000"/>
                    <a:gd name="connsiteY52" fmla="*/ 1621 h 10000"/>
                    <a:gd name="connsiteX53" fmla="*/ 464 w 10000"/>
                    <a:gd name="connsiteY53" fmla="*/ 1379 h 10000"/>
                    <a:gd name="connsiteX54" fmla="*/ 612 w 10000"/>
                    <a:gd name="connsiteY54" fmla="*/ 1151 h 10000"/>
                    <a:gd name="connsiteX55" fmla="*/ 792 w 10000"/>
                    <a:gd name="connsiteY55" fmla="*/ 958 h 10000"/>
                    <a:gd name="connsiteX56" fmla="*/ 967 w 10000"/>
                    <a:gd name="connsiteY56" fmla="*/ 789 h 10000"/>
                    <a:gd name="connsiteX57" fmla="*/ 1146 w 10000"/>
                    <a:gd name="connsiteY57" fmla="*/ 620 h 10000"/>
                    <a:gd name="connsiteX58" fmla="*/ 1351 w 10000"/>
                    <a:gd name="connsiteY58" fmla="*/ 484 h 10000"/>
                    <a:gd name="connsiteX59" fmla="*/ 1762 w 10000"/>
                    <a:gd name="connsiteY59" fmla="*/ 265 h 10000"/>
                    <a:gd name="connsiteX60" fmla="*/ 2178 w 10000"/>
                    <a:gd name="connsiteY60" fmla="*/ 126 h 10000"/>
                    <a:gd name="connsiteX61" fmla="*/ 2357 w 10000"/>
                    <a:gd name="connsiteY61" fmla="*/ 86 h 10000"/>
                    <a:gd name="connsiteX62" fmla="*/ 2512 w 10000"/>
                    <a:gd name="connsiteY62" fmla="*/ 60 h 10000"/>
                    <a:gd name="connsiteX63" fmla="*/ 2936 w 10000"/>
                    <a:gd name="connsiteY6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2202 w 10000"/>
                    <a:gd name="connsiteY40" fmla="*/ 2846 h 10000"/>
                    <a:gd name="connsiteX41" fmla="*/ 2221 w 10000"/>
                    <a:gd name="connsiteY41" fmla="*/ 1588 h 10000"/>
                    <a:gd name="connsiteX42" fmla="*/ 2146 w 10000"/>
                    <a:gd name="connsiteY42" fmla="*/ 1704 h 10000"/>
                    <a:gd name="connsiteX43" fmla="*/ 2046 w 10000"/>
                    <a:gd name="connsiteY43" fmla="*/ 1936 h 10000"/>
                    <a:gd name="connsiteX44" fmla="*/ 1924 w 10000"/>
                    <a:gd name="connsiteY44" fmla="*/ 2202 h 10000"/>
                    <a:gd name="connsiteX45" fmla="*/ 1848 w 10000"/>
                    <a:gd name="connsiteY45" fmla="*/ 2517 h 10000"/>
                    <a:gd name="connsiteX46" fmla="*/ 1790 w 10000"/>
                    <a:gd name="connsiteY46" fmla="*/ 2850 h 10000"/>
                    <a:gd name="connsiteX47" fmla="*/ 1 w 10000"/>
                    <a:gd name="connsiteY47" fmla="*/ 2849 h 10000"/>
                    <a:gd name="connsiteX48" fmla="*/ 34 w 10000"/>
                    <a:gd name="connsiteY48" fmla="*/ 2533 h 10000"/>
                    <a:gd name="connsiteX49" fmla="*/ 109 w 10000"/>
                    <a:gd name="connsiteY49" fmla="*/ 2198 h 10000"/>
                    <a:gd name="connsiteX50" fmla="*/ 207 w 10000"/>
                    <a:gd name="connsiteY50" fmla="*/ 1890 h 10000"/>
                    <a:gd name="connsiteX51" fmla="*/ 339 w 10000"/>
                    <a:gd name="connsiteY51" fmla="*/ 1621 h 10000"/>
                    <a:gd name="connsiteX52" fmla="*/ 464 w 10000"/>
                    <a:gd name="connsiteY52" fmla="*/ 1379 h 10000"/>
                    <a:gd name="connsiteX53" fmla="*/ 612 w 10000"/>
                    <a:gd name="connsiteY53" fmla="*/ 1151 h 10000"/>
                    <a:gd name="connsiteX54" fmla="*/ 792 w 10000"/>
                    <a:gd name="connsiteY54" fmla="*/ 958 h 10000"/>
                    <a:gd name="connsiteX55" fmla="*/ 967 w 10000"/>
                    <a:gd name="connsiteY55" fmla="*/ 789 h 10000"/>
                    <a:gd name="connsiteX56" fmla="*/ 1146 w 10000"/>
                    <a:gd name="connsiteY56" fmla="*/ 620 h 10000"/>
                    <a:gd name="connsiteX57" fmla="*/ 1351 w 10000"/>
                    <a:gd name="connsiteY57" fmla="*/ 484 h 10000"/>
                    <a:gd name="connsiteX58" fmla="*/ 1762 w 10000"/>
                    <a:gd name="connsiteY58" fmla="*/ 265 h 10000"/>
                    <a:gd name="connsiteX59" fmla="*/ 2178 w 10000"/>
                    <a:gd name="connsiteY59" fmla="*/ 126 h 10000"/>
                    <a:gd name="connsiteX60" fmla="*/ 2357 w 10000"/>
                    <a:gd name="connsiteY60" fmla="*/ 86 h 10000"/>
                    <a:gd name="connsiteX61" fmla="*/ 2512 w 10000"/>
                    <a:gd name="connsiteY61" fmla="*/ 60 h 10000"/>
                    <a:gd name="connsiteX62" fmla="*/ 2936 w 10000"/>
                    <a:gd name="connsiteY6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2202 w 10000"/>
                    <a:gd name="connsiteY39" fmla="*/ 2846 h 10000"/>
                    <a:gd name="connsiteX40" fmla="*/ 2221 w 10000"/>
                    <a:gd name="connsiteY40" fmla="*/ 1588 h 10000"/>
                    <a:gd name="connsiteX41" fmla="*/ 2146 w 10000"/>
                    <a:gd name="connsiteY41" fmla="*/ 1704 h 10000"/>
                    <a:gd name="connsiteX42" fmla="*/ 2046 w 10000"/>
                    <a:gd name="connsiteY42" fmla="*/ 1936 h 10000"/>
                    <a:gd name="connsiteX43" fmla="*/ 1924 w 10000"/>
                    <a:gd name="connsiteY43" fmla="*/ 2202 h 10000"/>
                    <a:gd name="connsiteX44" fmla="*/ 1848 w 10000"/>
                    <a:gd name="connsiteY44" fmla="*/ 2517 h 10000"/>
                    <a:gd name="connsiteX45" fmla="*/ 1790 w 10000"/>
                    <a:gd name="connsiteY45" fmla="*/ 2850 h 10000"/>
                    <a:gd name="connsiteX46" fmla="*/ 1 w 10000"/>
                    <a:gd name="connsiteY46" fmla="*/ 2849 h 10000"/>
                    <a:gd name="connsiteX47" fmla="*/ 34 w 10000"/>
                    <a:gd name="connsiteY47" fmla="*/ 2533 h 10000"/>
                    <a:gd name="connsiteX48" fmla="*/ 109 w 10000"/>
                    <a:gd name="connsiteY48" fmla="*/ 2198 h 10000"/>
                    <a:gd name="connsiteX49" fmla="*/ 207 w 10000"/>
                    <a:gd name="connsiteY49" fmla="*/ 1890 h 10000"/>
                    <a:gd name="connsiteX50" fmla="*/ 339 w 10000"/>
                    <a:gd name="connsiteY50" fmla="*/ 1621 h 10000"/>
                    <a:gd name="connsiteX51" fmla="*/ 464 w 10000"/>
                    <a:gd name="connsiteY51" fmla="*/ 1379 h 10000"/>
                    <a:gd name="connsiteX52" fmla="*/ 612 w 10000"/>
                    <a:gd name="connsiteY52" fmla="*/ 1151 h 10000"/>
                    <a:gd name="connsiteX53" fmla="*/ 792 w 10000"/>
                    <a:gd name="connsiteY53" fmla="*/ 958 h 10000"/>
                    <a:gd name="connsiteX54" fmla="*/ 967 w 10000"/>
                    <a:gd name="connsiteY54" fmla="*/ 789 h 10000"/>
                    <a:gd name="connsiteX55" fmla="*/ 1146 w 10000"/>
                    <a:gd name="connsiteY55" fmla="*/ 620 h 10000"/>
                    <a:gd name="connsiteX56" fmla="*/ 1351 w 10000"/>
                    <a:gd name="connsiteY56" fmla="*/ 484 h 10000"/>
                    <a:gd name="connsiteX57" fmla="*/ 1762 w 10000"/>
                    <a:gd name="connsiteY57" fmla="*/ 265 h 10000"/>
                    <a:gd name="connsiteX58" fmla="*/ 2178 w 10000"/>
                    <a:gd name="connsiteY58" fmla="*/ 126 h 10000"/>
                    <a:gd name="connsiteX59" fmla="*/ 2357 w 10000"/>
                    <a:gd name="connsiteY59" fmla="*/ 86 h 10000"/>
                    <a:gd name="connsiteX60" fmla="*/ 2512 w 10000"/>
                    <a:gd name="connsiteY60" fmla="*/ 60 h 10000"/>
                    <a:gd name="connsiteX61" fmla="*/ 2936 w 10000"/>
                    <a:gd name="connsiteY6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2202 w 10000"/>
                    <a:gd name="connsiteY38" fmla="*/ 2846 h 10000"/>
                    <a:gd name="connsiteX39" fmla="*/ 2221 w 10000"/>
                    <a:gd name="connsiteY39" fmla="*/ 1588 h 10000"/>
                    <a:gd name="connsiteX40" fmla="*/ 2146 w 10000"/>
                    <a:gd name="connsiteY40" fmla="*/ 1704 h 10000"/>
                    <a:gd name="connsiteX41" fmla="*/ 2046 w 10000"/>
                    <a:gd name="connsiteY41" fmla="*/ 1936 h 10000"/>
                    <a:gd name="connsiteX42" fmla="*/ 1924 w 10000"/>
                    <a:gd name="connsiteY42" fmla="*/ 2202 h 10000"/>
                    <a:gd name="connsiteX43" fmla="*/ 1848 w 10000"/>
                    <a:gd name="connsiteY43" fmla="*/ 2517 h 10000"/>
                    <a:gd name="connsiteX44" fmla="*/ 1790 w 10000"/>
                    <a:gd name="connsiteY44" fmla="*/ 2850 h 10000"/>
                    <a:gd name="connsiteX45" fmla="*/ 1 w 10000"/>
                    <a:gd name="connsiteY45" fmla="*/ 2849 h 10000"/>
                    <a:gd name="connsiteX46" fmla="*/ 34 w 10000"/>
                    <a:gd name="connsiteY46" fmla="*/ 2533 h 10000"/>
                    <a:gd name="connsiteX47" fmla="*/ 109 w 10000"/>
                    <a:gd name="connsiteY47" fmla="*/ 2198 h 10000"/>
                    <a:gd name="connsiteX48" fmla="*/ 207 w 10000"/>
                    <a:gd name="connsiteY48" fmla="*/ 1890 h 10000"/>
                    <a:gd name="connsiteX49" fmla="*/ 339 w 10000"/>
                    <a:gd name="connsiteY49" fmla="*/ 1621 h 10000"/>
                    <a:gd name="connsiteX50" fmla="*/ 464 w 10000"/>
                    <a:gd name="connsiteY50" fmla="*/ 1379 h 10000"/>
                    <a:gd name="connsiteX51" fmla="*/ 612 w 10000"/>
                    <a:gd name="connsiteY51" fmla="*/ 1151 h 10000"/>
                    <a:gd name="connsiteX52" fmla="*/ 792 w 10000"/>
                    <a:gd name="connsiteY52" fmla="*/ 958 h 10000"/>
                    <a:gd name="connsiteX53" fmla="*/ 967 w 10000"/>
                    <a:gd name="connsiteY53" fmla="*/ 789 h 10000"/>
                    <a:gd name="connsiteX54" fmla="*/ 1146 w 10000"/>
                    <a:gd name="connsiteY54" fmla="*/ 620 h 10000"/>
                    <a:gd name="connsiteX55" fmla="*/ 1351 w 10000"/>
                    <a:gd name="connsiteY55" fmla="*/ 484 h 10000"/>
                    <a:gd name="connsiteX56" fmla="*/ 1762 w 10000"/>
                    <a:gd name="connsiteY56" fmla="*/ 265 h 10000"/>
                    <a:gd name="connsiteX57" fmla="*/ 2178 w 10000"/>
                    <a:gd name="connsiteY57" fmla="*/ 126 h 10000"/>
                    <a:gd name="connsiteX58" fmla="*/ 2357 w 10000"/>
                    <a:gd name="connsiteY58" fmla="*/ 86 h 10000"/>
                    <a:gd name="connsiteX59" fmla="*/ 2512 w 10000"/>
                    <a:gd name="connsiteY59" fmla="*/ 60 h 10000"/>
                    <a:gd name="connsiteX60" fmla="*/ 2936 w 10000"/>
                    <a:gd name="connsiteY6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2202 w 10000"/>
                    <a:gd name="connsiteY37" fmla="*/ 2846 h 10000"/>
                    <a:gd name="connsiteX38" fmla="*/ 2221 w 10000"/>
                    <a:gd name="connsiteY38" fmla="*/ 1588 h 10000"/>
                    <a:gd name="connsiteX39" fmla="*/ 2146 w 10000"/>
                    <a:gd name="connsiteY39" fmla="*/ 1704 h 10000"/>
                    <a:gd name="connsiteX40" fmla="*/ 2046 w 10000"/>
                    <a:gd name="connsiteY40" fmla="*/ 1936 h 10000"/>
                    <a:gd name="connsiteX41" fmla="*/ 1924 w 10000"/>
                    <a:gd name="connsiteY41" fmla="*/ 2202 h 10000"/>
                    <a:gd name="connsiteX42" fmla="*/ 1848 w 10000"/>
                    <a:gd name="connsiteY42" fmla="*/ 2517 h 10000"/>
                    <a:gd name="connsiteX43" fmla="*/ 1790 w 10000"/>
                    <a:gd name="connsiteY43" fmla="*/ 2850 h 10000"/>
                    <a:gd name="connsiteX44" fmla="*/ 1 w 10000"/>
                    <a:gd name="connsiteY44" fmla="*/ 2849 h 10000"/>
                    <a:gd name="connsiteX45" fmla="*/ 34 w 10000"/>
                    <a:gd name="connsiteY45" fmla="*/ 2533 h 10000"/>
                    <a:gd name="connsiteX46" fmla="*/ 109 w 10000"/>
                    <a:gd name="connsiteY46" fmla="*/ 2198 h 10000"/>
                    <a:gd name="connsiteX47" fmla="*/ 207 w 10000"/>
                    <a:gd name="connsiteY47" fmla="*/ 1890 h 10000"/>
                    <a:gd name="connsiteX48" fmla="*/ 339 w 10000"/>
                    <a:gd name="connsiteY48" fmla="*/ 1621 h 10000"/>
                    <a:gd name="connsiteX49" fmla="*/ 464 w 10000"/>
                    <a:gd name="connsiteY49" fmla="*/ 1379 h 10000"/>
                    <a:gd name="connsiteX50" fmla="*/ 612 w 10000"/>
                    <a:gd name="connsiteY50" fmla="*/ 1151 h 10000"/>
                    <a:gd name="connsiteX51" fmla="*/ 792 w 10000"/>
                    <a:gd name="connsiteY51" fmla="*/ 958 h 10000"/>
                    <a:gd name="connsiteX52" fmla="*/ 967 w 10000"/>
                    <a:gd name="connsiteY52" fmla="*/ 789 h 10000"/>
                    <a:gd name="connsiteX53" fmla="*/ 1146 w 10000"/>
                    <a:gd name="connsiteY53" fmla="*/ 620 h 10000"/>
                    <a:gd name="connsiteX54" fmla="*/ 1351 w 10000"/>
                    <a:gd name="connsiteY54" fmla="*/ 484 h 10000"/>
                    <a:gd name="connsiteX55" fmla="*/ 1762 w 10000"/>
                    <a:gd name="connsiteY55" fmla="*/ 265 h 10000"/>
                    <a:gd name="connsiteX56" fmla="*/ 2178 w 10000"/>
                    <a:gd name="connsiteY56" fmla="*/ 126 h 10000"/>
                    <a:gd name="connsiteX57" fmla="*/ 2357 w 10000"/>
                    <a:gd name="connsiteY57" fmla="*/ 86 h 10000"/>
                    <a:gd name="connsiteX58" fmla="*/ 2512 w 10000"/>
                    <a:gd name="connsiteY58" fmla="*/ 60 h 10000"/>
                    <a:gd name="connsiteX59" fmla="*/ 2936 w 10000"/>
                    <a:gd name="connsiteY5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2202 w 10000"/>
                    <a:gd name="connsiteY36" fmla="*/ 2846 h 10000"/>
                    <a:gd name="connsiteX37" fmla="*/ 2221 w 10000"/>
                    <a:gd name="connsiteY37" fmla="*/ 1588 h 10000"/>
                    <a:gd name="connsiteX38" fmla="*/ 2146 w 10000"/>
                    <a:gd name="connsiteY38" fmla="*/ 1704 h 10000"/>
                    <a:gd name="connsiteX39" fmla="*/ 2046 w 10000"/>
                    <a:gd name="connsiteY39" fmla="*/ 1936 h 10000"/>
                    <a:gd name="connsiteX40" fmla="*/ 1924 w 10000"/>
                    <a:gd name="connsiteY40" fmla="*/ 2202 h 10000"/>
                    <a:gd name="connsiteX41" fmla="*/ 1848 w 10000"/>
                    <a:gd name="connsiteY41" fmla="*/ 2517 h 10000"/>
                    <a:gd name="connsiteX42" fmla="*/ 1790 w 10000"/>
                    <a:gd name="connsiteY42" fmla="*/ 2850 h 10000"/>
                    <a:gd name="connsiteX43" fmla="*/ 1 w 10000"/>
                    <a:gd name="connsiteY43" fmla="*/ 2849 h 10000"/>
                    <a:gd name="connsiteX44" fmla="*/ 34 w 10000"/>
                    <a:gd name="connsiteY44" fmla="*/ 2533 h 10000"/>
                    <a:gd name="connsiteX45" fmla="*/ 109 w 10000"/>
                    <a:gd name="connsiteY45" fmla="*/ 2198 h 10000"/>
                    <a:gd name="connsiteX46" fmla="*/ 207 w 10000"/>
                    <a:gd name="connsiteY46" fmla="*/ 1890 h 10000"/>
                    <a:gd name="connsiteX47" fmla="*/ 339 w 10000"/>
                    <a:gd name="connsiteY47" fmla="*/ 1621 h 10000"/>
                    <a:gd name="connsiteX48" fmla="*/ 464 w 10000"/>
                    <a:gd name="connsiteY48" fmla="*/ 1379 h 10000"/>
                    <a:gd name="connsiteX49" fmla="*/ 612 w 10000"/>
                    <a:gd name="connsiteY49" fmla="*/ 1151 h 10000"/>
                    <a:gd name="connsiteX50" fmla="*/ 792 w 10000"/>
                    <a:gd name="connsiteY50" fmla="*/ 958 h 10000"/>
                    <a:gd name="connsiteX51" fmla="*/ 967 w 10000"/>
                    <a:gd name="connsiteY51" fmla="*/ 789 h 10000"/>
                    <a:gd name="connsiteX52" fmla="*/ 1146 w 10000"/>
                    <a:gd name="connsiteY52" fmla="*/ 620 h 10000"/>
                    <a:gd name="connsiteX53" fmla="*/ 1351 w 10000"/>
                    <a:gd name="connsiteY53" fmla="*/ 484 h 10000"/>
                    <a:gd name="connsiteX54" fmla="*/ 1762 w 10000"/>
                    <a:gd name="connsiteY54" fmla="*/ 265 h 10000"/>
                    <a:gd name="connsiteX55" fmla="*/ 2178 w 10000"/>
                    <a:gd name="connsiteY55" fmla="*/ 126 h 10000"/>
                    <a:gd name="connsiteX56" fmla="*/ 2357 w 10000"/>
                    <a:gd name="connsiteY56" fmla="*/ 86 h 10000"/>
                    <a:gd name="connsiteX57" fmla="*/ 2512 w 10000"/>
                    <a:gd name="connsiteY57" fmla="*/ 60 h 10000"/>
                    <a:gd name="connsiteX58" fmla="*/ 2936 w 10000"/>
                    <a:gd name="connsiteY5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2202 w 10000"/>
                    <a:gd name="connsiteY35" fmla="*/ 2846 h 10000"/>
                    <a:gd name="connsiteX36" fmla="*/ 2221 w 10000"/>
                    <a:gd name="connsiteY36" fmla="*/ 1588 h 10000"/>
                    <a:gd name="connsiteX37" fmla="*/ 2146 w 10000"/>
                    <a:gd name="connsiteY37" fmla="*/ 1704 h 10000"/>
                    <a:gd name="connsiteX38" fmla="*/ 2046 w 10000"/>
                    <a:gd name="connsiteY38" fmla="*/ 1936 h 10000"/>
                    <a:gd name="connsiteX39" fmla="*/ 1924 w 10000"/>
                    <a:gd name="connsiteY39" fmla="*/ 2202 h 10000"/>
                    <a:gd name="connsiteX40" fmla="*/ 1848 w 10000"/>
                    <a:gd name="connsiteY40" fmla="*/ 2517 h 10000"/>
                    <a:gd name="connsiteX41" fmla="*/ 1790 w 10000"/>
                    <a:gd name="connsiteY41" fmla="*/ 2850 h 10000"/>
                    <a:gd name="connsiteX42" fmla="*/ 1 w 10000"/>
                    <a:gd name="connsiteY42" fmla="*/ 2849 h 10000"/>
                    <a:gd name="connsiteX43" fmla="*/ 34 w 10000"/>
                    <a:gd name="connsiteY43" fmla="*/ 2533 h 10000"/>
                    <a:gd name="connsiteX44" fmla="*/ 109 w 10000"/>
                    <a:gd name="connsiteY44" fmla="*/ 2198 h 10000"/>
                    <a:gd name="connsiteX45" fmla="*/ 207 w 10000"/>
                    <a:gd name="connsiteY45" fmla="*/ 1890 h 10000"/>
                    <a:gd name="connsiteX46" fmla="*/ 339 w 10000"/>
                    <a:gd name="connsiteY46" fmla="*/ 1621 h 10000"/>
                    <a:gd name="connsiteX47" fmla="*/ 464 w 10000"/>
                    <a:gd name="connsiteY47" fmla="*/ 1379 h 10000"/>
                    <a:gd name="connsiteX48" fmla="*/ 612 w 10000"/>
                    <a:gd name="connsiteY48" fmla="*/ 1151 h 10000"/>
                    <a:gd name="connsiteX49" fmla="*/ 792 w 10000"/>
                    <a:gd name="connsiteY49" fmla="*/ 958 h 10000"/>
                    <a:gd name="connsiteX50" fmla="*/ 967 w 10000"/>
                    <a:gd name="connsiteY50" fmla="*/ 789 h 10000"/>
                    <a:gd name="connsiteX51" fmla="*/ 1146 w 10000"/>
                    <a:gd name="connsiteY51" fmla="*/ 620 h 10000"/>
                    <a:gd name="connsiteX52" fmla="*/ 1351 w 10000"/>
                    <a:gd name="connsiteY52" fmla="*/ 484 h 10000"/>
                    <a:gd name="connsiteX53" fmla="*/ 1762 w 10000"/>
                    <a:gd name="connsiteY53" fmla="*/ 265 h 10000"/>
                    <a:gd name="connsiteX54" fmla="*/ 2178 w 10000"/>
                    <a:gd name="connsiteY54" fmla="*/ 126 h 10000"/>
                    <a:gd name="connsiteX55" fmla="*/ 2357 w 10000"/>
                    <a:gd name="connsiteY55" fmla="*/ 86 h 10000"/>
                    <a:gd name="connsiteX56" fmla="*/ 2512 w 10000"/>
                    <a:gd name="connsiteY56" fmla="*/ 60 h 10000"/>
                    <a:gd name="connsiteX57" fmla="*/ 2936 w 10000"/>
                    <a:gd name="connsiteY5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2202 w 10000"/>
                    <a:gd name="connsiteY34" fmla="*/ 2846 h 10000"/>
                    <a:gd name="connsiteX35" fmla="*/ 2221 w 10000"/>
                    <a:gd name="connsiteY35" fmla="*/ 1588 h 10000"/>
                    <a:gd name="connsiteX36" fmla="*/ 2146 w 10000"/>
                    <a:gd name="connsiteY36" fmla="*/ 1704 h 10000"/>
                    <a:gd name="connsiteX37" fmla="*/ 2046 w 10000"/>
                    <a:gd name="connsiteY37" fmla="*/ 1936 h 10000"/>
                    <a:gd name="connsiteX38" fmla="*/ 1924 w 10000"/>
                    <a:gd name="connsiteY38" fmla="*/ 2202 h 10000"/>
                    <a:gd name="connsiteX39" fmla="*/ 1848 w 10000"/>
                    <a:gd name="connsiteY39" fmla="*/ 2517 h 10000"/>
                    <a:gd name="connsiteX40" fmla="*/ 1790 w 10000"/>
                    <a:gd name="connsiteY40" fmla="*/ 2850 h 10000"/>
                    <a:gd name="connsiteX41" fmla="*/ 1 w 10000"/>
                    <a:gd name="connsiteY41" fmla="*/ 2849 h 10000"/>
                    <a:gd name="connsiteX42" fmla="*/ 34 w 10000"/>
                    <a:gd name="connsiteY42" fmla="*/ 2533 h 10000"/>
                    <a:gd name="connsiteX43" fmla="*/ 109 w 10000"/>
                    <a:gd name="connsiteY43" fmla="*/ 2198 h 10000"/>
                    <a:gd name="connsiteX44" fmla="*/ 207 w 10000"/>
                    <a:gd name="connsiteY44" fmla="*/ 1890 h 10000"/>
                    <a:gd name="connsiteX45" fmla="*/ 339 w 10000"/>
                    <a:gd name="connsiteY45" fmla="*/ 1621 h 10000"/>
                    <a:gd name="connsiteX46" fmla="*/ 464 w 10000"/>
                    <a:gd name="connsiteY46" fmla="*/ 1379 h 10000"/>
                    <a:gd name="connsiteX47" fmla="*/ 612 w 10000"/>
                    <a:gd name="connsiteY47" fmla="*/ 1151 h 10000"/>
                    <a:gd name="connsiteX48" fmla="*/ 792 w 10000"/>
                    <a:gd name="connsiteY48" fmla="*/ 958 h 10000"/>
                    <a:gd name="connsiteX49" fmla="*/ 967 w 10000"/>
                    <a:gd name="connsiteY49" fmla="*/ 789 h 10000"/>
                    <a:gd name="connsiteX50" fmla="*/ 1146 w 10000"/>
                    <a:gd name="connsiteY50" fmla="*/ 620 h 10000"/>
                    <a:gd name="connsiteX51" fmla="*/ 1351 w 10000"/>
                    <a:gd name="connsiteY51" fmla="*/ 484 h 10000"/>
                    <a:gd name="connsiteX52" fmla="*/ 1762 w 10000"/>
                    <a:gd name="connsiteY52" fmla="*/ 265 h 10000"/>
                    <a:gd name="connsiteX53" fmla="*/ 2178 w 10000"/>
                    <a:gd name="connsiteY53" fmla="*/ 126 h 10000"/>
                    <a:gd name="connsiteX54" fmla="*/ 2357 w 10000"/>
                    <a:gd name="connsiteY54" fmla="*/ 86 h 10000"/>
                    <a:gd name="connsiteX55" fmla="*/ 2512 w 10000"/>
                    <a:gd name="connsiteY55" fmla="*/ 60 h 10000"/>
                    <a:gd name="connsiteX56" fmla="*/ 2936 w 10000"/>
                    <a:gd name="connsiteY56" fmla="*/ 0 h 10000"/>
                    <a:gd name="connsiteX0" fmla="*/ 2936 w 10000"/>
                    <a:gd name="connsiteY0" fmla="*/ 0 h 9987"/>
                    <a:gd name="connsiteX1" fmla="*/ 7056 w 10000"/>
                    <a:gd name="connsiteY1" fmla="*/ 0 h 9987"/>
                    <a:gd name="connsiteX2" fmla="*/ 7184 w 10000"/>
                    <a:gd name="connsiteY2" fmla="*/ 17 h 9987"/>
                    <a:gd name="connsiteX3" fmla="*/ 7472 w 10000"/>
                    <a:gd name="connsiteY3" fmla="*/ 56 h 9987"/>
                    <a:gd name="connsiteX4" fmla="*/ 7652 w 10000"/>
                    <a:gd name="connsiteY4" fmla="*/ 86 h 9987"/>
                    <a:gd name="connsiteX5" fmla="*/ 7813 w 10000"/>
                    <a:gd name="connsiteY5" fmla="*/ 126 h 9987"/>
                    <a:gd name="connsiteX6" fmla="*/ 8099 w 10000"/>
                    <a:gd name="connsiteY6" fmla="*/ 212 h 9987"/>
                    <a:gd name="connsiteX7" fmla="*/ 8378 w 10000"/>
                    <a:gd name="connsiteY7" fmla="*/ 332 h 9987"/>
                    <a:gd name="connsiteX8" fmla="*/ 8671 w 10000"/>
                    <a:gd name="connsiteY8" fmla="*/ 484 h 9987"/>
                    <a:gd name="connsiteX9" fmla="*/ 8913 w 10000"/>
                    <a:gd name="connsiteY9" fmla="*/ 676 h 9987"/>
                    <a:gd name="connsiteX10" fmla="*/ 9174 w 10000"/>
                    <a:gd name="connsiteY10" fmla="*/ 892 h 9987"/>
                    <a:gd name="connsiteX11" fmla="*/ 9372 w 10000"/>
                    <a:gd name="connsiteY11" fmla="*/ 1151 h 9987"/>
                    <a:gd name="connsiteX12" fmla="*/ 9578 w 10000"/>
                    <a:gd name="connsiteY12" fmla="*/ 1459 h 9987"/>
                    <a:gd name="connsiteX13" fmla="*/ 9751 w 10000"/>
                    <a:gd name="connsiteY13" fmla="*/ 1797 h 9987"/>
                    <a:gd name="connsiteX14" fmla="*/ 9876 w 10000"/>
                    <a:gd name="connsiteY14" fmla="*/ 2198 h 9987"/>
                    <a:gd name="connsiteX15" fmla="*/ 9981 w 10000"/>
                    <a:gd name="connsiteY15" fmla="*/ 2649 h 9987"/>
                    <a:gd name="connsiteX16" fmla="*/ 10000 w 10000"/>
                    <a:gd name="connsiteY16" fmla="*/ 2838 h 9987"/>
                    <a:gd name="connsiteX17" fmla="*/ 8227 w 10000"/>
                    <a:gd name="connsiteY17" fmla="*/ 2839 h 9987"/>
                    <a:gd name="connsiteX18" fmla="*/ 8192 w 10000"/>
                    <a:gd name="connsiteY18" fmla="*/ 2689 h 9987"/>
                    <a:gd name="connsiteX19" fmla="*/ 8142 w 10000"/>
                    <a:gd name="connsiteY19" fmla="*/ 2414 h 9987"/>
                    <a:gd name="connsiteX20" fmla="*/ 8068 w 10000"/>
                    <a:gd name="connsiteY20" fmla="*/ 2162 h 9987"/>
                    <a:gd name="connsiteX21" fmla="*/ 7969 w 10000"/>
                    <a:gd name="connsiteY21" fmla="*/ 1940 h 9987"/>
                    <a:gd name="connsiteX22" fmla="*/ 7876 w 10000"/>
                    <a:gd name="connsiteY22" fmla="*/ 1757 h 9987"/>
                    <a:gd name="connsiteX23" fmla="*/ 7794 w 10000"/>
                    <a:gd name="connsiteY23" fmla="*/ 1621 h 9987"/>
                    <a:gd name="connsiteX24" fmla="*/ 7772 w 10000"/>
                    <a:gd name="connsiteY24" fmla="*/ 2863 h 9987"/>
                    <a:gd name="connsiteX25" fmla="*/ 7794 w 10000"/>
                    <a:gd name="connsiteY25" fmla="*/ 9297 h 9987"/>
                    <a:gd name="connsiteX26" fmla="*/ 7763 w 10000"/>
                    <a:gd name="connsiteY26" fmla="*/ 9443 h 9987"/>
                    <a:gd name="connsiteX27" fmla="*/ 7682 w 10000"/>
                    <a:gd name="connsiteY27" fmla="*/ 9569 h 9987"/>
                    <a:gd name="connsiteX28" fmla="*/ 7553 w 10000"/>
                    <a:gd name="connsiteY28" fmla="*/ 9698 h 9987"/>
                    <a:gd name="connsiteX29" fmla="*/ 7391 w 10000"/>
                    <a:gd name="connsiteY29" fmla="*/ 9801 h 9987"/>
                    <a:gd name="connsiteX30" fmla="*/ 7204 w 10000"/>
                    <a:gd name="connsiteY30" fmla="*/ 9881 h 9987"/>
                    <a:gd name="connsiteX31" fmla="*/ 6980 w 10000"/>
                    <a:gd name="connsiteY31" fmla="*/ 9957 h 9987"/>
                    <a:gd name="connsiteX32" fmla="*/ 6721 w 10000"/>
                    <a:gd name="connsiteY32" fmla="*/ 9987 h 9987"/>
                    <a:gd name="connsiteX33" fmla="*/ 2202 w 10000"/>
                    <a:gd name="connsiteY33" fmla="*/ 2846 h 9987"/>
                    <a:gd name="connsiteX34" fmla="*/ 2221 w 10000"/>
                    <a:gd name="connsiteY34" fmla="*/ 1588 h 9987"/>
                    <a:gd name="connsiteX35" fmla="*/ 2146 w 10000"/>
                    <a:gd name="connsiteY35" fmla="*/ 1704 h 9987"/>
                    <a:gd name="connsiteX36" fmla="*/ 2046 w 10000"/>
                    <a:gd name="connsiteY36" fmla="*/ 1936 h 9987"/>
                    <a:gd name="connsiteX37" fmla="*/ 1924 w 10000"/>
                    <a:gd name="connsiteY37" fmla="*/ 2202 h 9987"/>
                    <a:gd name="connsiteX38" fmla="*/ 1848 w 10000"/>
                    <a:gd name="connsiteY38" fmla="*/ 2517 h 9987"/>
                    <a:gd name="connsiteX39" fmla="*/ 1790 w 10000"/>
                    <a:gd name="connsiteY39" fmla="*/ 2850 h 9987"/>
                    <a:gd name="connsiteX40" fmla="*/ 1 w 10000"/>
                    <a:gd name="connsiteY40" fmla="*/ 2849 h 9987"/>
                    <a:gd name="connsiteX41" fmla="*/ 34 w 10000"/>
                    <a:gd name="connsiteY41" fmla="*/ 2533 h 9987"/>
                    <a:gd name="connsiteX42" fmla="*/ 109 w 10000"/>
                    <a:gd name="connsiteY42" fmla="*/ 2198 h 9987"/>
                    <a:gd name="connsiteX43" fmla="*/ 207 w 10000"/>
                    <a:gd name="connsiteY43" fmla="*/ 1890 h 9987"/>
                    <a:gd name="connsiteX44" fmla="*/ 339 w 10000"/>
                    <a:gd name="connsiteY44" fmla="*/ 1621 h 9987"/>
                    <a:gd name="connsiteX45" fmla="*/ 464 w 10000"/>
                    <a:gd name="connsiteY45" fmla="*/ 1379 h 9987"/>
                    <a:gd name="connsiteX46" fmla="*/ 612 w 10000"/>
                    <a:gd name="connsiteY46" fmla="*/ 1151 h 9987"/>
                    <a:gd name="connsiteX47" fmla="*/ 792 w 10000"/>
                    <a:gd name="connsiteY47" fmla="*/ 958 h 9987"/>
                    <a:gd name="connsiteX48" fmla="*/ 967 w 10000"/>
                    <a:gd name="connsiteY48" fmla="*/ 789 h 9987"/>
                    <a:gd name="connsiteX49" fmla="*/ 1146 w 10000"/>
                    <a:gd name="connsiteY49" fmla="*/ 620 h 9987"/>
                    <a:gd name="connsiteX50" fmla="*/ 1351 w 10000"/>
                    <a:gd name="connsiteY50" fmla="*/ 484 h 9987"/>
                    <a:gd name="connsiteX51" fmla="*/ 1762 w 10000"/>
                    <a:gd name="connsiteY51" fmla="*/ 265 h 9987"/>
                    <a:gd name="connsiteX52" fmla="*/ 2178 w 10000"/>
                    <a:gd name="connsiteY52" fmla="*/ 126 h 9987"/>
                    <a:gd name="connsiteX53" fmla="*/ 2357 w 10000"/>
                    <a:gd name="connsiteY53" fmla="*/ 86 h 9987"/>
                    <a:gd name="connsiteX54" fmla="*/ 2512 w 10000"/>
                    <a:gd name="connsiteY54" fmla="*/ 60 h 9987"/>
                    <a:gd name="connsiteX55" fmla="*/ 2936 w 10000"/>
                    <a:gd name="connsiteY55" fmla="*/ 0 h 9987"/>
                    <a:gd name="connsiteX0" fmla="*/ 2936 w 10000"/>
                    <a:gd name="connsiteY0" fmla="*/ 0 h 9970"/>
                    <a:gd name="connsiteX1" fmla="*/ 7056 w 10000"/>
                    <a:gd name="connsiteY1" fmla="*/ 0 h 9970"/>
                    <a:gd name="connsiteX2" fmla="*/ 7184 w 10000"/>
                    <a:gd name="connsiteY2" fmla="*/ 17 h 9970"/>
                    <a:gd name="connsiteX3" fmla="*/ 7472 w 10000"/>
                    <a:gd name="connsiteY3" fmla="*/ 56 h 9970"/>
                    <a:gd name="connsiteX4" fmla="*/ 7652 w 10000"/>
                    <a:gd name="connsiteY4" fmla="*/ 86 h 9970"/>
                    <a:gd name="connsiteX5" fmla="*/ 7813 w 10000"/>
                    <a:gd name="connsiteY5" fmla="*/ 126 h 9970"/>
                    <a:gd name="connsiteX6" fmla="*/ 8099 w 10000"/>
                    <a:gd name="connsiteY6" fmla="*/ 212 h 9970"/>
                    <a:gd name="connsiteX7" fmla="*/ 8378 w 10000"/>
                    <a:gd name="connsiteY7" fmla="*/ 332 h 9970"/>
                    <a:gd name="connsiteX8" fmla="*/ 8671 w 10000"/>
                    <a:gd name="connsiteY8" fmla="*/ 485 h 9970"/>
                    <a:gd name="connsiteX9" fmla="*/ 8913 w 10000"/>
                    <a:gd name="connsiteY9" fmla="*/ 677 h 9970"/>
                    <a:gd name="connsiteX10" fmla="*/ 9174 w 10000"/>
                    <a:gd name="connsiteY10" fmla="*/ 893 h 9970"/>
                    <a:gd name="connsiteX11" fmla="*/ 9372 w 10000"/>
                    <a:gd name="connsiteY11" fmla="*/ 1152 h 9970"/>
                    <a:gd name="connsiteX12" fmla="*/ 9578 w 10000"/>
                    <a:gd name="connsiteY12" fmla="*/ 1461 h 9970"/>
                    <a:gd name="connsiteX13" fmla="*/ 9751 w 10000"/>
                    <a:gd name="connsiteY13" fmla="*/ 1799 h 9970"/>
                    <a:gd name="connsiteX14" fmla="*/ 9876 w 10000"/>
                    <a:gd name="connsiteY14" fmla="*/ 2201 h 9970"/>
                    <a:gd name="connsiteX15" fmla="*/ 9981 w 10000"/>
                    <a:gd name="connsiteY15" fmla="*/ 2652 h 9970"/>
                    <a:gd name="connsiteX16" fmla="*/ 10000 w 10000"/>
                    <a:gd name="connsiteY16" fmla="*/ 2842 h 9970"/>
                    <a:gd name="connsiteX17" fmla="*/ 8227 w 10000"/>
                    <a:gd name="connsiteY17" fmla="*/ 2843 h 9970"/>
                    <a:gd name="connsiteX18" fmla="*/ 8192 w 10000"/>
                    <a:gd name="connsiteY18" fmla="*/ 2693 h 9970"/>
                    <a:gd name="connsiteX19" fmla="*/ 8142 w 10000"/>
                    <a:gd name="connsiteY19" fmla="*/ 2417 h 9970"/>
                    <a:gd name="connsiteX20" fmla="*/ 8068 w 10000"/>
                    <a:gd name="connsiteY20" fmla="*/ 2165 h 9970"/>
                    <a:gd name="connsiteX21" fmla="*/ 7969 w 10000"/>
                    <a:gd name="connsiteY21" fmla="*/ 1943 h 9970"/>
                    <a:gd name="connsiteX22" fmla="*/ 7876 w 10000"/>
                    <a:gd name="connsiteY22" fmla="*/ 1759 h 9970"/>
                    <a:gd name="connsiteX23" fmla="*/ 7794 w 10000"/>
                    <a:gd name="connsiteY23" fmla="*/ 1623 h 9970"/>
                    <a:gd name="connsiteX24" fmla="*/ 7772 w 10000"/>
                    <a:gd name="connsiteY24" fmla="*/ 2867 h 9970"/>
                    <a:gd name="connsiteX25" fmla="*/ 7794 w 10000"/>
                    <a:gd name="connsiteY25" fmla="*/ 9309 h 9970"/>
                    <a:gd name="connsiteX26" fmla="*/ 7763 w 10000"/>
                    <a:gd name="connsiteY26" fmla="*/ 9455 h 9970"/>
                    <a:gd name="connsiteX27" fmla="*/ 7682 w 10000"/>
                    <a:gd name="connsiteY27" fmla="*/ 9581 h 9970"/>
                    <a:gd name="connsiteX28" fmla="*/ 7553 w 10000"/>
                    <a:gd name="connsiteY28" fmla="*/ 9711 h 9970"/>
                    <a:gd name="connsiteX29" fmla="*/ 7391 w 10000"/>
                    <a:gd name="connsiteY29" fmla="*/ 9814 h 9970"/>
                    <a:gd name="connsiteX30" fmla="*/ 7204 w 10000"/>
                    <a:gd name="connsiteY30" fmla="*/ 9894 h 9970"/>
                    <a:gd name="connsiteX31" fmla="*/ 6980 w 10000"/>
                    <a:gd name="connsiteY31" fmla="*/ 9970 h 9970"/>
                    <a:gd name="connsiteX32" fmla="*/ 2202 w 10000"/>
                    <a:gd name="connsiteY32" fmla="*/ 2850 h 9970"/>
                    <a:gd name="connsiteX33" fmla="*/ 2221 w 10000"/>
                    <a:gd name="connsiteY33" fmla="*/ 1590 h 9970"/>
                    <a:gd name="connsiteX34" fmla="*/ 2146 w 10000"/>
                    <a:gd name="connsiteY34" fmla="*/ 1706 h 9970"/>
                    <a:gd name="connsiteX35" fmla="*/ 2046 w 10000"/>
                    <a:gd name="connsiteY35" fmla="*/ 1939 h 9970"/>
                    <a:gd name="connsiteX36" fmla="*/ 1924 w 10000"/>
                    <a:gd name="connsiteY36" fmla="*/ 2205 h 9970"/>
                    <a:gd name="connsiteX37" fmla="*/ 1848 w 10000"/>
                    <a:gd name="connsiteY37" fmla="*/ 2520 h 9970"/>
                    <a:gd name="connsiteX38" fmla="*/ 1790 w 10000"/>
                    <a:gd name="connsiteY38" fmla="*/ 2854 h 9970"/>
                    <a:gd name="connsiteX39" fmla="*/ 1 w 10000"/>
                    <a:gd name="connsiteY39" fmla="*/ 2853 h 9970"/>
                    <a:gd name="connsiteX40" fmla="*/ 34 w 10000"/>
                    <a:gd name="connsiteY40" fmla="*/ 2536 h 9970"/>
                    <a:gd name="connsiteX41" fmla="*/ 109 w 10000"/>
                    <a:gd name="connsiteY41" fmla="*/ 2201 h 9970"/>
                    <a:gd name="connsiteX42" fmla="*/ 207 w 10000"/>
                    <a:gd name="connsiteY42" fmla="*/ 1892 h 9970"/>
                    <a:gd name="connsiteX43" fmla="*/ 339 w 10000"/>
                    <a:gd name="connsiteY43" fmla="*/ 1623 h 9970"/>
                    <a:gd name="connsiteX44" fmla="*/ 464 w 10000"/>
                    <a:gd name="connsiteY44" fmla="*/ 1381 h 9970"/>
                    <a:gd name="connsiteX45" fmla="*/ 612 w 10000"/>
                    <a:gd name="connsiteY45" fmla="*/ 1152 h 9970"/>
                    <a:gd name="connsiteX46" fmla="*/ 792 w 10000"/>
                    <a:gd name="connsiteY46" fmla="*/ 959 h 9970"/>
                    <a:gd name="connsiteX47" fmla="*/ 967 w 10000"/>
                    <a:gd name="connsiteY47" fmla="*/ 790 h 9970"/>
                    <a:gd name="connsiteX48" fmla="*/ 1146 w 10000"/>
                    <a:gd name="connsiteY48" fmla="*/ 621 h 9970"/>
                    <a:gd name="connsiteX49" fmla="*/ 1351 w 10000"/>
                    <a:gd name="connsiteY49" fmla="*/ 485 h 9970"/>
                    <a:gd name="connsiteX50" fmla="*/ 1762 w 10000"/>
                    <a:gd name="connsiteY50" fmla="*/ 265 h 9970"/>
                    <a:gd name="connsiteX51" fmla="*/ 2178 w 10000"/>
                    <a:gd name="connsiteY51" fmla="*/ 126 h 9970"/>
                    <a:gd name="connsiteX52" fmla="*/ 2357 w 10000"/>
                    <a:gd name="connsiteY52" fmla="*/ 86 h 9970"/>
                    <a:gd name="connsiteX53" fmla="*/ 2512 w 10000"/>
                    <a:gd name="connsiteY53" fmla="*/ 60 h 9970"/>
                    <a:gd name="connsiteX54" fmla="*/ 2936 w 10000"/>
                    <a:gd name="connsiteY54" fmla="*/ 0 h 9970"/>
                    <a:gd name="connsiteX0" fmla="*/ 2936 w 10000"/>
                    <a:gd name="connsiteY0" fmla="*/ 0 h 9924"/>
                    <a:gd name="connsiteX1" fmla="*/ 7056 w 10000"/>
                    <a:gd name="connsiteY1" fmla="*/ 0 h 9924"/>
                    <a:gd name="connsiteX2" fmla="*/ 7184 w 10000"/>
                    <a:gd name="connsiteY2" fmla="*/ 17 h 9924"/>
                    <a:gd name="connsiteX3" fmla="*/ 7472 w 10000"/>
                    <a:gd name="connsiteY3" fmla="*/ 56 h 9924"/>
                    <a:gd name="connsiteX4" fmla="*/ 7652 w 10000"/>
                    <a:gd name="connsiteY4" fmla="*/ 86 h 9924"/>
                    <a:gd name="connsiteX5" fmla="*/ 7813 w 10000"/>
                    <a:gd name="connsiteY5" fmla="*/ 126 h 9924"/>
                    <a:gd name="connsiteX6" fmla="*/ 8099 w 10000"/>
                    <a:gd name="connsiteY6" fmla="*/ 213 h 9924"/>
                    <a:gd name="connsiteX7" fmla="*/ 8378 w 10000"/>
                    <a:gd name="connsiteY7" fmla="*/ 333 h 9924"/>
                    <a:gd name="connsiteX8" fmla="*/ 8671 w 10000"/>
                    <a:gd name="connsiteY8" fmla="*/ 486 h 9924"/>
                    <a:gd name="connsiteX9" fmla="*/ 8913 w 10000"/>
                    <a:gd name="connsiteY9" fmla="*/ 679 h 9924"/>
                    <a:gd name="connsiteX10" fmla="*/ 9174 w 10000"/>
                    <a:gd name="connsiteY10" fmla="*/ 896 h 9924"/>
                    <a:gd name="connsiteX11" fmla="*/ 9372 w 10000"/>
                    <a:gd name="connsiteY11" fmla="*/ 1155 h 9924"/>
                    <a:gd name="connsiteX12" fmla="*/ 9578 w 10000"/>
                    <a:gd name="connsiteY12" fmla="*/ 1465 h 9924"/>
                    <a:gd name="connsiteX13" fmla="*/ 9751 w 10000"/>
                    <a:gd name="connsiteY13" fmla="*/ 1804 h 9924"/>
                    <a:gd name="connsiteX14" fmla="*/ 9876 w 10000"/>
                    <a:gd name="connsiteY14" fmla="*/ 2208 h 9924"/>
                    <a:gd name="connsiteX15" fmla="*/ 9981 w 10000"/>
                    <a:gd name="connsiteY15" fmla="*/ 2660 h 9924"/>
                    <a:gd name="connsiteX16" fmla="*/ 10000 w 10000"/>
                    <a:gd name="connsiteY16" fmla="*/ 2851 h 9924"/>
                    <a:gd name="connsiteX17" fmla="*/ 8227 w 10000"/>
                    <a:gd name="connsiteY17" fmla="*/ 2852 h 9924"/>
                    <a:gd name="connsiteX18" fmla="*/ 8192 w 10000"/>
                    <a:gd name="connsiteY18" fmla="*/ 2701 h 9924"/>
                    <a:gd name="connsiteX19" fmla="*/ 8142 w 10000"/>
                    <a:gd name="connsiteY19" fmla="*/ 2424 h 9924"/>
                    <a:gd name="connsiteX20" fmla="*/ 8068 w 10000"/>
                    <a:gd name="connsiteY20" fmla="*/ 2172 h 9924"/>
                    <a:gd name="connsiteX21" fmla="*/ 7969 w 10000"/>
                    <a:gd name="connsiteY21" fmla="*/ 1949 h 9924"/>
                    <a:gd name="connsiteX22" fmla="*/ 7876 w 10000"/>
                    <a:gd name="connsiteY22" fmla="*/ 1764 h 9924"/>
                    <a:gd name="connsiteX23" fmla="*/ 7794 w 10000"/>
                    <a:gd name="connsiteY23" fmla="*/ 1628 h 9924"/>
                    <a:gd name="connsiteX24" fmla="*/ 7772 w 10000"/>
                    <a:gd name="connsiteY24" fmla="*/ 2876 h 9924"/>
                    <a:gd name="connsiteX25" fmla="*/ 7794 w 10000"/>
                    <a:gd name="connsiteY25" fmla="*/ 9337 h 9924"/>
                    <a:gd name="connsiteX26" fmla="*/ 7763 w 10000"/>
                    <a:gd name="connsiteY26" fmla="*/ 9483 h 9924"/>
                    <a:gd name="connsiteX27" fmla="*/ 7682 w 10000"/>
                    <a:gd name="connsiteY27" fmla="*/ 9610 h 9924"/>
                    <a:gd name="connsiteX28" fmla="*/ 7553 w 10000"/>
                    <a:gd name="connsiteY28" fmla="*/ 9740 h 9924"/>
                    <a:gd name="connsiteX29" fmla="*/ 7391 w 10000"/>
                    <a:gd name="connsiteY29" fmla="*/ 9844 h 9924"/>
                    <a:gd name="connsiteX30" fmla="*/ 7204 w 10000"/>
                    <a:gd name="connsiteY30" fmla="*/ 9924 h 9924"/>
                    <a:gd name="connsiteX31" fmla="*/ 2202 w 10000"/>
                    <a:gd name="connsiteY31" fmla="*/ 2859 h 9924"/>
                    <a:gd name="connsiteX32" fmla="*/ 2221 w 10000"/>
                    <a:gd name="connsiteY32" fmla="*/ 1595 h 9924"/>
                    <a:gd name="connsiteX33" fmla="*/ 2146 w 10000"/>
                    <a:gd name="connsiteY33" fmla="*/ 1711 h 9924"/>
                    <a:gd name="connsiteX34" fmla="*/ 2046 w 10000"/>
                    <a:gd name="connsiteY34" fmla="*/ 1945 h 9924"/>
                    <a:gd name="connsiteX35" fmla="*/ 1924 w 10000"/>
                    <a:gd name="connsiteY35" fmla="*/ 2212 h 9924"/>
                    <a:gd name="connsiteX36" fmla="*/ 1848 w 10000"/>
                    <a:gd name="connsiteY36" fmla="*/ 2528 h 9924"/>
                    <a:gd name="connsiteX37" fmla="*/ 1790 w 10000"/>
                    <a:gd name="connsiteY37" fmla="*/ 2863 h 9924"/>
                    <a:gd name="connsiteX38" fmla="*/ 1 w 10000"/>
                    <a:gd name="connsiteY38" fmla="*/ 2862 h 9924"/>
                    <a:gd name="connsiteX39" fmla="*/ 34 w 10000"/>
                    <a:gd name="connsiteY39" fmla="*/ 2544 h 9924"/>
                    <a:gd name="connsiteX40" fmla="*/ 109 w 10000"/>
                    <a:gd name="connsiteY40" fmla="*/ 2208 h 9924"/>
                    <a:gd name="connsiteX41" fmla="*/ 207 w 10000"/>
                    <a:gd name="connsiteY41" fmla="*/ 1898 h 9924"/>
                    <a:gd name="connsiteX42" fmla="*/ 339 w 10000"/>
                    <a:gd name="connsiteY42" fmla="*/ 1628 h 9924"/>
                    <a:gd name="connsiteX43" fmla="*/ 464 w 10000"/>
                    <a:gd name="connsiteY43" fmla="*/ 1385 h 9924"/>
                    <a:gd name="connsiteX44" fmla="*/ 612 w 10000"/>
                    <a:gd name="connsiteY44" fmla="*/ 1155 h 9924"/>
                    <a:gd name="connsiteX45" fmla="*/ 792 w 10000"/>
                    <a:gd name="connsiteY45" fmla="*/ 962 h 9924"/>
                    <a:gd name="connsiteX46" fmla="*/ 967 w 10000"/>
                    <a:gd name="connsiteY46" fmla="*/ 792 h 9924"/>
                    <a:gd name="connsiteX47" fmla="*/ 1146 w 10000"/>
                    <a:gd name="connsiteY47" fmla="*/ 623 h 9924"/>
                    <a:gd name="connsiteX48" fmla="*/ 1351 w 10000"/>
                    <a:gd name="connsiteY48" fmla="*/ 486 h 9924"/>
                    <a:gd name="connsiteX49" fmla="*/ 1762 w 10000"/>
                    <a:gd name="connsiteY49" fmla="*/ 266 h 9924"/>
                    <a:gd name="connsiteX50" fmla="*/ 2178 w 10000"/>
                    <a:gd name="connsiteY50" fmla="*/ 126 h 9924"/>
                    <a:gd name="connsiteX51" fmla="*/ 2357 w 10000"/>
                    <a:gd name="connsiteY51" fmla="*/ 86 h 9924"/>
                    <a:gd name="connsiteX52" fmla="*/ 2512 w 10000"/>
                    <a:gd name="connsiteY52" fmla="*/ 60 h 9924"/>
                    <a:gd name="connsiteX53" fmla="*/ 2936 w 10000"/>
                    <a:gd name="connsiteY53" fmla="*/ 0 h 9924"/>
                    <a:gd name="connsiteX0" fmla="*/ 2936 w 10000"/>
                    <a:gd name="connsiteY0" fmla="*/ 0 h 9919"/>
                    <a:gd name="connsiteX1" fmla="*/ 7056 w 10000"/>
                    <a:gd name="connsiteY1" fmla="*/ 0 h 9919"/>
                    <a:gd name="connsiteX2" fmla="*/ 7184 w 10000"/>
                    <a:gd name="connsiteY2" fmla="*/ 17 h 9919"/>
                    <a:gd name="connsiteX3" fmla="*/ 7472 w 10000"/>
                    <a:gd name="connsiteY3" fmla="*/ 56 h 9919"/>
                    <a:gd name="connsiteX4" fmla="*/ 7652 w 10000"/>
                    <a:gd name="connsiteY4" fmla="*/ 87 h 9919"/>
                    <a:gd name="connsiteX5" fmla="*/ 7813 w 10000"/>
                    <a:gd name="connsiteY5" fmla="*/ 127 h 9919"/>
                    <a:gd name="connsiteX6" fmla="*/ 8099 w 10000"/>
                    <a:gd name="connsiteY6" fmla="*/ 215 h 9919"/>
                    <a:gd name="connsiteX7" fmla="*/ 8378 w 10000"/>
                    <a:gd name="connsiteY7" fmla="*/ 336 h 9919"/>
                    <a:gd name="connsiteX8" fmla="*/ 8671 w 10000"/>
                    <a:gd name="connsiteY8" fmla="*/ 490 h 9919"/>
                    <a:gd name="connsiteX9" fmla="*/ 8913 w 10000"/>
                    <a:gd name="connsiteY9" fmla="*/ 684 h 9919"/>
                    <a:gd name="connsiteX10" fmla="*/ 9174 w 10000"/>
                    <a:gd name="connsiteY10" fmla="*/ 903 h 9919"/>
                    <a:gd name="connsiteX11" fmla="*/ 9372 w 10000"/>
                    <a:gd name="connsiteY11" fmla="*/ 1164 h 9919"/>
                    <a:gd name="connsiteX12" fmla="*/ 9578 w 10000"/>
                    <a:gd name="connsiteY12" fmla="*/ 1476 h 9919"/>
                    <a:gd name="connsiteX13" fmla="*/ 9751 w 10000"/>
                    <a:gd name="connsiteY13" fmla="*/ 1818 h 9919"/>
                    <a:gd name="connsiteX14" fmla="*/ 9876 w 10000"/>
                    <a:gd name="connsiteY14" fmla="*/ 2225 h 9919"/>
                    <a:gd name="connsiteX15" fmla="*/ 9981 w 10000"/>
                    <a:gd name="connsiteY15" fmla="*/ 2680 h 9919"/>
                    <a:gd name="connsiteX16" fmla="*/ 10000 w 10000"/>
                    <a:gd name="connsiteY16" fmla="*/ 2873 h 9919"/>
                    <a:gd name="connsiteX17" fmla="*/ 8227 w 10000"/>
                    <a:gd name="connsiteY17" fmla="*/ 2874 h 9919"/>
                    <a:gd name="connsiteX18" fmla="*/ 8192 w 10000"/>
                    <a:gd name="connsiteY18" fmla="*/ 2722 h 9919"/>
                    <a:gd name="connsiteX19" fmla="*/ 8142 w 10000"/>
                    <a:gd name="connsiteY19" fmla="*/ 2443 h 9919"/>
                    <a:gd name="connsiteX20" fmla="*/ 8068 w 10000"/>
                    <a:gd name="connsiteY20" fmla="*/ 2189 h 9919"/>
                    <a:gd name="connsiteX21" fmla="*/ 7969 w 10000"/>
                    <a:gd name="connsiteY21" fmla="*/ 1964 h 9919"/>
                    <a:gd name="connsiteX22" fmla="*/ 7876 w 10000"/>
                    <a:gd name="connsiteY22" fmla="*/ 1778 h 9919"/>
                    <a:gd name="connsiteX23" fmla="*/ 7794 w 10000"/>
                    <a:gd name="connsiteY23" fmla="*/ 1640 h 9919"/>
                    <a:gd name="connsiteX24" fmla="*/ 7772 w 10000"/>
                    <a:gd name="connsiteY24" fmla="*/ 2898 h 9919"/>
                    <a:gd name="connsiteX25" fmla="*/ 7794 w 10000"/>
                    <a:gd name="connsiteY25" fmla="*/ 9409 h 9919"/>
                    <a:gd name="connsiteX26" fmla="*/ 7763 w 10000"/>
                    <a:gd name="connsiteY26" fmla="*/ 9556 h 9919"/>
                    <a:gd name="connsiteX27" fmla="*/ 7682 w 10000"/>
                    <a:gd name="connsiteY27" fmla="*/ 9684 h 9919"/>
                    <a:gd name="connsiteX28" fmla="*/ 7553 w 10000"/>
                    <a:gd name="connsiteY28" fmla="*/ 9815 h 9919"/>
                    <a:gd name="connsiteX29" fmla="*/ 7391 w 10000"/>
                    <a:gd name="connsiteY29" fmla="*/ 9919 h 9919"/>
                    <a:gd name="connsiteX30" fmla="*/ 2202 w 10000"/>
                    <a:gd name="connsiteY30" fmla="*/ 2881 h 9919"/>
                    <a:gd name="connsiteX31" fmla="*/ 2221 w 10000"/>
                    <a:gd name="connsiteY31" fmla="*/ 1607 h 9919"/>
                    <a:gd name="connsiteX32" fmla="*/ 2146 w 10000"/>
                    <a:gd name="connsiteY32" fmla="*/ 1724 h 9919"/>
                    <a:gd name="connsiteX33" fmla="*/ 2046 w 10000"/>
                    <a:gd name="connsiteY33" fmla="*/ 1960 h 9919"/>
                    <a:gd name="connsiteX34" fmla="*/ 1924 w 10000"/>
                    <a:gd name="connsiteY34" fmla="*/ 2229 h 9919"/>
                    <a:gd name="connsiteX35" fmla="*/ 1848 w 10000"/>
                    <a:gd name="connsiteY35" fmla="*/ 2547 h 9919"/>
                    <a:gd name="connsiteX36" fmla="*/ 1790 w 10000"/>
                    <a:gd name="connsiteY36" fmla="*/ 2885 h 9919"/>
                    <a:gd name="connsiteX37" fmla="*/ 1 w 10000"/>
                    <a:gd name="connsiteY37" fmla="*/ 2884 h 9919"/>
                    <a:gd name="connsiteX38" fmla="*/ 34 w 10000"/>
                    <a:gd name="connsiteY38" fmla="*/ 2563 h 9919"/>
                    <a:gd name="connsiteX39" fmla="*/ 109 w 10000"/>
                    <a:gd name="connsiteY39" fmla="*/ 2225 h 9919"/>
                    <a:gd name="connsiteX40" fmla="*/ 207 w 10000"/>
                    <a:gd name="connsiteY40" fmla="*/ 1913 h 9919"/>
                    <a:gd name="connsiteX41" fmla="*/ 339 w 10000"/>
                    <a:gd name="connsiteY41" fmla="*/ 1640 h 9919"/>
                    <a:gd name="connsiteX42" fmla="*/ 464 w 10000"/>
                    <a:gd name="connsiteY42" fmla="*/ 1396 h 9919"/>
                    <a:gd name="connsiteX43" fmla="*/ 612 w 10000"/>
                    <a:gd name="connsiteY43" fmla="*/ 1164 h 9919"/>
                    <a:gd name="connsiteX44" fmla="*/ 792 w 10000"/>
                    <a:gd name="connsiteY44" fmla="*/ 969 h 9919"/>
                    <a:gd name="connsiteX45" fmla="*/ 967 w 10000"/>
                    <a:gd name="connsiteY45" fmla="*/ 798 h 9919"/>
                    <a:gd name="connsiteX46" fmla="*/ 1146 w 10000"/>
                    <a:gd name="connsiteY46" fmla="*/ 628 h 9919"/>
                    <a:gd name="connsiteX47" fmla="*/ 1351 w 10000"/>
                    <a:gd name="connsiteY47" fmla="*/ 490 h 9919"/>
                    <a:gd name="connsiteX48" fmla="*/ 1762 w 10000"/>
                    <a:gd name="connsiteY48" fmla="*/ 268 h 9919"/>
                    <a:gd name="connsiteX49" fmla="*/ 2178 w 10000"/>
                    <a:gd name="connsiteY49" fmla="*/ 127 h 9919"/>
                    <a:gd name="connsiteX50" fmla="*/ 2357 w 10000"/>
                    <a:gd name="connsiteY50" fmla="*/ 87 h 9919"/>
                    <a:gd name="connsiteX51" fmla="*/ 2512 w 10000"/>
                    <a:gd name="connsiteY51" fmla="*/ 60 h 9919"/>
                    <a:gd name="connsiteX52" fmla="*/ 2936 w 10000"/>
                    <a:gd name="connsiteY52" fmla="*/ 0 h 9919"/>
                    <a:gd name="connsiteX0" fmla="*/ 2936 w 10000"/>
                    <a:gd name="connsiteY0" fmla="*/ 0 h 9895"/>
                    <a:gd name="connsiteX1" fmla="*/ 7056 w 10000"/>
                    <a:gd name="connsiteY1" fmla="*/ 0 h 9895"/>
                    <a:gd name="connsiteX2" fmla="*/ 7184 w 10000"/>
                    <a:gd name="connsiteY2" fmla="*/ 17 h 9895"/>
                    <a:gd name="connsiteX3" fmla="*/ 7472 w 10000"/>
                    <a:gd name="connsiteY3" fmla="*/ 56 h 9895"/>
                    <a:gd name="connsiteX4" fmla="*/ 7652 w 10000"/>
                    <a:gd name="connsiteY4" fmla="*/ 88 h 9895"/>
                    <a:gd name="connsiteX5" fmla="*/ 7813 w 10000"/>
                    <a:gd name="connsiteY5" fmla="*/ 128 h 9895"/>
                    <a:gd name="connsiteX6" fmla="*/ 8099 w 10000"/>
                    <a:gd name="connsiteY6" fmla="*/ 217 h 9895"/>
                    <a:gd name="connsiteX7" fmla="*/ 8378 w 10000"/>
                    <a:gd name="connsiteY7" fmla="*/ 339 h 9895"/>
                    <a:gd name="connsiteX8" fmla="*/ 8671 w 10000"/>
                    <a:gd name="connsiteY8" fmla="*/ 494 h 9895"/>
                    <a:gd name="connsiteX9" fmla="*/ 8913 w 10000"/>
                    <a:gd name="connsiteY9" fmla="*/ 690 h 9895"/>
                    <a:gd name="connsiteX10" fmla="*/ 9174 w 10000"/>
                    <a:gd name="connsiteY10" fmla="*/ 910 h 9895"/>
                    <a:gd name="connsiteX11" fmla="*/ 9372 w 10000"/>
                    <a:gd name="connsiteY11" fmla="*/ 1174 h 9895"/>
                    <a:gd name="connsiteX12" fmla="*/ 9578 w 10000"/>
                    <a:gd name="connsiteY12" fmla="*/ 1488 h 9895"/>
                    <a:gd name="connsiteX13" fmla="*/ 9751 w 10000"/>
                    <a:gd name="connsiteY13" fmla="*/ 1833 h 9895"/>
                    <a:gd name="connsiteX14" fmla="*/ 9876 w 10000"/>
                    <a:gd name="connsiteY14" fmla="*/ 2243 h 9895"/>
                    <a:gd name="connsiteX15" fmla="*/ 9981 w 10000"/>
                    <a:gd name="connsiteY15" fmla="*/ 2702 h 9895"/>
                    <a:gd name="connsiteX16" fmla="*/ 10000 w 10000"/>
                    <a:gd name="connsiteY16" fmla="*/ 2896 h 9895"/>
                    <a:gd name="connsiteX17" fmla="*/ 8227 w 10000"/>
                    <a:gd name="connsiteY17" fmla="*/ 2897 h 9895"/>
                    <a:gd name="connsiteX18" fmla="*/ 8192 w 10000"/>
                    <a:gd name="connsiteY18" fmla="*/ 2744 h 9895"/>
                    <a:gd name="connsiteX19" fmla="*/ 8142 w 10000"/>
                    <a:gd name="connsiteY19" fmla="*/ 2463 h 9895"/>
                    <a:gd name="connsiteX20" fmla="*/ 8068 w 10000"/>
                    <a:gd name="connsiteY20" fmla="*/ 2207 h 9895"/>
                    <a:gd name="connsiteX21" fmla="*/ 7969 w 10000"/>
                    <a:gd name="connsiteY21" fmla="*/ 1980 h 9895"/>
                    <a:gd name="connsiteX22" fmla="*/ 7876 w 10000"/>
                    <a:gd name="connsiteY22" fmla="*/ 1793 h 9895"/>
                    <a:gd name="connsiteX23" fmla="*/ 7794 w 10000"/>
                    <a:gd name="connsiteY23" fmla="*/ 1653 h 9895"/>
                    <a:gd name="connsiteX24" fmla="*/ 7772 w 10000"/>
                    <a:gd name="connsiteY24" fmla="*/ 2922 h 9895"/>
                    <a:gd name="connsiteX25" fmla="*/ 7794 w 10000"/>
                    <a:gd name="connsiteY25" fmla="*/ 9486 h 9895"/>
                    <a:gd name="connsiteX26" fmla="*/ 7763 w 10000"/>
                    <a:gd name="connsiteY26" fmla="*/ 9634 h 9895"/>
                    <a:gd name="connsiteX27" fmla="*/ 7682 w 10000"/>
                    <a:gd name="connsiteY27" fmla="*/ 9763 h 9895"/>
                    <a:gd name="connsiteX28" fmla="*/ 7553 w 10000"/>
                    <a:gd name="connsiteY28" fmla="*/ 9895 h 9895"/>
                    <a:gd name="connsiteX29" fmla="*/ 2202 w 10000"/>
                    <a:gd name="connsiteY29" fmla="*/ 2905 h 9895"/>
                    <a:gd name="connsiteX30" fmla="*/ 2221 w 10000"/>
                    <a:gd name="connsiteY30" fmla="*/ 1620 h 9895"/>
                    <a:gd name="connsiteX31" fmla="*/ 2146 w 10000"/>
                    <a:gd name="connsiteY31" fmla="*/ 1738 h 9895"/>
                    <a:gd name="connsiteX32" fmla="*/ 2046 w 10000"/>
                    <a:gd name="connsiteY32" fmla="*/ 1976 h 9895"/>
                    <a:gd name="connsiteX33" fmla="*/ 1924 w 10000"/>
                    <a:gd name="connsiteY33" fmla="*/ 2247 h 9895"/>
                    <a:gd name="connsiteX34" fmla="*/ 1848 w 10000"/>
                    <a:gd name="connsiteY34" fmla="*/ 2568 h 9895"/>
                    <a:gd name="connsiteX35" fmla="*/ 1790 w 10000"/>
                    <a:gd name="connsiteY35" fmla="*/ 2909 h 9895"/>
                    <a:gd name="connsiteX36" fmla="*/ 1 w 10000"/>
                    <a:gd name="connsiteY36" fmla="*/ 2908 h 9895"/>
                    <a:gd name="connsiteX37" fmla="*/ 34 w 10000"/>
                    <a:gd name="connsiteY37" fmla="*/ 2584 h 9895"/>
                    <a:gd name="connsiteX38" fmla="*/ 109 w 10000"/>
                    <a:gd name="connsiteY38" fmla="*/ 2243 h 9895"/>
                    <a:gd name="connsiteX39" fmla="*/ 207 w 10000"/>
                    <a:gd name="connsiteY39" fmla="*/ 1929 h 9895"/>
                    <a:gd name="connsiteX40" fmla="*/ 339 w 10000"/>
                    <a:gd name="connsiteY40" fmla="*/ 1653 h 9895"/>
                    <a:gd name="connsiteX41" fmla="*/ 464 w 10000"/>
                    <a:gd name="connsiteY41" fmla="*/ 1407 h 9895"/>
                    <a:gd name="connsiteX42" fmla="*/ 612 w 10000"/>
                    <a:gd name="connsiteY42" fmla="*/ 1174 h 9895"/>
                    <a:gd name="connsiteX43" fmla="*/ 792 w 10000"/>
                    <a:gd name="connsiteY43" fmla="*/ 977 h 9895"/>
                    <a:gd name="connsiteX44" fmla="*/ 967 w 10000"/>
                    <a:gd name="connsiteY44" fmla="*/ 805 h 9895"/>
                    <a:gd name="connsiteX45" fmla="*/ 1146 w 10000"/>
                    <a:gd name="connsiteY45" fmla="*/ 633 h 9895"/>
                    <a:gd name="connsiteX46" fmla="*/ 1351 w 10000"/>
                    <a:gd name="connsiteY46" fmla="*/ 494 h 9895"/>
                    <a:gd name="connsiteX47" fmla="*/ 1762 w 10000"/>
                    <a:gd name="connsiteY47" fmla="*/ 270 h 9895"/>
                    <a:gd name="connsiteX48" fmla="*/ 2178 w 10000"/>
                    <a:gd name="connsiteY48" fmla="*/ 128 h 9895"/>
                    <a:gd name="connsiteX49" fmla="*/ 2357 w 10000"/>
                    <a:gd name="connsiteY49" fmla="*/ 88 h 9895"/>
                    <a:gd name="connsiteX50" fmla="*/ 2512 w 10000"/>
                    <a:gd name="connsiteY50" fmla="*/ 60 h 9895"/>
                    <a:gd name="connsiteX51" fmla="*/ 2936 w 10000"/>
                    <a:gd name="connsiteY51" fmla="*/ 0 h 9895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763 w 10000"/>
                    <a:gd name="connsiteY25" fmla="*/ 9736 h 10000"/>
                    <a:gd name="connsiteX26" fmla="*/ 7682 w 10000"/>
                    <a:gd name="connsiteY26" fmla="*/ 9867 h 10000"/>
                    <a:gd name="connsiteX27" fmla="*/ 7553 w 10000"/>
                    <a:gd name="connsiteY27" fmla="*/ 10000 h 10000"/>
                    <a:gd name="connsiteX28" fmla="*/ 2202 w 10000"/>
                    <a:gd name="connsiteY28" fmla="*/ 2936 h 10000"/>
                    <a:gd name="connsiteX29" fmla="*/ 2221 w 10000"/>
                    <a:gd name="connsiteY29" fmla="*/ 1637 h 10000"/>
                    <a:gd name="connsiteX30" fmla="*/ 2146 w 10000"/>
                    <a:gd name="connsiteY30" fmla="*/ 1756 h 10000"/>
                    <a:gd name="connsiteX31" fmla="*/ 2046 w 10000"/>
                    <a:gd name="connsiteY31" fmla="*/ 1997 h 10000"/>
                    <a:gd name="connsiteX32" fmla="*/ 1924 w 10000"/>
                    <a:gd name="connsiteY32" fmla="*/ 2271 h 10000"/>
                    <a:gd name="connsiteX33" fmla="*/ 1848 w 10000"/>
                    <a:gd name="connsiteY33" fmla="*/ 2595 h 10000"/>
                    <a:gd name="connsiteX34" fmla="*/ 1790 w 10000"/>
                    <a:gd name="connsiteY34" fmla="*/ 2940 h 10000"/>
                    <a:gd name="connsiteX35" fmla="*/ 1 w 10000"/>
                    <a:gd name="connsiteY35" fmla="*/ 2939 h 10000"/>
                    <a:gd name="connsiteX36" fmla="*/ 34 w 10000"/>
                    <a:gd name="connsiteY36" fmla="*/ 2611 h 10000"/>
                    <a:gd name="connsiteX37" fmla="*/ 109 w 10000"/>
                    <a:gd name="connsiteY37" fmla="*/ 2267 h 10000"/>
                    <a:gd name="connsiteX38" fmla="*/ 207 w 10000"/>
                    <a:gd name="connsiteY38" fmla="*/ 1949 h 10000"/>
                    <a:gd name="connsiteX39" fmla="*/ 339 w 10000"/>
                    <a:gd name="connsiteY39" fmla="*/ 1671 h 10000"/>
                    <a:gd name="connsiteX40" fmla="*/ 464 w 10000"/>
                    <a:gd name="connsiteY40" fmla="*/ 1422 h 10000"/>
                    <a:gd name="connsiteX41" fmla="*/ 612 w 10000"/>
                    <a:gd name="connsiteY41" fmla="*/ 1186 h 10000"/>
                    <a:gd name="connsiteX42" fmla="*/ 792 w 10000"/>
                    <a:gd name="connsiteY42" fmla="*/ 987 h 10000"/>
                    <a:gd name="connsiteX43" fmla="*/ 967 w 10000"/>
                    <a:gd name="connsiteY43" fmla="*/ 814 h 10000"/>
                    <a:gd name="connsiteX44" fmla="*/ 1146 w 10000"/>
                    <a:gd name="connsiteY44" fmla="*/ 640 h 10000"/>
                    <a:gd name="connsiteX45" fmla="*/ 1351 w 10000"/>
                    <a:gd name="connsiteY45" fmla="*/ 499 h 10000"/>
                    <a:gd name="connsiteX46" fmla="*/ 1762 w 10000"/>
                    <a:gd name="connsiteY46" fmla="*/ 273 h 10000"/>
                    <a:gd name="connsiteX47" fmla="*/ 2178 w 10000"/>
                    <a:gd name="connsiteY47" fmla="*/ 129 h 10000"/>
                    <a:gd name="connsiteX48" fmla="*/ 2357 w 10000"/>
                    <a:gd name="connsiteY48" fmla="*/ 89 h 10000"/>
                    <a:gd name="connsiteX49" fmla="*/ 2512 w 10000"/>
                    <a:gd name="connsiteY49" fmla="*/ 61 h 10000"/>
                    <a:gd name="connsiteX50" fmla="*/ 2936 w 10000"/>
                    <a:gd name="connsiteY5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682 w 10000"/>
                    <a:gd name="connsiteY25" fmla="*/ 9867 h 10000"/>
                    <a:gd name="connsiteX26" fmla="*/ 7553 w 10000"/>
                    <a:gd name="connsiteY26" fmla="*/ 10000 h 10000"/>
                    <a:gd name="connsiteX27" fmla="*/ 2202 w 10000"/>
                    <a:gd name="connsiteY27" fmla="*/ 2936 h 10000"/>
                    <a:gd name="connsiteX28" fmla="*/ 2221 w 10000"/>
                    <a:gd name="connsiteY28" fmla="*/ 1637 h 10000"/>
                    <a:gd name="connsiteX29" fmla="*/ 2146 w 10000"/>
                    <a:gd name="connsiteY29" fmla="*/ 1756 h 10000"/>
                    <a:gd name="connsiteX30" fmla="*/ 2046 w 10000"/>
                    <a:gd name="connsiteY30" fmla="*/ 1997 h 10000"/>
                    <a:gd name="connsiteX31" fmla="*/ 1924 w 10000"/>
                    <a:gd name="connsiteY31" fmla="*/ 2271 h 10000"/>
                    <a:gd name="connsiteX32" fmla="*/ 1848 w 10000"/>
                    <a:gd name="connsiteY32" fmla="*/ 2595 h 10000"/>
                    <a:gd name="connsiteX33" fmla="*/ 1790 w 10000"/>
                    <a:gd name="connsiteY33" fmla="*/ 2940 h 10000"/>
                    <a:gd name="connsiteX34" fmla="*/ 1 w 10000"/>
                    <a:gd name="connsiteY34" fmla="*/ 2939 h 10000"/>
                    <a:gd name="connsiteX35" fmla="*/ 34 w 10000"/>
                    <a:gd name="connsiteY35" fmla="*/ 2611 h 10000"/>
                    <a:gd name="connsiteX36" fmla="*/ 109 w 10000"/>
                    <a:gd name="connsiteY36" fmla="*/ 2267 h 10000"/>
                    <a:gd name="connsiteX37" fmla="*/ 207 w 10000"/>
                    <a:gd name="connsiteY37" fmla="*/ 1949 h 10000"/>
                    <a:gd name="connsiteX38" fmla="*/ 339 w 10000"/>
                    <a:gd name="connsiteY38" fmla="*/ 1671 h 10000"/>
                    <a:gd name="connsiteX39" fmla="*/ 464 w 10000"/>
                    <a:gd name="connsiteY39" fmla="*/ 1422 h 10000"/>
                    <a:gd name="connsiteX40" fmla="*/ 612 w 10000"/>
                    <a:gd name="connsiteY40" fmla="*/ 1186 h 10000"/>
                    <a:gd name="connsiteX41" fmla="*/ 792 w 10000"/>
                    <a:gd name="connsiteY41" fmla="*/ 987 h 10000"/>
                    <a:gd name="connsiteX42" fmla="*/ 967 w 10000"/>
                    <a:gd name="connsiteY42" fmla="*/ 814 h 10000"/>
                    <a:gd name="connsiteX43" fmla="*/ 1146 w 10000"/>
                    <a:gd name="connsiteY43" fmla="*/ 640 h 10000"/>
                    <a:gd name="connsiteX44" fmla="*/ 1351 w 10000"/>
                    <a:gd name="connsiteY44" fmla="*/ 499 h 10000"/>
                    <a:gd name="connsiteX45" fmla="*/ 1762 w 10000"/>
                    <a:gd name="connsiteY45" fmla="*/ 273 h 10000"/>
                    <a:gd name="connsiteX46" fmla="*/ 2178 w 10000"/>
                    <a:gd name="connsiteY46" fmla="*/ 129 h 10000"/>
                    <a:gd name="connsiteX47" fmla="*/ 2357 w 10000"/>
                    <a:gd name="connsiteY47" fmla="*/ 89 h 10000"/>
                    <a:gd name="connsiteX48" fmla="*/ 2512 w 10000"/>
                    <a:gd name="connsiteY48" fmla="*/ 61 h 10000"/>
                    <a:gd name="connsiteX49" fmla="*/ 2936 w 10000"/>
                    <a:gd name="connsiteY4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553 w 10000"/>
                    <a:gd name="connsiteY25" fmla="*/ 10000 h 10000"/>
                    <a:gd name="connsiteX26" fmla="*/ 2202 w 10000"/>
                    <a:gd name="connsiteY26" fmla="*/ 2936 h 10000"/>
                    <a:gd name="connsiteX27" fmla="*/ 2221 w 10000"/>
                    <a:gd name="connsiteY27" fmla="*/ 1637 h 10000"/>
                    <a:gd name="connsiteX28" fmla="*/ 2146 w 10000"/>
                    <a:gd name="connsiteY28" fmla="*/ 1756 h 10000"/>
                    <a:gd name="connsiteX29" fmla="*/ 2046 w 10000"/>
                    <a:gd name="connsiteY29" fmla="*/ 1997 h 10000"/>
                    <a:gd name="connsiteX30" fmla="*/ 1924 w 10000"/>
                    <a:gd name="connsiteY30" fmla="*/ 2271 h 10000"/>
                    <a:gd name="connsiteX31" fmla="*/ 1848 w 10000"/>
                    <a:gd name="connsiteY31" fmla="*/ 2595 h 10000"/>
                    <a:gd name="connsiteX32" fmla="*/ 1790 w 10000"/>
                    <a:gd name="connsiteY32" fmla="*/ 2940 h 10000"/>
                    <a:gd name="connsiteX33" fmla="*/ 1 w 10000"/>
                    <a:gd name="connsiteY33" fmla="*/ 2939 h 10000"/>
                    <a:gd name="connsiteX34" fmla="*/ 34 w 10000"/>
                    <a:gd name="connsiteY34" fmla="*/ 2611 h 10000"/>
                    <a:gd name="connsiteX35" fmla="*/ 109 w 10000"/>
                    <a:gd name="connsiteY35" fmla="*/ 2267 h 10000"/>
                    <a:gd name="connsiteX36" fmla="*/ 207 w 10000"/>
                    <a:gd name="connsiteY36" fmla="*/ 1949 h 10000"/>
                    <a:gd name="connsiteX37" fmla="*/ 339 w 10000"/>
                    <a:gd name="connsiteY37" fmla="*/ 1671 h 10000"/>
                    <a:gd name="connsiteX38" fmla="*/ 464 w 10000"/>
                    <a:gd name="connsiteY38" fmla="*/ 1422 h 10000"/>
                    <a:gd name="connsiteX39" fmla="*/ 612 w 10000"/>
                    <a:gd name="connsiteY39" fmla="*/ 1186 h 10000"/>
                    <a:gd name="connsiteX40" fmla="*/ 792 w 10000"/>
                    <a:gd name="connsiteY40" fmla="*/ 987 h 10000"/>
                    <a:gd name="connsiteX41" fmla="*/ 967 w 10000"/>
                    <a:gd name="connsiteY41" fmla="*/ 814 h 10000"/>
                    <a:gd name="connsiteX42" fmla="*/ 1146 w 10000"/>
                    <a:gd name="connsiteY42" fmla="*/ 640 h 10000"/>
                    <a:gd name="connsiteX43" fmla="*/ 1351 w 10000"/>
                    <a:gd name="connsiteY43" fmla="*/ 499 h 10000"/>
                    <a:gd name="connsiteX44" fmla="*/ 1762 w 10000"/>
                    <a:gd name="connsiteY44" fmla="*/ 273 h 10000"/>
                    <a:gd name="connsiteX45" fmla="*/ 2178 w 10000"/>
                    <a:gd name="connsiteY45" fmla="*/ 129 h 10000"/>
                    <a:gd name="connsiteX46" fmla="*/ 2357 w 10000"/>
                    <a:gd name="connsiteY46" fmla="*/ 89 h 10000"/>
                    <a:gd name="connsiteX47" fmla="*/ 2512 w 10000"/>
                    <a:gd name="connsiteY47" fmla="*/ 61 h 10000"/>
                    <a:gd name="connsiteX48" fmla="*/ 2936 w 10000"/>
                    <a:gd name="connsiteY48" fmla="*/ 0 h 10000"/>
                    <a:gd name="connsiteX0" fmla="*/ 2936 w 10000"/>
                    <a:gd name="connsiteY0" fmla="*/ 0 h 3105"/>
                    <a:gd name="connsiteX1" fmla="*/ 7056 w 10000"/>
                    <a:gd name="connsiteY1" fmla="*/ 0 h 3105"/>
                    <a:gd name="connsiteX2" fmla="*/ 7184 w 10000"/>
                    <a:gd name="connsiteY2" fmla="*/ 17 h 3105"/>
                    <a:gd name="connsiteX3" fmla="*/ 7472 w 10000"/>
                    <a:gd name="connsiteY3" fmla="*/ 57 h 3105"/>
                    <a:gd name="connsiteX4" fmla="*/ 7652 w 10000"/>
                    <a:gd name="connsiteY4" fmla="*/ 89 h 3105"/>
                    <a:gd name="connsiteX5" fmla="*/ 7813 w 10000"/>
                    <a:gd name="connsiteY5" fmla="*/ 129 h 3105"/>
                    <a:gd name="connsiteX6" fmla="*/ 8099 w 10000"/>
                    <a:gd name="connsiteY6" fmla="*/ 219 h 3105"/>
                    <a:gd name="connsiteX7" fmla="*/ 8378 w 10000"/>
                    <a:gd name="connsiteY7" fmla="*/ 343 h 3105"/>
                    <a:gd name="connsiteX8" fmla="*/ 8671 w 10000"/>
                    <a:gd name="connsiteY8" fmla="*/ 499 h 3105"/>
                    <a:gd name="connsiteX9" fmla="*/ 8913 w 10000"/>
                    <a:gd name="connsiteY9" fmla="*/ 697 h 3105"/>
                    <a:gd name="connsiteX10" fmla="*/ 9174 w 10000"/>
                    <a:gd name="connsiteY10" fmla="*/ 920 h 3105"/>
                    <a:gd name="connsiteX11" fmla="*/ 9372 w 10000"/>
                    <a:gd name="connsiteY11" fmla="*/ 1186 h 3105"/>
                    <a:gd name="connsiteX12" fmla="*/ 9578 w 10000"/>
                    <a:gd name="connsiteY12" fmla="*/ 1504 h 3105"/>
                    <a:gd name="connsiteX13" fmla="*/ 9751 w 10000"/>
                    <a:gd name="connsiteY13" fmla="*/ 1852 h 3105"/>
                    <a:gd name="connsiteX14" fmla="*/ 9876 w 10000"/>
                    <a:gd name="connsiteY14" fmla="*/ 2267 h 3105"/>
                    <a:gd name="connsiteX15" fmla="*/ 9981 w 10000"/>
                    <a:gd name="connsiteY15" fmla="*/ 2731 h 3105"/>
                    <a:gd name="connsiteX16" fmla="*/ 10000 w 10000"/>
                    <a:gd name="connsiteY16" fmla="*/ 2927 h 3105"/>
                    <a:gd name="connsiteX17" fmla="*/ 8227 w 10000"/>
                    <a:gd name="connsiteY17" fmla="*/ 2928 h 3105"/>
                    <a:gd name="connsiteX18" fmla="*/ 8192 w 10000"/>
                    <a:gd name="connsiteY18" fmla="*/ 2773 h 3105"/>
                    <a:gd name="connsiteX19" fmla="*/ 8142 w 10000"/>
                    <a:gd name="connsiteY19" fmla="*/ 2489 h 3105"/>
                    <a:gd name="connsiteX20" fmla="*/ 8068 w 10000"/>
                    <a:gd name="connsiteY20" fmla="*/ 2230 h 3105"/>
                    <a:gd name="connsiteX21" fmla="*/ 7969 w 10000"/>
                    <a:gd name="connsiteY21" fmla="*/ 2001 h 3105"/>
                    <a:gd name="connsiteX22" fmla="*/ 7876 w 10000"/>
                    <a:gd name="connsiteY22" fmla="*/ 1812 h 3105"/>
                    <a:gd name="connsiteX23" fmla="*/ 7794 w 10000"/>
                    <a:gd name="connsiteY23" fmla="*/ 1671 h 3105"/>
                    <a:gd name="connsiteX24" fmla="*/ 7772 w 10000"/>
                    <a:gd name="connsiteY24" fmla="*/ 2953 h 3105"/>
                    <a:gd name="connsiteX25" fmla="*/ 2202 w 10000"/>
                    <a:gd name="connsiteY25" fmla="*/ 2936 h 3105"/>
                    <a:gd name="connsiteX26" fmla="*/ 2221 w 10000"/>
                    <a:gd name="connsiteY26" fmla="*/ 1637 h 3105"/>
                    <a:gd name="connsiteX27" fmla="*/ 2146 w 10000"/>
                    <a:gd name="connsiteY27" fmla="*/ 1756 h 3105"/>
                    <a:gd name="connsiteX28" fmla="*/ 2046 w 10000"/>
                    <a:gd name="connsiteY28" fmla="*/ 1997 h 3105"/>
                    <a:gd name="connsiteX29" fmla="*/ 1924 w 10000"/>
                    <a:gd name="connsiteY29" fmla="*/ 2271 h 3105"/>
                    <a:gd name="connsiteX30" fmla="*/ 1848 w 10000"/>
                    <a:gd name="connsiteY30" fmla="*/ 2595 h 3105"/>
                    <a:gd name="connsiteX31" fmla="*/ 1790 w 10000"/>
                    <a:gd name="connsiteY31" fmla="*/ 2940 h 3105"/>
                    <a:gd name="connsiteX32" fmla="*/ 1 w 10000"/>
                    <a:gd name="connsiteY32" fmla="*/ 2939 h 3105"/>
                    <a:gd name="connsiteX33" fmla="*/ 34 w 10000"/>
                    <a:gd name="connsiteY33" fmla="*/ 2611 h 3105"/>
                    <a:gd name="connsiteX34" fmla="*/ 109 w 10000"/>
                    <a:gd name="connsiteY34" fmla="*/ 2267 h 3105"/>
                    <a:gd name="connsiteX35" fmla="*/ 207 w 10000"/>
                    <a:gd name="connsiteY35" fmla="*/ 1949 h 3105"/>
                    <a:gd name="connsiteX36" fmla="*/ 339 w 10000"/>
                    <a:gd name="connsiteY36" fmla="*/ 1671 h 3105"/>
                    <a:gd name="connsiteX37" fmla="*/ 464 w 10000"/>
                    <a:gd name="connsiteY37" fmla="*/ 1422 h 3105"/>
                    <a:gd name="connsiteX38" fmla="*/ 612 w 10000"/>
                    <a:gd name="connsiteY38" fmla="*/ 1186 h 3105"/>
                    <a:gd name="connsiteX39" fmla="*/ 792 w 10000"/>
                    <a:gd name="connsiteY39" fmla="*/ 987 h 3105"/>
                    <a:gd name="connsiteX40" fmla="*/ 967 w 10000"/>
                    <a:gd name="connsiteY40" fmla="*/ 814 h 3105"/>
                    <a:gd name="connsiteX41" fmla="*/ 1146 w 10000"/>
                    <a:gd name="connsiteY41" fmla="*/ 640 h 3105"/>
                    <a:gd name="connsiteX42" fmla="*/ 1351 w 10000"/>
                    <a:gd name="connsiteY42" fmla="*/ 499 h 3105"/>
                    <a:gd name="connsiteX43" fmla="*/ 1762 w 10000"/>
                    <a:gd name="connsiteY43" fmla="*/ 273 h 3105"/>
                    <a:gd name="connsiteX44" fmla="*/ 2178 w 10000"/>
                    <a:gd name="connsiteY44" fmla="*/ 129 h 3105"/>
                    <a:gd name="connsiteX45" fmla="*/ 2357 w 10000"/>
                    <a:gd name="connsiteY45" fmla="*/ 89 h 3105"/>
                    <a:gd name="connsiteX46" fmla="*/ 2512 w 10000"/>
                    <a:gd name="connsiteY46" fmla="*/ 61 h 3105"/>
                    <a:gd name="connsiteX47" fmla="*/ 2936 w 10000"/>
                    <a:gd name="connsiteY47" fmla="*/ 0 h 3105"/>
                    <a:gd name="connsiteX0" fmla="*/ 2936 w 10000"/>
                    <a:gd name="connsiteY0" fmla="*/ 0 h 9800"/>
                    <a:gd name="connsiteX1" fmla="*/ 7056 w 10000"/>
                    <a:gd name="connsiteY1" fmla="*/ 0 h 9800"/>
                    <a:gd name="connsiteX2" fmla="*/ 7184 w 10000"/>
                    <a:gd name="connsiteY2" fmla="*/ 55 h 9800"/>
                    <a:gd name="connsiteX3" fmla="*/ 7472 w 10000"/>
                    <a:gd name="connsiteY3" fmla="*/ 184 h 9800"/>
                    <a:gd name="connsiteX4" fmla="*/ 7652 w 10000"/>
                    <a:gd name="connsiteY4" fmla="*/ 287 h 9800"/>
                    <a:gd name="connsiteX5" fmla="*/ 7813 w 10000"/>
                    <a:gd name="connsiteY5" fmla="*/ 415 h 9800"/>
                    <a:gd name="connsiteX6" fmla="*/ 8099 w 10000"/>
                    <a:gd name="connsiteY6" fmla="*/ 705 h 9800"/>
                    <a:gd name="connsiteX7" fmla="*/ 8378 w 10000"/>
                    <a:gd name="connsiteY7" fmla="*/ 1105 h 9800"/>
                    <a:gd name="connsiteX8" fmla="*/ 8671 w 10000"/>
                    <a:gd name="connsiteY8" fmla="*/ 1607 h 9800"/>
                    <a:gd name="connsiteX9" fmla="*/ 8913 w 10000"/>
                    <a:gd name="connsiteY9" fmla="*/ 2245 h 9800"/>
                    <a:gd name="connsiteX10" fmla="*/ 9174 w 10000"/>
                    <a:gd name="connsiteY10" fmla="*/ 2963 h 9800"/>
                    <a:gd name="connsiteX11" fmla="*/ 9372 w 10000"/>
                    <a:gd name="connsiteY11" fmla="*/ 3820 h 9800"/>
                    <a:gd name="connsiteX12" fmla="*/ 9578 w 10000"/>
                    <a:gd name="connsiteY12" fmla="*/ 4844 h 9800"/>
                    <a:gd name="connsiteX13" fmla="*/ 9751 w 10000"/>
                    <a:gd name="connsiteY13" fmla="*/ 5965 h 9800"/>
                    <a:gd name="connsiteX14" fmla="*/ 9876 w 10000"/>
                    <a:gd name="connsiteY14" fmla="*/ 7301 h 9800"/>
                    <a:gd name="connsiteX15" fmla="*/ 9981 w 10000"/>
                    <a:gd name="connsiteY15" fmla="*/ 8795 h 9800"/>
                    <a:gd name="connsiteX16" fmla="*/ 10000 w 10000"/>
                    <a:gd name="connsiteY16" fmla="*/ 9427 h 9800"/>
                    <a:gd name="connsiteX17" fmla="*/ 8227 w 10000"/>
                    <a:gd name="connsiteY17" fmla="*/ 9430 h 9800"/>
                    <a:gd name="connsiteX18" fmla="*/ 8192 w 10000"/>
                    <a:gd name="connsiteY18" fmla="*/ 8931 h 9800"/>
                    <a:gd name="connsiteX19" fmla="*/ 8142 w 10000"/>
                    <a:gd name="connsiteY19" fmla="*/ 8016 h 9800"/>
                    <a:gd name="connsiteX20" fmla="*/ 8068 w 10000"/>
                    <a:gd name="connsiteY20" fmla="*/ 7182 h 9800"/>
                    <a:gd name="connsiteX21" fmla="*/ 7969 w 10000"/>
                    <a:gd name="connsiteY21" fmla="*/ 6444 h 9800"/>
                    <a:gd name="connsiteX22" fmla="*/ 7876 w 10000"/>
                    <a:gd name="connsiteY22" fmla="*/ 5836 h 9800"/>
                    <a:gd name="connsiteX23" fmla="*/ 7794 w 10000"/>
                    <a:gd name="connsiteY23" fmla="*/ 5382 h 9800"/>
                    <a:gd name="connsiteX24" fmla="*/ 7772 w 10000"/>
                    <a:gd name="connsiteY24" fmla="*/ 9510 h 9800"/>
                    <a:gd name="connsiteX25" fmla="*/ 2202 w 10000"/>
                    <a:gd name="connsiteY25" fmla="*/ 9456 h 9800"/>
                    <a:gd name="connsiteX26" fmla="*/ 2221 w 10000"/>
                    <a:gd name="connsiteY26" fmla="*/ 5272 h 9800"/>
                    <a:gd name="connsiteX27" fmla="*/ 2146 w 10000"/>
                    <a:gd name="connsiteY27" fmla="*/ 5655 h 9800"/>
                    <a:gd name="connsiteX28" fmla="*/ 2046 w 10000"/>
                    <a:gd name="connsiteY28" fmla="*/ 6432 h 9800"/>
                    <a:gd name="connsiteX29" fmla="*/ 1924 w 10000"/>
                    <a:gd name="connsiteY29" fmla="*/ 7314 h 9800"/>
                    <a:gd name="connsiteX30" fmla="*/ 1848 w 10000"/>
                    <a:gd name="connsiteY30" fmla="*/ 8357 h 9800"/>
                    <a:gd name="connsiteX31" fmla="*/ 1790 w 10000"/>
                    <a:gd name="connsiteY31" fmla="*/ 9469 h 9800"/>
                    <a:gd name="connsiteX32" fmla="*/ 1 w 10000"/>
                    <a:gd name="connsiteY32" fmla="*/ 9465 h 9800"/>
                    <a:gd name="connsiteX33" fmla="*/ 34 w 10000"/>
                    <a:gd name="connsiteY33" fmla="*/ 8409 h 9800"/>
                    <a:gd name="connsiteX34" fmla="*/ 109 w 10000"/>
                    <a:gd name="connsiteY34" fmla="*/ 7301 h 9800"/>
                    <a:gd name="connsiteX35" fmla="*/ 207 w 10000"/>
                    <a:gd name="connsiteY35" fmla="*/ 6277 h 9800"/>
                    <a:gd name="connsiteX36" fmla="*/ 339 w 10000"/>
                    <a:gd name="connsiteY36" fmla="*/ 5382 h 9800"/>
                    <a:gd name="connsiteX37" fmla="*/ 464 w 10000"/>
                    <a:gd name="connsiteY37" fmla="*/ 4580 h 9800"/>
                    <a:gd name="connsiteX38" fmla="*/ 612 w 10000"/>
                    <a:gd name="connsiteY38" fmla="*/ 3820 h 9800"/>
                    <a:gd name="connsiteX39" fmla="*/ 792 w 10000"/>
                    <a:gd name="connsiteY39" fmla="*/ 3179 h 9800"/>
                    <a:gd name="connsiteX40" fmla="*/ 967 w 10000"/>
                    <a:gd name="connsiteY40" fmla="*/ 2622 h 9800"/>
                    <a:gd name="connsiteX41" fmla="*/ 1146 w 10000"/>
                    <a:gd name="connsiteY41" fmla="*/ 2061 h 9800"/>
                    <a:gd name="connsiteX42" fmla="*/ 1351 w 10000"/>
                    <a:gd name="connsiteY42" fmla="*/ 1607 h 9800"/>
                    <a:gd name="connsiteX43" fmla="*/ 1762 w 10000"/>
                    <a:gd name="connsiteY43" fmla="*/ 879 h 9800"/>
                    <a:gd name="connsiteX44" fmla="*/ 2178 w 10000"/>
                    <a:gd name="connsiteY44" fmla="*/ 415 h 9800"/>
                    <a:gd name="connsiteX45" fmla="*/ 2357 w 10000"/>
                    <a:gd name="connsiteY45" fmla="*/ 287 h 9800"/>
                    <a:gd name="connsiteX46" fmla="*/ 2512 w 10000"/>
                    <a:gd name="connsiteY46" fmla="*/ 196 h 9800"/>
                    <a:gd name="connsiteX47" fmla="*/ 2936 w 10000"/>
                    <a:gd name="connsiteY47" fmla="*/ 0 h 9800"/>
                    <a:gd name="connsiteX0" fmla="*/ 2936 w 10000"/>
                    <a:gd name="connsiteY0" fmla="*/ 0 h 9704"/>
                    <a:gd name="connsiteX1" fmla="*/ 7056 w 10000"/>
                    <a:gd name="connsiteY1" fmla="*/ 0 h 9704"/>
                    <a:gd name="connsiteX2" fmla="*/ 7184 w 10000"/>
                    <a:gd name="connsiteY2" fmla="*/ 56 h 9704"/>
                    <a:gd name="connsiteX3" fmla="*/ 7472 w 10000"/>
                    <a:gd name="connsiteY3" fmla="*/ 188 h 9704"/>
                    <a:gd name="connsiteX4" fmla="*/ 7652 w 10000"/>
                    <a:gd name="connsiteY4" fmla="*/ 293 h 9704"/>
                    <a:gd name="connsiteX5" fmla="*/ 7813 w 10000"/>
                    <a:gd name="connsiteY5" fmla="*/ 423 h 9704"/>
                    <a:gd name="connsiteX6" fmla="*/ 8099 w 10000"/>
                    <a:gd name="connsiteY6" fmla="*/ 719 h 9704"/>
                    <a:gd name="connsiteX7" fmla="*/ 8378 w 10000"/>
                    <a:gd name="connsiteY7" fmla="*/ 1128 h 9704"/>
                    <a:gd name="connsiteX8" fmla="*/ 8671 w 10000"/>
                    <a:gd name="connsiteY8" fmla="*/ 1640 h 9704"/>
                    <a:gd name="connsiteX9" fmla="*/ 8913 w 10000"/>
                    <a:gd name="connsiteY9" fmla="*/ 2291 h 9704"/>
                    <a:gd name="connsiteX10" fmla="*/ 9174 w 10000"/>
                    <a:gd name="connsiteY10" fmla="*/ 3023 h 9704"/>
                    <a:gd name="connsiteX11" fmla="*/ 9372 w 10000"/>
                    <a:gd name="connsiteY11" fmla="*/ 3898 h 9704"/>
                    <a:gd name="connsiteX12" fmla="*/ 9578 w 10000"/>
                    <a:gd name="connsiteY12" fmla="*/ 4943 h 9704"/>
                    <a:gd name="connsiteX13" fmla="*/ 9751 w 10000"/>
                    <a:gd name="connsiteY13" fmla="*/ 6087 h 9704"/>
                    <a:gd name="connsiteX14" fmla="*/ 9876 w 10000"/>
                    <a:gd name="connsiteY14" fmla="*/ 7450 h 9704"/>
                    <a:gd name="connsiteX15" fmla="*/ 9981 w 10000"/>
                    <a:gd name="connsiteY15" fmla="*/ 8974 h 9704"/>
                    <a:gd name="connsiteX16" fmla="*/ 10000 w 10000"/>
                    <a:gd name="connsiteY16" fmla="*/ 9619 h 9704"/>
                    <a:gd name="connsiteX17" fmla="*/ 8227 w 10000"/>
                    <a:gd name="connsiteY17" fmla="*/ 9622 h 9704"/>
                    <a:gd name="connsiteX18" fmla="*/ 8192 w 10000"/>
                    <a:gd name="connsiteY18" fmla="*/ 9113 h 9704"/>
                    <a:gd name="connsiteX19" fmla="*/ 8142 w 10000"/>
                    <a:gd name="connsiteY19" fmla="*/ 8180 h 9704"/>
                    <a:gd name="connsiteX20" fmla="*/ 8068 w 10000"/>
                    <a:gd name="connsiteY20" fmla="*/ 7329 h 9704"/>
                    <a:gd name="connsiteX21" fmla="*/ 7969 w 10000"/>
                    <a:gd name="connsiteY21" fmla="*/ 6576 h 9704"/>
                    <a:gd name="connsiteX22" fmla="*/ 7876 w 10000"/>
                    <a:gd name="connsiteY22" fmla="*/ 5955 h 9704"/>
                    <a:gd name="connsiteX23" fmla="*/ 7794 w 10000"/>
                    <a:gd name="connsiteY23" fmla="*/ 5492 h 9704"/>
                    <a:gd name="connsiteX24" fmla="*/ 7772 w 10000"/>
                    <a:gd name="connsiteY24" fmla="*/ 9704 h 9704"/>
                    <a:gd name="connsiteX25" fmla="*/ 2202 w 10000"/>
                    <a:gd name="connsiteY25" fmla="*/ 9649 h 9704"/>
                    <a:gd name="connsiteX26" fmla="*/ 2221 w 10000"/>
                    <a:gd name="connsiteY26" fmla="*/ 5380 h 9704"/>
                    <a:gd name="connsiteX27" fmla="*/ 2146 w 10000"/>
                    <a:gd name="connsiteY27" fmla="*/ 5770 h 9704"/>
                    <a:gd name="connsiteX28" fmla="*/ 2046 w 10000"/>
                    <a:gd name="connsiteY28" fmla="*/ 6563 h 9704"/>
                    <a:gd name="connsiteX29" fmla="*/ 1924 w 10000"/>
                    <a:gd name="connsiteY29" fmla="*/ 7463 h 9704"/>
                    <a:gd name="connsiteX30" fmla="*/ 1848 w 10000"/>
                    <a:gd name="connsiteY30" fmla="*/ 8528 h 9704"/>
                    <a:gd name="connsiteX31" fmla="*/ 1790 w 10000"/>
                    <a:gd name="connsiteY31" fmla="*/ 9662 h 9704"/>
                    <a:gd name="connsiteX32" fmla="*/ 1 w 10000"/>
                    <a:gd name="connsiteY32" fmla="*/ 9658 h 9704"/>
                    <a:gd name="connsiteX33" fmla="*/ 34 w 10000"/>
                    <a:gd name="connsiteY33" fmla="*/ 8581 h 9704"/>
                    <a:gd name="connsiteX34" fmla="*/ 109 w 10000"/>
                    <a:gd name="connsiteY34" fmla="*/ 7450 h 9704"/>
                    <a:gd name="connsiteX35" fmla="*/ 207 w 10000"/>
                    <a:gd name="connsiteY35" fmla="*/ 6405 h 9704"/>
                    <a:gd name="connsiteX36" fmla="*/ 339 w 10000"/>
                    <a:gd name="connsiteY36" fmla="*/ 5492 h 9704"/>
                    <a:gd name="connsiteX37" fmla="*/ 464 w 10000"/>
                    <a:gd name="connsiteY37" fmla="*/ 4673 h 9704"/>
                    <a:gd name="connsiteX38" fmla="*/ 612 w 10000"/>
                    <a:gd name="connsiteY38" fmla="*/ 3898 h 9704"/>
                    <a:gd name="connsiteX39" fmla="*/ 792 w 10000"/>
                    <a:gd name="connsiteY39" fmla="*/ 3244 h 9704"/>
                    <a:gd name="connsiteX40" fmla="*/ 967 w 10000"/>
                    <a:gd name="connsiteY40" fmla="*/ 2676 h 9704"/>
                    <a:gd name="connsiteX41" fmla="*/ 1146 w 10000"/>
                    <a:gd name="connsiteY41" fmla="*/ 2103 h 9704"/>
                    <a:gd name="connsiteX42" fmla="*/ 1351 w 10000"/>
                    <a:gd name="connsiteY42" fmla="*/ 1640 h 9704"/>
                    <a:gd name="connsiteX43" fmla="*/ 1762 w 10000"/>
                    <a:gd name="connsiteY43" fmla="*/ 897 h 9704"/>
                    <a:gd name="connsiteX44" fmla="*/ 2178 w 10000"/>
                    <a:gd name="connsiteY44" fmla="*/ 423 h 9704"/>
                    <a:gd name="connsiteX45" fmla="*/ 2357 w 10000"/>
                    <a:gd name="connsiteY45" fmla="*/ 293 h 9704"/>
                    <a:gd name="connsiteX46" fmla="*/ 2512 w 10000"/>
                    <a:gd name="connsiteY46" fmla="*/ 200 h 9704"/>
                    <a:gd name="connsiteX47" fmla="*/ 2936 w 10000"/>
                    <a:gd name="connsiteY47" fmla="*/ 0 h 9704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58 h 10000"/>
                    <a:gd name="connsiteX3" fmla="*/ 7472 w 10000"/>
                    <a:gd name="connsiteY3" fmla="*/ 194 h 10000"/>
                    <a:gd name="connsiteX4" fmla="*/ 7652 w 10000"/>
                    <a:gd name="connsiteY4" fmla="*/ 302 h 10000"/>
                    <a:gd name="connsiteX5" fmla="*/ 7813 w 10000"/>
                    <a:gd name="connsiteY5" fmla="*/ 436 h 10000"/>
                    <a:gd name="connsiteX6" fmla="*/ 8099 w 10000"/>
                    <a:gd name="connsiteY6" fmla="*/ 741 h 10000"/>
                    <a:gd name="connsiteX7" fmla="*/ 8378 w 10000"/>
                    <a:gd name="connsiteY7" fmla="*/ 1162 h 10000"/>
                    <a:gd name="connsiteX8" fmla="*/ 8671 w 10000"/>
                    <a:gd name="connsiteY8" fmla="*/ 1690 h 10000"/>
                    <a:gd name="connsiteX9" fmla="*/ 8913 w 10000"/>
                    <a:gd name="connsiteY9" fmla="*/ 2361 h 10000"/>
                    <a:gd name="connsiteX10" fmla="*/ 9174 w 10000"/>
                    <a:gd name="connsiteY10" fmla="*/ 3115 h 10000"/>
                    <a:gd name="connsiteX11" fmla="*/ 9372 w 10000"/>
                    <a:gd name="connsiteY11" fmla="*/ 4017 h 10000"/>
                    <a:gd name="connsiteX12" fmla="*/ 9578 w 10000"/>
                    <a:gd name="connsiteY12" fmla="*/ 5094 h 10000"/>
                    <a:gd name="connsiteX13" fmla="*/ 9751 w 10000"/>
                    <a:gd name="connsiteY13" fmla="*/ 6273 h 10000"/>
                    <a:gd name="connsiteX14" fmla="*/ 9876 w 10000"/>
                    <a:gd name="connsiteY14" fmla="*/ 7677 h 10000"/>
                    <a:gd name="connsiteX15" fmla="*/ 9981 w 10000"/>
                    <a:gd name="connsiteY15" fmla="*/ 9248 h 10000"/>
                    <a:gd name="connsiteX16" fmla="*/ 10000 w 10000"/>
                    <a:gd name="connsiteY16" fmla="*/ 9912 h 10000"/>
                    <a:gd name="connsiteX17" fmla="*/ 8227 w 10000"/>
                    <a:gd name="connsiteY17" fmla="*/ 9915 h 10000"/>
                    <a:gd name="connsiteX18" fmla="*/ 8192 w 10000"/>
                    <a:gd name="connsiteY18" fmla="*/ 9391 h 10000"/>
                    <a:gd name="connsiteX19" fmla="*/ 8142 w 10000"/>
                    <a:gd name="connsiteY19" fmla="*/ 8430 h 10000"/>
                    <a:gd name="connsiteX20" fmla="*/ 8068 w 10000"/>
                    <a:gd name="connsiteY20" fmla="*/ 7553 h 10000"/>
                    <a:gd name="connsiteX21" fmla="*/ 7969 w 10000"/>
                    <a:gd name="connsiteY21" fmla="*/ 6777 h 10000"/>
                    <a:gd name="connsiteX22" fmla="*/ 7876 w 10000"/>
                    <a:gd name="connsiteY22" fmla="*/ 6137 h 10000"/>
                    <a:gd name="connsiteX23" fmla="*/ 7794 w 10000"/>
                    <a:gd name="connsiteY23" fmla="*/ 5660 h 10000"/>
                    <a:gd name="connsiteX24" fmla="*/ 7756 w 10000"/>
                    <a:gd name="connsiteY24" fmla="*/ 10000 h 10000"/>
                    <a:gd name="connsiteX25" fmla="*/ 2202 w 10000"/>
                    <a:gd name="connsiteY25" fmla="*/ 9943 h 10000"/>
                    <a:gd name="connsiteX26" fmla="*/ 2221 w 10000"/>
                    <a:gd name="connsiteY26" fmla="*/ 5544 h 10000"/>
                    <a:gd name="connsiteX27" fmla="*/ 2146 w 10000"/>
                    <a:gd name="connsiteY27" fmla="*/ 5946 h 10000"/>
                    <a:gd name="connsiteX28" fmla="*/ 2046 w 10000"/>
                    <a:gd name="connsiteY28" fmla="*/ 6763 h 10000"/>
                    <a:gd name="connsiteX29" fmla="*/ 1924 w 10000"/>
                    <a:gd name="connsiteY29" fmla="*/ 7691 h 10000"/>
                    <a:gd name="connsiteX30" fmla="*/ 1848 w 10000"/>
                    <a:gd name="connsiteY30" fmla="*/ 8788 h 10000"/>
                    <a:gd name="connsiteX31" fmla="*/ 1790 w 10000"/>
                    <a:gd name="connsiteY31" fmla="*/ 9957 h 10000"/>
                    <a:gd name="connsiteX32" fmla="*/ 1 w 10000"/>
                    <a:gd name="connsiteY32" fmla="*/ 9953 h 10000"/>
                    <a:gd name="connsiteX33" fmla="*/ 34 w 10000"/>
                    <a:gd name="connsiteY33" fmla="*/ 8843 h 10000"/>
                    <a:gd name="connsiteX34" fmla="*/ 109 w 10000"/>
                    <a:gd name="connsiteY34" fmla="*/ 7677 h 10000"/>
                    <a:gd name="connsiteX35" fmla="*/ 207 w 10000"/>
                    <a:gd name="connsiteY35" fmla="*/ 6600 h 10000"/>
                    <a:gd name="connsiteX36" fmla="*/ 339 w 10000"/>
                    <a:gd name="connsiteY36" fmla="*/ 5660 h 10000"/>
                    <a:gd name="connsiteX37" fmla="*/ 464 w 10000"/>
                    <a:gd name="connsiteY37" fmla="*/ 4816 h 10000"/>
                    <a:gd name="connsiteX38" fmla="*/ 612 w 10000"/>
                    <a:gd name="connsiteY38" fmla="*/ 4017 h 10000"/>
                    <a:gd name="connsiteX39" fmla="*/ 792 w 10000"/>
                    <a:gd name="connsiteY39" fmla="*/ 3343 h 10000"/>
                    <a:gd name="connsiteX40" fmla="*/ 967 w 10000"/>
                    <a:gd name="connsiteY40" fmla="*/ 2758 h 10000"/>
                    <a:gd name="connsiteX41" fmla="*/ 1146 w 10000"/>
                    <a:gd name="connsiteY41" fmla="*/ 2167 h 10000"/>
                    <a:gd name="connsiteX42" fmla="*/ 1351 w 10000"/>
                    <a:gd name="connsiteY42" fmla="*/ 1690 h 10000"/>
                    <a:gd name="connsiteX43" fmla="*/ 1762 w 10000"/>
                    <a:gd name="connsiteY43" fmla="*/ 924 h 10000"/>
                    <a:gd name="connsiteX44" fmla="*/ 2178 w 10000"/>
                    <a:gd name="connsiteY44" fmla="*/ 436 h 10000"/>
                    <a:gd name="connsiteX45" fmla="*/ 2357 w 10000"/>
                    <a:gd name="connsiteY45" fmla="*/ 302 h 10000"/>
                    <a:gd name="connsiteX46" fmla="*/ 2512 w 10000"/>
                    <a:gd name="connsiteY46" fmla="*/ 206 h 10000"/>
                    <a:gd name="connsiteX47" fmla="*/ 2936 w 10000"/>
                    <a:gd name="connsiteY47" fmla="*/ 0 h 10000"/>
                    <a:gd name="connsiteX0" fmla="*/ 2936 w 10000"/>
                    <a:gd name="connsiteY0" fmla="*/ 0 h 10002"/>
                    <a:gd name="connsiteX1" fmla="*/ 7056 w 10000"/>
                    <a:gd name="connsiteY1" fmla="*/ 0 h 10002"/>
                    <a:gd name="connsiteX2" fmla="*/ 7184 w 10000"/>
                    <a:gd name="connsiteY2" fmla="*/ 58 h 10002"/>
                    <a:gd name="connsiteX3" fmla="*/ 7472 w 10000"/>
                    <a:gd name="connsiteY3" fmla="*/ 194 h 10002"/>
                    <a:gd name="connsiteX4" fmla="*/ 7652 w 10000"/>
                    <a:gd name="connsiteY4" fmla="*/ 302 h 10002"/>
                    <a:gd name="connsiteX5" fmla="*/ 7813 w 10000"/>
                    <a:gd name="connsiteY5" fmla="*/ 436 h 10002"/>
                    <a:gd name="connsiteX6" fmla="*/ 8099 w 10000"/>
                    <a:gd name="connsiteY6" fmla="*/ 741 h 10002"/>
                    <a:gd name="connsiteX7" fmla="*/ 8378 w 10000"/>
                    <a:gd name="connsiteY7" fmla="*/ 1162 h 10002"/>
                    <a:gd name="connsiteX8" fmla="*/ 8671 w 10000"/>
                    <a:gd name="connsiteY8" fmla="*/ 1690 h 10002"/>
                    <a:gd name="connsiteX9" fmla="*/ 8913 w 10000"/>
                    <a:gd name="connsiteY9" fmla="*/ 2361 h 10002"/>
                    <a:gd name="connsiteX10" fmla="*/ 9174 w 10000"/>
                    <a:gd name="connsiteY10" fmla="*/ 3115 h 10002"/>
                    <a:gd name="connsiteX11" fmla="*/ 9372 w 10000"/>
                    <a:gd name="connsiteY11" fmla="*/ 4017 h 10002"/>
                    <a:gd name="connsiteX12" fmla="*/ 9578 w 10000"/>
                    <a:gd name="connsiteY12" fmla="*/ 5094 h 10002"/>
                    <a:gd name="connsiteX13" fmla="*/ 9751 w 10000"/>
                    <a:gd name="connsiteY13" fmla="*/ 6273 h 10002"/>
                    <a:gd name="connsiteX14" fmla="*/ 9876 w 10000"/>
                    <a:gd name="connsiteY14" fmla="*/ 7677 h 10002"/>
                    <a:gd name="connsiteX15" fmla="*/ 9981 w 10000"/>
                    <a:gd name="connsiteY15" fmla="*/ 9248 h 10002"/>
                    <a:gd name="connsiteX16" fmla="*/ 10000 w 10000"/>
                    <a:gd name="connsiteY16" fmla="*/ 9912 h 10002"/>
                    <a:gd name="connsiteX17" fmla="*/ 8227 w 10000"/>
                    <a:gd name="connsiteY17" fmla="*/ 9915 h 10002"/>
                    <a:gd name="connsiteX18" fmla="*/ 8192 w 10000"/>
                    <a:gd name="connsiteY18" fmla="*/ 9391 h 10002"/>
                    <a:gd name="connsiteX19" fmla="*/ 8142 w 10000"/>
                    <a:gd name="connsiteY19" fmla="*/ 8430 h 10002"/>
                    <a:gd name="connsiteX20" fmla="*/ 8068 w 10000"/>
                    <a:gd name="connsiteY20" fmla="*/ 7553 h 10002"/>
                    <a:gd name="connsiteX21" fmla="*/ 7969 w 10000"/>
                    <a:gd name="connsiteY21" fmla="*/ 6777 h 10002"/>
                    <a:gd name="connsiteX22" fmla="*/ 7876 w 10000"/>
                    <a:gd name="connsiteY22" fmla="*/ 6137 h 10002"/>
                    <a:gd name="connsiteX23" fmla="*/ 7794 w 10000"/>
                    <a:gd name="connsiteY23" fmla="*/ 5660 h 10002"/>
                    <a:gd name="connsiteX24" fmla="*/ 7756 w 10000"/>
                    <a:gd name="connsiteY24" fmla="*/ 10000 h 10002"/>
                    <a:gd name="connsiteX25" fmla="*/ 2202 w 10000"/>
                    <a:gd name="connsiteY25" fmla="*/ 9943 h 10002"/>
                    <a:gd name="connsiteX26" fmla="*/ 2221 w 10000"/>
                    <a:gd name="connsiteY26" fmla="*/ 5544 h 10002"/>
                    <a:gd name="connsiteX27" fmla="*/ 2146 w 10000"/>
                    <a:gd name="connsiteY27" fmla="*/ 5946 h 10002"/>
                    <a:gd name="connsiteX28" fmla="*/ 2046 w 10000"/>
                    <a:gd name="connsiteY28" fmla="*/ 6763 h 10002"/>
                    <a:gd name="connsiteX29" fmla="*/ 1924 w 10000"/>
                    <a:gd name="connsiteY29" fmla="*/ 7691 h 10002"/>
                    <a:gd name="connsiteX30" fmla="*/ 1848 w 10000"/>
                    <a:gd name="connsiteY30" fmla="*/ 8788 h 10002"/>
                    <a:gd name="connsiteX31" fmla="*/ 1790 w 10000"/>
                    <a:gd name="connsiteY31" fmla="*/ 9957 h 10002"/>
                    <a:gd name="connsiteX32" fmla="*/ 1 w 10000"/>
                    <a:gd name="connsiteY32" fmla="*/ 9953 h 10002"/>
                    <a:gd name="connsiteX33" fmla="*/ 34 w 10000"/>
                    <a:gd name="connsiteY33" fmla="*/ 8843 h 10002"/>
                    <a:gd name="connsiteX34" fmla="*/ 109 w 10000"/>
                    <a:gd name="connsiteY34" fmla="*/ 7677 h 10002"/>
                    <a:gd name="connsiteX35" fmla="*/ 207 w 10000"/>
                    <a:gd name="connsiteY35" fmla="*/ 6600 h 10002"/>
                    <a:gd name="connsiteX36" fmla="*/ 339 w 10000"/>
                    <a:gd name="connsiteY36" fmla="*/ 5660 h 10002"/>
                    <a:gd name="connsiteX37" fmla="*/ 464 w 10000"/>
                    <a:gd name="connsiteY37" fmla="*/ 4816 h 10002"/>
                    <a:gd name="connsiteX38" fmla="*/ 612 w 10000"/>
                    <a:gd name="connsiteY38" fmla="*/ 4017 h 10002"/>
                    <a:gd name="connsiteX39" fmla="*/ 792 w 10000"/>
                    <a:gd name="connsiteY39" fmla="*/ 3343 h 10002"/>
                    <a:gd name="connsiteX40" fmla="*/ 967 w 10000"/>
                    <a:gd name="connsiteY40" fmla="*/ 2758 h 10002"/>
                    <a:gd name="connsiteX41" fmla="*/ 1146 w 10000"/>
                    <a:gd name="connsiteY41" fmla="*/ 2167 h 10002"/>
                    <a:gd name="connsiteX42" fmla="*/ 1351 w 10000"/>
                    <a:gd name="connsiteY42" fmla="*/ 1690 h 10002"/>
                    <a:gd name="connsiteX43" fmla="*/ 1762 w 10000"/>
                    <a:gd name="connsiteY43" fmla="*/ 924 h 10002"/>
                    <a:gd name="connsiteX44" fmla="*/ 2178 w 10000"/>
                    <a:gd name="connsiteY44" fmla="*/ 436 h 10002"/>
                    <a:gd name="connsiteX45" fmla="*/ 2357 w 10000"/>
                    <a:gd name="connsiteY45" fmla="*/ 302 h 10002"/>
                    <a:gd name="connsiteX46" fmla="*/ 2512 w 10000"/>
                    <a:gd name="connsiteY46" fmla="*/ 206 h 10002"/>
                    <a:gd name="connsiteX47" fmla="*/ 2936 w 10000"/>
                    <a:gd name="connsiteY47" fmla="*/ 0 h 10002"/>
                    <a:gd name="connsiteX0" fmla="*/ 2936 w 10000"/>
                    <a:gd name="connsiteY0" fmla="*/ 0 h 9974"/>
                    <a:gd name="connsiteX1" fmla="*/ 7056 w 10000"/>
                    <a:gd name="connsiteY1" fmla="*/ 0 h 9974"/>
                    <a:gd name="connsiteX2" fmla="*/ 7184 w 10000"/>
                    <a:gd name="connsiteY2" fmla="*/ 58 h 9974"/>
                    <a:gd name="connsiteX3" fmla="*/ 7472 w 10000"/>
                    <a:gd name="connsiteY3" fmla="*/ 194 h 9974"/>
                    <a:gd name="connsiteX4" fmla="*/ 7652 w 10000"/>
                    <a:gd name="connsiteY4" fmla="*/ 302 h 9974"/>
                    <a:gd name="connsiteX5" fmla="*/ 7813 w 10000"/>
                    <a:gd name="connsiteY5" fmla="*/ 436 h 9974"/>
                    <a:gd name="connsiteX6" fmla="*/ 8099 w 10000"/>
                    <a:gd name="connsiteY6" fmla="*/ 741 h 9974"/>
                    <a:gd name="connsiteX7" fmla="*/ 8378 w 10000"/>
                    <a:gd name="connsiteY7" fmla="*/ 1162 h 9974"/>
                    <a:gd name="connsiteX8" fmla="*/ 8671 w 10000"/>
                    <a:gd name="connsiteY8" fmla="*/ 1690 h 9974"/>
                    <a:gd name="connsiteX9" fmla="*/ 8913 w 10000"/>
                    <a:gd name="connsiteY9" fmla="*/ 2361 h 9974"/>
                    <a:gd name="connsiteX10" fmla="*/ 9174 w 10000"/>
                    <a:gd name="connsiteY10" fmla="*/ 3115 h 9974"/>
                    <a:gd name="connsiteX11" fmla="*/ 9372 w 10000"/>
                    <a:gd name="connsiteY11" fmla="*/ 4017 h 9974"/>
                    <a:gd name="connsiteX12" fmla="*/ 9578 w 10000"/>
                    <a:gd name="connsiteY12" fmla="*/ 5094 h 9974"/>
                    <a:gd name="connsiteX13" fmla="*/ 9751 w 10000"/>
                    <a:gd name="connsiteY13" fmla="*/ 6273 h 9974"/>
                    <a:gd name="connsiteX14" fmla="*/ 9876 w 10000"/>
                    <a:gd name="connsiteY14" fmla="*/ 7677 h 9974"/>
                    <a:gd name="connsiteX15" fmla="*/ 9981 w 10000"/>
                    <a:gd name="connsiteY15" fmla="*/ 9248 h 9974"/>
                    <a:gd name="connsiteX16" fmla="*/ 10000 w 10000"/>
                    <a:gd name="connsiteY16" fmla="*/ 9912 h 9974"/>
                    <a:gd name="connsiteX17" fmla="*/ 8227 w 10000"/>
                    <a:gd name="connsiteY17" fmla="*/ 9915 h 9974"/>
                    <a:gd name="connsiteX18" fmla="*/ 8192 w 10000"/>
                    <a:gd name="connsiteY18" fmla="*/ 9391 h 9974"/>
                    <a:gd name="connsiteX19" fmla="*/ 8142 w 10000"/>
                    <a:gd name="connsiteY19" fmla="*/ 8430 h 9974"/>
                    <a:gd name="connsiteX20" fmla="*/ 8068 w 10000"/>
                    <a:gd name="connsiteY20" fmla="*/ 7553 h 9974"/>
                    <a:gd name="connsiteX21" fmla="*/ 7969 w 10000"/>
                    <a:gd name="connsiteY21" fmla="*/ 6777 h 9974"/>
                    <a:gd name="connsiteX22" fmla="*/ 7876 w 10000"/>
                    <a:gd name="connsiteY22" fmla="*/ 6137 h 9974"/>
                    <a:gd name="connsiteX23" fmla="*/ 7794 w 10000"/>
                    <a:gd name="connsiteY23" fmla="*/ 5660 h 9974"/>
                    <a:gd name="connsiteX24" fmla="*/ 7787 w 10000"/>
                    <a:gd name="connsiteY24" fmla="*/ 9971 h 9974"/>
                    <a:gd name="connsiteX25" fmla="*/ 2202 w 10000"/>
                    <a:gd name="connsiteY25" fmla="*/ 9943 h 9974"/>
                    <a:gd name="connsiteX26" fmla="*/ 2221 w 10000"/>
                    <a:gd name="connsiteY26" fmla="*/ 5544 h 9974"/>
                    <a:gd name="connsiteX27" fmla="*/ 2146 w 10000"/>
                    <a:gd name="connsiteY27" fmla="*/ 5946 h 9974"/>
                    <a:gd name="connsiteX28" fmla="*/ 2046 w 10000"/>
                    <a:gd name="connsiteY28" fmla="*/ 6763 h 9974"/>
                    <a:gd name="connsiteX29" fmla="*/ 1924 w 10000"/>
                    <a:gd name="connsiteY29" fmla="*/ 7691 h 9974"/>
                    <a:gd name="connsiteX30" fmla="*/ 1848 w 10000"/>
                    <a:gd name="connsiteY30" fmla="*/ 8788 h 9974"/>
                    <a:gd name="connsiteX31" fmla="*/ 1790 w 10000"/>
                    <a:gd name="connsiteY31" fmla="*/ 9957 h 9974"/>
                    <a:gd name="connsiteX32" fmla="*/ 1 w 10000"/>
                    <a:gd name="connsiteY32" fmla="*/ 9953 h 9974"/>
                    <a:gd name="connsiteX33" fmla="*/ 34 w 10000"/>
                    <a:gd name="connsiteY33" fmla="*/ 8843 h 9974"/>
                    <a:gd name="connsiteX34" fmla="*/ 109 w 10000"/>
                    <a:gd name="connsiteY34" fmla="*/ 7677 h 9974"/>
                    <a:gd name="connsiteX35" fmla="*/ 207 w 10000"/>
                    <a:gd name="connsiteY35" fmla="*/ 6600 h 9974"/>
                    <a:gd name="connsiteX36" fmla="*/ 339 w 10000"/>
                    <a:gd name="connsiteY36" fmla="*/ 5660 h 9974"/>
                    <a:gd name="connsiteX37" fmla="*/ 464 w 10000"/>
                    <a:gd name="connsiteY37" fmla="*/ 4816 h 9974"/>
                    <a:gd name="connsiteX38" fmla="*/ 612 w 10000"/>
                    <a:gd name="connsiteY38" fmla="*/ 4017 h 9974"/>
                    <a:gd name="connsiteX39" fmla="*/ 792 w 10000"/>
                    <a:gd name="connsiteY39" fmla="*/ 3343 h 9974"/>
                    <a:gd name="connsiteX40" fmla="*/ 967 w 10000"/>
                    <a:gd name="connsiteY40" fmla="*/ 2758 h 9974"/>
                    <a:gd name="connsiteX41" fmla="*/ 1146 w 10000"/>
                    <a:gd name="connsiteY41" fmla="*/ 2167 h 9974"/>
                    <a:gd name="connsiteX42" fmla="*/ 1351 w 10000"/>
                    <a:gd name="connsiteY42" fmla="*/ 1690 h 9974"/>
                    <a:gd name="connsiteX43" fmla="*/ 1762 w 10000"/>
                    <a:gd name="connsiteY43" fmla="*/ 924 h 9974"/>
                    <a:gd name="connsiteX44" fmla="*/ 2178 w 10000"/>
                    <a:gd name="connsiteY44" fmla="*/ 436 h 9974"/>
                    <a:gd name="connsiteX45" fmla="*/ 2357 w 10000"/>
                    <a:gd name="connsiteY45" fmla="*/ 302 h 9974"/>
                    <a:gd name="connsiteX46" fmla="*/ 2512 w 10000"/>
                    <a:gd name="connsiteY46" fmla="*/ 206 h 9974"/>
                    <a:gd name="connsiteX47" fmla="*/ 2936 w 10000"/>
                    <a:gd name="connsiteY47" fmla="*/ 0 h 9974"/>
                    <a:gd name="connsiteX0" fmla="*/ 2936 w 10000"/>
                    <a:gd name="connsiteY0" fmla="*/ 0 h 10028"/>
                    <a:gd name="connsiteX1" fmla="*/ 7056 w 10000"/>
                    <a:gd name="connsiteY1" fmla="*/ 0 h 10028"/>
                    <a:gd name="connsiteX2" fmla="*/ 7184 w 10000"/>
                    <a:gd name="connsiteY2" fmla="*/ 58 h 10028"/>
                    <a:gd name="connsiteX3" fmla="*/ 7472 w 10000"/>
                    <a:gd name="connsiteY3" fmla="*/ 195 h 10028"/>
                    <a:gd name="connsiteX4" fmla="*/ 7652 w 10000"/>
                    <a:gd name="connsiteY4" fmla="*/ 303 h 10028"/>
                    <a:gd name="connsiteX5" fmla="*/ 7813 w 10000"/>
                    <a:gd name="connsiteY5" fmla="*/ 437 h 10028"/>
                    <a:gd name="connsiteX6" fmla="*/ 8099 w 10000"/>
                    <a:gd name="connsiteY6" fmla="*/ 743 h 10028"/>
                    <a:gd name="connsiteX7" fmla="*/ 8378 w 10000"/>
                    <a:gd name="connsiteY7" fmla="*/ 1165 h 10028"/>
                    <a:gd name="connsiteX8" fmla="*/ 8671 w 10000"/>
                    <a:gd name="connsiteY8" fmla="*/ 1694 h 10028"/>
                    <a:gd name="connsiteX9" fmla="*/ 8913 w 10000"/>
                    <a:gd name="connsiteY9" fmla="*/ 2367 h 10028"/>
                    <a:gd name="connsiteX10" fmla="*/ 9174 w 10000"/>
                    <a:gd name="connsiteY10" fmla="*/ 3123 h 10028"/>
                    <a:gd name="connsiteX11" fmla="*/ 9372 w 10000"/>
                    <a:gd name="connsiteY11" fmla="*/ 4027 h 10028"/>
                    <a:gd name="connsiteX12" fmla="*/ 9578 w 10000"/>
                    <a:gd name="connsiteY12" fmla="*/ 5107 h 10028"/>
                    <a:gd name="connsiteX13" fmla="*/ 9751 w 10000"/>
                    <a:gd name="connsiteY13" fmla="*/ 6289 h 10028"/>
                    <a:gd name="connsiteX14" fmla="*/ 9876 w 10000"/>
                    <a:gd name="connsiteY14" fmla="*/ 7697 h 10028"/>
                    <a:gd name="connsiteX15" fmla="*/ 9981 w 10000"/>
                    <a:gd name="connsiteY15" fmla="*/ 9272 h 10028"/>
                    <a:gd name="connsiteX16" fmla="*/ 10000 w 10000"/>
                    <a:gd name="connsiteY16" fmla="*/ 9938 h 10028"/>
                    <a:gd name="connsiteX17" fmla="*/ 8227 w 10000"/>
                    <a:gd name="connsiteY17" fmla="*/ 9941 h 10028"/>
                    <a:gd name="connsiteX18" fmla="*/ 8192 w 10000"/>
                    <a:gd name="connsiteY18" fmla="*/ 9415 h 10028"/>
                    <a:gd name="connsiteX19" fmla="*/ 8142 w 10000"/>
                    <a:gd name="connsiteY19" fmla="*/ 8452 h 10028"/>
                    <a:gd name="connsiteX20" fmla="*/ 8068 w 10000"/>
                    <a:gd name="connsiteY20" fmla="*/ 7573 h 10028"/>
                    <a:gd name="connsiteX21" fmla="*/ 7969 w 10000"/>
                    <a:gd name="connsiteY21" fmla="*/ 6795 h 10028"/>
                    <a:gd name="connsiteX22" fmla="*/ 7876 w 10000"/>
                    <a:gd name="connsiteY22" fmla="*/ 6153 h 10028"/>
                    <a:gd name="connsiteX23" fmla="*/ 7794 w 10000"/>
                    <a:gd name="connsiteY23" fmla="*/ 5675 h 10028"/>
                    <a:gd name="connsiteX24" fmla="*/ 7771 w 10000"/>
                    <a:gd name="connsiteY24" fmla="*/ 10026 h 10028"/>
                    <a:gd name="connsiteX25" fmla="*/ 2202 w 10000"/>
                    <a:gd name="connsiteY25" fmla="*/ 9969 h 10028"/>
                    <a:gd name="connsiteX26" fmla="*/ 2221 w 10000"/>
                    <a:gd name="connsiteY26" fmla="*/ 5558 h 10028"/>
                    <a:gd name="connsiteX27" fmla="*/ 2146 w 10000"/>
                    <a:gd name="connsiteY27" fmla="*/ 5961 h 10028"/>
                    <a:gd name="connsiteX28" fmla="*/ 2046 w 10000"/>
                    <a:gd name="connsiteY28" fmla="*/ 6781 h 10028"/>
                    <a:gd name="connsiteX29" fmla="*/ 1924 w 10000"/>
                    <a:gd name="connsiteY29" fmla="*/ 7711 h 10028"/>
                    <a:gd name="connsiteX30" fmla="*/ 1848 w 10000"/>
                    <a:gd name="connsiteY30" fmla="*/ 8811 h 10028"/>
                    <a:gd name="connsiteX31" fmla="*/ 1790 w 10000"/>
                    <a:gd name="connsiteY31" fmla="*/ 9983 h 10028"/>
                    <a:gd name="connsiteX32" fmla="*/ 1 w 10000"/>
                    <a:gd name="connsiteY32" fmla="*/ 9979 h 10028"/>
                    <a:gd name="connsiteX33" fmla="*/ 34 w 10000"/>
                    <a:gd name="connsiteY33" fmla="*/ 8866 h 10028"/>
                    <a:gd name="connsiteX34" fmla="*/ 109 w 10000"/>
                    <a:gd name="connsiteY34" fmla="*/ 7697 h 10028"/>
                    <a:gd name="connsiteX35" fmla="*/ 207 w 10000"/>
                    <a:gd name="connsiteY35" fmla="*/ 6617 h 10028"/>
                    <a:gd name="connsiteX36" fmla="*/ 339 w 10000"/>
                    <a:gd name="connsiteY36" fmla="*/ 5675 h 10028"/>
                    <a:gd name="connsiteX37" fmla="*/ 464 w 10000"/>
                    <a:gd name="connsiteY37" fmla="*/ 4829 h 10028"/>
                    <a:gd name="connsiteX38" fmla="*/ 612 w 10000"/>
                    <a:gd name="connsiteY38" fmla="*/ 4027 h 10028"/>
                    <a:gd name="connsiteX39" fmla="*/ 792 w 10000"/>
                    <a:gd name="connsiteY39" fmla="*/ 3352 h 10028"/>
                    <a:gd name="connsiteX40" fmla="*/ 967 w 10000"/>
                    <a:gd name="connsiteY40" fmla="*/ 2765 h 10028"/>
                    <a:gd name="connsiteX41" fmla="*/ 1146 w 10000"/>
                    <a:gd name="connsiteY41" fmla="*/ 2173 h 10028"/>
                    <a:gd name="connsiteX42" fmla="*/ 1351 w 10000"/>
                    <a:gd name="connsiteY42" fmla="*/ 1694 h 10028"/>
                    <a:gd name="connsiteX43" fmla="*/ 1762 w 10000"/>
                    <a:gd name="connsiteY43" fmla="*/ 926 h 10028"/>
                    <a:gd name="connsiteX44" fmla="*/ 2178 w 10000"/>
                    <a:gd name="connsiteY44" fmla="*/ 437 h 10028"/>
                    <a:gd name="connsiteX45" fmla="*/ 2357 w 10000"/>
                    <a:gd name="connsiteY45" fmla="*/ 303 h 10028"/>
                    <a:gd name="connsiteX46" fmla="*/ 2512 w 10000"/>
                    <a:gd name="connsiteY46" fmla="*/ 207 h 10028"/>
                    <a:gd name="connsiteX47" fmla="*/ 2936 w 10000"/>
                    <a:gd name="connsiteY47" fmla="*/ 0 h 10028"/>
                    <a:gd name="connsiteX0" fmla="*/ 2936 w 10000"/>
                    <a:gd name="connsiteY0" fmla="*/ 0 h 10026"/>
                    <a:gd name="connsiteX1" fmla="*/ 7056 w 10000"/>
                    <a:gd name="connsiteY1" fmla="*/ 0 h 10026"/>
                    <a:gd name="connsiteX2" fmla="*/ 7184 w 10000"/>
                    <a:gd name="connsiteY2" fmla="*/ 58 h 10026"/>
                    <a:gd name="connsiteX3" fmla="*/ 7472 w 10000"/>
                    <a:gd name="connsiteY3" fmla="*/ 195 h 10026"/>
                    <a:gd name="connsiteX4" fmla="*/ 7652 w 10000"/>
                    <a:gd name="connsiteY4" fmla="*/ 303 h 10026"/>
                    <a:gd name="connsiteX5" fmla="*/ 7813 w 10000"/>
                    <a:gd name="connsiteY5" fmla="*/ 437 h 10026"/>
                    <a:gd name="connsiteX6" fmla="*/ 8099 w 10000"/>
                    <a:gd name="connsiteY6" fmla="*/ 743 h 10026"/>
                    <a:gd name="connsiteX7" fmla="*/ 8378 w 10000"/>
                    <a:gd name="connsiteY7" fmla="*/ 1165 h 10026"/>
                    <a:gd name="connsiteX8" fmla="*/ 8671 w 10000"/>
                    <a:gd name="connsiteY8" fmla="*/ 1694 h 10026"/>
                    <a:gd name="connsiteX9" fmla="*/ 8913 w 10000"/>
                    <a:gd name="connsiteY9" fmla="*/ 2367 h 10026"/>
                    <a:gd name="connsiteX10" fmla="*/ 9174 w 10000"/>
                    <a:gd name="connsiteY10" fmla="*/ 3123 h 10026"/>
                    <a:gd name="connsiteX11" fmla="*/ 9372 w 10000"/>
                    <a:gd name="connsiteY11" fmla="*/ 4027 h 10026"/>
                    <a:gd name="connsiteX12" fmla="*/ 9578 w 10000"/>
                    <a:gd name="connsiteY12" fmla="*/ 5107 h 10026"/>
                    <a:gd name="connsiteX13" fmla="*/ 9751 w 10000"/>
                    <a:gd name="connsiteY13" fmla="*/ 6289 h 10026"/>
                    <a:gd name="connsiteX14" fmla="*/ 9876 w 10000"/>
                    <a:gd name="connsiteY14" fmla="*/ 7697 h 10026"/>
                    <a:gd name="connsiteX15" fmla="*/ 9981 w 10000"/>
                    <a:gd name="connsiteY15" fmla="*/ 9272 h 10026"/>
                    <a:gd name="connsiteX16" fmla="*/ 10000 w 10000"/>
                    <a:gd name="connsiteY16" fmla="*/ 9938 h 10026"/>
                    <a:gd name="connsiteX17" fmla="*/ 8227 w 10000"/>
                    <a:gd name="connsiteY17" fmla="*/ 9941 h 10026"/>
                    <a:gd name="connsiteX18" fmla="*/ 8192 w 10000"/>
                    <a:gd name="connsiteY18" fmla="*/ 9415 h 10026"/>
                    <a:gd name="connsiteX19" fmla="*/ 8142 w 10000"/>
                    <a:gd name="connsiteY19" fmla="*/ 8452 h 10026"/>
                    <a:gd name="connsiteX20" fmla="*/ 8068 w 10000"/>
                    <a:gd name="connsiteY20" fmla="*/ 7573 h 10026"/>
                    <a:gd name="connsiteX21" fmla="*/ 7969 w 10000"/>
                    <a:gd name="connsiteY21" fmla="*/ 6795 h 10026"/>
                    <a:gd name="connsiteX22" fmla="*/ 7876 w 10000"/>
                    <a:gd name="connsiteY22" fmla="*/ 6153 h 10026"/>
                    <a:gd name="connsiteX23" fmla="*/ 7794 w 10000"/>
                    <a:gd name="connsiteY23" fmla="*/ 5675 h 10026"/>
                    <a:gd name="connsiteX24" fmla="*/ 7771 w 10000"/>
                    <a:gd name="connsiteY24" fmla="*/ 10026 h 10026"/>
                    <a:gd name="connsiteX25" fmla="*/ 2202 w 10000"/>
                    <a:gd name="connsiteY25" fmla="*/ 9969 h 10026"/>
                    <a:gd name="connsiteX26" fmla="*/ 2221 w 10000"/>
                    <a:gd name="connsiteY26" fmla="*/ 5558 h 10026"/>
                    <a:gd name="connsiteX27" fmla="*/ 2146 w 10000"/>
                    <a:gd name="connsiteY27" fmla="*/ 5961 h 10026"/>
                    <a:gd name="connsiteX28" fmla="*/ 2046 w 10000"/>
                    <a:gd name="connsiteY28" fmla="*/ 6781 h 10026"/>
                    <a:gd name="connsiteX29" fmla="*/ 1924 w 10000"/>
                    <a:gd name="connsiteY29" fmla="*/ 7711 h 10026"/>
                    <a:gd name="connsiteX30" fmla="*/ 1848 w 10000"/>
                    <a:gd name="connsiteY30" fmla="*/ 8811 h 10026"/>
                    <a:gd name="connsiteX31" fmla="*/ 1790 w 10000"/>
                    <a:gd name="connsiteY31" fmla="*/ 9983 h 10026"/>
                    <a:gd name="connsiteX32" fmla="*/ 1 w 10000"/>
                    <a:gd name="connsiteY32" fmla="*/ 9979 h 10026"/>
                    <a:gd name="connsiteX33" fmla="*/ 34 w 10000"/>
                    <a:gd name="connsiteY33" fmla="*/ 8866 h 10026"/>
                    <a:gd name="connsiteX34" fmla="*/ 109 w 10000"/>
                    <a:gd name="connsiteY34" fmla="*/ 7697 h 10026"/>
                    <a:gd name="connsiteX35" fmla="*/ 207 w 10000"/>
                    <a:gd name="connsiteY35" fmla="*/ 6617 h 10026"/>
                    <a:gd name="connsiteX36" fmla="*/ 339 w 10000"/>
                    <a:gd name="connsiteY36" fmla="*/ 5675 h 10026"/>
                    <a:gd name="connsiteX37" fmla="*/ 464 w 10000"/>
                    <a:gd name="connsiteY37" fmla="*/ 4829 h 10026"/>
                    <a:gd name="connsiteX38" fmla="*/ 612 w 10000"/>
                    <a:gd name="connsiteY38" fmla="*/ 4027 h 10026"/>
                    <a:gd name="connsiteX39" fmla="*/ 792 w 10000"/>
                    <a:gd name="connsiteY39" fmla="*/ 3352 h 10026"/>
                    <a:gd name="connsiteX40" fmla="*/ 967 w 10000"/>
                    <a:gd name="connsiteY40" fmla="*/ 2765 h 10026"/>
                    <a:gd name="connsiteX41" fmla="*/ 1146 w 10000"/>
                    <a:gd name="connsiteY41" fmla="*/ 2173 h 10026"/>
                    <a:gd name="connsiteX42" fmla="*/ 1351 w 10000"/>
                    <a:gd name="connsiteY42" fmla="*/ 1694 h 10026"/>
                    <a:gd name="connsiteX43" fmla="*/ 1762 w 10000"/>
                    <a:gd name="connsiteY43" fmla="*/ 926 h 10026"/>
                    <a:gd name="connsiteX44" fmla="*/ 2178 w 10000"/>
                    <a:gd name="connsiteY44" fmla="*/ 437 h 10026"/>
                    <a:gd name="connsiteX45" fmla="*/ 2357 w 10000"/>
                    <a:gd name="connsiteY45" fmla="*/ 303 h 10026"/>
                    <a:gd name="connsiteX46" fmla="*/ 2512 w 10000"/>
                    <a:gd name="connsiteY46" fmla="*/ 207 h 10026"/>
                    <a:gd name="connsiteX47" fmla="*/ 2936 w 10000"/>
                    <a:gd name="connsiteY47" fmla="*/ 0 h 10026"/>
                    <a:gd name="connsiteX0" fmla="*/ 2936 w 10000"/>
                    <a:gd name="connsiteY0" fmla="*/ 0 h 9997"/>
                    <a:gd name="connsiteX1" fmla="*/ 7056 w 10000"/>
                    <a:gd name="connsiteY1" fmla="*/ 0 h 9997"/>
                    <a:gd name="connsiteX2" fmla="*/ 7184 w 10000"/>
                    <a:gd name="connsiteY2" fmla="*/ 58 h 9997"/>
                    <a:gd name="connsiteX3" fmla="*/ 7472 w 10000"/>
                    <a:gd name="connsiteY3" fmla="*/ 195 h 9997"/>
                    <a:gd name="connsiteX4" fmla="*/ 7652 w 10000"/>
                    <a:gd name="connsiteY4" fmla="*/ 303 h 9997"/>
                    <a:gd name="connsiteX5" fmla="*/ 7813 w 10000"/>
                    <a:gd name="connsiteY5" fmla="*/ 437 h 9997"/>
                    <a:gd name="connsiteX6" fmla="*/ 8099 w 10000"/>
                    <a:gd name="connsiteY6" fmla="*/ 743 h 9997"/>
                    <a:gd name="connsiteX7" fmla="*/ 8378 w 10000"/>
                    <a:gd name="connsiteY7" fmla="*/ 1165 h 9997"/>
                    <a:gd name="connsiteX8" fmla="*/ 8671 w 10000"/>
                    <a:gd name="connsiteY8" fmla="*/ 1694 h 9997"/>
                    <a:gd name="connsiteX9" fmla="*/ 8913 w 10000"/>
                    <a:gd name="connsiteY9" fmla="*/ 2367 h 9997"/>
                    <a:gd name="connsiteX10" fmla="*/ 9174 w 10000"/>
                    <a:gd name="connsiteY10" fmla="*/ 3123 h 9997"/>
                    <a:gd name="connsiteX11" fmla="*/ 9372 w 10000"/>
                    <a:gd name="connsiteY11" fmla="*/ 4027 h 9997"/>
                    <a:gd name="connsiteX12" fmla="*/ 9578 w 10000"/>
                    <a:gd name="connsiteY12" fmla="*/ 5107 h 9997"/>
                    <a:gd name="connsiteX13" fmla="*/ 9751 w 10000"/>
                    <a:gd name="connsiteY13" fmla="*/ 6289 h 9997"/>
                    <a:gd name="connsiteX14" fmla="*/ 9876 w 10000"/>
                    <a:gd name="connsiteY14" fmla="*/ 7697 h 9997"/>
                    <a:gd name="connsiteX15" fmla="*/ 9981 w 10000"/>
                    <a:gd name="connsiteY15" fmla="*/ 9272 h 9997"/>
                    <a:gd name="connsiteX16" fmla="*/ 10000 w 10000"/>
                    <a:gd name="connsiteY16" fmla="*/ 9938 h 9997"/>
                    <a:gd name="connsiteX17" fmla="*/ 8227 w 10000"/>
                    <a:gd name="connsiteY17" fmla="*/ 9941 h 9997"/>
                    <a:gd name="connsiteX18" fmla="*/ 8192 w 10000"/>
                    <a:gd name="connsiteY18" fmla="*/ 9415 h 9997"/>
                    <a:gd name="connsiteX19" fmla="*/ 8142 w 10000"/>
                    <a:gd name="connsiteY19" fmla="*/ 8452 h 9997"/>
                    <a:gd name="connsiteX20" fmla="*/ 8068 w 10000"/>
                    <a:gd name="connsiteY20" fmla="*/ 7573 h 9997"/>
                    <a:gd name="connsiteX21" fmla="*/ 7969 w 10000"/>
                    <a:gd name="connsiteY21" fmla="*/ 6795 h 9997"/>
                    <a:gd name="connsiteX22" fmla="*/ 7876 w 10000"/>
                    <a:gd name="connsiteY22" fmla="*/ 6153 h 9997"/>
                    <a:gd name="connsiteX23" fmla="*/ 7794 w 10000"/>
                    <a:gd name="connsiteY23" fmla="*/ 5675 h 9997"/>
                    <a:gd name="connsiteX24" fmla="*/ 7771 w 10000"/>
                    <a:gd name="connsiteY24" fmla="*/ 9997 h 9997"/>
                    <a:gd name="connsiteX25" fmla="*/ 2202 w 10000"/>
                    <a:gd name="connsiteY25" fmla="*/ 9969 h 9997"/>
                    <a:gd name="connsiteX26" fmla="*/ 2221 w 10000"/>
                    <a:gd name="connsiteY26" fmla="*/ 5558 h 9997"/>
                    <a:gd name="connsiteX27" fmla="*/ 2146 w 10000"/>
                    <a:gd name="connsiteY27" fmla="*/ 5961 h 9997"/>
                    <a:gd name="connsiteX28" fmla="*/ 2046 w 10000"/>
                    <a:gd name="connsiteY28" fmla="*/ 6781 h 9997"/>
                    <a:gd name="connsiteX29" fmla="*/ 1924 w 10000"/>
                    <a:gd name="connsiteY29" fmla="*/ 7711 h 9997"/>
                    <a:gd name="connsiteX30" fmla="*/ 1848 w 10000"/>
                    <a:gd name="connsiteY30" fmla="*/ 8811 h 9997"/>
                    <a:gd name="connsiteX31" fmla="*/ 1790 w 10000"/>
                    <a:gd name="connsiteY31" fmla="*/ 9983 h 9997"/>
                    <a:gd name="connsiteX32" fmla="*/ 1 w 10000"/>
                    <a:gd name="connsiteY32" fmla="*/ 9979 h 9997"/>
                    <a:gd name="connsiteX33" fmla="*/ 34 w 10000"/>
                    <a:gd name="connsiteY33" fmla="*/ 8866 h 9997"/>
                    <a:gd name="connsiteX34" fmla="*/ 109 w 10000"/>
                    <a:gd name="connsiteY34" fmla="*/ 7697 h 9997"/>
                    <a:gd name="connsiteX35" fmla="*/ 207 w 10000"/>
                    <a:gd name="connsiteY35" fmla="*/ 6617 h 9997"/>
                    <a:gd name="connsiteX36" fmla="*/ 339 w 10000"/>
                    <a:gd name="connsiteY36" fmla="*/ 5675 h 9997"/>
                    <a:gd name="connsiteX37" fmla="*/ 464 w 10000"/>
                    <a:gd name="connsiteY37" fmla="*/ 4829 h 9997"/>
                    <a:gd name="connsiteX38" fmla="*/ 612 w 10000"/>
                    <a:gd name="connsiteY38" fmla="*/ 4027 h 9997"/>
                    <a:gd name="connsiteX39" fmla="*/ 792 w 10000"/>
                    <a:gd name="connsiteY39" fmla="*/ 3352 h 9997"/>
                    <a:gd name="connsiteX40" fmla="*/ 967 w 10000"/>
                    <a:gd name="connsiteY40" fmla="*/ 2765 h 9997"/>
                    <a:gd name="connsiteX41" fmla="*/ 1146 w 10000"/>
                    <a:gd name="connsiteY41" fmla="*/ 2173 h 9997"/>
                    <a:gd name="connsiteX42" fmla="*/ 1351 w 10000"/>
                    <a:gd name="connsiteY42" fmla="*/ 1694 h 9997"/>
                    <a:gd name="connsiteX43" fmla="*/ 1762 w 10000"/>
                    <a:gd name="connsiteY43" fmla="*/ 926 h 9997"/>
                    <a:gd name="connsiteX44" fmla="*/ 2178 w 10000"/>
                    <a:gd name="connsiteY44" fmla="*/ 437 h 9997"/>
                    <a:gd name="connsiteX45" fmla="*/ 2357 w 10000"/>
                    <a:gd name="connsiteY45" fmla="*/ 303 h 9997"/>
                    <a:gd name="connsiteX46" fmla="*/ 2512 w 10000"/>
                    <a:gd name="connsiteY46" fmla="*/ 207 h 9997"/>
                    <a:gd name="connsiteX47" fmla="*/ 2936 w 10000"/>
                    <a:gd name="connsiteY47" fmla="*/ 0 h 9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000" h="9997">
                      <a:moveTo>
                        <a:pt x="2936" y="0"/>
                      </a:moveTo>
                      <a:lnTo>
                        <a:pt x="7056" y="0"/>
                      </a:lnTo>
                      <a:cubicBezTo>
                        <a:pt x="7099" y="19"/>
                        <a:pt x="7141" y="39"/>
                        <a:pt x="7184" y="58"/>
                      </a:cubicBezTo>
                      <a:lnTo>
                        <a:pt x="7472" y="195"/>
                      </a:lnTo>
                      <a:lnTo>
                        <a:pt x="7652" y="303"/>
                      </a:lnTo>
                      <a:cubicBezTo>
                        <a:pt x="7706" y="347"/>
                        <a:pt x="7759" y="393"/>
                        <a:pt x="7813" y="437"/>
                      </a:cubicBezTo>
                      <a:lnTo>
                        <a:pt x="8099" y="743"/>
                      </a:lnTo>
                      <a:lnTo>
                        <a:pt x="8378" y="1165"/>
                      </a:lnTo>
                      <a:lnTo>
                        <a:pt x="8671" y="1694"/>
                      </a:lnTo>
                      <a:cubicBezTo>
                        <a:pt x="8752" y="1918"/>
                        <a:pt x="8832" y="2143"/>
                        <a:pt x="8913" y="2367"/>
                      </a:cubicBezTo>
                      <a:lnTo>
                        <a:pt x="9174" y="3123"/>
                      </a:lnTo>
                      <a:cubicBezTo>
                        <a:pt x="9241" y="3426"/>
                        <a:pt x="9306" y="3728"/>
                        <a:pt x="9372" y="4027"/>
                      </a:cubicBezTo>
                      <a:cubicBezTo>
                        <a:pt x="9440" y="4393"/>
                        <a:pt x="9510" y="4746"/>
                        <a:pt x="9578" y="5107"/>
                      </a:cubicBezTo>
                      <a:cubicBezTo>
                        <a:pt x="9635" y="5505"/>
                        <a:pt x="9693" y="5894"/>
                        <a:pt x="9751" y="6289"/>
                      </a:cubicBezTo>
                      <a:cubicBezTo>
                        <a:pt x="9792" y="6764"/>
                        <a:pt x="9835" y="7225"/>
                        <a:pt x="9876" y="7697"/>
                      </a:cubicBezTo>
                      <a:cubicBezTo>
                        <a:pt x="9912" y="8217"/>
                        <a:pt x="9946" y="8750"/>
                        <a:pt x="9981" y="9272"/>
                      </a:cubicBezTo>
                      <a:cubicBezTo>
                        <a:pt x="10002" y="9656"/>
                        <a:pt x="9987" y="9644"/>
                        <a:pt x="10000" y="9938"/>
                      </a:cubicBezTo>
                      <a:cubicBezTo>
                        <a:pt x="10019" y="9918"/>
                        <a:pt x="8214" y="9915"/>
                        <a:pt x="8227" y="9941"/>
                      </a:cubicBezTo>
                      <a:cubicBezTo>
                        <a:pt x="8220" y="9755"/>
                        <a:pt x="8203" y="9677"/>
                        <a:pt x="8192" y="9415"/>
                      </a:cubicBezTo>
                      <a:cubicBezTo>
                        <a:pt x="8175" y="9090"/>
                        <a:pt x="8158" y="8774"/>
                        <a:pt x="8142" y="8452"/>
                      </a:cubicBezTo>
                      <a:cubicBezTo>
                        <a:pt x="8117" y="8156"/>
                        <a:pt x="8092" y="7863"/>
                        <a:pt x="8068" y="7573"/>
                      </a:cubicBezTo>
                      <a:cubicBezTo>
                        <a:pt x="8035" y="7314"/>
                        <a:pt x="8002" y="7052"/>
                        <a:pt x="7969" y="6795"/>
                      </a:cubicBezTo>
                      <a:cubicBezTo>
                        <a:pt x="7937" y="6576"/>
                        <a:pt x="7907" y="6363"/>
                        <a:pt x="7876" y="6153"/>
                      </a:cubicBezTo>
                      <a:cubicBezTo>
                        <a:pt x="7847" y="5993"/>
                        <a:pt x="7821" y="5833"/>
                        <a:pt x="7794" y="5675"/>
                      </a:cubicBezTo>
                      <a:cubicBezTo>
                        <a:pt x="7787" y="7127"/>
                        <a:pt x="7778" y="8544"/>
                        <a:pt x="7771" y="9997"/>
                      </a:cubicBezTo>
                      <a:cubicBezTo>
                        <a:pt x="7781" y="9982"/>
                        <a:pt x="2201" y="9980"/>
                        <a:pt x="2202" y="9969"/>
                      </a:cubicBezTo>
                      <a:cubicBezTo>
                        <a:pt x="2208" y="8495"/>
                        <a:pt x="2215" y="7029"/>
                        <a:pt x="2221" y="5558"/>
                      </a:cubicBezTo>
                      <a:cubicBezTo>
                        <a:pt x="2196" y="5697"/>
                        <a:pt x="2171" y="5830"/>
                        <a:pt x="2146" y="5961"/>
                      </a:cubicBezTo>
                      <a:cubicBezTo>
                        <a:pt x="2113" y="6234"/>
                        <a:pt x="2081" y="6506"/>
                        <a:pt x="2046" y="6781"/>
                      </a:cubicBezTo>
                      <a:cubicBezTo>
                        <a:pt x="2005" y="7089"/>
                        <a:pt x="1965" y="7402"/>
                        <a:pt x="1924" y="7711"/>
                      </a:cubicBezTo>
                      <a:cubicBezTo>
                        <a:pt x="1898" y="8077"/>
                        <a:pt x="1873" y="8444"/>
                        <a:pt x="1848" y="8811"/>
                      </a:cubicBezTo>
                      <a:cubicBezTo>
                        <a:pt x="1824" y="9229"/>
                        <a:pt x="1814" y="9564"/>
                        <a:pt x="1790" y="9983"/>
                      </a:cubicBezTo>
                      <a:cubicBezTo>
                        <a:pt x="1803" y="9969"/>
                        <a:pt x="-7" y="9972"/>
                        <a:pt x="1" y="9979"/>
                      </a:cubicBezTo>
                      <a:cubicBezTo>
                        <a:pt x="28" y="9609"/>
                        <a:pt x="7" y="9236"/>
                        <a:pt x="34" y="8866"/>
                      </a:cubicBezTo>
                      <a:cubicBezTo>
                        <a:pt x="58" y="8475"/>
                        <a:pt x="83" y="8088"/>
                        <a:pt x="109" y="7697"/>
                      </a:cubicBezTo>
                      <a:cubicBezTo>
                        <a:pt x="142" y="7335"/>
                        <a:pt x="174" y="6977"/>
                        <a:pt x="207" y="6617"/>
                      </a:cubicBezTo>
                      <a:cubicBezTo>
                        <a:pt x="250" y="6298"/>
                        <a:pt x="296" y="5990"/>
                        <a:pt x="339" y="5675"/>
                      </a:cubicBezTo>
                      <a:cubicBezTo>
                        <a:pt x="381" y="5391"/>
                        <a:pt x="422" y="5110"/>
                        <a:pt x="464" y="4829"/>
                      </a:cubicBezTo>
                      <a:cubicBezTo>
                        <a:pt x="513" y="4560"/>
                        <a:pt x="563" y="4292"/>
                        <a:pt x="612" y="4027"/>
                      </a:cubicBezTo>
                      <a:cubicBezTo>
                        <a:pt x="673" y="3803"/>
                        <a:pt x="732" y="3575"/>
                        <a:pt x="792" y="3352"/>
                      </a:cubicBezTo>
                      <a:cubicBezTo>
                        <a:pt x="851" y="3157"/>
                        <a:pt x="908" y="2960"/>
                        <a:pt x="967" y="2765"/>
                      </a:cubicBezTo>
                      <a:cubicBezTo>
                        <a:pt x="1027" y="2568"/>
                        <a:pt x="1086" y="2367"/>
                        <a:pt x="1146" y="2173"/>
                      </a:cubicBezTo>
                      <a:cubicBezTo>
                        <a:pt x="1214" y="2013"/>
                        <a:pt x="1283" y="1854"/>
                        <a:pt x="1351" y="1694"/>
                      </a:cubicBezTo>
                      <a:lnTo>
                        <a:pt x="1762" y="926"/>
                      </a:lnTo>
                      <a:lnTo>
                        <a:pt x="2178" y="437"/>
                      </a:lnTo>
                      <a:lnTo>
                        <a:pt x="2357" y="303"/>
                      </a:lnTo>
                      <a:lnTo>
                        <a:pt x="2512" y="207"/>
                      </a:lnTo>
                      <a:lnTo>
                        <a:pt x="2936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80" name="Freeform 10"/>
                <p:cNvSpPr>
                  <a:spLocks/>
                </p:cNvSpPr>
                <p:nvPr/>
              </p:nvSpPr>
              <p:spPr bwMode="auto">
                <a:xfrm>
                  <a:off x="744538" y="2293938"/>
                  <a:ext cx="596900" cy="596900"/>
                </a:xfrm>
                <a:custGeom>
                  <a:avLst/>
                  <a:gdLst>
                    <a:gd name="T0" fmla="*/ 347 w 752"/>
                    <a:gd name="T1" fmla="*/ 0 h 753"/>
                    <a:gd name="T2" fmla="*/ 421 w 752"/>
                    <a:gd name="T3" fmla="*/ 0 h 753"/>
                    <a:gd name="T4" fmla="*/ 460 w 752"/>
                    <a:gd name="T5" fmla="*/ 8 h 753"/>
                    <a:gd name="T6" fmla="*/ 496 w 752"/>
                    <a:gd name="T7" fmla="*/ 21 h 753"/>
                    <a:gd name="T8" fmla="*/ 530 w 752"/>
                    <a:gd name="T9" fmla="*/ 34 h 753"/>
                    <a:gd name="T10" fmla="*/ 563 w 752"/>
                    <a:gd name="T11" fmla="*/ 49 h 753"/>
                    <a:gd name="T12" fmla="*/ 597 w 752"/>
                    <a:gd name="T13" fmla="*/ 71 h 753"/>
                    <a:gd name="T14" fmla="*/ 622 w 752"/>
                    <a:gd name="T15" fmla="*/ 91 h 753"/>
                    <a:gd name="T16" fmla="*/ 651 w 752"/>
                    <a:gd name="T17" fmla="*/ 117 h 753"/>
                    <a:gd name="T18" fmla="*/ 693 w 752"/>
                    <a:gd name="T19" fmla="*/ 176 h 753"/>
                    <a:gd name="T20" fmla="*/ 726 w 752"/>
                    <a:gd name="T21" fmla="*/ 242 h 753"/>
                    <a:gd name="T22" fmla="*/ 739 w 752"/>
                    <a:gd name="T23" fmla="*/ 276 h 753"/>
                    <a:gd name="T24" fmla="*/ 744 w 752"/>
                    <a:gd name="T25" fmla="*/ 310 h 753"/>
                    <a:gd name="T26" fmla="*/ 752 w 752"/>
                    <a:gd name="T27" fmla="*/ 384 h 753"/>
                    <a:gd name="T28" fmla="*/ 747 w 752"/>
                    <a:gd name="T29" fmla="*/ 423 h 753"/>
                    <a:gd name="T30" fmla="*/ 731 w 752"/>
                    <a:gd name="T31" fmla="*/ 498 h 753"/>
                    <a:gd name="T32" fmla="*/ 680 w 752"/>
                    <a:gd name="T33" fmla="*/ 598 h 753"/>
                    <a:gd name="T34" fmla="*/ 655 w 752"/>
                    <a:gd name="T35" fmla="*/ 623 h 753"/>
                    <a:gd name="T36" fmla="*/ 630 w 752"/>
                    <a:gd name="T37" fmla="*/ 653 h 753"/>
                    <a:gd name="T38" fmla="*/ 572 w 752"/>
                    <a:gd name="T39" fmla="*/ 694 h 753"/>
                    <a:gd name="T40" fmla="*/ 543 w 752"/>
                    <a:gd name="T41" fmla="*/ 710 h 753"/>
                    <a:gd name="T42" fmla="*/ 509 w 752"/>
                    <a:gd name="T43" fmla="*/ 728 h 753"/>
                    <a:gd name="T44" fmla="*/ 475 w 752"/>
                    <a:gd name="T45" fmla="*/ 736 h 753"/>
                    <a:gd name="T46" fmla="*/ 439 w 752"/>
                    <a:gd name="T47" fmla="*/ 744 h 753"/>
                    <a:gd name="T48" fmla="*/ 363 w 752"/>
                    <a:gd name="T49" fmla="*/ 753 h 753"/>
                    <a:gd name="T50" fmla="*/ 325 w 752"/>
                    <a:gd name="T51" fmla="*/ 748 h 753"/>
                    <a:gd name="T52" fmla="*/ 250 w 752"/>
                    <a:gd name="T53" fmla="*/ 731 h 753"/>
                    <a:gd name="T54" fmla="*/ 184 w 752"/>
                    <a:gd name="T55" fmla="*/ 699 h 753"/>
                    <a:gd name="T56" fmla="*/ 154 w 752"/>
                    <a:gd name="T57" fmla="*/ 682 h 753"/>
                    <a:gd name="T58" fmla="*/ 125 w 752"/>
                    <a:gd name="T59" fmla="*/ 656 h 753"/>
                    <a:gd name="T60" fmla="*/ 100 w 752"/>
                    <a:gd name="T61" fmla="*/ 632 h 753"/>
                    <a:gd name="T62" fmla="*/ 75 w 752"/>
                    <a:gd name="T63" fmla="*/ 603 h 753"/>
                    <a:gd name="T64" fmla="*/ 54 w 752"/>
                    <a:gd name="T65" fmla="*/ 573 h 753"/>
                    <a:gd name="T66" fmla="*/ 37 w 752"/>
                    <a:gd name="T67" fmla="*/ 544 h 753"/>
                    <a:gd name="T68" fmla="*/ 11 w 752"/>
                    <a:gd name="T69" fmla="*/ 477 h 753"/>
                    <a:gd name="T70" fmla="*/ 3 w 752"/>
                    <a:gd name="T71" fmla="*/ 439 h 753"/>
                    <a:gd name="T72" fmla="*/ 0 w 752"/>
                    <a:gd name="T73" fmla="*/ 401 h 753"/>
                    <a:gd name="T74" fmla="*/ 0 w 752"/>
                    <a:gd name="T75" fmla="*/ 326 h 753"/>
                    <a:gd name="T76" fmla="*/ 8 w 752"/>
                    <a:gd name="T77" fmla="*/ 287 h 753"/>
                    <a:gd name="T78" fmla="*/ 19 w 752"/>
                    <a:gd name="T79" fmla="*/ 251 h 753"/>
                    <a:gd name="T80" fmla="*/ 32 w 752"/>
                    <a:gd name="T81" fmla="*/ 218 h 753"/>
                    <a:gd name="T82" fmla="*/ 50 w 752"/>
                    <a:gd name="T83" fmla="*/ 184 h 753"/>
                    <a:gd name="T84" fmla="*/ 91 w 752"/>
                    <a:gd name="T85" fmla="*/ 125 h 753"/>
                    <a:gd name="T86" fmla="*/ 116 w 752"/>
                    <a:gd name="T87" fmla="*/ 101 h 753"/>
                    <a:gd name="T88" fmla="*/ 145 w 752"/>
                    <a:gd name="T89" fmla="*/ 76 h 753"/>
                    <a:gd name="T90" fmla="*/ 174 w 752"/>
                    <a:gd name="T91" fmla="*/ 54 h 753"/>
                    <a:gd name="T92" fmla="*/ 208 w 752"/>
                    <a:gd name="T93" fmla="*/ 37 h 753"/>
                    <a:gd name="T94" fmla="*/ 274 w 752"/>
                    <a:gd name="T95" fmla="*/ 13 h 753"/>
                    <a:gd name="T96" fmla="*/ 308 w 752"/>
                    <a:gd name="T97" fmla="*/ 4 h 753"/>
                    <a:gd name="T98" fmla="*/ 347 w 752"/>
                    <a:gd name="T9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52" h="753">
                      <a:moveTo>
                        <a:pt x="347" y="0"/>
                      </a:moveTo>
                      <a:lnTo>
                        <a:pt x="421" y="0"/>
                      </a:lnTo>
                      <a:lnTo>
                        <a:pt x="460" y="8"/>
                      </a:lnTo>
                      <a:lnTo>
                        <a:pt x="496" y="21"/>
                      </a:lnTo>
                      <a:lnTo>
                        <a:pt x="530" y="34"/>
                      </a:lnTo>
                      <a:lnTo>
                        <a:pt x="563" y="49"/>
                      </a:lnTo>
                      <a:lnTo>
                        <a:pt x="597" y="71"/>
                      </a:lnTo>
                      <a:lnTo>
                        <a:pt x="622" y="91"/>
                      </a:lnTo>
                      <a:lnTo>
                        <a:pt x="651" y="117"/>
                      </a:lnTo>
                      <a:lnTo>
                        <a:pt x="693" y="176"/>
                      </a:lnTo>
                      <a:lnTo>
                        <a:pt x="726" y="242"/>
                      </a:lnTo>
                      <a:lnTo>
                        <a:pt x="739" y="276"/>
                      </a:lnTo>
                      <a:lnTo>
                        <a:pt x="744" y="310"/>
                      </a:lnTo>
                      <a:lnTo>
                        <a:pt x="752" y="384"/>
                      </a:lnTo>
                      <a:lnTo>
                        <a:pt x="747" y="423"/>
                      </a:lnTo>
                      <a:lnTo>
                        <a:pt x="731" y="498"/>
                      </a:lnTo>
                      <a:lnTo>
                        <a:pt x="680" y="598"/>
                      </a:lnTo>
                      <a:lnTo>
                        <a:pt x="655" y="623"/>
                      </a:lnTo>
                      <a:lnTo>
                        <a:pt x="630" y="653"/>
                      </a:lnTo>
                      <a:lnTo>
                        <a:pt x="572" y="694"/>
                      </a:lnTo>
                      <a:lnTo>
                        <a:pt x="543" y="710"/>
                      </a:lnTo>
                      <a:lnTo>
                        <a:pt x="509" y="728"/>
                      </a:lnTo>
                      <a:lnTo>
                        <a:pt x="475" y="736"/>
                      </a:lnTo>
                      <a:lnTo>
                        <a:pt x="439" y="744"/>
                      </a:lnTo>
                      <a:lnTo>
                        <a:pt x="363" y="753"/>
                      </a:lnTo>
                      <a:lnTo>
                        <a:pt x="325" y="748"/>
                      </a:lnTo>
                      <a:lnTo>
                        <a:pt x="250" y="731"/>
                      </a:lnTo>
                      <a:lnTo>
                        <a:pt x="184" y="699"/>
                      </a:lnTo>
                      <a:lnTo>
                        <a:pt x="154" y="682"/>
                      </a:lnTo>
                      <a:lnTo>
                        <a:pt x="125" y="656"/>
                      </a:lnTo>
                      <a:lnTo>
                        <a:pt x="100" y="632"/>
                      </a:lnTo>
                      <a:lnTo>
                        <a:pt x="75" y="603"/>
                      </a:lnTo>
                      <a:lnTo>
                        <a:pt x="54" y="573"/>
                      </a:lnTo>
                      <a:lnTo>
                        <a:pt x="37" y="544"/>
                      </a:lnTo>
                      <a:lnTo>
                        <a:pt x="11" y="477"/>
                      </a:lnTo>
                      <a:lnTo>
                        <a:pt x="3" y="439"/>
                      </a:lnTo>
                      <a:lnTo>
                        <a:pt x="0" y="401"/>
                      </a:lnTo>
                      <a:lnTo>
                        <a:pt x="0" y="326"/>
                      </a:lnTo>
                      <a:lnTo>
                        <a:pt x="8" y="287"/>
                      </a:lnTo>
                      <a:lnTo>
                        <a:pt x="19" y="251"/>
                      </a:lnTo>
                      <a:lnTo>
                        <a:pt x="32" y="218"/>
                      </a:lnTo>
                      <a:lnTo>
                        <a:pt x="50" y="184"/>
                      </a:lnTo>
                      <a:lnTo>
                        <a:pt x="91" y="125"/>
                      </a:lnTo>
                      <a:lnTo>
                        <a:pt x="116" y="101"/>
                      </a:lnTo>
                      <a:lnTo>
                        <a:pt x="145" y="76"/>
                      </a:lnTo>
                      <a:lnTo>
                        <a:pt x="174" y="54"/>
                      </a:lnTo>
                      <a:lnTo>
                        <a:pt x="208" y="37"/>
                      </a:lnTo>
                      <a:lnTo>
                        <a:pt x="274" y="13"/>
                      </a:lnTo>
                      <a:lnTo>
                        <a:pt x="308" y="4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  <p:grpSp>
            <p:nvGrpSpPr>
              <p:cNvPr id="75" name="Группа 74"/>
              <p:cNvGrpSpPr/>
              <p:nvPr/>
            </p:nvGrpSpPr>
            <p:grpSpPr>
              <a:xfrm>
                <a:off x="715102" y="3202045"/>
                <a:ext cx="291839" cy="480730"/>
                <a:chOff x="2772733" y="4497265"/>
                <a:chExt cx="517524" cy="852486"/>
              </a:xfrm>
            </p:grpSpPr>
            <p:sp>
              <p:nvSpPr>
                <p:cNvPr id="76" name="Freeform 16"/>
                <p:cNvSpPr>
                  <a:spLocks noEditPoints="1"/>
                </p:cNvSpPr>
                <p:nvPr/>
              </p:nvSpPr>
              <p:spPr bwMode="auto">
                <a:xfrm>
                  <a:off x="2899732" y="4648078"/>
                  <a:ext cx="390525" cy="701673"/>
                </a:xfrm>
                <a:custGeom>
                  <a:avLst/>
                  <a:gdLst>
                    <a:gd name="T0" fmla="*/ 461 w 1716"/>
                    <a:gd name="T1" fmla="*/ 8 h 3090"/>
                    <a:gd name="T2" fmla="*/ 461 w 1716"/>
                    <a:gd name="T3" fmla="*/ 51 h 3090"/>
                    <a:gd name="T4" fmla="*/ 487 w 1716"/>
                    <a:gd name="T5" fmla="*/ 153 h 3090"/>
                    <a:gd name="T6" fmla="*/ 589 w 1716"/>
                    <a:gd name="T7" fmla="*/ 358 h 3090"/>
                    <a:gd name="T8" fmla="*/ 1716 w 1716"/>
                    <a:gd name="T9" fmla="*/ 2323 h 3090"/>
                    <a:gd name="T10" fmla="*/ 1408 w 1716"/>
                    <a:gd name="T11" fmla="*/ 3090 h 3090"/>
                    <a:gd name="T12" fmla="*/ 718 w 1716"/>
                    <a:gd name="T13" fmla="*/ 1915 h 3090"/>
                    <a:gd name="T14" fmla="*/ 27 w 1716"/>
                    <a:gd name="T15" fmla="*/ 715 h 3090"/>
                    <a:gd name="T16" fmla="*/ 0 w 1716"/>
                    <a:gd name="T17" fmla="*/ 638 h 3090"/>
                    <a:gd name="T18" fmla="*/ 0 w 1716"/>
                    <a:gd name="T19" fmla="*/ 434 h 3090"/>
                    <a:gd name="T20" fmla="*/ 78 w 1716"/>
                    <a:gd name="T21" fmla="*/ 281 h 3090"/>
                    <a:gd name="T22" fmla="*/ 129 w 1716"/>
                    <a:gd name="T23" fmla="*/ 204 h 3090"/>
                    <a:gd name="T24" fmla="*/ 180 w 1716"/>
                    <a:gd name="T25" fmla="*/ 153 h 3090"/>
                    <a:gd name="T26" fmla="*/ 334 w 1716"/>
                    <a:gd name="T27" fmla="*/ 51 h 3090"/>
                    <a:gd name="T28" fmla="*/ 461 w 1716"/>
                    <a:gd name="T29" fmla="*/ 8 h 3090"/>
                    <a:gd name="T30" fmla="*/ 461 w 1716"/>
                    <a:gd name="T31" fmla="*/ 0 h 3090"/>
                    <a:gd name="T32" fmla="*/ 487 w 1716"/>
                    <a:gd name="T33" fmla="*/ 0 h 3090"/>
                    <a:gd name="T34" fmla="*/ 461 w 1716"/>
                    <a:gd name="T35" fmla="*/ 8 h 3090"/>
                    <a:gd name="T36" fmla="*/ 461 w 1716"/>
                    <a:gd name="T37" fmla="*/ 0 h 3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16" h="3090">
                      <a:moveTo>
                        <a:pt x="461" y="8"/>
                      </a:moveTo>
                      <a:lnTo>
                        <a:pt x="461" y="51"/>
                      </a:lnTo>
                      <a:lnTo>
                        <a:pt x="487" y="153"/>
                      </a:lnTo>
                      <a:lnTo>
                        <a:pt x="589" y="358"/>
                      </a:lnTo>
                      <a:lnTo>
                        <a:pt x="1716" y="2323"/>
                      </a:lnTo>
                      <a:lnTo>
                        <a:pt x="1408" y="3090"/>
                      </a:lnTo>
                      <a:lnTo>
                        <a:pt x="718" y="1915"/>
                      </a:lnTo>
                      <a:lnTo>
                        <a:pt x="27" y="715"/>
                      </a:lnTo>
                      <a:lnTo>
                        <a:pt x="0" y="638"/>
                      </a:lnTo>
                      <a:lnTo>
                        <a:pt x="0" y="434"/>
                      </a:lnTo>
                      <a:lnTo>
                        <a:pt x="78" y="281"/>
                      </a:lnTo>
                      <a:lnTo>
                        <a:pt x="129" y="204"/>
                      </a:lnTo>
                      <a:lnTo>
                        <a:pt x="180" y="153"/>
                      </a:lnTo>
                      <a:lnTo>
                        <a:pt x="334" y="51"/>
                      </a:lnTo>
                      <a:lnTo>
                        <a:pt x="461" y="8"/>
                      </a:lnTo>
                      <a:close/>
                      <a:moveTo>
                        <a:pt x="461" y="0"/>
                      </a:moveTo>
                      <a:lnTo>
                        <a:pt x="487" y="0"/>
                      </a:lnTo>
                      <a:lnTo>
                        <a:pt x="461" y="8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77" name="Freeform 32"/>
                <p:cNvSpPr>
                  <a:spLocks noEditPoints="1"/>
                </p:cNvSpPr>
                <p:nvPr/>
              </p:nvSpPr>
              <p:spPr bwMode="auto">
                <a:xfrm>
                  <a:off x="2772733" y="4641726"/>
                  <a:ext cx="406400" cy="708025"/>
                </a:xfrm>
                <a:custGeom>
                  <a:avLst/>
                  <a:gdLst>
                    <a:gd name="T0" fmla="*/ 666 w 1791"/>
                    <a:gd name="T1" fmla="*/ 1022 h 3116"/>
                    <a:gd name="T2" fmla="*/ 691 w 1791"/>
                    <a:gd name="T3" fmla="*/ 1099 h 3116"/>
                    <a:gd name="T4" fmla="*/ 742 w 1791"/>
                    <a:gd name="T5" fmla="*/ 1175 h 3116"/>
                    <a:gd name="T6" fmla="*/ 793 w 1791"/>
                    <a:gd name="T7" fmla="*/ 1252 h 3116"/>
                    <a:gd name="T8" fmla="*/ 844 w 1791"/>
                    <a:gd name="T9" fmla="*/ 1354 h 3116"/>
                    <a:gd name="T10" fmla="*/ 896 w 1791"/>
                    <a:gd name="T11" fmla="*/ 1456 h 3116"/>
                    <a:gd name="T12" fmla="*/ 972 w 1791"/>
                    <a:gd name="T13" fmla="*/ 1557 h 3116"/>
                    <a:gd name="T14" fmla="*/ 1023 w 1791"/>
                    <a:gd name="T15" fmla="*/ 1659 h 3116"/>
                    <a:gd name="T16" fmla="*/ 1049 w 1791"/>
                    <a:gd name="T17" fmla="*/ 1712 h 3116"/>
                    <a:gd name="T18" fmla="*/ 358 w 1791"/>
                    <a:gd name="T19" fmla="*/ 3116 h 3116"/>
                    <a:gd name="T20" fmla="*/ 0 w 1791"/>
                    <a:gd name="T21" fmla="*/ 2452 h 3116"/>
                    <a:gd name="T22" fmla="*/ 666 w 1791"/>
                    <a:gd name="T23" fmla="*/ 1022 h 3116"/>
                    <a:gd name="T24" fmla="*/ 1125 w 1791"/>
                    <a:gd name="T25" fmla="*/ 0 h 3116"/>
                    <a:gd name="T26" fmla="*/ 1357 w 1791"/>
                    <a:gd name="T27" fmla="*/ 26 h 3116"/>
                    <a:gd name="T28" fmla="*/ 1638 w 1791"/>
                    <a:gd name="T29" fmla="*/ 77 h 3116"/>
                    <a:gd name="T30" fmla="*/ 1714 w 1791"/>
                    <a:gd name="T31" fmla="*/ 102 h 3116"/>
                    <a:gd name="T32" fmla="*/ 1765 w 1791"/>
                    <a:gd name="T33" fmla="*/ 128 h 3116"/>
                    <a:gd name="T34" fmla="*/ 1791 w 1791"/>
                    <a:gd name="T35" fmla="*/ 204 h 3116"/>
                    <a:gd name="T36" fmla="*/ 1765 w 1791"/>
                    <a:gd name="T37" fmla="*/ 307 h 3116"/>
                    <a:gd name="T38" fmla="*/ 1484 w 1791"/>
                    <a:gd name="T39" fmla="*/ 843 h 3116"/>
                    <a:gd name="T40" fmla="*/ 1484 w 1791"/>
                    <a:gd name="T41" fmla="*/ 817 h 3116"/>
                    <a:gd name="T42" fmla="*/ 1433 w 1791"/>
                    <a:gd name="T43" fmla="*/ 741 h 3116"/>
                    <a:gd name="T44" fmla="*/ 1382 w 1791"/>
                    <a:gd name="T45" fmla="*/ 664 h 3116"/>
                    <a:gd name="T46" fmla="*/ 1357 w 1791"/>
                    <a:gd name="T47" fmla="*/ 613 h 3116"/>
                    <a:gd name="T48" fmla="*/ 1331 w 1791"/>
                    <a:gd name="T49" fmla="*/ 537 h 3116"/>
                    <a:gd name="T50" fmla="*/ 1280 w 1791"/>
                    <a:gd name="T51" fmla="*/ 486 h 3116"/>
                    <a:gd name="T52" fmla="*/ 1253 w 1791"/>
                    <a:gd name="T53" fmla="*/ 435 h 3116"/>
                    <a:gd name="T54" fmla="*/ 1228 w 1791"/>
                    <a:gd name="T55" fmla="*/ 384 h 3116"/>
                    <a:gd name="T56" fmla="*/ 1228 w 1791"/>
                    <a:gd name="T57" fmla="*/ 358 h 3116"/>
                    <a:gd name="T58" fmla="*/ 1202 w 1791"/>
                    <a:gd name="T59" fmla="*/ 333 h 3116"/>
                    <a:gd name="T60" fmla="*/ 1177 w 1791"/>
                    <a:gd name="T61" fmla="*/ 281 h 3116"/>
                    <a:gd name="T62" fmla="*/ 1177 w 1791"/>
                    <a:gd name="T63" fmla="*/ 255 h 3116"/>
                    <a:gd name="T64" fmla="*/ 1151 w 1791"/>
                    <a:gd name="T65" fmla="*/ 230 h 3116"/>
                    <a:gd name="T66" fmla="*/ 1151 w 1791"/>
                    <a:gd name="T67" fmla="*/ 204 h 3116"/>
                    <a:gd name="T68" fmla="*/ 1125 w 1791"/>
                    <a:gd name="T69" fmla="*/ 179 h 3116"/>
                    <a:gd name="T70" fmla="*/ 1125 w 1791"/>
                    <a:gd name="T71" fmla="*/ 153 h 3116"/>
                    <a:gd name="T72" fmla="*/ 1151 w 1791"/>
                    <a:gd name="T73" fmla="*/ 51 h 3116"/>
                    <a:gd name="T74" fmla="*/ 1125 w 1791"/>
                    <a:gd name="T75" fmla="*/ 0 h 3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91" h="3116">
                      <a:moveTo>
                        <a:pt x="666" y="1022"/>
                      </a:moveTo>
                      <a:lnTo>
                        <a:pt x="691" y="1099"/>
                      </a:lnTo>
                      <a:lnTo>
                        <a:pt x="742" y="1175"/>
                      </a:lnTo>
                      <a:lnTo>
                        <a:pt x="793" y="1252"/>
                      </a:lnTo>
                      <a:lnTo>
                        <a:pt x="844" y="1354"/>
                      </a:lnTo>
                      <a:lnTo>
                        <a:pt x="896" y="1456"/>
                      </a:lnTo>
                      <a:lnTo>
                        <a:pt x="972" y="1557"/>
                      </a:lnTo>
                      <a:lnTo>
                        <a:pt x="1023" y="1659"/>
                      </a:lnTo>
                      <a:lnTo>
                        <a:pt x="1049" y="1712"/>
                      </a:lnTo>
                      <a:lnTo>
                        <a:pt x="358" y="3116"/>
                      </a:lnTo>
                      <a:lnTo>
                        <a:pt x="0" y="2452"/>
                      </a:lnTo>
                      <a:lnTo>
                        <a:pt x="666" y="1022"/>
                      </a:lnTo>
                      <a:close/>
                      <a:moveTo>
                        <a:pt x="1125" y="0"/>
                      </a:moveTo>
                      <a:lnTo>
                        <a:pt x="1357" y="26"/>
                      </a:lnTo>
                      <a:lnTo>
                        <a:pt x="1638" y="77"/>
                      </a:lnTo>
                      <a:lnTo>
                        <a:pt x="1714" y="102"/>
                      </a:lnTo>
                      <a:lnTo>
                        <a:pt x="1765" y="128"/>
                      </a:lnTo>
                      <a:lnTo>
                        <a:pt x="1791" y="204"/>
                      </a:lnTo>
                      <a:lnTo>
                        <a:pt x="1765" y="307"/>
                      </a:lnTo>
                      <a:lnTo>
                        <a:pt x="1484" y="843"/>
                      </a:lnTo>
                      <a:lnTo>
                        <a:pt x="1484" y="817"/>
                      </a:lnTo>
                      <a:lnTo>
                        <a:pt x="1433" y="741"/>
                      </a:lnTo>
                      <a:lnTo>
                        <a:pt x="1382" y="664"/>
                      </a:lnTo>
                      <a:lnTo>
                        <a:pt x="1357" y="613"/>
                      </a:lnTo>
                      <a:lnTo>
                        <a:pt x="1331" y="537"/>
                      </a:lnTo>
                      <a:lnTo>
                        <a:pt x="1280" y="486"/>
                      </a:lnTo>
                      <a:lnTo>
                        <a:pt x="1253" y="435"/>
                      </a:lnTo>
                      <a:lnTo>
                        <a:pt x="1228" y="384"/>
                      </a:lnTo>
                      <a:lnTo>
                        <a:pt x="1228" y="358"/>
                      </a:lnTo>
                      <a:lnTo>
                        <a:pt x="1202" y="333"/>
                      </a:lnTo>
                      <a:lnTo>
                        <a:pt x="1177" y="281"/>
                      </a:lnTo>
                      <a:lnTo>
                        <a:pt x="1177" y="255"/>
                      </a:lnTo>
                      <a:lnTo>
                        <a:pt x="1151" y="230"/>
                      </a:lnTo>
                      <a:lnTo>
                        <a:pt x="1151" y="204"/>
                      </a:lnTo>
                      <a:lnTo>
                        <a:pt x="1125" y="179"/>
                      </a:lnTo>
                      <a:lnTo>
                        <a:pt x="1125" y="153"/>
                      </a:lnTo>
                      <a:lnTo>
                        <a:pt x="1151" y="51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78" name="Freeform 69"/>
                <p:cNvSpPr>
                  <a:spLocks/>
                </p:cNvSpPr>
                <p:nvPr/>
              </p:nvSpPr>
              <p:spPr bwMode="auto">
                <a:xfrm>
                  <a:off x="2918782" y="4497265"/>
                  <a:ext cx="242888" cy="179389"/>
                </a:xfrm>
                <a:custGeom>
                  <a:avLst/>
                  <a:gdLst>
                    <a:gd name="T0" fmla="*/ 383 w 1074"/>
                    <a:gd name="T1" fmla="*/ 0 h 791"/>
                    <a:gd name="T2" fmla="*/ 460 w 1074"/>
                    <a:gd name="T3" fmla="*/ 0 h 791"/>
                    <a:gd name="T4" fmla="*/ 588 w 1074"/>
                    <a:gd name="T5" fmla="*/ 26 h 791"/>
                    <a:gd name="T6" fmla="*/ 691 w 1074"/>
                    <a:gd name="T7" fmla="*/ 51 h 791"/>
                    <a:gd name="T8" fmla="*/ 793 w 1074"/>
                    <a:gd name="T9" fmla="*/ 102 h 791"/>
                    <a:gd name="T10" fmla="*/ 844 w 1074"/>
                    <a:gd name="T11" fmla="*/ 178 h 791"/>
                    <a:gd name="T12" fmla="*/ 895 w 1074"/>
                    <a:gd name="T13" fmla="*/ 282 h 791"/>
                    <a:gd name="T14" fmla="*/ 998 w 1074"/>
                    <a:gd name="T15" fmla="*/ 460 h 791"/>
                    <a:gd name="T16" fmla="*/ 1074 w 1074"/>
                    <a:gd name="T17" fmla="*/ 638 h 791"/>
                    <a:gd name="T18" fmla="*/ 947 w 1074"/>
                    <a:gd name="T19" fmla="*/ 613 h 791"/>
                    <a:gd name="T20" fmla="*/ 742 w 1074"/>
                    <a:gd name="T21" fmla="*/ 587 h 791"/>
                    <a:gd name="T22" fmla="*/ 434 w 1074"/>
                    <a:gd name="T23" fmla="*/ 587 h 791"/>
                    <a:gd name="T24" fmla="*/ 281 w 1074"/>
                    <a:gd name="T25" fmla="*/ 613 h 791"/>
                    <a:gd name="T26" fmla="*/ 153 w 1074"/>
                    <a:gd name="T27" fmla="*/ 664 h 791"/>
                    <a:gd name="T28" fmla="*/ 77 w 1074"/>
                    <a:gd name="T29" fmla="*/ 740 h 791"/>
                    <a:gd name="T30" fmla="*/ 0 w 1074"/>
                    <a:gd name="T31" fmla="*/ 791 h 791"/>
                    <a:gd name="T32" fmla="*/ 102 w 1074"/>
                    <a:gd name="T33" fmla="*/ 409 h 791"/>
                    <a:gd name="T34" fmla="*/ 153 w 1074"/>
                    <a:gd name="T35" fmla="*/ 256 h 791"/>
                    <a:gd name="T36" fmla="*/ 179 w 1074"/>
                    <a:gd name="T37" fmla="*/ 153 h 791"/>
                    <a:gd name="T38" fmla="*/ 281 w 1074"/>
                    <a:gd name="T39" fmla="*/ 51 h 791"/>
                    <a:gd name="T40" fmla="*/ 383 w 1074"/>
                    <a:gd name="T41" fmla="*/ 0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74" h="791">
                      <a:moveTo>
                        <a:pt x="383" y="0"/>
                      </a:moveTo>
                      <a:lnTo>
                        <a:pt x="460" y="0"/>
                      </a:lnTo>
                      <a:lnTo>
                        <a:pt x="588" y="26"/>
                      </a:lnTo>
                      <a:lnTo>
                        <a:pt x="691" y="51"/>
                      </a:lnTo>
                      <a:lnTo>
                        <a:pt x="793" y="102"/>
                      </a:lnTo>
                      <a:lnTo>
                        <a:pt x="844" y="178"/>
                      </a:lnTo>
                      <a:lnTo>
                        <a:pt x="895" y="282"/>
                      </a:lnTo>
                      <a:lnTo>
                        <a:pt x="998" y="460"/>
                      </a:lnTo>
                      <a:lnTo>
                        <a:pt x="1074" y="638"/>
                      </a:lnTo>
                      <a:lnTo>
                        <a:pt x="947" y="613"/>
                      </a:lnTo>
                      <a:lnTo>
                        <a:pt x="742" y="587"/>
                      </a:lnTo>
                      <a:lnTo>
                        <a:pt x="434" y="587"/>
                      </a:lnTo>
                      <a:lnTo>
                        <a:pt x="281" y="613"/>
                      </a:lnTo>
                      <a:lnTo>
                        <a:pt x="153" y="664"/>
                      </a:lnTo>
                      <a:lnTo>
                        <a:pt x="77" y="740"/>
                      </a:lnTo>
                      <a:lnTo>
                        <a:pt x="0" y="791"/>
                      </a:lnTo>
                      <a:lnTo>
                        <a:pt x="102" y="409"/>
                      </a:lnTo>
                      <a:lnTo>
                        <a:pt x="153" y="256"/>
                      </a:lnTo>
                      <a:lnTo>
                        <a:pt x="179" y="153"/>
                      </a:lnTo>
                      <a:lnTo>
                        <a:pt x="281" y="51"/>
                      </a:lnTo>
                      <a:lnTo>
                        <a:pt x="383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</p:grpSp>
      </p:grpSp>
      <p:sp>
        <p:nvSpPr>
          <p:cNvPr id="32" name="Объект 2"/>
          <p:cNvSpPr txBox="1">
            <a:spLocks/>
          </p:cNvSpPr>
          <p:nvPr/>
        </p:nvSpPr>
        <p:spPr>
          <a:xfrm>
            <a:off x="3491880" y="1412776"/>
            <a:ext cx="5652120" cy="483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i="1" dirty="0" smtClean="0"/>
              <a:t>Яким чином Ви дізнаєтеся про ВІЛ статус пацієнтів свого закладу?</a:t>
            </a:r>
            <a:endParaRPr lang="uk-UA" sz="1400" i="1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179512" y="3284984"/>
            <a:ext cx="3037792" cy="3093154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dirty="0" smtClean="0"/>
              <a:t>Незважаючи на те, що доля медичних працівників, які </a:t>
            </a:r>
            <a:r>
              <a:rPr lang="uk-UA" sz="1500" b="1" dirty="0" smtClean="0"/>
              <a:t>дізнаються про ВІЛ-статус пацієнтів з неофіційних каналів</a:t>
            </a:r>
            <a:r>
              <a:rPr lang="uk-UA" sz="1500" dirty="0" smtClean="0"/>
              <a:t> все ще залишається високою, після проектної діяльності відсотки по всім каналам, за якими співробітників ЛПЗ</a:t>
            </a:r>
            <a:r>
              <a:rPr lang="en-US" sz="1500" dirty="0" smtClean="0"/>
              <a:t> </a:t>
            </a:r>
            <a:r>
              <a:rPr lang="uk-UA" sz="1500" dirty="0" smtClean="0"/>
              <a:t>неофіційно дізнаються про ВІЛ-статус значно знизилася. Водночас зріс відсоток тих медпрацівників, яким розкриває статус безпосередньо пацієнт.</a:t>
            </a:r>
            <a:endParaRPr lang="en-US" sz="1500" dirty="0" smtClean="0"/>
          </a:p>
        </p:txBody>
      </p:sp>
      <p:sp>
        <p:nvSpPr>
          <p:cNvPr id="34" name="TextBox 12"/>
          <p:cNvSpPr txBox="1"/>
          <p:nvPr/>
        </p:nvSpPr>
        <p:spPr>
          <a:xfrm>
            <a:off x="4932040" y="1700808"/>
            <a:ext cx="200276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</a:rPr>
              <a:t>ДО</a:t>
            </a:r>
            <a:r>
              <a:rPr lang="ru-RU" sz="2000" dirty="0" smtClean="0"/>
              <a:t> проекту</a:t>
            </a:r>
          </a:p>
        </p:txBody>
      </p:sp>
      <p:sp>
        <p:nvSpPr>
          <p:cNvPr id="35" name="TextBox 12"/>
          <p:cNvSpPr txBox="1"/>
          <p:nvPr/>
        </p:nvSpPr>
        <p:spPr>
          <a:xfrm>
            <a:off x="6804248" y="1700808"/>
            <a:ext cx="21467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2"/>
                </a:solidFill>
              </a:rPr>
              <a:t>П</a:t>
            </a:r>
            <a:r>
              <a:rPr lang="uk-UA" sz="2800" b="1" dirty="0" smtClean="0">
                <a:solidFill>
                  <a:schemeClr val="accent2"/>
                </a:solidFill>
              </a:rPr>
              <a:t>ІСЛЯ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/>
              <a:t>проекту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16398" y="1904597"/>
            <a:ext cx="115642" cy="115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/>
          <p:cNvSpPr/>
          <p:nvPr/>
        </p:nvSpPr>
        <p:spPr>
          <a:xfrm>
            <a:off x="6688606" y="1904597"/>
            <a:ext cx="115642" cy="115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271105686"/>
              </p:ext>
            </p:extLst>
          </p:nvPr>
        </p:nvGraphicFramePr>
        <p:xfrm>
          <a:off x="6012160" y="2132857"/>
          <a:ext cx="31318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64897"/>
              </p:ext>
            </p:extLst>
          </p:nvPr>
        </p:nvGraphicFramePr>
        <p:xfrm>
          <a:off x="3563888" y="2375709"/>
          <a:ext cx="2592288" cy="436565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92288"/>
              </a:tblGrid>
              <a:tr h="430382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Від самого пацієнта, який розкриває свій статус</a:t>
                      </a:r>
                      <a:endParaRPr lang="uk-UA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82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 медичної картки пацієнта, де вказано результати тестування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9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 супровідних документів, які надає заклад, що перенаправляє пацієнта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9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 медичної картки пацієнта, оскільки на ній є спеціальна позначка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9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Від лікаря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94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 медсестри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82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 членів сім’ї людини з ВІЛ-позитивним статусом</a:t>
                      </a:r>
                      <a:endParaRPr lang="uk-UA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 персоналу медичного закладу, де людина проходила тестування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 завідувача відділенням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8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528952015"/>
              </p:ext>
            </p:extLst>
          </p:nvPr>
        </p:nvGraphicFramePr>
        <p:xfrm>
          <a:off x="5455623" y="1976194"/>
          <a:ext cx="2428745" cy="238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FB0-8F81-4E4C-B0AD-40D1629B45FF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864096"/>
          </a:xfrm>
        </p:spPr>
        <p:txBody>
          <a:bodyPr/>
          <a:lstStyle/>
          <a:p>
            <a:r>
              <a:rPr lang="uk-UA" dirty="0" smtClean="0"/>
              <a:t>Конфіденційність: поширення інформації про ВІЛ-статус</a:t>
            </a:r>
            <a:endParaRPr lang="uk-UA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499992" y="2196153"/>
            <a:ext cx="1440160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/>
              <a:t>Завжди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47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418741" y="3479791"/>
            <a:ext cx="1566590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Інколи</a:t>
            </a:r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9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308304" y="1936953"/>
            <a:ext cx="1785547" cy="8002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400" dirty="0"/>
              <a:t>Я </a:t>
            </a:r>
            <a:r>
              <a:rPr lang="ru-RU" sz="1400" dirty="0" smtClean="0"/>
              <a:t>про </a:t>
            </a:r>
            <a:r>
              <a:rPr lang="ru-RU" sz="1400" dirty="0" err="1"/>
              <a:t>таке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не </a:t>
            </a:r>
            <a:r>
              <a:rPr lang="ru-RU" sz="1400" dirty="0" err="1"/>
              <a:t>дізнавався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7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686090" y="2780928"/>
            <a:ext cx="1029973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/>
              <a:t>Ніколи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uk-UA" sz="1800" b="1" dirty="0" smtClean="0"/>
              <a:t>38</a:t>
            </a:r>
            <a:r>
              <a:rPr lang="en-US" sz="1800" b="1" dirty="0" smtClean="0"/>
              <a:t>%</a:t>
            </a:r>
          </a:p>
        </p:txBody>
      </p:sp>
      <p:sp>
        <p:nvSpPr>
          <p:cNvPr id="11" name="Дуга 10"/>
          <p:cNvSpPr/>
          <p:nvPr/>
        </p:nvSpPr>
        <p:spPr>
          <a:xfrm rot="18813628">
            <a:off x="6860230" y="2024866"/>
            <a:ext cx="955485" cy="996868"/>
          </a:xfrm>
          <a:prstGeom prst="arc">
            <a:avLst>
              <a:gd name="adj1" fmla="val 16473672"/>
              <a:gd name="adj2" fmla="val 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Дуга 11"/>
          <p:cNvSpPr/>
          <p:nvPr/>
        </p:nvSpPr>
        <p:spPr>
          <a:xfrm rot="18956210">
            <a:off x="5321527" y="2129570"/>
            <a:ext cx="837935" cy="837935"/>
          </a:xfrm>
          <a:prstGeom prst="arc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Дуга 15"/>
          <p:cNvSpPr/>
          <p:nvPr/>
        </p:nvSpPr>
        <p:spPr>
          <a:xfrm rot="7445031">
            <a:off x="6632370" y="2821170"/>
            <a:ext cx="1567891" cy="1460456"/>
          </a:xfrm>
          <a:prstGeom prst="arc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1196752"/>
            <a:ext cx="3051772" cy="1913712"/>
            <a:chOff x="8060" y="1292823"/>
            <a:chExt cx="3051772" cy="191371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060" y="1916832"/>
              <a:ext cx="1239912" cy="1289703"/>
              <a:chOff x="611560" y="5235641"/>
              <a:chExt cx="1239912" cy="1289703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611560" y="5235641"/>
                <a:ext cx="1239912" cy="1289703"/>
                <a:chOff x="403580" y="2293938"/>
                <a:chExt cx="1276832" cy="1328106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34" name="Freeform 8"/>
                <p:cNvSpPr>
                  <a:spLocks/>
                </p:cNvSpPr>
                <p:nvPr/>
              </p:nvSpPr>
              <p:spPr bwMode="auto">
                <a:xfrm>
                  <a:off x="403580" y="2938458"/>
                  <a:ext cx="1276832" cy="683587"/>
                </a:xfrm>
                <a:custGeom>
                  <a:avLst/>
                  <a:gdLst>
                    <a:gd name="T0" fmla="*/ 1146 w 1633"/>
                    <a:gd name="T1" fmla="*/ 0 h 3016"/>
                    <a:gd name="T2" fmla="*/ 1213 w 1633"/>
                    <a:gd name="T3" fmla="*/ 17 h 3016"/>
                    <a:gd name="T4" fmla="*/ 1268 w 1633"/>
                    <a:gd name="T5" fmla="*/ 38 h 3016"/>
                    <a:gd name="T6" fmla="*/ 1359 w 1633"/>
                    <a:gd name="T7" fmla="*/ 100 h 3016"/>
                    <a:gd name="T8" fmla="*/ 1445 w 1633"/>
                    <a:gd name="T9" fmla="*/ 204 h 3016"/>
                    <a:gd name="T10" fmla="*/ 1519 w 1633"/>
                    <a:gd name="T11" fmla="*/ 347 h 3016"/>
                    <a:gd name="T12" fmla="*/ 1580 w 1633"/>
                    <a:gd name="T13" fmla="*/ 542 h 3016"/>
                    <a:gd name="T14" fmla="*/ 1617 w 1633"/>
                    <a:gd name="T15" fmla="*/ 799 h 3016"/>
                    <a:gd name="T16" fmla="*/ 1633 w 1633"/>
                    <a:gd name="T17" fmla="*/ 1126 h 3016"/>
                    <a:gd name="T18" fmla="*/ 1620 w 1633"/>
                    <a:gd name="T19" fmla="*/ 1432 h 3016"/>
                    <a:gd name="T20" fmla="*/ 1607 w 1633"/>
                    <a:gd name="T21" fmla="*/ 1485 h 3016"/>
                    <a:gd name="T22" fmla="*/ 1576 w 1633"/>
                    <a:gd name="T23" fmla="*/ 1530 h 3016"/>
                    <a:gd name="T24" fmla="*/ 1532 w 1633"/>
                    <a:gd name="T25" fmla="*/ 1557 h 3016"/>
                    <a:gd name="T26" fmla="*/ 1471 w 1633"/>
                    <a:gd name="T27" fmla="*/ 1566 h 3016"/>
                    <a:gd name="T28" fmla="*/ 1414 w 1633"/>
                    <a:gd name="T29" fmla="*/ 1553 h 3016"/>
                    <a:gd name="T30" fmla="*/ 1373 w 1633"/>
                    <a:gd name="T31" fmla="*/ 1522 h 3016"/>
                    <a:gd name="T32" fmla="*/ 1341 w 1633"/>
                    <a:gd name="T33" fmla="*/ 1471 h 3016"/>
                    <a:gd name="T34" fmla="*/ 1333 w 1633"/>
                    <a:gd name="T35" fmla="*/ 1415 h 3016"/>
                    <a:gd name="T36" fmla="*/ 1344 w 1633"/>
                    <a:gd name="T37" fmla="*/ 1126 h 3016"/>
                    <a:gd name="T38" fmla="*/ 1336 w 1633"/>
                    <a:gd name="T39" fmla="*/ 906 h 3016"/>
                    <a:gd name="T40" fmla="*/ 1321 w 1633"/>
                    <a:gd name="T41" fmla="*/ 728 h 3016"/>
                    <a:gd name="T42" fmla="*/ 1293 w 1633"/>
                    <a:gd name="T43" fmla="*/ 585 h 3016"/>
                    <a:gd name="T44" fmla="*/ 1265 w 1633"/>
                    <a:gd name="T45" fmla="*/ 489 h 3016"/>
                    <a:gd name="T46" fmla="*/ 1260 w 1633"/>
                    <a:gd name="T47" fmla="*/ 2848 h 3016"/>
                    <a:gd name="T48" fmla="*/ 1226 w 1633"/>
                    <a:gd name="T49" fmla="*/ 2925 h 3016"/>
                    <a:gd name="T50" fmla="*/ 1170 w 1633"/>
                    <a:gd name="T51" fmla="*/ 2980 h 3016"/>
                    <a:gd name="T52" fmla="*/ 1092 w 1633"/>
                    <a:gd name="T53" fmla="*/ 3012 h 3016"/>
                    <a:gd name="T54" fmla="*/ 1006 w 1633"/>
                    <a:gd name="T55" fmla="*/ 3012 h 3016"/>
                    <a:gd name="T56" fmla="*/ 932 w 1633"/>
                    <a:gd name="T57" fmla="*/ 2981 h 3016"/>
                    <a:gd name="T58" fmla="*/ 870 w 1633"/>
                    <a:gd name="T59" fmla="*/ 2924 h 3016"/>
                    <a:gd name="T60" fmla="*/ 841 w 1633"/>
                    <a:gd name="T61" fmla="*/ 2848 h 3016"/>
                    <a:gd name="T62" fmla="*/ 836 w 1633"/>
                    <a:gd name="T63" fmla="*/ 1375 h 3016"/>
                    <a:gd name="T64" fmla="*/ 793 w 1633"/>
                    <a:gd name="T65" fmla="*/ 2804 h 3016"/>
                    <a:gd name="T66" fmla="*/ 780 w 1633"/>
                    <a:gd name="T67" fmla="*/ 2885 h 3016"/>
                    <a:gd name="T68" fmla="*/ 732 w 1633"/>
                    <a:gd name="T69" fmla="*/ 2956 h 3016"/>
                    <a:gd name="T70" fmla="*/ 662 w 1633"/>
                    <a:gd name="T71" fmla="*/ 3003 h 3016"/>
                    <a:gd name="T72" fmla="*/ 580 w 1633"/>
                    <a:gd name="T73" fmla="*/ 3016 h 3016"/>
                    <a:gd name="T74" fmla="*/ 498 w 1633"/>
                    <a:gd name="T75" fmla="*/ 3003 h 3016"/>
                    <a:gd name="T76" fmla="*/ 429 w 1633"/>
                    <a:gd name="T77" fmla="*/ 2956 h 3016"/>
                    <a:gd name="T78" fmla="*/ 381 w 1633"/>
                    <a:gd name="T79" fmla="*/ 2885 h 3016"/>
                    <a:gd name="T80" fmla="*/ 368 w 1633"/>
                    <a:gd name="T81" fmla="*/ 2805 h 3016"/>
                    <a:gd name="T82" fmla="*/ 356 w 1633"/>
                    <a:gd name="T83" fmla="*/ 514 h 3016"/>
                    <a:gd name="T84" fmla="*/ 320 w 1633"/>
                    <a:gd name="T85" fmla="*/ 664 h 3016"/>
                    <a:gd name="T86" fmla="*/ 296 w 1633"/>
                    <a:gd name="T87" fmla="*/ 867 h 3016"/>
                    <a:gd name="T88" fmla="*/ 288 w 1633"/>
                    <a:gd name="T89" fmla="*/ 1262 h 3016"/>
                    <a:gd name="T90" fmla="*/ 296 w 1633"/>
                    <a:gd name="T91" fmla="*/ 1445 h 3016"/>
                    <a:gd name="T92" fmla="*/ 260 w 1633"/>
                    <a:gd name="T93" fmla="*/ 1522 h 3016"/>
                    <a:gd name="T94" fmla="*/ 215 w 1633"/>
                    <a:gd name="T95" fmla="*/ 1553 h 3016"/>
                    <a:gd name="T96" fmla="*/ 161 w 1633"/>
                    <a:gd name="T97" fmla="*/ 1566 h 3016"/>
                    <a:gd name="T98" fmla="*/ 98 w 1633"/>
                    <a:gd name="T99" fmla="*/ 1557 h 3016"/>
                    <a:gd name="T100" fmla="*/ 34 w 1633"/>
                    <a:gd name="T101" fmla="*/ 1507 h 3016"/>
                    <a:gd name="T102" fmla="*/ 12 w 1633"/>
                    <a:gd name="T103" fmla="*/ 1458 h 3016"/>
                    <a:gd name="T104" fmla="*/ 0 w 1633"/>
                    <a:gd name="T105" fmla="*/ 1271 h 3016"/>
                    <a:gd name="T106" fmla="*/ 8 w 1633"/>
                    <a:gd name="T107" fmla="*/ 872 h 3016"/>
                    <a:gd name="T108" fmla="*/ 28 w 1633"/>
                    <a:gd name="T109" fmla="*/ 663 h 3016"/>
                    <a:gd name="T110" fmla="*/ 65 w 1633"/>
                    <a:gd name="T111" fmla="*/ 489 h 3016"/>
                    <a:gd name="T112" fmla="*/ 109 w 1633"/>
                    <a:gd name="T113" fmla="*/ 347 h 3016"/>
                    <a:gd name="T114" fmla="*/ 166 w 1633"/>
                    <a:gd name="T115" fmla="*/ 238 h 3016"/>
                    <a:gd name="T116" fmla="*/ 228 w 1633"/>
                    <a:gd name="T117" fmla="*/ 146 h 3016"/>
                    <a:gd name="T118" fmla="*/ 361 w 1633"/>
                    <a:gd name="T119" fmla="*/ 38 h 3016"/>
                    <a:gd name="T120" fmla="*/ 415 w 1633"/>
                    <a:gd name="T121" fmla="*/ 18 h 3016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76 w 10000"/>
                    <a:gd name="connsiteY16" fmla="*/ 3156 h 10000"/>
                    <a:gd name="connsiteX17" fmla="*/ 10000 w 10000"/>
                    <a:gd name="connsiteY17" fmla="*/ 3733 h 10000"/>
                    <a:gd name="connsiteX18" fmla="*/ 9976 w 10000"/>
                    <a:gd name="connsiteY18" fmla="*/ 4211 h 10000"/>
                    <a:gd name="connsiteX19" fmla="*/ 9920 w 10000"/>
                    <a:gd name="connsiteY19" fmla="*/ 4748 h 10000"/>
                    <a:gd name="connsiteX20" fmla="*/ 9902 w 10000"/>
                    <a:gd name="connsiteY20" fmla="*/ 4834 h 10000"/>
                    <a:gd name="connsiteX21" fmla="*/ 9841 w 10000"/>
                    <a:gd name="connsiteY21" fmla="*/ 4924 h 10000"/>
                    <a:gd name="connsiteX22" fmla="*/ 9767 w 10000"/>
                    <a:gd name="connsiteY22" fmla="*/ 4997 h 10000"/>
                    <a:gd name="connsiteX23" fmla="*/ 9651 w 10000"/>
                    <a:gd name="connsiteY23" fmla="*/ 5073 h 10000"/>
                    <a:gd name="connsiteX24" fmla="*/ 9535 w 10000"/>
                    <a:gd name="connsiteY24" fmla="*/ 5119 h 10000"/>
                    <a:gd name="connsiteX25" fmla="*/ 9382 w 10000"/>
                    <a:gd name="connsiteY25" fmla="*/ 5162 h 10000"/>
                    <a:gd name="connsiteX26" fmla="*/ 9235 w 10000"/>
                    <a:gd name="connsiteY26" fmla="*/ 5192 h 10000"/>
                    <a:gd name="connsiteX27" fmla="*/ 9008 w 10000"/>
                    <a:gd name="connsiteY27" fmla="*/ 5192 h 10000"/>
                    <a:gd name="connsiteX28" fmla="*/ 8824 w 10000"/>
                    <a:gd name="connsiteY28" fmla="*/ 5176 h 10000"/>
                    <a:gd name="connsiteX29" fmla="*/ 8659 w 10000"/>
                    <a:gd name="connsiteY29" fmla="*/ 5149 h 10000"/>
                    <a:gd name="connsiteX30" fmla="*/ 8512 w 10000"/>
                    <a:gd name="connsiteY30" fmla="*/ 5103 h 10000"/>
                    <a:gd name="connsiteX31" fmla="*/ 8408 w 10000"/>
                    <a:gd name="connsiteY31" fmla="*/ 5046 h 10000"/>
                    <a:gd name="connsiteX32" fmla="*/ 8298 w 10000"/>
                    <a:gd name="connsiteY32" fmla="*/ 4970 h 10000"/>
                    <a:gd name="connsiteX33" fmla="*/ 8212 w 10000"/>
                    <a:gd name="connsiteY33" fmla="*/ 4877 h 10000"/>
                    <a:gd name="connsiteX34" fmla="*/ 8187 w 10000"/>
                    <a:gd name="connsiteY34" fmla="*/ 4791 h 10000"/>
                    <a:gd name="connsiteX35" fmla="*/ 8163 w 10000"/>
                    <a:gd name="connsiteY35" fmla="*/ 4692 h 10000"/>
                    <a:gd name="connsiteX36" fmla="*/ 8212 w 10000"/>
                    <a:gd name="connsiteY36" fmla="*/ 4181 h 10000"/>
                    <a:gd name="connsiteX37" fmla="*/ 8230 w 10000"/>
                    <a:gd name="connsiteY37" fmla="*/ 3733 h 10000"/>
                    <a:gd name="connsiteX38" fmla="*/ 8212 w 10000"/>
                    <a:gd name="connsiteY38" fmla="*/ 3352 h 10000"/>
                    <a:gd name="connsiteX39" fmla="*/ 8181 w 10000"/>
                    <a:gd name="connsiteY39" fmla="*/ 3004 h 10000"/>
                    <a:gd name="connsiteX40" fmla="*/ 8138 w 10000"/>
                    <a:gd name="connsiteY40" fmla="*/ 2689 h 10000"/>
                    <a:gd name="connsiteX41" fmla="*/ 8089 w 10000"/>
                    <a:gd name="connsiteY41" fmla="*/ 2414 h 10000"/>
                    <a:gd name="connsiteX42" fmla="*/ 8016 w 10000"/>
                    <a:gd name="connsiteY42" fmla="*/ 2162 h 10000"/>
                    <a:gd name="connsiteX43" fmla="*/ 7918 w 10000"/>
                    <a:gd name="connsiteY43" fmla="*/ 1940 h 10000"/>
                    <a:gd name="connsiteX44" fmla="*/ 7826 w 10000"/>
                    <a:gd name="connsiteY44" fmla="*/ 1757 h 10000"/>
                    <a:gd name="connsiteX45" fmla="*/ 7746 w 10000"/>
                    <a:gd name="connsiteY45" fmla="*/ 1621 h 10000"/>
                    <a:gd name="connsiteX46" fmla="*/ 7746 w 10000"/>
                    <a:gd name="connsiteY46" fmla="*/ 9297 h 10000"/>
                    <a:gd name="connsiteX47" fmla="*/ 7716 w 10000"/>
                    <a:gd name="connsiteY47" fmla="*/ 9443 h 10000"/>
                    <a:gd name="connsiteX48" fmla="*/ 7636 w 10000"/>
                    <a:gd name="connsiteY48" fmla="*/ 9569 h 10000"/>
                    <a:gd name="connsiteX49" fmla="*/ 7508 w 10000"/>
                    <a:gd name="connsiteY49" fmla="*/ 9698 h 10000"/>
                    <a:gd name="connsiteX50" fmla="*/ 7348 w 10000"/>
                    <a:gd name="connsiteY50" fmla="*/ 9801 h 10000"/>
                    <a:gd name="connsiteX51" fmla="*/ 7165 w 10000"/>
                    <a:gd name="connsiteY51" fmla="*/ 9881 h 10000"/>
                    <a:gd name="connsiteX52" fmla="*/ 6944 w 10000"/>
                    <a:gd name="connsiteY52" fmla="*/ 9957 h 10000"/>
                    <a:gd name="connsiteX53" fmla="*/ 6687 w 10000"/>
                    <a:gd name="connsiteY53" fmla="*/ 9987 h 10000"/>
                    <a:gd name="connsiteX54" fmla="*/ 6424 w 10000"/>
                    <a:gd name="connsiteY54" fmla="*/ 10000 h 10000"/>
                    <a:gd name="connsiteX55" fmla="*/ 6160 w 10000"/>
                    <a:gd name="connsiteY55" fmla="*/ 9987 h 10000"/>
                    <a:gd name="connsiteX56" fmla="*/ 5915 w 10000"/>
                    <a:gd name="connsiteY56" fmla="*/ 9957 h 10000"/>
                    <a:gd name="connsiteX57" fmla="*/ 5707 w 10000"/>
                    <a:gd name="connsiteY57" fmla="*/ 9884 h 10000"/>
                    <a:gd name="connsiteX58" fmla="*/ 5493 w 10000"/>
                    <a:gd name="connsiteY58" fmla="*/ 9801 h 10000"/>
                    <a:gd name="connsiteX59" fmla="*/ 5328 w 10000"/>
                    <a:gd name="connsiteY59" fmla="*/ 9695 h 10000"/>
                    <a:gd name="connsiteX60" fmla="*/ 5230 w 10000"/>
                    <a:gd name="connsiteY60" fmla="*/ 9569 h 10000"/>
                    <a:gd name="connsiteX61" fmla="*/ 5150 w 10000"/>
                    <a:gd name="connsiteY61" fmla="*/ 9443 h 10000"/>
                    <a:gd name="connsiteX62" fmla="*/ 5119 w 10000"/>
                    <a:gd name="connsiteY62" fmla="*/ 9300 h 10000"/>
                    <a:gd name="connsiteX63" fmla="*/ 5119 w 10000"/>
                    <a:gd name="connsiteY63" fmla="*/ 4559 h 10000"/>
                    <a:gd name="connsiteX64" fmla="*/ 4856 w 10000"/>
                    <a:gd name="connsiteY64" fmla="*/ 4559 h 10000"/>
                    <a:gd name="connsiteX65" fmla="*/ 4856 w 10000"/>
                    <a:gd name="connsiteY65" fmla="*/ 9297 h 10000"/>
                    <a:gd name="connsiteX66" fmla="*/ 4825 w 10000"/>
                    <a:gd name="connsiteY66" fmla="*/ 9436 h 10000"/>
                    <a:gd name="connsiteX67" fmla="*/ 4776 w 10000"/>
                    <a:gd name="connsiteY67" fmla="*/ 9566 h 10000"/>
                    <a:gd name="connsiteX68" fmla="*/ 4636 w 10000"/>
                    <a:gd name="connsiteY68" fmla="*/ 9698 h 10000"/>
                    <a:gd name="connsiteX69" fmla="*/ 4483 w 10000"/>
                    <a:gd name="connsiteY69" fmla="*/ 9801 h 10000"/>
                    <a:gd name="connsiteX70" fmla="*/ 4293 w 10000"/>
                    <a:gd name="connsiteY70" fmla="*/ 9884 h 10000"/>
                    <a:gd name="connsiteX71" fmla="*/ 4054 w 10000"/>
                    <a:gd name="connsiteY71" fmla="*/ 9957 h 10000"/>
                    <a:gd name="connsiteX72" fmla="*/ 3809 w 10000"/>
                    <a:gd name="connsiteY72" fmla="*/ 9987 h 10000"/>
                    <a:gd name="connsiteX73" fmla="*/ 3552 w 10000"/>
                    <a:gd name="connsiteY73" fmla="*/ 10000 h 10000"/>
                    <a:gd name="connsiteX74" fmla="*/ 3295 w 10000"/>
                    <a:gd name="connsiteY74" fmla="*/ 9987 h 10000"/>
                    <a:gd name="connsiteX75" fmla="*/ 3050 w 10000"/>
                    <a:gd name="connsiteY75" fmla="*/ 9957 h 10000"/>
                    <a:gd name="connsiteX76" fmla="*/ 2811 w 10000"/>
                    <a:gd name="connsiteY76" fmla="*/ 9884 h 10000"/>
                    <a:gd name="connsiteX77" fmla="*/ 2627 w 10000"/>
                    <a:gd name="connsiteY77" fmla="*/ 9801 h 10000"/>
                    <a:gd name="connsiteX78" fmla="*/ 2468 w 10000"/>
                    <a:gd name="connsiteY78" fmla="*/ 9698 h 10000"/>
                    <a:gd name="connsiteX79" fmla="*/ 2333 w 10000"/>
                    <a:gd name="connsiteY79" fmla="*/ 9566 h 10000"/>
                    <a:gd name="connsiteX80" fmla="*/ 2278 w 10000"/>
                    <a:gd name="connsiteY80" fmla="*/ 9436 h 10000"/>
                    <a:gd name="connsiteX81" fmla="*/ 2254 w 10000"/>
                    <a:gd name="connsiteY81" fmla="*/ 9300 h 10000"/>
                    <a:gd name="connsiteX82" fmla="*/ 2254 w 10000"/>
                    <a:gd name="connsiteY82" fmla="*/ 1588 h 10000"/>
                    <a:gd name="connsiteX83" fmla="*/ 2180 w 10000"/>
                    <a:gd name="connsiteY83" fmla="*/ 1704 h 10000"/>
                    <a:gd name="connsiteX84" fmla="*/ 2082 w 10000"/>
                    <a:gd name="connsiteY84" fmla="*/ 1936 h 10000"/>
                    <a:gd name="connsiteX85" fmla="*/ 1960 w 10000"/>
                    <a:gd name="connsiteY85" fmla="*/ 2202 h 10000"/>
                    <a:gd name="connsiteX86" fmla="*/ 1886 w 10000"/>
                    <a:gd name="connsiteY86" fmla="*/ 2517 h 10000"/>
                    <a:gd name="connsiteX87" fmla="*/ 1813 w 10000"/>
                    <a:gd name="connsiteY87" fmla="*/ 2875 h 10000"/>
                    <a:gd name="connsiteX88" fmla="*/ 1764 w 10000"/>
                    <a:gd name="connsiteY88" fmla="*/ 3273 h 10000"/>
                    <a:gd name="connsiteX89" fmla="*/ 1764 w 10000"/>
                    <a:gd name="connsiteY89" fmla="*/ 4184 h 10000"/>
                    <a:gd name="connsiteX90" fmla="*/ 1813 w 10000"/>
                    <a:gd name="connsiteY90" fmla="*/ 4685 h 10000"/>
                    <a:gd name="connsiteX91" fmla="*/ 1813 w 10000"/>
                    <a:gd name="connsiteY91" fmla="*/ 4791 h 10000"/>
                    <a:gd name="connsiteX92" fmla="*/ 1709 w 10000"/>
                    <a:gd name="connsiteY92" fmla="*/ 4967 h 10000"/>
                    <a:gd name="connsiteX93" fmla="*/ 1592 w 10000"/>
                    <a:gd name="connsiteY93" fmla="*/ 5046 h 10000"/>
                    <a:gd name="connsiteX94" fmla="*/ 1451 w 10000"/>
                    <a:gd name="connsiteY94" fmla="*/ 5103 h 10000"/>
                    <a:gd name="connsiteX95" fmla="*/ 1317 w 10000"/>
                    <a:gd name="connsiteY95" fmla="*/ 5149 h 10000"/>
                    <a:gd name="connsiteX96" fmla="*/ 1151 w 10000"/>
                    <a:gd name="connsiteY96" fmla="*/ 5176 h 10000"/>
                    <a:gd name="connsiteX97" fmla="*/ 986 w 10000"/>
                    <a:gd name="connsiteY97" fmla="*/ 5192 h 10000"/>
                    <a:gd name="connsiteX98" fmla="*/ 772 w 10000"/>
                    <a:gd name="connsiteY98" fmla="*/ 5192 h 10000"/>
                    <a:gd name="connsiteX99" fmla="*/ 600 w 10000"/>
                    <a:gd name="connsiteY99" fmla="*/ 5162 h 10000"/>
                    <a:gd name="connsiteX100" fmla="*/ 325 w 10000"/>
                    <a:gd name="connsiteY100" fmla="*/ 5076 h 10000"/>
                    <a:gd name="connsiteX101" fmla="*/ 208 w 10000"/>
                    <a:gd name="connsiteY101" fmla="*/ 4997 h 10000"/>
                    <a:gd name="connsiteX102" fmla="*/ 129 w 10000"/>
                    <a:gd name="connsiteY102" fmla="*/ 4924 h 10000"/>
                    <a:gd name="connsiteX103" fmla="*/ 73 w 10000"/>
                    <a:gd name="connsiteY103" fmla="*/ 4834 h 10000"/>
                    <a:gd name="connsiteX104" fmla="*/ 49 w 10000"/>
                    <a:gd name="connsiteY104" fmla="*/ 4748 h 10000"/>
                    <a:gd name="connsiteX105" fmla="*/ 0 w 10000"/>
                    <a:gd name="connsiteY105" fmla="*/ 4214 h 10000"/>
                    <a:gd name="connsiteX106" fmla="*/ 0 w 10000"/>
                    <a:gd name="connsiteY106" fmla="*/ 3296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38 w 10000"/>
                    <a:gd name="connsiteY41" fmla="*/ 2689 h 10000"/>
                    <a:gd name="connsiteX42" fmla="*/ 8089 w 10000"/>
                    <a:gd name="connsiteY42" fmla="*/ 2414 h 10000"/>
                    <a:gd name="connsiteX43" fmla="*/ 8016 w 10000"/>
                    <a:gd name="connsiteY43" fmla="*/ 2162 h 10000"/>
                    <a:gd name="connsiteX44" fmla="*/ 7918 w 10000"/>
                    <a:gd name="connsiteY44" fmla="*/ 1940 h 10000"/>
                    <a:gd name="connsiteX45" fmla="*/ 7826 w 10000"/>
                    <a:gd name="connsiteY45" fmla="*/ 1757 h 10000"/>
                    <a:gd name="connsiteX46" fmla="*/ 7746 w 10000"/>
                    <a:gd name="connsiteY46" fmla="*/ 1621 h 10000"/>
                    <a:gd name="connsiteX47" fmla="*/ 7746 w 10000"/>
                    <a:gd name="connsiteY47" fmla="*/ 9297 h 10000"/>
                    <a:gd name="connsiteX48" fmla="*/ 7716 w 10000"/>
                    <a:gd name="connsiteY48" fmla="*/ 9443 h 10000"/>
                    <a:gd name="connsiteX49" fmla="*/ 7636 w 10000"/>
                    <a:gd name="connsiteY49" fmla="*/ 9569 h 10000"/>
                    <a:gd name="connsiteX50" fmla="*/ 7508 w 10000"/>
                    <a:gd name="connsiteY50" fmla="*/ 9698 h 10000"/>
                    <a:gd name="connsiteX51" fmla="*/ 7348 w 10000"/>
                    <a:gd name="connsiteY51" fmla="*/ 9801 h 10000"/>
                    <a:gd name="connsiteX52" fmla="*/ 7165 w 10000"/>
                    <a:gd name="connsiteY52" fmla="*/ 9881 h 10000"/>
                    <a:gd name="connsiteX53" fmla="*/ 6944 w 10000"/>
                    <a:gd name="connsiteY53" fmla="*/ 9957 h 10000"/>
                    <a:gd name="connsiteX54" fmla="*/ 6687 w 10000"/>
                    <a:gd name="connsiteY54" fmla="*/ 9987 h 10000"/>
                    <a:gd name="connsiteX55" fmla="*/ 6424 w 10000"/>
                    <a:gd name="connsiteY55" fmla="*/ 10000 h 10000"/>
                    <a:gd name="connsiteX56" fmla="*/ 6160 w 10000"/>
                    <a:gd name="connsiteY56" fmla="*/ 9987 h 10000"/>
                    <a:gd name="connsiteX57" fmla="*/ 5915 w 10000"/>
                    <a:gd name="connsiteY57" fmla="*/ 9957 h 10000"/>
                    <a:gd name="connsiteX58" fmla="*/ 5707 w 10000"/>
                    <a:gd name="connsiteY58" fmla="*/ 9884 h 10000"/>
                    <a:gd name="connsiteX59" fmla="*/ 5493 w 10000"/>
                    <a:gd name="connsiteY59" fmla="*/ 9801 h 10000"/>
                    <a:gd name="connsiteX60" fmla="*/ 5328 w 10000"/>
                    <a:gd name="connsiteY60" fmla="*/ 9695 h 10000"/>
                    <a:gd name="connsiteX61" fmla="*/ 5230 w 10000"/>
                    <a:gd name="connsiteY61" fmla="*/ 9569 h 10000"/>
                    <a:gd name="connsiteX62" fmla="*/ 5150 w 10000"/>
                    <a:gd name="connsiteY62" fmla="*/ 9443 h 10000"/>
                    <a:gd name="connsiteX63" fmla="*/ 5119 w 10000"/>
                    <a:gd name="connsiteY63" fmla="*/ 9300 h 10000"/>
                    <a:gd name="connsiteX64" fmla="*/ 5119 w 10000"/>
                    <a:gd name="connsiteY64" fmla="*/ 4559 h 10000"/>
                    <a:gd name="connsiteX65" fmla="*/ 4856 w 10000"/>
                    <a:gd name="connsiteY65" fmla="*/ 4559 h 10000"/>
                    <a:gd name="connsiteX66" fmla="*/ 4856 w 10000"/>
                    <a:gd name="connsiteY66" fmla="*/ 9297 h 10000"/>
                    <a:gd name="connsiteX67" fmla="*/ 4825 w 10000"/>
                    <a:gd name="connsiteY67" fmla="*/ 9436 h 10000"/>
                    <a:gd name="connsiteX68" fmla="*/ 4776 w 10000"/>
                    <a:gd name="connsiteY68" fmla="*/ 9566 h 10000"/>
                    <a:gd name="connsiteX69" fmla="*/ 4636 w 10000"/>
                    <a:gd name="connsiteY69" fmla="*/ 9698 h 10000"/>
                    <a:gd name="connsiteX70" fmla="*/ 4483 w 10000"/>
                    <a:gd name="connsiteY70" fmla="*/ 9801 h 10000"/>
                    <a:gd name="connsiteX71" fmla="*/ 4293 w 10000"/>
                    <a:gd name="connsiteY71" fmla="*/ 9884 h 10000"/>
                    <a:gd name="connsiteX72" fmla="*/ 4054 w 10000"/>
                    <a:gd name="connsiteY72" fmla="*/ 9957 h 10000"/>
                    <a:gd name="connsiteX73" fmla="*/ 3809 w 10000"/>
                    <a:gd name="connsiteY73" fmla="*/ 9987 h 10000"/>
                    <a:gd name="connsiteX74" fmla="*/ 3552 w 10000"/>
                    <a:gd name="connsiteY74" fmla="*/ 10000 h 10000"/>
                    <a:gd name="connsiteX75" fmla="*/ 3295 w 10000"/>
                    <a:gd name="connsiteY75" fmla="*/ 9987 h 10000"/>
                    <a:gd name="connsiteX76" fmla="*/ 3050 w 10000"/>
                    <a:gd name="connsiteY76" fmla="*/ 9957 h 10000"/>
                    <a:gd name="connsiteX77" fmla="*/ 2811 w 10000"/>
                    <a:gd name="connsiteY77" fmla="*/ 9884 h 10000"/>
                    <a:gd name="connsiteX78" fmla="*/ 2627 w 10000"/>
                    <a:gd name="connsiteY78" fmla="*/ 9801 h 10000"/>
                    <a:gd name="connsiteX79" fmla="*/ 2468 w 10000"/>
                    <a:gd name="connsiteY79" fmla="*/ 9698 h 10000"/>
                    <a:gd name="connsiteX80" fmla="*/ 2333 w 10000"/>
                    <a:gd name="connsiteY80" fmla="*/ 9566 h 10000"/>
                    <a:gd name="connsiteX81" fmla="*/ 2278 w 10000"/>
                    <a:gd name="connsiteY81" fmla="*/ 9436 h 10000"/>
                    <a:gd name="connsiteX82" fmla="*/ 2254 w 10000"/>
                    <a:gd name="connsiteY82" fmla="*/ 9300 h 10000"/>
                    <a:gd name="connsiteX83" fmla="*/ 2254 w 10000"/>
                    <a:gd name="connsiteY83" fmla="*/ 1588 h 10000"/>
                    <a:gd name="connsiteX84" fmla="*/ 2180 w 10000"/>
                    <a:gd name="connsiteY84" fmla="*/ 1704 h 10000"/>
                    <a:gd name="connsiteX85" fmla="*/ 2082 w 10000"/>
                    <a:gd name="connsiteY85" fmla="*/ 1936 h 10000"/>
                    <a:gd name="connsiteX86" fmla="*/ 1960 w 10000"/>
                    <a:gd name="connsiteY86" fmla="*/ 2202 h 10000"/>
                    <a:gd name="connsiteX87" fmla="*/ 1886 w 10000"/>
                    <a:gd name="connsiteY87" fmla="*/ 2517 h 10000"/>
                    <a:gd name="connsiteX88" fmla="*/ 1813 w 10000"/>
                    <a:gd name="connsiteY88" fmla="*/ 2875 h 10000"/>
                    <a:gd name="connsiteX89" fmla="*/ 1764 w 10000"/>
                    <a:gd name="connsiteY89" fmla="*/ 3273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0 w 10000"/>
                    <a:gd name="connsiteY107" fmla="*/ 3296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42 w 9984"/>
                    <a:gd name="connsiteY0" fmla="*/ 0 h 10000"/>
                    <a:gd name="connsiteX1" fmla="*/ 7002 w 9984"/>
                    <a:gd name="connsiteY1" fmla="*/ 0 h 10000"/>
                    <a:gd name="connsiteX2" fmla="*/ 7130 w 9984"/>
                    <a:gd name="connsiteY2" fmla="*/ 17 h 10000"/>
                    <a:gd name="connsiteX3" fmla="*/ 7412 w 9984"/>
                    <a:gd name="connsiteY3" fmla="*/ 56 h 10000"/>
                    <a:gd name="connsiteX4" fmla="*/ 7590 w 9984"/>
                    <a:gd name="connsiteY4" fmla="*/ 86 h 10000"/>
                    <a:gd name="connsiteX5" fmla="*/ 7749 w 9984"/>
                    <a:gd name="connsiteY5" fmla="*/ 126 h 10000"/>
                    <a:gd name="connsiteX6" fmla="*/ 8031 w 9984"/>
                    <a:gd name="connsiteY6" fmla="*/ 212 h 10000"/>
                    <a:gd name="connsiteX7" fmla="*/ 8306 w 9984"/>
                    <a:gd name="connsiteY7" fmla="*/ 332 h 10000"/>
                    <a:gd name="connsiteX8" fmla="*/ 8594 w 9984"/>
                    <a:gd name="connsiteY8" fmla="*/ 484 h 10000"/>
                    <a:gd name="connsiteX9" fmla="*/ 8833 w 9984"/>
                    <a:gd name="connsiteY9" fmla="*/ 676 h 10000"/>
                    <a:gd name="connsiteX10" fmla="*/ 9090 w 9984"/>
                    <a:gd name="connsiteY10" fmla="*/ 892 h 10000"/>
                    <a:gd name="connsiteX11" fmla="*/ 9286 w 9984"/>
                    <a:gd name="connsiteY11" fmla="*/ 1151 h 10000"/>
                    <a:gd name="connsiteX12" fmla="*/ 9488 w 9984"/>
                    <a:gd name="connsiteY12" fmla="*/ 1459 h 10000"/>
                    <a:gd name="connsiteX13" fmla="*/ 9659 w 9984"/>
                    <a:gd name="connsiteY13" fmla="*/ 1797 h 10000"/>
                    <a:gd name="connsiteX14" fmla="*/ 9782 w 9984"/>
                    <a:gd name="connsiteY14" fmla="*/ 2198 h 10000"/>
                    <a:gd name="connsiteX15" fmla="*/ 9886 w 9984"/>
                    <a:gd name="connsiteY15" fmla="*/ 2649 h 10000"/>
                    <a:gd name="connsiteX16" fmla="*/ 9904 w 9984"/>
                    <a:gd name="connsiteY16" fmla="*/ 2838 h 10000"/>
                    <a:gd name="connsiteX17" fmla="*/ 9960 w 9984"/>
                    <a:gd name="connsiteY17" fmla="*/ 3156 h 10000"/>
                    <a:gd name="connsiteX18" fmla="*/ 9984 w 9984"/>
                    <a:gd name="connsiteY18" fmla="*/ 3733 h 10000"/>
                    <a:gd name="connsiteX19" fmla="*/ 9960 w 9984"/>
                    <a:gd name="connsiteY19" fmla="*/ 4211 h 10000"/>
                    <a:gd name="connsiteX20" fmla="*/ 9904 w 9984"/>
                    <a:gd name="connsiteY20" fmla="*/ 4748 h 10000"/>
                    <a:gd name="connsiteX21" fmla="*/ 9886 w 9984"/>
                    <a:gd name="connsiteY21" fmla="*/ 4834 h 10000"/>
                    <a:gd name="connsiteX22" fmla="*/ 9825 w 9984"/>
                    <a:gd name="connsiteY22" fmla="*/ 4924 h 10000"/>
                    <a:gd name="connsiteX23" fmla="*/ 9751 w 9984"/>
                    <a:gd name="connsiteY23" fmla="*/ 4997 h 10000"/>
                    <a:gd name="connsiteX24" fmla="*/ 9635 w 9984"/>
                    <a:gd name="connsiteY24" fmla="*/ 5073 h 10000"/>
                    <a:gd name="connsiteX25" fmla="*/ 9519 w 9984"/>
                    <a:gd name="connsiteY25" fmla="*/ 5119 h 10000"/>
                    <a:gd name="connsiteX26" fmla="*/ 9366 w 9984"/>
                    <a:gd name="connsiteY26" fmla="*/ 5162 h 10000"/>
                    <a:gd name="connsiteX27" fmla="*/ 9219 w 9984"/>
                    <a:gd name="connsiteY27" fmla="*/ 5192 h 10000"/>
                    <a:gd name="connsiteX28" fmla="*/ 8992 w 9984"/>
                    <a:gd name="connsiteY28" fmla="*/ 5192 h 10000"/>
                    <a:gd name="connsiteX29" fmla="*/ 8808 w 9984"/>
                    <a:gd name="connsiteY29" fmla="*/ 5176 h 10000"/>
                    <a:gd name="connsiteX30" fmla="*/ 8643 w 9984"/>
                    <a:gd name="connsiteY30" fmla="*/ 5149 h 10000"/>
                    <a:gd name="connsiteX31" fmla="*/ 8496 w 9984"/>
                    <a:gd name="connsiteY31" fmla="*/ 5103 h 10000"/>
                    <a:gd name="connsiteX32" fmla="*/ 8392 w 9984"/>
                    <a:gd name="connsiteY32" fmla="*/ 5046 h 10000"/>
                    <a:gd name="connsiteX33" fmla="*/ 8282 w 9984"/>
                    <a:gd name="connsiteY33" fmla="*/ 4970 h 10000"/>
                    <a:gd name="connsiteX34" fmla="*/ 8196 w 9984"/>
                    <a:gd name="connsiteY34" fmla="*/ 4877 h 10000"/>
                    <a:gd name="connsiteX35" fmla="*/ 8171 w 9984"/>
                    <a:gd name="connsiteY35" fmla="*/ 4791 h 10000"/>
                    <a:gd name="connsiteX36" fmla="*/ 8147 w 9984"/>
                    <a:gd name="connsiteY36" fmla="*/ 4692 h 10000"/>
                    <a:gd name="connsiteX37" fmla="*/ 8196 w 9984"/>
                    <a:gd name="connsiteY37" fmla="*/ 4181 h 10000"/>
                    <a:gd name="connsiteX38" fmla="*/ 8214 w 9984"/>
                    <a:gd name="connsiteY38" fmla="*/ 3733 h 10000"/>
                    <a:gd name="connsiteX39" fmla="*/ 8196 w 9984"/>
                    <a:gd name="connsiteY39" fmla="*/ 3352 h 10000"/>
                    <a:gd name="connsiteX40" fmla="*/ 8165 w 9984"/>
                    <a:gd name="connsiteY40" fmla="*/ 3004 h 10000"/>
                    <a:gd name="connsiteX41" fmla="*/ 8141 w 9984"/>
                    <a:gd name="connsiteY41" fmla="*/ 2863 h 10000"/>
                    <a:gd name="connsiteX42" fmla="*/ 8122 w 9984"/>
                    <a:gd name="connsiteY42" fmla="*/ 2689 h 10000"/>
                    <a:gd name="connsiteX43" fmla="*/ 8073 w 9984"/>
                    <a:gd name="connsiteY43" fmla="*/ 2414 h 10000"/>
                    <a:gd name="connsiteX44" fmla="*/ 8000 w 9984"/>
                    <a:gd name="connsiteY44" fmla="*/ 2162 h 10000"/>
                    <a:gd name="connsiteX45" fmla="*/ 7902 w 9984"/>
                    <a:gd name="connsiteY45" fmla="*/ 1940 h 10000"/>
                    <a:gd name="connsiteX46" fmla="*/ 7810 w 9984"/>
                    <a:gd name="connsiteY46" fmla="*/ 1757 h 10000"/>
                    <a:gd name="connsiteX47" fmla="*/ 7730 w 9984"/>
                    <a:gd name="connsiteY47" fmla="*/ 1621 h 10000"/>
                    <a:gd name="connsiteX48" fmla="*/ 7730 w 9984"/>
                    <a:gd name="connsiteY48" fmla="*/ 9297 h 10000"/>
                    <a:gd name="connsiteX49" fmla="*/ 7700 w 9984"/>
                    <a:gd name="connsiteY49" fmla="*/ 9443 h 10000"/>
                    <a:gd name="connsiteX50" fmla="*/ 7620 w 9984"/>
                    <a:gd name="connsiteY50" fmla="*/ 9569 h 10000"/>
                    <a:gd name="connsiteX51" fmla="*/ 7492 w 9984"/>
                    <a:gd name="connsiteY51" fmla="*/ 9698 h 10000"/>
                    <a:gd name="connsiteX52" fmla="*/ 7332 w 9984"/>
                    <a:gd name="connsiteY52" fmla="*/ 9801 h 10000"/>
                    <a:gd name="connsiteX53" fmla="*/ 7149 w 9984"/>
                    <a:gd name="connsiteY53" fmla="*/ 9881 h 10000"/>
                    <a:gd name="connsiteX54" fmla="*/ 6928 w 9984"/>
                    <a:gd name="connsiteY54" fmla="*/ 9957 h 10000"/>
                    <a:gd name="connsiteX55" fmla="*/ 6671 w 9984"/>
                    <a:gd name="connsiteY55" fmla="*/ 9987 h 10000"/>
                    <a:gd name="connsiteX56" fmla="*/ 6408 w 9984"/>
                    <a:gd name="connsiteY56" fmla="*/ 10000 h 10000"/>
                    <a:gd name="connsiteX57" fmla="*/ 6144 w 9984"/>
                    <a:gd name="connsiteY57" fmla="*/ 9987 h 10000"/>
                    <a:gd name="connsiteX58" fmla="*/ 5899 w 9984"/>
                    <a:gd name="connsiteY58" fmla="*/ 9957 h 10000"/>
                    <a:gd name="connsiteX59" fmla="*/ 5691 w 9984"/>
                    <a:gd name="connsiteY59" fmla="*/ 9884 h 10000"/>
                    <a:gd name="connsiteX60" fmla="*/ 5477 w 9984"/>
                    <a:gd name="connsiteY60" fmla="*/ 9801 h 10000"/>
                    <a:gd name="connsiteX61" fmla="*/ 5312 w 9984"/>
                    <a:gd name="connsiteY61" fmla="*/ 9695 h 10000"/>
                    <a:gd name="connsiteX62" fmla="*/ 5214 w 9984"/>
                    <a:gd name="connsiteY62" fmla="*/ 9569 h 10000"/>
                    <a:gd name="connsiteX63" fmla="*/ 5134 w 9984"/>
                    <a:gd name="connsiteY63" fmla="*/ 9443 h 10000"/>
                    <a:gd name="connsiteX64" fmla="*/ 5103 w 9984"/>
                    <a:gd name="connsiteY64" fmla="*/ 9300 h 10000"/>
                    <a:gd name="connsiteX65" fmla="*/ 5103 w 9984"/>
                    <a:gd name="connsiteY65" fmla="*/ 4559 h 10000"/>
                    <a:gd name="connsiteX66" fmla="*/ 4840 w 9984"/>
                    <a:gd name="connsiteY66" fmla="*/ 4559 h 10000"/>
                    <a:gd name="connsiteX67" fmla="*/ 4840 w 9984"/>
                    <a:gd name="connsiteY67" fmla="*/ 9297 h 10000"/>
                    <a:gd name="connsiteX68" fmla="*/ 4809 w 9984"/>
                    <a:gd name="connsiteY68" fmla="*/ 9436 h 10000"/>
                    <a:gd name="connsiteX69" fmla="*/ 4760 w 9984"/>
                    <a:gd name="connsiteY69" fmla="*/ 9566 h 10000"/>
                    <a:gd name="connsiteX70" fmla="*/ 4620 w 9984"/>
                    <a:gd name="connsiteY70" fmla="*/ 9698 h 10000"/>
                    <a:gd name="connsiteX71" fmla="*/ 4467 w 9984"/>
                    <a:gd name="connsiteY71" fmla="*/ 9801 h 10000"/>
                    <a:gd name="connsiteX72" fmla="*/ 4277 w 9984"/>
                    <a:gd name="connsiteY72" fmla="*/ 9884 h 10000"/>
                    <a:gd name="connsiteX73" fmla="*/ 4038 w 9984"/>
                    <a:gd name="connsiteY73" fmla="*/ 9957 h 10000"/>
                    <a:gd name="connsiteX74" fmla="*/ 3793 w 9984"/>
                    <a:gd name="connsiteY74" fmla="*/ 9987 h 10000"/>
                    <a:gd name="connsiteX75" fmla="*/ 3536 w 9984"/>
                    <a:gd name="connsiteY75" fmla="*/ 10000 h 10000"/>
                    <a:gd name="connsiteX76" fmla="*/ 3279 w 9984"/>
                    <a:gd name="connsiteY76" fmla="*/ 9987 h 10000"/>
                    <a:gd name="connsiteX77" fmla="*/ 3034 w 9984"/>
                    <a:gd name="connsiteY77" fmla="*/ 9957 h 10000"/>
                    <a:gd name="connsiteX78" fmla="*/ 2795 w 9984"/>
                    <a:gd name="connsiteY78" fmla="*/ 9884 h 10000"/>
                    <a:gd name="connsiteX79" fmla="*/ 2611 w 9984"/>
                    <a:gd name="connsiteY79" fmla="*/ 9801 h 10000"/>
                    <a:gd name="connsiteX80" fmla="*/ 2452 w 9984"/>
                    <a:gd name="connsiteY80" fmla="*/ 9698 h 10000"/>
                    <a:gd name="connsiteX81" fmla="*/ 2317 w 9984"/>
                    <a:gd name="connsiteY81" fmla="*/ 9566 h 10000"/>
                    <a:gd name="connsiteX82" fmla="*/ 2262 w 9984"/>
                    <a:gd name="connsiteY82" fmla="*/ 9436 h 10000"/>
                    <a:gd name="connsiteX83" fmla="*/ 2238 w 9984"/>
                    <a:gd name="connsiteY83" fmla="*/ 9300 h 10000"/>
                    <a:gd name="connsiteX84" fmla="*/ 2238 w 9984"/>
                    <a:gd name="connsiteY84" fmla="*/ 1588 h 10000"/>
                    <a:gd name="connsiteX85" fmla="*/ 2164 w 9984"/>
                    <a:gd name="connsiteY85" fmla="*/ 1704 h 10000"/>
                    <a:gd name="connsiteX86" fmla="*/ 2066 w 9984"/>
                    <a:gd name="connsiteY86" fmla="*/ 1936 h 10000"/>
                    <a:gd name="connsiteX87" fmla="*/ 1944 w 9984"/>
                    <a:gd name="connsiteY87" fmla="*/ 2202 h 10000"/>
                    <a:gd name="connsiteX88" fmla="*/ 1870 w 9984"/>
                    <a:gd name="connsiteY88" fmla="*/ 2517 h 10000"/>
                    <a:gd name="connsiteX89" fmla="*/ 1797 w 9984"/>
                    <a:gd name="connsiteY89" fmla="*/ 2875 h 10000"/>
                    <a:gd name="connsiteX90" fmla="*/ 1748 w 9984"/>
                    <a:gd name="connsiteY90" fmla="*/ 4184 h 10000"/>
                    <a:gd name="connsiteX91" fmla="*/ 1797 w 9984"/>
                    <a:gd name="connsiteY91" fmla="*/ 4685 h 10000"/>
                    <a:gd name="connsiteX92" fmla="*/ 1797 w 9984"/>
                    <a:gd name="connsiteY92" fmla="*/ 4791 h 10000"/>
                    <a:gd name="connsiteX93" fmla="*/ 1693 w 9984"/>
                    <a:gd name="connsiteY93" fmla="*/ 4967 h 10000"/>
                    <a:gd name="connsiteX94" fmla="*/ 1576 w 9984"/>
                    <a:gd name="connsiteY94" fmla="*/ 5046 h 10000"/>
                    <a:gd name="connsiteX95" fmla="*/ 1435 w 9984"/>
                    <a:gd name="connsiteY95" fmla="*/ 5103 h 10000"/>
                    <a:gd name="connsiteX96" fmla="*/ 1301 w 9984"/>
                    <a:gd name="connsiteY96" fmla="*/ 5149 h 10000"/>
                    <a:gd name="connsiteX97" fmla="*/ 1135 w 9984"/>
                    <a:gd name="connsiteY97" fmla="*/ 5176 h 10000"/>
                    <a:gd name="connsiteX98" fmla="*/ 970 w 9984"/>
                    <a:gd name="connsiteY98" fmla="*/ 5192 h 10000"/>
                    <a:gd name="connsiteX99" fmla="*/ 756 w 9984"/>
                    <a:gd name="connsiteY99" fmla="*/ 5192 h 10000"/>
                    <a:gd name="connsiteX100" fmla="*/ 584 w 9984"/>
                    <a:gd name="connsiteY100" fmla="*/ 5162 h 10000"/>
                    <a:gd name="connsiteX101" fmla="*/ 309 w 9984"/>
                    <a:gd name="connsiteY101" fmla="*/ 5076 h 10000"/>
                    <a:gd name="connsiteX102" fmla="*/ 192 w 9984"/>
                    <a:gd name="connsiteY102" fmla="*/ 4997 h 10000"/>
                    <a:gd name="connsiteX103" fmla="*/ 113 w 9984"/>
                    <a:gd name="connsiteY103" fmla="*/ 4924 h 10000"/>
                    <a:gd name="connsiteX104" fmla="*/ 57 w 9984"/>
                    <a:gd name="connsiteY104" fmla="*/ 4834 h 10000"/>
                    <a:gd name="connsiteX105" fmla="*/ 33 w 9984"/>
                    <a:gd name="connsiteY105" fmla="*/ 4748 h 10000"/>
                    <a:gd name="connsiteX106" fmla="*/ 2 w 9984"/>
                    <a:gd name="connsiteY106" fmla="*/ 2849 h 10000"/>
                    <a:gd name="connsiteX107" fmla="*/ 82 w 9984"/>
                    <a:gd name="connsiteY107" fmla="*/ 2533 h 10000"/>
                    <a:gd name="connsiteX108" fmla="*/ 155 w 9984"/>
                    <a:gd name="connsiteY108" fmla="*/ 2198 h 10000"/>
                    <a:gd name="connsiteX109" fmla="*/ 253 w 9984"/>
                    <a:gd name="connsiteY109" fmla="*/ 1890 h 10000"/>
                    <a:gd name="connsiteX110" fmla="*/ 382 w 9984"/>
                    <a:gd name="connsiteY110" fmla="*/ 1621 h 10000"/>
                    <a:gd name="connsiteX111" fmla="*/ 505 w 9984"/>
                    <a:gd name="connsiteY111" fmla="*/ 1379 h 10000"/>
                    <a:gd name="connsiteX112" fmla="*/ 651 w 9984"/>
                    <a:gd name="connsiteY112" fmla="*/ 1151 h 10000"/>
                    <a:gd name="connsiteX113" fmla="*/ 829 w 9984"/>
                    <a:gd name="connsiteY113" fmla="*/ 958 h 10000"/>
                    <a:gd name="connsiteX114" fmla="*/ 1001 w 9984"/>
                    <a:gd name="connsiteY114" fmla="*/ 789 h 10000"/>
                    <a:gd name="connsiteX115" fmla="*/ 1178 w 9984"/>
                    <a:gd name="connsiteY115" fmla="*/ 620 h 10000"/>
                    <a:gd name="connsiteX116" fmla="*/ 1380 w 9984"/>
                    <a:gd name="connsiteY116" fmla="*/ 484 h 10000"/>
                    <a:gd name="connsiteX117" fmla="*/ 1784 w 9984"/>
                    <a:gd name="connsiteY117" fmla="*/ 265 h 10000"/>
                    <a:gd name="connsiteX118" fmla="*/ 2195 w 9984"/>
                    <a:gd name="connsiteY118" fmla="*/ 126 h 10000"/>
                    <a:gd name="connsiteX119" fmla="*/ 2372 w 9984"/>
                    <a:gd name="connsiteY119" fmla="*/ 86 h 10000"/>
                    <a:gd name="connsiteX120" fmla="*/ 2525 w 9984"/>
                    <a:gd name="connsiteY120" fmla="*/ 60 h 10000"/>
                    <a:gd name="connsiteX121" fmla="*/ 2942 w 9984"/>
                    <a:gd name="connsiteY121" fmla="*/ 0 h 10000"/>
                    <a:gd name="connsiteX0" fmla="*/ 2947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8 w 10000"/>
                    <a:gd name="connsiteY66" fmla="*/ 4559 h 10000"/>
                    <a:gd name="connsiteX67" fmla="*/ 4848 w 10000"/>
                    <a:gd name="connsiteY67" fmla="*/ 9297 h 10000"/>
                    <a:gd name="connsiteX68" fmla="*/ 4817 w 10000"/>
                    <a:gd name="connsiteY68" fmla="*/ 9436 h 10000"/>
                    <a:gd name="connsiteX69" fmla="*/ 4768 w 10000"/>
                    <a:gd name="connsiteY69" fmla="*/ 9566 h 10000"/>
                    <a:gd name="connsiteX70" fmla="*/ 4627 w 10000"/>
                    <a:gd name="connsiteY70" fmla="*/ 9698 h 10000"/>
                    <a:gd name="connsiteX71" fmla="*/ 4474 w 10000"/>
                    <a:gd name="connsiteY71" fmla="*/ 9801 h 10000"/>
                    <a:gd name="connsiteX72" fmla="*/ 4284 w 10000"/>
                    <a:gd name="connsiteY72" fmla="*/ 9884 h 10000"/>
                    <a:gd name="connsiteX73" fmla="*/ 4044 w 10000"/>
                    <a:gd name="connsiteY73" fmla="*/ 9957 h 10000"/>
                    <a:gd name="connsiteX74" fmla="*/ 3799 w 10000"/>
                    <a:gd name="connsiteY74" fmla="*/ 9987 h 10000"/>
                    <a:gd name="connsiteX75" fmla="*/ 3542 w 10000"/>
                    <a:gd name="connsiteY75" fmla="*/ 10000 h 10000"/>
                    <a:gd name="connsiteX76" fmla="*/ 3284 w 10000"/>
                    <a:gd name="connsiteY76" fmla="*/ 9987 h 10000"/>
                    <a:gd name="connsiteX77" fmla="*/ 3039 w 10000"/>
                    <a:gd name="connsiteY77" fmla="*/ 9957 h 10000"/>
                    <a:gd name="connsiteX78" fmla="*/ 2799 w 10000"/>
                    <a:gd name="connsiteY78" fmla="*/ 9884 h 10000"/>
                    <a:gd name="connsiteX79" fmla="*/ 2615 w 10000"/>
                    <a:gd name="connsiteY79" fmla="*/ 9801 h 10000"/>
                    <a:gd name="connsiteX80" fmla="*/ 2456 w 10000"/>
                    <a:gd name="connsiteY80" fmla="*/ 9698 h 10000"/>
                    <a:gd name="connsiteX81" fmla="*/ 2321 w 10000"/>
                    <a:gd name="connsiteY81" fmla="*/ 9566 h 10000"/>
                    <a:gd name="connsiteX82" fmla="*/ 2266 w 10000"/>
                    <a:gd name="connsiteY82" fmla="*/ 9436 h 10000"/>
                    <a:gd name="connsiteX83" fmla="*/ 2242 w 10000"/>
                    <a:gd name="connsiteY83" fmla="*/ 9300 h 10000"/>
                    <a:gd name="connsiteX84" fmla="*/ 2242 w 10000"/>
                    <a:gd name="connsiteY84" fmla="*/ 1588 h 10000"/>
                    <a:gd name="connsiteX85" fmla="*/ 2167 w 10000"/>
                    <a:gd name="connsiteY85" fmla="*/ 1704 h 10000"/>
                    <a:gd name="connsiteX86" fmla="*/ 2069 w 10000"/>
                    <a:gd name="connsiteY86" fmla="*/ 1936 h 10000"/>
                    <a:gd name="connsiteX87" fmla="*/ 1947 w 10000"/>
                    <a:gd name="connsiteY87" fmla="*/ 2202 h 10000"/>
                    <a:gd name="connsiteX88" fmla="*/ 1873 w 10000"/>
                    <a:gd name="connsiteY88" fmla="*/ 2517 h 10000"/>
                    <a:gd name="connsiteX89" fmla="*/ 1800 w 10000"/>
                    <a:gd name="connsiteY89" fmla="*/ 2875 h 10000"/>
                    <a:gd name="connsiteX90" fmla="*/ 1800 w 10000"/>
                    <a:gd name="connsiteY90" fmla="*/ 4685 h 10000"/>
                    <a:gd name="connsiteX91" fmla="*/ 1800 w 10000"/>
                    <a:gd name="connsiteY91" fmla="*/ 4791 h 10000"/>
                    <a:gd name="connsiteX92" fmla="*/ 1696 w 10000"/>
                    <a:gd name="connsiteY92" fmla="*/ 4967 h 10000"/>
                    <a:gd name="connsiteX93" fmla="*/ 1579 w 10000"/>
                    <a:gd name="connsiteY93" fmla="*/ 5046 h 10000"/>
                    <a:gd name="connsiteX94" fmla="*/ 1437 w 10000"/>
                    <a:gd name="connsiteY94" fmla="*/ 5103 h 10000"/>
                    <a:gd name="connsiteX95" fmla="*/ 1303 w 10000"/>
                    <a:gd name="connsiteY95" fmla="*/ 5149 h 10000"/>
                    <a:gd name="connsiteX96" fmla="*/ 1137 w 10000"/>
                    <a:gd name="connsiteY96" fmla="*/ 5176 h 10000"/>
                    <a:gd name="connsiteX97" fmla="*/ 972 w 10000"/>
                    <a:gd name="connsiteY97" fmla="*/ 5192 h 10000"/>
                    <a:gd name="connsiteX98" fmla="*/ 757 w 10000"/>
                    <a:gd name="connsiteY98" fmla="*/ 5192 h 10000"/>
                    <a:gd name="connsiteX99" fmla="*/ 585 w 10000"/>
                    <a:gd name="connsiteY99" fmla="*/ 5162 h 10000"/>
                    <a:gd name="connsiteX100" fmla="*/ 309 w 10000"/>
                    <a:gd name="connsiteY100" fmla="*/ 5076 h 10000"/>
                    <a:gd name="connsiteX101" fmla="*/ 192 w 10000"/>
                    <a:gd name="connsiteY101" fmla="*/ 4997 h 10000"/>
                    <a:gd name="connsiteX102" fmla="*/ 113 w 10000"/>
                    <a:gd name="connsiteY102" fmla="*/ 4924 h 10000"/>
                    <a:gd name="connsiteX103" fmla="*/ 57 w 10000"/>
                    <a:gd name="connsiteY103" fmla="*/ 4834 h 10000"/>
                    <a:gd name="connsiteX104" fmla="*/ 33 w 10000"/>
                    <a:gd name="connsiteY104" fmla="*/ 4748 h 10000"/>
                    <a:gd name="connsiteX105" fmla="*/ 2 w 10000"/>
                    <a:gd name="connsiteY105" fmla="*/ 2849 h 10000"/>
                    <a:gd name="connsiteX106" fmla="*/ 82 w 10000"/>
                    <a:gd name="connsiteY106" fmla="*/ 2533 h 10000"/>
                    <a:gd name="connsiteX107" fmla="*/ 155 w 10000"/>
                    <a:gd name="connsiteY107" fmla="*/ 2198 h 10000"/>
                    <a:gd name="connsiteX108" fmla="*/ 253 w 10000"/>
                    <a:gd name="connsiteY108" fmla="*/ 1890 h 10000"/>
                    <a:gd name="connsiteX109" fmla="*/ 383 w 10000"/>
                    <a:gd name="connsiteY109" fmla="*/ 1621 h 10000"/>
                    <a:gd name="connsiteX110" fmla="*/ 506 w 10000"/>
                    <a:gd name="connsiteY110" fmla="*/ 1379 h 10000"/>
                    <a:gd name="connsiteX111" fmla="*/ 652 w 10000"/>
                    <a:gd name="connsiteY111" fmla="*/ 1151 h 10000"/>
                    <a:gd name="connsiteX112" fmla="*/ 830 w 10000"/>
                    <a:gd name="connsiteY112" fmla="*/ 958 h 10000"/>
                    <a:gd name="connsiteX113" fmla="*/ 1003 w 10000"/>
                    <a:gd name="connsiteY113" fmla="*/ 789 h 10000"/>
                    <a:gd name="connsiteX114" fmla="*/ 1180 w 10000"/>
                    <a:gd name="connsiteY114" fmla="*/ 620 h 10000"/>
                    <a:gd name="connsiteX115" fmla="*/ 1382 w 10000"/>
                    <a:gd name="connsiteY115" fmla="*/ 484 h 10000"/>
                    <a:gd name="connsiteX116" fmla="*/ 1787 w 10000"/>
                    <a:gd name="connsiteY116" fmla="*/ 265 h 10000"/>
                    <a:gd name="connsiteX117" fmla="*/ 2199 w 10000"/>
                    <a:gd name="connsiteY117" fmla="*/ 126 h 10000"/>
                    <a:gd name="connsiteX118" fmla="*/ 2376 w 10000"/>
                    <a:gd name="connsiteY118" fmla="*/ 86 h 10000"/>
                    <a:gd name="connsiteX119" fmla="*/ 2529 w 10000"/>
                    <a:gd name="connsiteY119" fmla="*/ 60 h 10000"/>
                    <a:gd name="connsiteX120" fmla="*/ 2947 w 10000"/>
                    <a:gd name="connsiteY120" fmla="*/ 0 h 10000"/>
                    <a:gd name="connsiteX0" fmla="*/ 2946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7 w 9999"/>
                    <a:gd name="connsiteY66" fmla="*/ 4559 h 10000"/>
                    <a:gd name="connsiteX67" fmla="*/ 4847 w 9999"/>
                    <a:gd name="connsiteY67" fmla="*/ 9297 h 10000"/>
                    <a:gd name="connsiteX68" fmla="*/ 4816 w 9999"/>
                    <a:gd name="connsiteY68" fmla="*/ 9436 h 10000"/>
                    <a:gd name="connsiteX69" fmla="*/ 4767 w 9999"/>
                    <a:gd name="connsiteY69" fmla="*/ 9566 h 10000"/>
                    <a:gd name="connsiteX70" fmla="*/ 4626 w 9999"/>
                    <a:gd name="connsiteY70" fmla="*/ 9698 h 10000"/>
                    <a:gd name="connsiteX71" fmla="*/ 4473 w 9999"/>
                    <a:gd name="connsiteY71" fmla="*/ 9801 h 10000"/>
                    <a:gd name="connsiteX72" fmla="*/ 4283 w 9999"/>
                    <a:gd name="connsiteY72" fmla="*/ 9884 h 10000"/>
                    <a:gd name="connsiteX73" fmla="*/ 4043 w 9999"/>
                    <a:gd name="connsiteY73" fmla="*/ 9957 h 10000"/>
                    <a:gd name="connsiteX74" fmla="*/ 3798 w 9999"/>
                    <a:gd name="connsiteY74" fmla="*/ 9987 h 10000"/>
                    <a:gd name="connsiteX75" fmla="*/ 3541 w 9999"/>
                    <a:gd name="connsiteY75" fmla="*/ 10000 h 10000"/>
                    <a:gd name="connsiteX76" fmla="*/ 3283 w 9999"/>
                    <a:gd name="connsiteY76" fmla="*/ 9987 h 10000"/>
                    <a:gd name="connsiteX77" fmla="*/ 3038 w 9999"/>
                    <a:gd name="connsiteY77" fmla="*/ 9957 h 10000"/>
                    <a:gd name="connsiteX78" fmla="*/ 2798 w 9999"/>
                    <a:gd name="connsiteY78" fmla="*/ 9884 h 10000"/>
                    <a:gd name="connsiteX79" fmla="*/ 2614 w 9999"/>
                    <a:gd name="connsiteY79" fmla="*/ 9801 h 10000"/>
                    <a:gd name="connsiteX80" fmla="*/ 2455 w 9999"/>
                    <a:gd name="connsiteY80" fmla="*/ 9698 h 10000"/>
                    <a:gd name="connsiteX81" fmla="*/ 2320 w 9999"/>
                    <a:gd name="connsiteY81" fmla="*/ 9566 h 10000"/>
                    <a:gd name="connsiteX82" fmla="*/ 2265 w 9999"/>
                    <a:gd name="connsiteY82" fmla="*/ 9436 h 10000"/>
                    <a:gd name="connsiteX83" fmla="*/ 2241 w 9999"/>
                    <a:gd name="connsiteY83" fmla="*/ 9300 h 10000"/>
                    <a:gd name="connsiteX84" fmla="*/ 2241 w 9999"/>
                    <a:gd name="connsiteY84" fmla="*/ 1588 h 10000"/>
                    <a:gd name="connsiteX85" fmla="*/ 2166 w 9999"/>
                    <a:gd name="connsiteY85" fmla="*/ 1704 h 10000"/>
                    <a:gd name="connsiteX86" fmla="*/ 2068 w 9999"/>
                    <a:gd name="connsiteY86" fmla="*/ 1936 h 10000"/>
                    <a:gd name="connsiteX87" fmla="*/ 1946 w 9999"/>
                    <a:gd name="connsiteY87" fmla="*/ 2202 h 10000"/>
                    <a:gd name="connsiteX88" fmla="*/ 1872 w 9999"/>
                    <a:gd name="connsiteY88" fmla="*/ 2517 h 10000"/>
                    <a:gd name="connsiteX89" fmla="*/ 1799 w 9999"/>
                    <a:gd name="connsiteY89" fmla="*/ 2875 h 10000"/>
                    <a:gd name="connsiteX90" fmla="*/ 1799 w 9999"/>
                    <a:gd name="connsiteY90" fmla="*/ 4685 h 10000"/>
                    <a:gd name="connsiteX91" fmla="*/ 1799 w 9999"/>
                    <a:gd name="connsiteY91" fmla="*/ 4791 h 10000"/>
                    <a:gd name="connsiteX92" fmla="*/ 1695 w 9999"/>
                    <a:gd name="connsiteY92" fmla="*/ 4967 h 10000"/>
                    <a:gd name="connsiteX93" fmla="*/ 1578 w 9999"/>
                    <a:gd name="connsiteY93" fmla="*/ 5046 h 10000"/>
                    <a:gd name="connsiteX94" fmla="*/ 1436 w 9999"/>
                    <a:gd name="connsiteY94" fmla="*/ 5103 h 10000"/>
                    <a:gd name="connsiteX95" fmla="*/ 1302 w 9999"/>
                    <a:gd name="connsiteY95" fmla="*/ 5149 h 10000"/>
                    <a:gd name="connsiteX96" fmla="*/ 1136 w 9999"/>
                    <a:gd name="connsiteY96" fmla="*/ 5176 h 10000"/>
                    <a:gd name="connsiteX97" fmla="*/ 971 w 9999"/>
                    <a:gd name="connsiteY97" fmla="*/ 5192 h 10000"/>
                    <a:gd name="connsiteX98" fmla="*/ 756 w 9999"/>
                    <a:gd name="connsiteY98" fmla="*/ 5192 h 10000"/>
                    <a:gd name="connsiteX99" fmla="*/ 584 w 9999"/>
                    <a:gd name="connsiteY99" fmla="*/ 5162 h 10000"/>
                    <a:gd name="connsiteX100" fmla="*/ 308 w 9999"/>
                    <a:gd name="connsiteY100" fmla="*/ 5076 h 10000"/>
                    <a:gd name="connsiteX101" fmla="*/ 191 w 9999"/>
                    <a:gd name="connsiteY101" fmla="*/ 4997 h 10000"/>
                    <a:gd name="connsiteX102" fmla="*/ 112 w 9999"/>
                    <a:gd name="connsiteY102" fmla="*/ 4924 h 10000"/>
                    <a:gd name="connsiteX103" fmla="*/ 56 w 9999"/>
                    <a:gd name="connsiteY103" fmla="*/ 4834 h 10000"/>
                    <a:gd name="connsiteX104" fmla="*/ 1 w 9999"/>
                    <a:gd name="connsiteY104" fmla="*/ 2849 h 10000"/>
                    <a:gd name="connsiteX105" fmla="*/ 81 w 9999"/>
                    <a:gd name="connsiteY105" fmla="*/ 2533 h 10000"/>
                    <a:gd name="connsiteX106" fmla="*/ 154 w 9999"/>
                    <a:gd name="connsiteY106" fmla="*/ 2198 h 10000"/>
                    <a:gd name="connsiteX107" fmla="*/ 252 w 9999"/>
                    <a:gd name="connsiteY107" fmla="*/ 1890 h 10000"/>
                    <a:gd name="connsiteX108" fmla="*/ 382 w 9999"/>
                    <a:gd name="connsiteY108" fmla="*/ 1621 h 10000"/>
                    <a:gd name="connsiteX109" fmla="*/ 505 w 9999"/>
                    <a:gd name="connsiteY109" fmla="*/ 1379 h 10000"/>
                    <a:gd name="connsiteX110" fmla="*/ 651 w 9999"/>
                    <a:gd name="connsiteY110" fmla="*/ 1151 h 10000"/>
                    <a:gd name="connsiteX111" fmla="*/ 829 w 9999"/>
                    <a:gd name="connsiteY111" fmla="*/ 958 h 10000"/>
                    <a:gd name="connsiteX112" fmla="*/ 1002 w 9999"/>
                    <a:gd name="connsiteY112" fmla="*/ 789 h 10000"/>
                    <a:gd name="connsiteX113" fmla="*/ 1179 w 9999"/>
                    <a:gd name="connsiteY113" fmla="*/ 620 h 10000"/>
                    <a:gd name="connsiteX114" fmla="*/ 1381 w 9999"/>
                    <a:gd name="connsiteY114" fmla="*/ 484 h 10000"/>
                    <a:gd name="connsiteX115" fmla="*/ 1786 w 9999"/>
                    <a:gd name="connsiteY115" fmla="*/ 265 h 10000"/>
                    <a:gd name="connsiteX116" fmla="*/ 2198 w 9999"/>
                    <a:gd name="connsiteY116" fmla="*/ 126 h 10000"/>
                    <a:gd name="connsiteX117" fmla="*/ 2375 w 9999"/>
                    <a:gd name="connsiteY117" fmla="*/ 86 h 10000"/>
                    <a:gd name="connsiteX118" fmla="*/ 2528 w 9999"/>
                    <a:gd name="connsiteY118" fmla="*/ 60 h 10000"/>
                    <a:gd name="connsiteX119" fmla="*/ 2946 w 9999"/>
                    <a:gd name="connsiteY119" fmla="*/ 0 h 10000"/>
                    <a:gd name="connsiteX0" fmla="*/ 2945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6 w 9999"/>
                    <a:gd name="connsiteY66" fmla="*/ 4559 h 10000"/>
                    <a:gd name="connsiteX67" fmla="*/ 4846 w 9999"/>
                    <a:gd name="connsiteY67" fmla="*/ 9297 h 10000"/>
                    <a:gd name="connsiteX68" fmla="*/ 4815 w 9999"/>
                    <a:gd name="connsiteY68" fmla="*/ 9436 h 10000"/>
                    <a:gd name="connsiteX69" fmla="*/ 4766 w 9999"/>
                    <a:gd name="connsiteY69" fmla="*/ 9566 h 10000"/>
                    <a:gd name="connsiteX70" fmla="*/ 4625 w 9999"/>
                    <a:gd name="connsiteY70" fmla="*/ 9698 h 10000"/>
                    <a:gd name="connsiteX71" fmla="*/ 4472 w 9999"/>
                    <a:gd name="connsiteY71" fmla="*/ 9801 h 10000"/>
                    <a:gd name="connsiteX72" fmla="*/ 4282 w 9999"/>
                    <a:gd name="connsiteY72" fmla="*/ 9884 h 10000"/>
                    <a:gd name="connsiteX73" fmla="*/ 4042 w 9999"/>
                    <a:gd name="connsiteY73" fmla="*/ 9957 h 10000"/>
                    <a:gd name="connsiteX74" fmla="*/ 3797 w 9999"/>
                    <a:gd name="connsiteY74" fmla="*/ 9987 h 10000"/>
                    <a:gd name="connsiteX75" fmla="*/ 3540 w 9999"/>
                    <a:gd name="connsiteY75" fmla="*/ 10000 h 10000"/>
                    <a:gd name="connsiteX76" fmla="*/ 3282 w 9999"/>
                    <a:gd name="connsiteY76" fmla="*/ 9987 h 10000"/>
                    <a:gd name="connsiteX77" fmla="*/ 3037 w 9999"/>
                    <a:gd name="connsiteY77" fmla="*/ 9957 h 10000"/>
                    <a:gd name="connsiteX78" fmla="*/ 2797 w 9999"/>
                    <a:gd name="connsiteY78" fmla="*/ 9884 h 10000"/>
                    <a:gd name="connsiteX79" fmla="*/ 2613 w 9999"/>
                    <a:gd name="connsiteY79" fmla="*/ 9801 h 10000"/>
                    <a:gd name="connsiteX80" fmla="*/ 2454 w 9999"/>
                    <a:gd name="connsiteY80" fmla="*/ 9698 h 10000"/>
                    <a:gd name="connsiteX81" fmla="*/ 2319 w 9999"/>
                    <a:gd name="connsiteY81" fmla="*/ 9566 h 10000"/>
                    <a:gd name="connsiteX82" fmla="*/ 2264 w 9999"/>
                    <a:gd name="connsiteY82" fmla="*/ 9436 h 10000"/>
                    <a:gd name="connsiteX83" fmla="*/ 2240 w 9999"/>
                    <a:gd name="connsiteY83" fmla="*/ 9300 h 10000"/>
                    <a:gd name="connsiteX84" fmla="*/ 2240 w 9999"/>
                    <a:gd name="connsiteY84" fmla="*/ 1588 h 10000"/>
                    <a:gd name="connsiteX85" fmla="*/ 2165 w 9999"/>
                    <a:gd name="connsiteY85" fmla="*/ 1704 h 10000"/>
                    <a:gd name="connsiteX86" fmla="*/ 2067 w 9999"/>
                    <a:gd name="connsiteY86" fmla="*/ 1936 h 10000"/>
                    <a:gd name="connsiteX87" fmla="*/ 1945 w 9999"/>
                    <a:gd name="connsiteY87" fmla="*/ 2202 h 10000"/>
                    <a:gd name="connsiteX88" fmla="*/ 1871 w 9999"/>
                    <a:gd name="connsiteY88" fmla="*/ 2517 h 10000"/>
                    <a:gd name="connsiteX89" fmla="*/ 1798 w 9999"/>
                    <a:gd name="connsiteY89" fmla="*/ 2875 h 10000"/>
                    <a:gd name="connsiteX90" fmla="*/ 1798 w 9999"/>
                    <a:gd name="connsiteY90" fmla="*/ 4685 h 10000"/>
                    <a:gd name="connsiteX91" fmla="*/ 1798 w 9999"/>
                    <a:gd name="connsiteY91" fmla="*/ 4791 h 10000"/>
                    <a:gd name="connsiteX92" fmla="*/ 1694 w 9999"/>
                    <a:gd name="connsiteY92" fmla="*/ 4967 h 10000"/>
                    <a:gd name="connsiteX93" fmla="*/ 1577 w 9999"/>
                    <a:gd name="connsiteY93" fmla="*/ 5046 h 10000"/>
                    <a:gd name="connsiteX94" fmla="*/ 1435 w 9999"/>
                    <a:gd name="connsiteY94" fmla="*/ 5103 h 10000"/>
                    <a:gd name="connsiteX95" fmla="*/ 1301 w 9999"/>
                    <a:gd name="connsiteY95" fmla="*/ 5149 h 10000"/>
                    <a:gd name="connsiteX96" fmla="*/ 1135 w 9999"/>
                    <a:gd name="connsiteY96" fmla="*/ 5176 h 10000"/>
                    <a:gd name="connsiteX97" fmla="*/ 970 w 9999"/>
                    <a:gd name="connsiteY97" fmla="*/ 5192 h 10000"/>
                    <a:gd name="connsiteX98" fmla="*/ 755 w 9999"/>
                    <a:gd name="connsiteY98" fmla="*/ 5192 h 10000"/>
                    <a:gd name="connsiteX99" fmla="*/ 583 w 9999"/>
                    <a:gd name="connsiteY99" fmla="*/ 5162 h 10000"/>
                    <a:gd name="connsiteX100" fmla="*/ 307 w 9999"/>
                    <a:gd name="connsiteY100" fmla="*/ 5076 h 10000"/>
                    <a:gd name="connsiteX101" fmla="*/ 190 w 9999"/>
                    <a:gd name="connsiteY101" fmla="*/ 4997 h 10000"/>
                    <a:gd name="connsiteX102" fmla="*/ 111 w 9999"/>
                    <a:gd name="connsiteY102" fmla="*/ 4924 h 10000"/>
                    <a:gd name="connsiteX103" fmla="*/ 0 w 9999"/>
                    <a:gd name="connsiteY103" fmla="*/ 2849 h 10000"/>
                    <a:gd name="connsiteX104" fmla="*/ 80 w 9999"/>
                    <a:gd name="connsiteY104" fmla="*/ 2533 h 10000"/>
                    <a:gd name="connsiteX105" fmla="*/ 153 w 9999"/>
                    <a:gd name="connsiteY105" fmla="*/ 2198 h 10000"/>
                    <a:gd name="connsiteX106" fmla="*/ 251 w 9999"/>
                    <a:gd name="connsiteY106" fmla="*/ 1890 h 10000"/>
                    <a:gd name="connsiteX107" fmla="*/ 381 w 9999"/>
                    <a:gd name="connsiteY107" fmla="*/ 1621 h 10000"/>
                    <a:gd name="connsiteX108" fmla="*/ 504 w 9999"/>
                    <a:gd name="connsiteY108" fmla="*/ 1379 h 10000"/>
                    <a:gd name="connsiteX109" fmla="*/ 650 w 9999"/>
                    <a:gd name="connsiteY109" fmla="*/ 1151 h 10000"/>
                    <a:gd name="connsiteX110" fmla="*/ 828 w 9999"/>
                    <a:gd name="connsiteY110" fmla="*/ 958 h 10000"/>
                    <a:gd name="connsiteX111" fmla="*/ 1001 w 9999"/>
                    <a:gd name="connsiteY111" fmla="*/ 789 h 10000"/>
                    <a:gd name="connsiteX112" fmla="*/ 1178 w 9999"/>
                    <a:gd name="connsiteY112" fmla="*/ 620 h 10000"/>
                    <a:gd name="connsiteX113" fmla="*/ 1380 w 9999"/>
                    <a:gd name="connsiteY113" fmla="*/ 484 h 10000"/>
                    <a:gd name="connsiteX114" fmla="*/ 1785 w 9999"/>
                    <a:gd name="connsiteY114" fmla="*/ 265 h 10000"/>
                    <a:gd name="connsiteX115" fmla="*/ 2197 w 9999"/>
                    <a:gd name="connsiteY115" fmla="*/ 126 h 10000"/>
                    <a:gd name="connsiteX116" fmla="*/ 2374 w 9999"/>
                    <a:gd name="connsiteY116" fmla="*/ 86 h 10000"/>
                    <a:gd name="connsiteX117" fmla="*/ 2527 w 9999"/>
                    <a:gd name="connsiteY117" fmla="*/ 60 h 10000"/>
                    <a:gd name="connsiteX118" fmla="*/ 2945 w 9999"/>
                    <a:gd name="connsiteY11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111 w 10000"/>
                    <a:gd name="connsiteY101" fmla="*/ 4924 h 10000"/>
                    <a:gd name="connsiteX102" fmla="*/ 0 w 10000"/>
                    <a:gd name="connsiteY102" fmla="*/ 2849 h 10000"/>
                    <a:gd name="connsiteX103" fmla="*/ 80 w 10000"/>
                    <a:gd name="connsiteY103" fmla="*/ 2533 h 10000"/>
                    <a:gd name="connsiteX104" fmla="*/ 153 w 10000"/>
                    <a:gd name="connsiteY104" fmla="*/ 2198 h 10000"/>
                    <a:gd name="connsiteX105" fmla="*/ 251 w 10000"/>
                    <a:gd name="connsiteY105" fmla="*/ 1890 h 10000"/>
                    <a:gd name="connsiteX106" fmla="*/ 381 w 10000"/>
                    <a:gd name="connsiteY106" fmla="*/ 1621 h 10000"/>
                    <a:gd name="connsiteX107" fmla="*/ 504 w 10000"/>
                    <a:gd name="connsiteY107" fmla="*/ 1379 h 10000"/>
                    <a:gd name="connsiteX108" fmla="*/ 650 w 10000"/>
                    <a:gd name="connsiteY108" fmla="*/ 1151 h 10000"/>
                    <a:gd name="connsiteX109" fmla="*/ 828 w 10000"/>
                    <a:gd name="connsiteY109" fmla="*/ 958 h 10000"/>
                    <a:gd name="connsiteX110" fmla="*/ 1001 w 10000"/>
                    <a:gd name="connsiteY110" fmla="*/ 789 h 10000"/>
                    <a:gd name="connsiteX111" fmla="*/ 1178 w 10000"/>
                    <a:gd name="connsiteY111" fmla="*/ 620 h 10000"/>
                    <a:gd name="connsiteX112" fmla="*/ 1380 w 10000"/>
                    <a:gd name="connsiteY112" fmla="*/ 484 h 10000"/>
                    <a:gd name="connsiteX113" fmla="*/ 1785 w 10000"/>
                    <a:gd name="connsiteY113" fmla="*/ 265 h 10000"/>
                    <a:gd name="connsiteX114" fmla="*/ 2197 w 10000"/>
                    <a:gd name="connsiteY114" fmla="*/ 126 h 10000"/>
                    <a:gd name="connsiteX115" fmla="*/ 2374 w 10000"/>
                    <a:gd name="connsiteY115" fmla="*/ 86 h 10000"/>
                    <a:gd name="connsiteX116" fmla="*/ 2527 w 10000"/>
                    <a:gd name="connsiteY116" fmla="*/ 60 h 10000"/>
                    <a:gd name="connsiteX117" fmla="*/ 2945 w 10000"/>
                    <a:gd name="connsiteY11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0 w 10000"/>
                    <a:gd name="connsiteY101" fmla="*/ 2849 h 10000"/>
                    <a:gd name="connsiteX102" fmla="*/ 80 w 10000"/>
                    <a:gd name="connsiteY102" fmla="*/ 2533 h 10000"/>
                    <a:gd name="connsiteX103" fmla="*/ 153 w 10000"/>
                    <a:gd name="connsiteY103" fmla="*/ 2198 h 10000"/>
                    <a:gd name="connsiteX104" fmla="*/ 251 w 10000"/>
                    <a:gd name="connsiteY104" fmla="*/ 1890 h 10000"/>
                    <a:gd name="connsiteX105" fmla="*/ 381 w 10000"/>
                    <a:gd name="connsiteY105" fmla="*/ 1621 h 10000"/>
                    <a:gd name="connsiteX106" fmla="*/ 504 w 10000"/>
                    <a:gd name="connsiteY106" fmla="*/ 1379 h 10000"/>
                    <a:gd name="connsiteX107" fmla="*/ 650 w 10000"/>
                    <a:gd name="connsiteY107" fmla="*/ 1151 h 10000"/>
                    <a:gd name="connsiteX108" fmla="*/ 828 w 10000"/>
                    <a:gd name="connsiteY108" fmla="*/ 958 h 10000"/>
                    <a:gd name="connsiteX109" fmla="*/ 1001 w 10000"/>
                    <a:gd name="connsiteY109" fmla="*/ 789 h 10000"/>
                    <a:gd name="connsiteX110" fmla="*/ 1178 w 10000"/>
                    <a:gd name="connsiteY110" fmla="*/ 620 h 10000"/>
                    <a:gd name="connsiteX111" fmla="*/ 1380 w 10000"/>
                    <a:gd name="connsiteY111" fmla="*/ 484 h 10000"/>
                    <a:gd name="connsiteX112" fmla="*/ 1785 w 10000"/>
                    <a:gd name="connsiteY112" fmla="*/ 265 h 10000"/>
                    <a:gd name="connsiteX113" fmla="*/ 2197 w 10000"/>
                    <a:gd name="connsiteY113" fmla="*/ 126 h 10000"/>
                    <a:gd name="connsiteX114" fmla="*/ 2374 w 10000"/>
                    <a:gd name="connsiteY114" fmla="*/ 86 h 10000"/>
                    <a:gd name="connsiteX115" fmla="*/ 2527 w 10000"/>
                    <a:gd name="connsiteY115" fmla="*/ 60 h 10000"/>
                    <a:gd name="connsiteX116" fmla="*/ 2945 w 10000"/>
                    <a:gd name="connsiteY11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0 w 10000"/>
                    <a:gd name="connsiteY100" fmla="*/ 2849 h 10000"/>
                    <a:gd name="connsiteX101" fmla="*/ 80 w 10000"/>
                    <a:gd name="connsiteY101" fmla="*/ 2533 h 10000"/>
                    <a:gd name="connsiteX102" fmla="*/ 153 w 10000"/>
                    <a:gd name="connsiteY102" fmla="*/ 2198 h 10000"/>
                    <a:gd name="connsiteX103" fmla="*/ 251 w 10000"/>
                    <a:gd name="connsiteY103" fmla="*/ 1890 h 10000"/>
                    <a:gd name="connsiteX104" fmla="*/ 381 w 10000"/>
                    <a:gd name="connsiteY104" fmla="*/ 1621 h 10000"/>
                    <a:gd name="connsiteX105" fmla="*/ 504 w 10000"/>
                    <a:gd name="connsiteY105" fmla="*/ 1379 h 10000"/>
                    <a:gd name="connsiteX106" fmla="*/ 650 w 10000"/>
                    <a:gd name="connsiteY106" fmla="*/ 1151 h 10000"/>
                    <a:gd name="connsiteX107" fmla="*/ 828 w 10000"/>
                    <a:gd name="connsiteY107" fmla="*/ 958 h 10000"/>
                    <a:gd name="connsiteX108" fmla="*/ 1001 w 10000"/>
                    <a:gd name="connsiteY108" fmla="*/ 789 h 10000"/>
                    <a:gd name="connsiteX109" fmla="*/ 1178 w 10000"/>
                    <a:gd name="connsiteY109" fmla="*/ 620 h 10000"/>
                    <a:gd name="connsiteX110" fmla="*/ 1380 w 10000"/>
                    <a:gd name="connsiteY110" fmla="*/ 484 h 10000"/>
                    <a:gd name="connsiteX111" fmla="*/ 1785 w 10000"/>
                    <a:gd name="connsiteY111" fmla="*/ 265 h 10000"/>
                    <a:gd name="connsiteX112" fmla="*/ 2197 w 10000"/>
                    <a:gd name="connsiteY112" fmla="*/ 126 h 10000"/>
                    <a:gd name="connsiteX113" fmla="*/ 2374 w 10000"/>
                    <a:gd name="connsiteY113" fmla="*/ 86 h 10000"/>
                    <a:gd name="connsiteX114" fmla="*/ 2527 w 10000"/>
                    <a:gd name="connsiteY114" fmla="*/ 60 h 10000"/>
                    <a:gd name="connsiteX115" fmla="*/ 2945 w 10000"/>
                    <a:gd name="connsiteY11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0 w 10000"/>
                    <a:gd name="connsiteY99" fmla="*/ 2849 h 10000"/>
                    <a:gd name="connsiteX100" fmla="*/ 80 w 10000"/>
                    <a:gd name="connsiteY100" fmla="*/ 2533 h 10000"/>
                    <a:gd name="connsiteX101" fmla="*/ 153 w 10000"/>
                    <a:gd name="connsiteY101" fmla="*/ 2198 h 10000"/>
                    <a:gd name="connsiteX102" fmla="*/ 251 w 10000"/>
                    <a:gd name="connsiteY102" fmla="*/ 1890 h 10000"/>
                    <a:gd name="connsiteX103" fmla="*/ 381 w 10000"/>
                    <a:gd name="connsiteY103" fmla="*/ 1621 h 10000"/>
                    <a:gd name="connsiteX104" fmla="*/ 504 w 10000"/>
                    <a:gd name="connsiteY104" fmla="*/ 1379 h 10000"/>
                    <a:gd name="connsiteX105" fmla="*/ 650 w 10000"/>
                    <a:gd name="connsiteY105" fmla="*/ 1151 h 10000"/>
                    <a:gd name="connsiteX106" fmla="*/ 828 w 10000"/>
                    <a:gd name="connsiteY106" fmla="*/ 958 h 10000"/>
                    <a:gd name="connsiteX107" fmla="*/ 1001 w 10000"/>
                    <a:gd name="connsiteY107" fmla="*/ 789 h 10000"/>
                    <a:gd name="connsiteX108" fmla="*/ 1178 w 10000"/>
                    <a:gd name="connsiteY108" fmla="*/ 620 h 10000"/>
                    <a:gd name="connsiteX109" fmla="*/ 1380 w 10000"/>
                    <a:gd name="connsiteY109" fmla="*/ 484 h 10000"/>
                    <a:gd name="connsiteX110" fmla="*/ 1785 w 10000"/>
                    <a:gd name="connsiteY110" fmla="*/ 265 h 10000"/>
                    <a:gd name="connsiteX111" fmla="*/ 2197 w 10000"/>
                    <a:gd name="connsiteY111" fmla="*/ 126 h 10000"/>
                    <a:gd name="connsiteX112" fmla="*/ 2374 w 10000"/>
                    <a:gd name="connsiteY112" fmla="*/ 86 h 10000"/>
                    <a:gd name="connsiteX113" fmla="*/ 2527 w 10000"/>
                    <a:gd name="connsiteY113" fmla="*/ 60 h 10000"/>
                    <a:gd name="connsiteX114" fmla="*/ 2945 w 10000"/>
                    <a:gd name="connsiteY114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0 w 10000"/>
                    <a:gd name="connsiteY98" fmla="*/ 2849 h 10000"/>
                    <a:gd name="connsiteX99" fmla="*/ 80 w 10000"/>
                    <a:gd name="connsiteY99" fmla="*/ 2533 h 10000"/>
                    <a:gd name="connsiteX100" fmla="*/ 153 w 10000"/>
                    <a:gd name="connsiteY100" fmla="*/ 2198 h 10000"/>
                    <a:gd name="connsiteX101" fmla="*/ 251 w 10000"/>
                    <a:gd name="connsiteY101" fmla="*/ 1890 h 10000"/>
                    <a:gd name="connsiteX102" fmla="*/ 381 w 10000"/>
                    <a:gd name="connsiteY102" fmla="*/ 1621 h 10000"/>
                    <a:gd name="connsiteX103" fmla="*/ 504 w 10000"/>
                    <a:gd name="connsiteY103" fmla="*/ 1379 h 10000"/>
                    <a:gd name="connsiteX104" fmla="*/ 650 w 10000"/>
                    <a:gd name="connsiteY104" fmla="*/ 1151 h 10000"/>
                    <a:gd name="connsiteX105" fmla="*/ 828 w 10000"/>
                    <a:gd name="connsiteY105" fmla="*/ 958 h 10000"/>
                    <a:gd name="connsiteX106" fmla="*/ 1001 w 10000"/>
                    <a:gd name="connsiteY106" fmla="*/ 789 h 10000"/>
                    <a:gd name="connsiteX107" fmla="*/ 1178 w 10000"/>
                    <a:gd name="connsiteY107" fmla="*/ 620 h 10000"/>
                    <a:gd name="connsiteX108" fmla="*/ 1380 w 10000"/>
                    <a:gd name="connsiteY108" fmla="*/ 484 h 10000"/>
                    <a:gd name="connsiteX109" fmla="*/ 1785 w 10000"/>
                    <a:gd name="connsiteY109" fmla="*/ 265 h 10000"/>
                    <a:gd name="connsiteX110" fmla="*/ 2197 w 10000"/>
                    <a:gd name="connsiteY110" fmla="*/ 126 h 10000"/>
                    <a:gd name="connsiteX111" fmla="*/ 2374 w 10000"/>
                    <a:gd name="connsiteY111" fmla="*/ 86 h 10000"/>
                    <a:gd name="connsiteX112" fmla="*/ 2527 w 10000"/>
                    <a:gd name="connsiteY112" fmla="*/ 60 h 10000"/>
                    <a:gd name="connsiteX113" fmla="*/ 2945 w 10000"/>
                    <a:gd name="connsiteY113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0 w 10000"/>
                    <a:gd name="connsiteY97" fmla="*/ 2849 h 10000"/>
                    <a:gd name="connsiteX98" fmla="*/ 80 w 10000"/>
                    <a:gd name="connsiteY98" fmla="*/ 2533 h 10000"/>
                    <a:gd name="connsiteX99" fmla="*/ 153 w 10000"/>
                    <a:gd name="connsiteY99" fmla="*/ 2198 h 10000"/>
                    <a:gd name="connsiteX100" fmla="*/ 251 w 10000"/>
                    <a:gd name="connsiteY100" fmla="*/ 1890 h 10000"/>
                    <a:gd name="connsiteX101" fmla="*/ 381 w 10000"/>
                    <a:gd name="connsiteY101" fmla="*/ 1621 h 10000"/>
                    <a:gd name="connsiteX102" fmla="*/ 504 w 10000"/>
                    <a:gd name="connsiteY102" fmla="*/ 1379 h 10000"/>
                    <a:gd name="connsiteX103" fmla="*/ 650 w 10000"/>
                    <a:gd name="connsiteY103" fmla="*/ 1151 h 10000"/>
                    <a:gd name="connsiteX104" fmla="*/ 828 w 10000"/>
                    <a:gd name="connsiteY104" fmla="*/ 958 h 10000"/>
                    <a:gd name="connsiteX105" fmla="*/ 1001 w 10000"/>
                    <a:gd name="connsiteY105" fmla="*/ 789 h 10000"/>
                    <a:gd name="connsiteX106" fmla="*/ 1178 w 10000"/>
                    <a:gd name="connsiteY106" fmla="*/ 620 h 10000"/>
                    <a:gd name="connsiteX107" fmla="*/ 1380 w 10000"/>
                    <a:gd name="connsiteY107" fmla="*/ 484 h 10000"/>
                    <a:gd name="connsiteX108" fmla="*/ 1785 w 10000"/>
                    <a:gd name="connsiteY108" fmla="*/ 265 h 10000"/>
                    <a:gd name="connsiteX109" fmla="*/ 2197 w 10000"/>
                    <a:gd name="connsiteY109" fmla="*/ 126 h 10000"/>
                    <a:gd name="connsiteX110" fmla="*/ 2374 w 10000"/>
                    <a:gd name="connsiteY110" fmla="*/ 86 h 10000"/>
                    <a:gd name="connsiteX111" fmla="*/ 2527 w 10000"/>
                    <a:gd name="connsiteY111" fmla="*/ 60 h 10000"/>
                    <a:gd name="connsiteX112" fmla="*/ 2945 w 10000"/>
                    <a:gd name="connsiteY112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0 w 10000"/>
                    <a:gd name="connsiteY96" fmla="*/ 2849 h 10000"/>
                    <a:gd name="connsiteX97" fmla="*/ 80 w 10000"/>
                    <a:gd name="connsiteY97" fmla="*/ 2533 h 10000"/>
                    <a:gd name="connsiteX98" fmla="*/ 153 w 10000"/>
                    <a:gd name="connsiteY98" fmla="*/ 2198 h 10000"/>
                    <a:gd name="connsiteX99" fmla="*/ 251 w 10000"/>
                    <a:gd name="connsiteY99" fmla="*/ 1890 h 10000"/>
                    <a:gd name="connsiteX100" fmla="*/ 381 w 10000"/>
                    <a:gd name="connsiteY100" fmla="*/ 1621 h 10000"/>
                    <a:gd name="connsiteX101" fmla="*/ 504 w 10000"/>
                    <a:gd name="connsiteY101" fmla="*/ 1379 h 10000"/>
                    <a:gd name="connsiteX102" fmla="*/ 650 w 10000"/>
                    <a:gd name="connsiteY102" fmla="*/ 1151 h 10000"/>
                    <a:gd name="connsiteX103" fmla="*/ 828 w 10000"/>
                    <a:gd name="connsiteY103" fmla="*/ 958 h 10000"/>
                    <a:gd name="connsiteX104" fmla="*/ 1001 w 10000"/>
                    <a:gd name="connsiteY104" fmla="*/ 789 h 10000"/>
                    <a:gd name="connsiteX105" fmla="*/ 1178 w 10000"/>
                    <a:gd name="connsiteY105" fmla="*/ 620 h 10000"/>
                    <a:gd name="connsiteX106" fmla="*/ 1380 w 10000"/>
                    <a:gd name="connsiteY106" fmla="*/ 484 h 10000"/>
                    <a:gd name="connsiteX107" fmla="*/ 1785 w 10000"/>
                    <a:gd name="connsiteY107" fmla="*/ 265 h 10000"/>
                    <a:gd name="connsiteX108" fmla="*/ 2197 w 10000"/>
                    <a:gd name="connsiteY108" fmla="*/ 126 h 10000"/>
                    <a:gd name="connsiteX109" fmla="*/ 2374 w 10000"/>
                    <a:gd name="connsiteY109" fmla="*/ 86 h 10000"/>
                    <a:gd name="connsiteX110" fmla="*/ 2527 w 10000"/>
                    <a:gd name="connsiteY110" fmla="*/ 60 h 10000"/>
                    <a:gd name="connsiteX111" fmla="*/ 2945 w 10000"/>
                    <a:gd name="connsiteY111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0 w 10000"/>
                    <a:gd name="connsiteY95" fmla="*/ 2849 h 10000"/>
                    <a:gd name="connsiteX96" fmla="*/ 80 w 10000"/>
                    <a:gd name="connsiteY96" fmla="*/ 2533 h 10000"/>
                    <a:gd name="connsiteX97" fmla="*/ 153 w 10000"/>
                    <a:gd name="connsiteY97" fmla="*/ 2198 h 10000"/>
                    <a:gd name="connsiteX98" fmla="*/ 251 w 10000"/>
                    <a:gd name="connsiteY98" fmla="*/ 1890 h 10000"/>
                    <a:gd name="connsiteX99" fmla="*/ 381 w 10000"/>
                    <a:gd name="connsiteY99" fmla="*/ 1621 h 10000"/>
                    <a:gd name="connsiteX100" fmla="*/ 504 w 10000"/>
                    <a:gd name="connsiteY100" fmla="*/ 1379 h 10000"/>
                    <a:gd name="connsiteX101" fmla="*/ 650 w 10000"/>
                    <a:gd name="connsiteY101" fmla="*/ 1151 h 10000"/>
                    <a:gd name="connsiteX102" fmla="*/ 828 w 10000"/>
                    <a:gd name="connsiteY102" fmla="*/ 958 h 10000"/>
                    <a:gd name="connsiteX103" fmla="*/ 1001 w 10000"/>
                    <a:gd name="connsiteY103" fmla="*/ 789 h 10000"/>
                    <a:gd name="connsiteX104" fmla="*/ 1178 w 10000"/>
                    <a:gd name="connsiteY104" fmla="*/ 620 h 10000"/>
                    <a:gd name="connsiteX105" fmla="*/ 1380 w 10000"/>
                    <a:gd name="connsiteY105" fmla="*/ 484 h 10000"/>
                    <a:gd name="connsiteX106" fmla="*/ 1785 w 10000"/>
                    <a:gd name="connsiteY106" fmla="*/ 265 h 10000"/>
                    <a:gd name="connsiteX107" fmla="*/ 2197 w 10000"/>
                    <a:gd name="connsiteY107" fmla="*/ 126 h 10000"/>
                    <a:gd name="connsiteX108" fmla="*/ 2374 w 10000"/>
                    <a:gd name="connsiteY108" fmla="*/ 86 h 10000"/>
                    <a:gd name="connsiteX109" fmla="*/ 2527 w 10000"/>
                    <a:gd name="connsiteY109" fmla="*/ 60 h 10000"/>
                    <a:gd name="connsiteX110" fmla="*/ 2945 w 10000"/>
                    <a:gd name="connsiteY110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0 w 10000"/>
                    <a:gd name="connsiteY94" fmla="*/ 2849 h 10000"/>
                    <a:gd name="connsiteX95" fmla="*/ 80 w 10000"/>
                    <a:gd name="connsiteY95" fmla="*/ 2533 h 10000"/>
                    <a:gd name="connsiteX96" fmla="*/ 153 w 10000"/>
                    <a:gd name="connsiteY96" fmla="*/ 2198 h 10000"/>
                    <a:gd name="connsiteX97" fmla="*/ 251 w 10000"/>
                    <a:gd name="connsiteY97" fmla="*/ 1890 h 10000"/>
                    <a:gd name="connsiteX98" fmla="*/ 381 w 10000"/>
                    <a:gd name="connsiteY98" fmla="*/ 1621 h 10000"/>
                    <a:gd name="connsiteX99" fmla="*/ 504 w 10000"/>
                    <a:gd name="connsiteY99" fmla="*/ 1379 h 10000"/>
                    <a:gd name="connsiteX100" fmla="*/ 650 w 10000"/>
                    <a:gd name="connsiteY100" fmla="*/ 1151 h 10000"/>
                    <a:gd name="connsiteX101" fmla="*/ 828 w 10000"/>
                    <a:gd name="connsiteY101" fmla="*/ 958 h 10000"/>
                    <a:gd name="connsiteX102" fmla="*/ 1001 w 10000"/>
                    <a:gd name="connsiteY102" fmla="*/ 789 h 10000"/>
                    <a:gd name="connsiteX103" fmla="*/ 1178 w 10000"/>
                    <a:gd name="connsiteY103" fmla="*/ 620 h 10000"/>
                    <a:gd name="connsiteX104" fmla="*/ 1380 w 10000"/>
                    <a:gd name="connsiteY104" fmla="*/ 484 h 10000"/>
                    <a:gd name="connsiteX105" fmla="*/ 1785 w 10000"/>
                    <a:gd name="connsiteY105" fmla="*/ 265 h 10000"/>
                    <a:gd name="connsiteX106" fmla="*/ 2197 w 10000"/>
                    <a:gd name="connsiteY106" fmla="*/ 126 h 10000"/>
                    <a:gd name="connsiteX107" fmla="*/ 2374 w 10000"/>
                    <a:gd name="connsiteY107" fmla="*/ 86 h 10000"/>
                    <a:gd name="connsiteX108" fmla="*/ 2527 w 10000"/>
                    <a:gd name="connsiteY108" fmla="*/ 60 h 10000"/>
                    <a:gd name="connsiteX109" fmla="*/ 2945 w 10000"/>
                    <a:gd name="connsiteY109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0 w 10000"/>
                    <a:gd name="connsiteY93" fmla="*/ 2849 h 10000"/>
                    <a:gd name="connsiteX94" fmla="*/ 80 w 10000"/>
                    <a:gd name="connsiteY94" fmla="*/ 2533 h 10000"/>
                    <a:gd name="connsiteX95" fmla="*/ 153 w 10000"/>
                    <a:gd name="connsiteY95" fmla="*/ 2198 h 10000"/>
                    <a:gd name="connsiteX96" fmla="*/ 251 w 10000"/>
                    <a:gd name="connsiteY96" fmla="*/ 1890 h 10000"/>
                    <a:gd name="connsiteX97" fmla="*/ 381 w 10000"/>
                    <a:gd name="connsiteY97" fmla="*/ 1621 h 10000"/>
                    <a:gd name="connsiteX98" fmla="*/ 504 w 10000"/>
                    <a:gd name="connsiteY98" fmla="*/ 1379 h 10000"/>
                    <a:gd name="connsiteX99" fmla="*/ 650 w 10000"/>
                    <a:gd name="connsiteY99" fmla="*/ 1151 h 10000"/>
                    <a:gd name="connsiteX100" fmla="*/ 828 w 10000"/>
                    <a:gd name="connsiteY100" fmla="*/ 958 h 10000"/>
                    <a:gd name="connsiteX101" fmla="*/ 1001 w 10000"/>
                    <a:gd name="connsiteY101" fmla="*/ 789 h 10000"/>
                    <a:gd name="connsiteX102" fmla="*/ 1178 w 10000"/>
                    <a:gd name="connsiteY102" fmla="*/ 620 h 10000"/>
                    <a:gd name="connsiteX103" fmla="*/ 1380 w 10000"/>
                    <a:gd name="connsiteY103" fmla="*/ 484 h 10000"/>
                    <a:gd name="connsiteX104" fmla="*/ 1785 w 10000"/>
                    <a:gd name="connsiteY104" fmla="*/ 265 h 10000"/>
                    <a:gd name="connsiteX105" fmla="*/ 2197 w 10000"/>
                    <a:gd name="connsiteY105" fmla="*/ 126 h 10000"/>
                    <a:gd name="connsiteX106" fmla="*/ 2374 w 10000"/>
                    <a:gd name="connsiteY106" fmla="*/ 86 h 10000"/>
                    <a:gd name="connsiteX107" fmla="*/ 2527 w 10000"/>
                    <a:gd name="connsiteY107" fmla="*/ 60 h 10000"/>
                    <a:gd name="connsiteX108" fmla="*/ 2945 w 10000"/>
                    <a:gd name="connsiteY10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0 w 10000"/>
                    <a:gd name="connsiteY92" fmla="*/ 2849 h 10000"/>
                    <a:gd name="connsiteX93" fmla="*/ 80 w 10000"/>
                    <a:gd name="connsiteY93" fmla="*/ 2533 h 10000"/>
                    <a:gd name="connsiteX94" fmla="*/ 153 w 10000"/>
                    <a:gd name="connsiteY94" fmla="*/ 2198 h 10000"/>
                    <a:gd name="connsiteX95" fmla="*/ 251 w 10000"/>
                    <a:gd name="connsiteY95" fmla="*/ 1890 h 10000"/>
                    <a:gd name="connsiteX96" fmla="*/ 381 w 10000"/>
                    <a:gd name="connsiteY96" fmla="*/ 1621 h 10000"/>
                    <a:gd name="connsiteX97" fmla="*/ 504 w 10000"/>
                    <a:gd name="connsiteY97" fmla="*/ 1379 h 10000"/>
                    <a:gd name="connsiteX98" fmla="*/ 650 w 10000"/>
                    <a:gd name="connsiteY98" fmla="*/ 1151 h 10000"/>
                    <a:gd name="connsiteX99" fmla="*/ 828 w 10000"/>
                    <a:gd name="connsiteY99" fmla="*/ 958 h 10000"/>
                    <a:gd name="connsiteX100" fmla="*/ 1001 w 10000"/>
                    <a:gd name="connsiteY100" fmla="*/ 789 h 10000"/>
                    <a:gd name="connsiteX101" fmla="*/ 1178 w 10000"/>
                    <a:gd name="connsiteY101" fmla="*/ 620 h 10000"/>
                    <a:gd name="connsiteX102" fmla="*/ 1380 w 10000"/>
                    <a:gd name="connsiteY102" fmla="*/ 484 h 10000"/>
                    <a:gd name="connsiteX103" fmla="*/ 1785 w 10000"/>
                    <a:gd name="connsiteY103" fmla="*/ 265 h 10000"/>
                    <a:gd name="connsiteX104" fmla="*/ 2197 w 10000"/>
                    <a:gd name="connsiteY104" fmla="*/ 126 h 10000"/>
                    <a:gd name="connsiteX105" fmla="*/ 2374 w 10000"/>
                    <a:gd name="connsiteY105" fmla="*/ 86 h 10000"/>
                    <a:gd name="connsiteX106" fmla="*/ 2527 w 10000"/>
                    <a:gd name="connsiteY106" fmla="*/ 60 h 10000"/>
                    <a:gd name="connsiteX107" fmla="*/ 2945 w 10000"/>
                    <a:gd name="connsiteY10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0 w 10000"/>
                    <a:gd name="connsiteY91" fmla="*/ 2849 h 10000"/>
                    <a:gd name="connsiteX92" fmla="*/ 80 w 10000"/>
                    <a:gd name="connsiteY92" fmla="*/ 2533 h 10000"/>
                    <a:gd name="connsiteX93" fmla="*/ 153 w 10000"/>
                    <a:gd name="connsiteY93" fmla="*/ 2198 h 10000"/>
                    <a:gd name="connsiteX94" fmla="*/ 251 w 10000"/>
                    <a:gd name="connsiteY94" fmla="*/ 1890 h 10000"/>
                    <a:gd name="connsiteX95" fmla="*/ 381 w 10000"/>
                    <a:gd name="connsiteY95" fmla="*/ 1621 h 10000"/>
                    <a:gd name="connsiteX96" fmla="*/ 504 w 10000"/>
                    <a:gd name="connsiteY96" fmla="*/ 1379 h 10000"/>
                    <a:gd name="connsiteX97" fmla="*/ 650 w 10000"/>
                    <a:gd name="connsiteY97" fmla="*/ 1151 h 10000"/>
                    <a:gd name="connsiteX98" fmla="*/ 828 w 10000"/>
                    <a:gd name="connsiteY98" fmla="*/ 958 h 10000"/>
                    <a:gd name="connsiteX99" fmla="*/ 1001 w 10000"/>
                    <a:gd name="connsiteY99" fmla="*/ 789 h 10000"/>
                    <a:gd name="connsiteX100" fmla="*/ 1178 w 10000"/>
                    <a:gd name="connsiteY100" fmla="*/ 620 h 10000"/>
                    <a:gd name="connsiteX101" fmla="*/ 1380 w 10000"/>
                    <a:gd name="connsiteY101" fmla="*/ 484 h 10000"/>
                    <a:gd name="connsiteX102" fmla="*/ 1785 w 10000"/>
                    <a:gd name="connsiteY102" fmla="*/ 265 h 10000"/>
                    <a:gd name="connsiteX103" fmla="*/ 2197 w 10000"/>
                    <a:gd name="connsiteY103" fmla="*/ 126 h 10000"/>
                    <a:gd name="connsiteX104" fmla="*/ 2374 w 10000"/>
                    <a:gd name="connsiteY104" fmla="*/ 86 h 10000"/>
                    <a:gd name="connsiteX105" fmla="*/ 2527 w 10000"/>
                    <a:gd name="connsiteY105" fmla="*/ 60 h 10000"/>
                    <a:gd name="connsiteX106" fmla="*/ 2945 w 10000"/>
                    <a:gd name="connsiteY10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8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0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884 w 9939"/>
                    <a:gd name="connsiteY0" fmla="*/ 0 h 10000"/>
                    <a:gd name="connsiteX1" fmla="*/ 6952 w 9939"/>
                    <a:gd name="connsiteY1" fmla="*/ 0 h 10000"/>
                    <a:gd name="connsiteX2" fmla="*/ 7080 w 9939"/>
                    <a:gd name="connsiteY2" fmla="*/ 17 h 10000"/>
                    <a:gd name="connsiteX3" fmla="*/ 7363 w 9939"/>
                    <a:gd name="connsiteY3" fmla="*/ 56 h 10000"/>
                    <a:gd name="connsiteX4" fmla="*/ 7541 w 9939"/>
                    <a:gd name="connsiteY4" fmla="*/ 86 h 10000"/>
                    <a:gd name="connsiteX5" fmla="*/ 7700 w 9939"/>
                    <a:gd name="connsiteY5" fmla="*/ 126 h 10000"/>
                    <a:gd name="connsiteX6" fmla="*/ 7983 w 9939"/>
                    <a:gd name="connsiteY6" fmla="*/ 212 h 10000"/>
                    <a:gd name="connsiteX7" fmla="*/ 8258 w 9939"/>
                    <a:gd name="connsiteY7" fmla="*/ 332 h 10000"/>
                    <a:gd name="connsiteX8" fmla="*/ 8547 w 9939"/>
                    <a:gd name="connsiteY8" fmla="*/ 484 h 10000"/>
                    <a:gd name="connsiteX9" fmla="*/ 8786 w 9939"/>
                    <a:gd name="connsiteY9" fmla="*/ 676 h 10000"/>
                    <a:gd name="connsiteX10" fmla="*/ 9044 w 9939"/>
                    <a:gd name="connsiteY10" fmla="*/ 892 h 10000"/>
                    <a:gd name="connsiteX11" fmla="*/ 9240 w 9939"/>
                    <a:gd name="connsiteY11" fmla="*/ 1151 h 10000"/>
                    <a:gd name="connsiteX12" fmla="*/ 9442 w 9939"/>
                    <a:gd name="connsiteY12" fmla="*/ 1459 h 10000"/>
                    <a:gd name="connsiteX13" fmla="*/ 9613 w 9939"/>
                    <a:gd name="connsiteY13" fmla="*/ 1797 h 10000"/>
                    <a:gd name="connsiteX14" fmla="*/ 9737 w 9939"/>
                    <a:gd name="connsiteY14" fmla="*/ 2198 h 10000"/>
                    <a:gd name="connsiteX15" fmla="*/ 9841 w 9939"/>
                    <a:gd name="connsiteY15" fmla="*/ 2649 h 10000"/>
                    <a:gd name="connsiteX16" fmla="*/ 9859 w 9939"/>
                    <a:gd name="connsiteY16" fmla="*/ 2838 h 10000"/>
                    <a:gd name="connsiteX17" fmla="*/ 9915 w 9939"/>
                    <a:gd name="connsiteY17" fmla="*/ 3156 h 10000"/>
                    <a:gd name="connsiteX18" fmla="*/ 9939 w 9939"/>
                    <a:gd name="connsiteY18" fmla="*/ 3733 h 10000"/>
                    <a:gd name="connsiteX19" fmla="*/ 9915 w 9939"/>
                    <a:gd name="connsiteY19" fmla="*/ 4211 h 10000"/>
                    <a:gd name="connsiteX20" fmla="*/ 9859 w 9939"/>
                    <a:gd name="connsiteY20" fmla="*/ 4748 h 10000"/>
                    <a:gd name="connsiteX21" fmla="*/ 9841 w 9939"/>
                    <a:gd name="connsiteY21" fmla="*/ 4834 h 10000"/>
                    <a:gd name="connsiteX22" fmla="*/ 9780 w 9939"/>
                    <a:gd name="connsiteY22" fmla="*/ 4924 h 10000"/>
                    <a:gd name="connsiteX23" fmla="*/ 9706 w 9939"/>
                    <a:gd name="connsiteY23" fmla="*/ 4997 h 10000"/>
                    <a:gd name="connsiteX24" fmla="*/ 9589 w 9939"/>
                    <a:gd name="connsiteY24" fmla="*/ 5073 h 10000"/>
                    <a:gd name="connsiteX25" fmla="*/ 9473 w 9939"/>
                    <a:gd name="connsiteY25" fmla="*/ 5119 h 10000"/>
                    <a:gd name="connsiteX26" fmla="*/ 9320 w 9939"/>
                    <a:gd name="connsiteY26" fmla="*/ 5162 h 10000"/>
                    <a:gd name="connsiteX27" fmla="*/ 9173 w 9939"/>
                    <a:gd name="connsiteY27" fmla="*/ 5192 h 10000"/>
                    <a:gd name="connsiteX28" fmla="*/ 8945 w 9939"/>
                    <a:gd name="connsiteY28" fmla="*/ 5192 h 10000"/>
                    <a:gd name="connsiteX29" fmla="*/ 8761 w 9939"/>
                    <a:gd name="connsiteY29" fmla="*/ 5176 h 10000"/>
                    <a:gd name="connsiteX30" fmla="*/ 8596 w 9939"/>
                    <a:gd name="connsiteY30" fmla="*/ 5149 h 10000"/>
                    <a:gd name="connsiteX31" fmla="*/ 8449 w 9939"/>
                    <a:gd name="connsiteY31" fmla="*/ 5103 h 10000"/>
                    <a:gd name="connsiteX32" fmla="*/ 8344 w 9939"/>
                    <a:gd name="connsiteY32" fmla="*/ 5046 h 10000"/>
                    <a:gd name="connsiteX33" fmla="*/ 8234 w 9939"/>
                    <a:gd name="connsiteY33" fmla="*/ 4970 h 10000"/>
                    <a:gd name="connsiteX34" fmla="*/ 8148 w 9939"/>
                    <a:gd name="connsiteY34" fmla="*/ 4877 h 10000"/>
                    <a:gd name="connsiteX35" fmla="*/ 8123 w 9939"/>
                    <a:gd name="connsiteY35" fmla="*/ 4791 h 10000"/>
                    <a:gd name="connsiteX36" fmla="*/ 8099 w 9939"/>
                    <a:gd name="connsiteY36" fmla="*/ 4692 h 10000"/>
                    <a:gd name="connsiteX37" fmla="*/ 8148 w 9939"/>
                    <a:gd name="connsiteY37" fmla="*/ 4181 h 10000"/>
                    <a:gd name="connsiteX38" fmla="*/ 8166 w 9939"/>
                    <a:gd name="connsiteY38" fmla="*/ 3733 h 10000"/>
                    <a:gd name="connsiteX39" fmla="*/ 8148 w 9939"/>
                    <a:gd name="connsiteY39" fmla="*/ 3352 h 10000"/>
                    <a:gd name="connsiteX40" fmla="*/ 8117 w 9939"/>
                    <a:gd name="connsiteY40" fmla="*/ 3004 h 10000"/>
                    <a:gd name="connsiteX41" fmla="*/ 8093 w 9939"/>
                    <a:gd name="connsiteY41" fmla="*/ 2863 h 10000"/>
                    <a:gd name="connsiteX42" fmla="*/ 8074 w 9939"/>
                    <a:gd name="connsiteY42" fmla="*/ 2689 h 10000"/>
                    <a:gd name="connsiteX43" fmla="*/ 8025 w 9939"/>
                    <a:gd name="connsiteY43" fmla="*/ 2414 h 10000"/>
                    <a:gd name="connsiteX44" fmla="*/ 7952 w 9939"/>
                    <a:gd name="connsiteY44" fmla="*/ 2162 h 10000"/>
                    <a:gd name="connsiteX45" fmla="*/ 7854 w 9939"/>
                    <a:gd name="connsiteY45" fmla="*/ 1940 h 10000"/>
                    <a:gd name="connsiteX46" fmla="*/ 7762 w 9939"/>
                    <a:gd name="connsiteY46" fmla="*/ 1757 h 10000"/>
                    <a:gd name="connsiteX47" fmla="*/ 7681 w 9939"/>
                    <a:gd name="connsiteY47" fmla="*/ 1621 h 10000"/>
                    <a:gd name="connsiteX48" fmla="*/ 7681 w 9939"/>
                    <a:gd name="connsiteY48" fmla="*/ 9297 h 10000"/>
                    <a:gd name="connsiteX49" fmla="*/ 7651 w 9939"/>
                    <a:gd name="connsiteY49" fmla="*/ 9443 h 10000"/>
                    <a:gd name="connsiteX50" fmla="*/ 7571 w 9939"/>
                    <a:gd name="connsiteY50" fmla="*/ 9569 h 10000"/>
                    <a:gd name="connsiteX51" fmla="*/ 7443 w 9939"/>
                    <a:gd name="connsiteY51" fmla="*/ 9698 h 10000"/>
                    <a:gd name="connsiteX52" fmla="*/ 7283 w 9939"/>
                    <a:gd name="connsiteY52" fmla="*/ 9801 h 10000"/>
                    <a:gd name="connsiteX53" fmla="*/ 7099 w 9939"/>
                    <a:gd name="connsiteY53" fmla="*/ 9881 h 10000"/>
                    <a:gd name="connsiteX54" fmla="*/ 6878 w 9939"/>
                    <a:gd name="connsiteY54" fmla="*/ 9957 h 10000"/>
                    <a:gd name="connsiteX55" fmla="*/ 6621 w 9939"/>
                    <a:gd name="connsiteY55" fmla="*/ 9987 h 10000"/>
                    <a:gd name="connsiteX56" fmla="*/ 6357 w 9939"/>
                    <a:gd name="connsiteY56" fmla="*/ 10000 h 10000"/>
                    <a:gd name="connsiteX57" fmla="*/ 6093 w 9939"/>
                    <a:gd name="connsiteY57" fmla="*/ 9987 h 10000"/>
                    <a:gd name="connsiteX58" fmla="*/ 5847 w 9939"/>
                    <a:gd name="connsiteY58" fmla="*/ 9957 h 10000"/>
                    <a:gd name="connsiteX59" fmla="*/ 5639 w 9939"/>
                    <a:gd name="connsiteY59" fmla="*/ 9884 h 10000"/>
                    <a:gd name="connsiteX60" fmla="*/ 5425 w 9939"/>
                    <a:gd name="connsiteY60" fmla="*/ 9801 h 10000"/>
                    <a:gd name="connsiteX61" fmla="*/ 5260 w 9939"/>
                    <a:gd name="connsiteY61" fmla="*/ 9695 h 10000"/>
                    <a:gd name="connsiteX62" fmla="*/ 5161 w 9939"/>
                    <a:gd name="connsiteY62" fmla="*/ 9569 h 10000"/>
                    <a:gd name="connsiteX63" fmla="*/ 5081 w 9939"/>
                    <a:gd name="connsiteY63" fmla="*/ 9443 h 10000"/>
                    <a:gd name="connsiteX64" fmla="*/ 5050 w 9939"/>
                    <a:gd name="connsiteY64" fmla="*/ 9300 h 10000"/>
                    <a:gd name="connsiteX65" fmla="*/ 5050 w 9939"/>
                    <a:gd name="connsiteY65" fmla="*/ 4559 h 10000"/>
                    <a:gd name="connsiteX66" fmla="*/ 4785 w 9939"/>
                    <a:gd name="connsiteY66" fmla="*/ 4559 h 10000"/>
                    <a:gd name="connsiteX67" fmla="*/ 4785 w 9939"/>
                    <a:gd name="connsiteY67" fmla="*/ 9297 h 10000"/>
                    <a:gd name="connsiteX68" fmla="*/ 4754 w 9939"/>
                    <a:gd name="connsiteY68" fmla="*/ 9436 h 10000"/>
                    <a:gd name="connsiteX69" fmla="*/ 4705 w 9939"/>
                    <a:gd name="connsiteY69" fmla="*/ 9566 h 10000"/>
                    <a:gd name="connsiteX70" fmla="*/ 4564 w 9939"/>
                    <a:gd name="connsiteY70" fmla="*/ 9698 h 10000"/>
                    <a:gd name="connsiteX71" fmla="*/ 4411 w 9939"/>
                    <a:gd name="connsiteY71" fmla="*/ 9801 h 10000"/>
                    <a:gd name="connsiteX72" fmla="*/ 4221 w 9939"/>
                    <a:gd name="connsiteY72" fmla="*/ 9884 h 10000"/>
                    <a:gd name="connsiteX73" fmla="*/ 3981 w 9939"/>
                    <a:gd name="connsiteY73" fmla="*/ 9957 h 10000"/>
                    <a:gd name="connsiteX74" fmla="*/ 3736 w 9939"/>
                    <a:gd name="connsiteY74" fmla="*/ 9987 h 10000"/>
                    <a:gd name="connsiteX75" fmla="*/ 3479 w 9939"/>
                    <a:gd name="connsiteY75" fmla="*/ 10000 h 10000"/>
                    <a:gd name="connsiteX76" fmla="*/ 3221 w 9939"/>
                    <a:gd name="connsiteY76" fmla="*/ 9987 h 10000"/>
                    <a:gd name="connsiteX77" fmla="*/ 2976 w 9939"/>
                    <a:gd name="connsiteY77" fmla="*/ 9957 h 10000"/>
                    <a:gd name="connsiteX78" fmla="*/ 2736 w 9939"/>
                    <a:gd name="connsiteY78" fmla="*/ 9884 h 10000"/>
                    <a:gd name="connsiteX79" fmla="*/ 2552 w 9939"/>
                    <a:gd name="connsiteY79" fmla="*/ 9801 h 10000"/>
                    <a:gd name="connsiteX80" fmla="*/ 2393 w 9939"/>
                    <a:gd name="connsiteY80" fmla="*/ 9698 h 10000"/>
                    <a:gd name="connsiteX81" fmla="*/ 2258 w 9939"/>
                    <a:gd name="connsiteY81" fmla="*/ 9566 h 10000"/>
                    <a:gd name="connsiteX82" fmla="*/ 2203 w 9939"/>
                    <a:gd name="connsiteY82" fmla="*/ 9436 h 10000"/>
                    <a:gd name="connsiteX83" fmla="*/ 2179 w 9939"/>
                    <a:gd name="connsiteY83" fmla="*/ 9300 h 10000"/>
                    <a:gd name="connsiteX84" fmla="*/ 2179 w 9939"/>
                    <a:gd name="connsiteY84" fmla="*/ 1588 h 10000"/>
                    <a:gd name="connsiteX85" fmla="*/ 2104 w 9939"/>
                    <a:gd name="connsiteY85" fmla="*/ 1704 h 10000"/>
                    <a:gd name="connsiteX86" fmla="*/ 2006 w 9939"/>
                    <a:gd name="connsiteY86" fmla="*/ 1936 h 10000"/>
                    <a:gd name="connsiteX87" fmla="*/ 1884 w 9939"/>
                    <a:gd name="connsiteY87" fmla="*/ 2202 h 10000"/>
                    <a:gd name="connsiteX88" fmla="*/ 1810 w 9939"/>
                    <a:gd name="connsiteY88" fmla="*/ 2517 h 10000"/>
                    <a:gd name="connsiteX89" fmla="*/ 1752 w 9939"/>
                    <a:gd name="connsiteY89" fmla="*/ 2850 h 10000"/>
                    <a:gd name="connsiteX90" fmla="*/ 1 w 9939"/>
                    <a:gd name="connsiteY90" fmla="*/ 2849 h 10000"/>
                    <a:gd name="connsiteX91" fmla="*/ 19 w 9939"/>
                    <a:gd name="connsiteY91" fmla="*/ 2533 h 10000"/>
                    <a:gd name="connsiteX92" fmla="*/ 92 w 9939"/>
                    <a:gd name="connsiteY92" fmla="*/ 2198 h 10000"/>
                    <a:gd name="connsiteX93" fmla="*/ 190 w 9939"/>
                    <a:gd name="connsiteY93" fmla="*/ 1890 h 10000"/>
                    <a:gd name="connsiteX94" fmla="*/ 320 w 9939"/>
                    <a:gd name="connsiteY94" fmla="*/ 1621 h 10000"/>
                    <a:gd name="connsiteX95" fmla="*/ 443 w 9939"/>
                    <a:gd name="connsiteY95" fmla="*/ 1379 h 10000"/>
                    <a:gd name="connsiteX96" fmla="*/ 589 w 9939"/>
                    <a:gd name="connsiteY96" fmla="*/ 1151 h 10000"/>
                    <a:gd name="connsiteX97" fmla="*/ 767 w 9939"/>
                    <a:gd name="connsiteY97" fmla="*/ 958 h 10000"/>
                    <a:gd name="connsiteX98" fmla="*/ 940 w 9939"/>
                    <a:gd name="connsiteY98" fmla="*/ 789 h 10000"/>
                    <a:gd name="connsiteX99" fmla="*/ 1117 w 9939"/>
                    <a:gd name="connsiteY99" fmla="*/ 620 h 10000"/>
                    <a:gd name="connsiteX100" fmla="*/ 1319 w 9939"/>
                    <a:gd name="connsiteY100" fmla="*/ 484 h 10000"/>
                    <a:gd name="connsiteX101" fmla="*/ 1724 w 9939"/>
                    <a:gd name="connsiteY101" fmla="*/ 265 h 10000"/>
                    <a:gd name="connsiteX102" fmla="*/ 2136 w 9939"/>
                    <a:gd name="connsiteY102" fmla="*/ 126 h 10000"/>
                    <a:gd name="connsiteX103" fmla="*/ 2313 w 9939"/>
                    <a:gd name="connsiteY103" fmla="*/ 86 h 10000"/>
                    <a:gd name="connsiteX104" fmla="*/ 2466 w 9939"/>
                    <a:gd name="connsiteY104" fmla="*/ 60 h 10000"/>
                    <a:gd name="connsiteX105" fmla="*/ 2884 w 9939"/>
                    <a:gd name="connsiteY105" fmla="*/ 0 h 10000"/>
                    <a:gd name="connsiteX0" fmla="*/ 2932 w 10030"/>
                    <a:gd name="connsiteY0" fmla="*/ 0 h 10000"/>
                    <a:gd name="connsiteX1" fmla="*/ 7025 w 10030"/>
                    <a:gd name="connsiteY1" fmla="*/ 0 h 10000"/>
                    <a:gd name="connsiteX2" fmla="*/ 7153 w 10030"/>
                    <a:gd name="connsiteY2" fmla="*/ 17 h 10000"/>
                    <a:gd name="connsiteX3" fmla="*/ 7438 w 10030"/>
                    <a:gd name="connsiteY3" fmla="*/ 56 h 10000"/>
                    <a:gd name="connsiteX4" fmla="*/ 7617 w 10030"/>
                    <a:gd name="connsiteY4" fmla="*/ 86 h 10000"/>
                    <a:gd name="connsiteX5" fmla="*/ 7777 w 10030"/>
                    <a:gd name="connsiteY5" fmla="*/ 126 h 10000"/>
                    <a:gd name="connsiteX6" fmla="*/ 8062 w 10030"/>
                    <a:gd name="connsiteY6" fmla="*/ 212 h 10000"/>
                    <a:gd name="connsiteX7" fmla="*/ 8339 w 10030"/>
                    <a:gd name="connsiteY7" fmla="*/ 332 h 10000"/>
                    <a:gd name="connsiteX8" fmla="*/ 8629 w 10030"/>
                    <a:gd name="connsiteY8" fmla="*/ 484 h 10000"/>
                    <a:gd name="connsiteX9" fmla="*/ 8870 w 10030"/>
                    <a:gd name="connsiteY9" fmla="*/ 676 h 10000"/>
                    <a:gd name="connsiteX10" fmla="*/ 9130 w 10030"/>
                    <a:gd name="connsiteY10" fmla="*/ 892 h 10000"/>
                    <a:gd name="connsiteX11" fmla="*/ 9327 w 10030"/>
                    <a:gd name="connsiteY11" fmla="*/ 1151 h 10000"/>
                    <a:gd name="connsiteX12" fmla="*/ 9530 w 10030"/>
                    <a:gd name="connsiteY12" fmla="*/ 1459 h 10000"/>
                    <a:gd name="connsiteX13" fmla="*/ 9702 w 10030"/>
                    <a:gd name="connsiteY13" fmla="*/ 1797 h 10000"/>
                    <a:gd name="connsiteX14" fmla="*/ 9827 w 10030"/>
                    <a:gd name="connsiteY14" fmla="*/ 2198 h 10000"/>
                    <a:gd name="connsiteX15" fmla="*/ 9931 w 10030"/>
                    <a:gd name="connsiteY15" fmla="*/ 2649 h 10000"/>
                    <a:gd name="connsiteX16" fmla="*/ 9950 w 10030"/>
                    <a:gd name="connsiteY16" fmla="*/ 2838 h 10000"/>
                    <a:gd name="connsiteX17" fmla="*/ 10006 w 10030"/>
                    <a:gd name="connsiteY17" fmla="*/ 3156 h 10000"/>
                    <a:gd name="connsiteX18" fmla="*/ 10030 w 10030"/>
                    <a:gd name="connsiteY18" fmla="*/ 3733 h 10000"/>
                    <a:gd name="connsiteX19" fmla="*/ 10006 w 10030"/>
                    <a:gd name="connsiteY19" fmla="*/ 4211 h 10000"/>
                    <a:gd name="connsiteX20" fmla="*/ 9950 w 10030"/>
                    <a:gd name="connsiteY20" fmla="*/ 4748 h 10000"/>
                    <a:gd name="connsiteX21" fmla="*/ 9931 w 10030"/>
                    <a:gd name="connsiteY21" fmla="*/ 4834 h 10000"/>
                    <a:gd name="connsiteX22" fmla="*/ 9870 w 10030"/>
                    <a:gd name="connsiteY22" fmla="*/ 4924 h 10000"/>
                    <a:gd name="connsiteX23" fmla="*/ 9796 w 10030"/>
                    <a:gd name="connsiteY23" fmla="*/ 4997 h 10000"/>
                    <a:gd name="connsiteX24" fmla="*/ 9678 w 10030"/>
                    <a:gd name="connsiteY24" fmla="*/ 5073 h 10000"/>
                    <a:gd name="connsiteX25" fmla="*/ 9561 w 10030"/>
                    <a:gd name="connsiteY25" fmla="*/ 5119 h 10000"/>
                    <a:gd name="connsiteX26" fmla="*/ 9407 w 10030"/>
                    <a:gd name="connsiteY26" fmla="*/ 5162 h 10000"/>
                    <a:gd name="connsiteX27" fmla="*/ 9259 w 10030"/>
                    <a:gd name="connsiteY27" fmla="*/ 5192 h 10000"/>
                    <a:gd name="connsiteX28" fmla="*/ 9030 w 10030"/>
                    <a:gd name="connsiteY28" fmla="*/ 5192 h 10000"/>
                    <a:gd name="connsiteX29" fmla="*/ 8845 w 10030"/>
                    <a:gd name="connsiteY29" fmla="*/ 5176 h 10000"/>
                    <a:gd name="connsiteX30" fmla="*/ 8679 w 10030"/>
                    <a:gd name="connsiteY30" fmla="*/ 5149 h 10000"/>
                    <a:gd name="connsiteX31" fmla="*/ 8531 w 10030"/>
                    <a:gd name="connsiteY31" fmla="*/ 5103 h 10000"/>
                    <a:gd name="connsiteX32" fmla="*/ 8425 w 10030"/>
                    <a:gd name="connsiteY32" fmla="*/ 5046 h 10000"/>
                    <a:gd name="connsiteX33" fmla="*/ 8315 w 10030"/>
                    <a:gd name="connsiteY33" fmla="*/ 4970 h 10000"/>
                    <a:gd name="connsiteX34" fmla="*/ 8228 w 10030"/>
                    <a:gd name="connsiteY34" fmla="*/ 4877 h 10000"/>
                    <a:gd name="connsiteX35" fmla="*/ 8203 w 10030"/>
                    <a:gd name="connsiteY35" fmla="*/ 4791 h 10000"/>
                    <a:gd name="connsiteX36" fmla="*/ 8179 w 10030"/>
                    <a:gd name="connsiteY36" fmla="*/ 4692 h 10000"/>
                    <a:gd name="connsiteX37" fmla="*/ 8228 w 10030"/>
                    <a:gd name="connsiteY37" fmla="*/ 4181 h 10000"/>
                    <a:gd name="connsiteX38" fmla="*/ 8246 w 10030"/>
                    <a:gd name="connsiteY38" fmla="*/ 3733 h 10000"/>
                    <a:gd name="connsiteX39" fmla="*/ 8228 w 10030"/>
                    <a:gd name="connsiteY39" fmla="*/ 3352 h 10000"/>
                    <a:gd name="connsiteX40" fmla="*/ 8197 w 10030"/>
                    <a:gd name="connsiteY40" fmla="*/ 3004 h 10000"/>
                    <a:gd name="connsiteX41" fmla="*/ 8173 w 10030"/>
                    <a:gd name="connsiteY41" fmla="*/ 2863 h 10000"/>
                    <a:gd name="connsiteX42" fmla="*/ 8154 w 10030"/>
                    <a:gd name="connsiteY42" fmla="*/ 2689 h 10000"/>
                    <a:gd name="connsiteX43" fmla="*/ 8104 w 10030"/>
                    <a:gd name="connsiteY43" fmla="*/ 2414 h 10000"/>
                    <a:gd name="connsiteX44" fmla="*/ 8031 w 10030"/>
                    <a:gd name="connsiteY44" fmla="*/ 2162 h 10000"/>
                    <a:gd name="connsiteX45" fmla="*/ 7932 w 10030"/>
                    <a:gd name="connsiteY45" fmla="*/ 1940 h 10000"/>
                    <a:gd name="connsiteX46" fmla="*/ 7840 w 10030"/>
                    <a:gd name="connsiteY46" fmla="*/ 1757 h 10000"/>
                    <a:gd name="connsiteX47" fmla="*/ 7758 w 10030"/>
                    <a:gd name="connsiteY47" fmla="*/ 1621 h 10000"/>
                    <a:gd name="connsiteX48" fmla="*/ 7758 w 10030"/>
                    <a:gd name="connsiteY48" fmla="*/ 9297 h 10000"/>
                    <a:gd name="connsiteX49" fmla="*/ 7728 w 10030"/>
                    <a:gd name="connsiteY49" fmla="*/ 9443 h 10000"/>
                    <a:gd name="connsiteX50" fmla="*/ 7647 w 10030"/>
                    <a:gd name="connsiteY50" fmla="*/ 9569 h 10000"/>
                    <a:gd name="connsiteX51" fmla="*/ 7519 w 10030"/>
                    <a:gd name="connsiteY51" fmla="*/ 9698 h 10000"/>
                    <a:gd name="connsiteX52" fmla="*/ 7358 w 10030"/>
                    <a:gd name="connsiteY52" fmla="*/ 9801 h 10000"/>
                    <a:gd name="connsiteX53" fmla="*/ 7173 w 10030"/>
                    <a:gd name="connsiteY53" fmla="*/ 9881 h 10000"/>
                    <a:gd name="connsiteX54" fmla="*/ 6950 w 10030"/>
                    <a:gd name="connsiteY54" fmla="*/ 9957 h 10000"/>
                    <a:gd name="connsiteX55" fmla="*/ 6692 w 10030"/>
                    <a:gd name="connsiteY55" fmla="*/ 9987 h 10000"/>
                    <a:gd name="connsiteX56" fmla="*/ 6426 w 10030"/>
                    <a:gd name="connsiteY56" fmla="*/ 10000 h 10000"/>
                    <a:gd name="connsiteX57" fmla="*/ 6160 w 10030"/>
                    <a:gd name="connsiteY57" fmla="*/ 9987 h 10000"/>
                    <a:gd name="connsiteX58" fmla="*/ 5913 w 10030"/>
                    <a:gd name="connsiteY58" fmla="*/ 9957 h 10000"/>
                    <a:gd name="connsiteX59" fmla="*/ 5704 w 10030"/>
                    <a:gd name="connsiteY59" fmla="*/ 9884 h 10000"/>
                    <a:gd name="connsiteX60" fmla="*/ 5488 w 10030"/>
                    <a:gd name="connsiteY60" fmla="*/ 9801 h 10000"/>
                    <a:gd name="connsiteX61" fmla="*/ 5322 w 10030"/>
                    <a:gd name="connsiteY61" fmla="*/ 9695 h 10000"/>
                    <a:gd name="connsiteX62" fmla="*/ 5223 w 10030"/>
                    <a:gd name="connsiteY62" fmla="*/ 9569 h 10000"/>
                    <a:gd name="connsiteX63" fmla="*/ 5142 w 10030"/>
                    <a:gd name="connsiteY63" fmla="*/ 9443 h 10000"/>
                    <a:gd name="connsiteX64" fmla="*/ 5111 w 10030"/>
                    <a:gd name="connsiteY64" fmla="*/ 9300 h 10000"/>
                    <a:gd name="connsiteX65" fmla="*/ 5111 w 10030"/>
                    <a:gd name="connsiteY65" fmla="*/ 4559 h 10000"/>
                    <a:gd name="connsiteX66" fmla="*/ 4844 w 10030"/>
                    <a:gd name="connsiteY66" fmla="*/ 4559 h 10000"/>
                    <a:gd name="connsiteX67" fmla="*/ 4844 w 10030"/>
                    <a:gd name="connsiteY67" fmla="*/ 9297 h 10000"/>
                    <a:gd name="connsiteX68" fmla="*/ 4813 w 10030"/>
                    <a:gd name="connsiteY68" fmla="*/ 9436 h 10000"/>
                    <a:gd name="connsiteX69" fmla="*/ 4764 w 10030"/>
                    <a:gd name="connsiteY69" fmla="*/ 9566 h 10000"/>
                    <a:gd name="connsiteX70" fmla="*/ 4622 w 10030"/>
                    <a:gd name="connsiteY70" fmla="*/ 9698 h 10000"/>
                    <a:gd name="connsiteX71" fmla="*/ 4468 w 10030"/>
                    <a:gd name="connsiteY71" fmla="*/ 9801 h 10000"/>
                    <a:gd name="connsiteX72" fmla="*/ 4277 w 10030"/>
                    <a:gd name="connsiteY72" fmla="*/ 9884 h 10000"/>
                    <a:gd name="connsiteX73" fmla="*/ 4035 w 10030"/>
                    <a:gd name="connsiteY73" fmla="*/ 9957 h 10000"/>
                    <a:gd name="connsiteX74" fmla="*/ 3789 w 10030"/>
                    <a:gd name="connsiteY74" fmla="*/ 9987 h 10000"/>
                    <a:gd name="connsiteX75" fmla="*/ 3530 w 10030"/>
                    <a:gd name="connsiteY75" fmla="*/ 10000 h 10000"/>
                    <a:gd name="connsiteX76" fmla="*/ 3271 w 10030"/>
                    <a:gd name="connsiteY76" fmla="*/ 9987 h 10000"/>
                    <a:gd name="connsiteX77" fmla="*/ 3024 w 10030"/>
                    <a:gd name="connsiteY77" fmla="*/ 9957 h 10000"/>
                    <a:gd name="connsiteX78" fmla="*/ 2783 w 10030"/>
                    <a:gd name="connsiteY78" fmla="*/ 9884 h 10000"/>
                    <a:gd name="connsiteX79" fmla="*/ 2598 w 10030"/>
                    <a:gd name="connsiteY79" fmla="*/ 9801 h 10000"/>
                    <a:gd name="connsiteX80" fmla="*/ 2438 w 10030"/>
                    <a:gd name="connsiteY80" fmla="*/ 9698 h 10000"/>
                    <a:gd name="connsiteX81" fmla="*/ 2302 w 10030"/>
                    <a:gd name="connsiteY81" fmla="*/ 9566 h 10000"/>
                    <a:gd name="connsiteX82" fmla="*/ 2247 w 10030"/>
                    <a:gd name="connsiteY82" fmla="*/ 9436 h 10000"/>
                    <a:gd name="connsiteX83" fmla="*/ 2222 w 10030"/>
                    <a:gd name="connsiteY83" fmla="*/ 9300 h 10000"/>
                    <a:gd name="connsiteX84" fmla="*/ 2222 w 10030"/>
                    <a:gd name="connsiteY84" fmla="*/ 1588 h 10000"/>
                    <a:gd name="connsiteX85" fmla="*/ 2147 w 10030"/>
                    <a:gd name="connsiteY85" fmla="*/ 1704 h 10000"/>
                    <a:gd name="connsiteX86" fmla="*/ 2048 w 10030"/>
                    <a:gd name="connsiteY86" fmla="*/ 1936 h 10000"/>
                    <a:gd name="connsiteX87" fmla="*/ 1926 w 10030"/>
                    <a:gd name="connsiteY87" fmla="*/ 2202 h 10000"/>
                    <a:gd name="connsiteX88" fmla="*/ 1851 w 10030"/>
                    <a:gd name="connsiteY88" fmla="*/ 2517 h 10000"/>
                    <a:gd name="connsiteX89" fmla="*/ 1793 w 10030"/>
                    <a:gd name="connsiteY89" fmla="*/ 2850 h 10000"/>
                    <a:gd name="connsiteX90" fmla="*/ 0 w 10030"/>
                    <a:gd name="connsiteY90" fmla="*/ 2857 h 10000"/>
                    <a:gd name="connsiteX91" fmla="*/ 49 w 10030"/>
                    <a:gd name="connsiteY91" fmla="*/ 2533 h 10000"/>
                    <a:gd name="connsiteX92" fmla="*/ 123 w 10030"/>
                    <a:gd name="connsiteY92" fmla="*/ 2198 h 10000"/>
                    <a:gd name="connsiteX93" fmla="*/ 221 w 10030"/>
                    <a:gd name="connsiteY93" fmla="*/ 1890 h 10000"/>
                    <a:gd name="connsiteX94" fmla="*/ 352 w 10030"/>
                    <a:gd name="connsiteY94" fmla="*/ 1621 h 10000"/>
                    <a:gd name="connsiteX95" fmla="*/ 476 w 10030"/>
                    <a:gd name="connsiteY95" fmla="*/ 1379 h 10000"/>
                    <a:gd name="connsiteX96" fmla="*/ 623 w 10030"/>
                    <a:gd name="connsiteY96" fmla="*/ 1151 h 10000"/>
                    <a:gd name="connsiteX97" fmla="*/ 802 w 10030"/>
                    <a:gd name="connsiteY97" fmla="*/ 958 h 10000"/>
                    <a:gd name="connsiteX98" fmla="*/ 976 w 10030"/>
                    <a:gd name="connsiteY98" fmla="*/ 789 h 10000"/>
                    <a:gd name="connsiteX99" fmla="*/ 1154 w 10030"/>
                    <a:gd name="connsiteY99" fmla="*/ 620 h 10000"/>
                    <a:gd name="connsiteX100" fmla="*/ 1357 w 10030"/>
                    <a:gd name="connsiteY100" fmla="*/ 484 h 10000"/>
                    <a:gd name="connsiteX101" fmla="*/ 1765 w 10030"/>
                    <a:gd name="connsiteY101" fmla="*/ 265 h 10000"/>
                    <a:gd name="connsiteX102" fmla="*/ 2179 w 10030"/>
                    <a:gd name="connsiteY102" fmla="*/ 126 h 10000"/>
                    <a:gd name="connsiteX103" fmla="*/ 2357 w 10030"/>
                    <a:gd name="connsiteY103" fmla="*/ 86 h 10000"/>
                    <a:gd name="connsiteX104" fmla="*/ 2511 w 10030"/>
                    <a:gd name="connsiteY104" fmla="*/ 60 h 10000"/>
                    <a:gd name="connsiteX105" fmla="*/ 2932 w 10030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21 w 10015"/>
                    <a:gd name="connsiteY48" fmla="*/ 2863 h 10000"/>
                    <a:gd name="connsiteX49" fmla="*/ 7743 w 10015"/>
                    <a:gd name="connsiteY49" fmla="*/ 9297 h 10000"/>
                    <a:gd name="connsiteX50" fmla="*/ 7713 w 10015"/>
                    <a:gd name="connsiteY50" fmla="*/ 9443 h 10000"/>
                    <a:gd name="connsiteX51" fmla="*/ 7632 w 10015"/>
                    <a:gd name="connsiteY51" fmla="*/ 9569 h 10000"/>
                    <a:gd name="connsiteX52" fmla="*/ 7504 w 10015"/>
                    <a:gd name="connsiteY52" fmla="*/ 9698 h 10000"/>
                    <a:gd name="connsiteX53" fmla="*/ 7343 w 10015"/>
                    <a:gd name="connsiteY53" fmla="*/ 9801 h 10000"/>
                    <a:gd name="connsiteX54" fmla="*/ 7158 w 10015"/>
                    <a:gd name="connsiteY54" fmla="*/ 9881 h 10000"/>
                    <a:gd name="connsiteX55" fmla="*/ 6935 w 10015"/>
                    <a:gd name="connsiteY55" fmla="*/ 9957 h 10000"/>
                    <a:gd name="connsiteX56" fmla="*/ 6677 w 10015"/>
                    <a:gd name="connsiteY56" fmla="*/ 9987 h 10000"/>
                    <a:gd name="connsiteX57" fmla="*/ 6411 w 10015"/>
                    <a:gd name="connsiteY57" fmla="*/ 10000 h 10000"/>
                    <a:gd name="connsiteX58" fmla="*/ 6145 w 10015"/>
                    <a:gd name="connsiteY58" fmla="*/ 9987 h 10000"/>
                    <a:gd name="connsiteX59" fmla="*/ 5898 w 10015"/>
                    <a:gd name="connsiteY59" fmla="*/ 9957 h 10000"/>
                    <a:gd name="connsiteX60" fmla="*/ 5689 w 10015"/>
                    <a:gd name="connsiteY60" fmla="*/ 9884 h 10000"/>
                    <a:gd name="connsiteX61" fmla="*/ 5473 w 10015"/>
                    <a:gd name="connsiteY61" fmla="*/ 9801 h 10000"/>
                    <a:gd name="connsiteX62" fmla="*/ 5307 w 10015"/>
                    <a:gd name="connsiteY62" fmla="*/ 9695 h 10000"/>
                    <a:gd name="connsiteX63" fmla="*/ 5208 w 10015"/>
                    <a:gd name="connsiteY63" fmla="*/ 9569 h 10000"/>
                    <a:gd name="connsiteX64" fmla="*/ 5127 w 10015"/>
                    <a:gd name="connsiteY64" fmla="*/ 9443 h 10000"/>
                    <a:gd name="connsiteX65" fmla="*/ 5096 w 10015"/>
                    <a:gd name="connsiteY65" fmla="*/ 9300 h 10000"/>
                    <a:gd name="connsiteX66" fmla="*/ 5096 w 10015"/>
                    <a:gd name="connsiteY66" fmla="*/ 4559 h 10000"/>
                    <a:gd name="connsiteX67" fmla="*/ 4829 w 10015"/>
                    <a:gd name="connsiteY67" fmla="*/ 4559 h 10000"/>
                    <a:gd name="connsiteX68" fmla="*/ 4829 w 10015"/>
                    <a:gd name="connsiteY68" fmla="*/ 9297 h 10000"/>
                    <a:gd name="connsiteX69" fmla="*/ 4798 w 10015"/>
                    <a:gd name="connsiteY69" fmla="*/ 9436 h 10000"/>
                    <a:gd name="connsiteX70" fmla="*/ 4749 w 10015"/>
                    <a:gd name="connsiteY70" fmla="*/ 9566 h 10000"/>
                    <a:gd name="connsiteX71" fmla="*/ 4607 w 10015"/>
                    <a:gd name="connsiteY71" fmla="*/ 9698 h 10000"/>
                    <a:gd name="connsiteX72" fmla="*/ 4453 w 10015"/>
                    <a:gd name="connsiteY72" fmla="*/ 9801 h 10000"/>
                    <a:gd name="connsiteX73" fmla="*/ 4262 w 10015"/>
                    <a:gd name="connsiteY73" fmla="*/ 9884 h 10000"/>
                    <a:gd name="connsiteX74" fmla="*/ 4020 w 10015"/>
                    <a:gd name="connsiteY74" fmla="*/ 9957 h 10000"/>
                    <a:gd name="connsiteX75" fmla="*/ 3774 w 10015"/>
                    <a:gd name="connsiteY75" fmla="*/ 9987 h 10000"/>
                    <a:gd name="connsiteX76" fmla="*/ 3515 w 10015"/>
                    <a:gd name="connsiteY76" fmla="*/ 10000 h 10000"/>
                    <a:gd name="connsiteX77" fmla="*/ 3256 w 10015"/>
                    <a:gd name="connsiteY77" fmla="*/ 9987 h 10000"/>
                    <a:gd name="connsiteX78" fmla="*/ 3009 w 10015"/>
                    <a:gd name="connsiteY78" fmla="*/ 9957 h 10000"/>
                    <a:gd name="connsiteX79" fmla="*/ 2768 w 10015"/>
                    <a:gd name="connsiteY79" fmla="*/ 9884 h 10000"/>
                    <a:gd name="connsiteX80" fmla="*/ 2583 w 10015"/>
                    <a:gd name="connsiteY80" fmla="*/ 9801 h 10000"/>
                    <a:gd name="connsiteX81" fmla="*/ 2423 w 10015"/>
                    <a:gd name="connsiteY81" fmla="*/ 9698 h 10000"/>
                    <a:gd name="connsiteX82" fmla="*/ 2287 w 10015"/>
                    <a:gd name="connsiteY82" fmla="*/ 9566 h 10000"/>
                    <a:gd name="connsiteX83" fmla="*/ 2232 w 10015"/>
                    <a:gd name="connsiteY83" fmla="*/ 9436 h 10000"/>
                    <a:gd name="connsiteX84" fmla="*/ 2207 w 10015"/>
                    <a:gd name="connsiteY84" fmla="*/ 9300 h 10000"/>
                    <a:gd name="connsiteX85" fmla="*/ 2188 w 10015"/>
                    <a:gd name="connsiteY85" fmla="*/ 2846 h 10000"/>
                    <a:gd name="connsiteX86" fmla="*/ 2207 w 10015"/>
                    <a:gd name="connsiteY86" fmla="*/ 1588 h 10000"/>
                    <a:gd name="connsiteX87" fmla="*/ 2132 w 10015"/>
                    <a:gd name="connsiteY87" fmla="*/ 1704 h 10000"/>
                    <a:gd name="connsiteX88" fmla="*/ 2033 w 10015"/>
                    <a:gd name="connsiteY88" fmla="*/ 1936 h 10000"/>
                    <a:gd name="connsiteX89" fmla="*/ 1911 w 10015"/>
                    <a:gd name="connsiteY89" fmla="*/ 2202 h 10000"/>
                    <a:gd name="connsiteX90" fmla="*/ 1836 w 10015"/>
                    <a:gd name="connsiteY90" fmla="*/ 2517 h 10000"/>
                    <a:gd name="connsiteX91" fmla="*/ 1778 w 10015"/>
                    <a:gd name="connsiteY91" fmla="*/ 2850 h 10000"/>
                    <a:gd name="connsiteX92" fmla="*/ 1 w 10015"/>
                    <a:gd name="connsiteY92" fmla="*/ 2849 h 10000"/>
                    <a:gd name="connsiteX93" fmla="*/ 34 w 10015"/>
                    <a:gd name="connsiteY93" fmla="*/ 2533 h 10000"/>
                    <a:gd name="connsiteX94" fmla="*/ 108 w 10015"/>
                    <a:gd name="connsiteY94" fmla="*/ 2198 h 10000"/>
                    <a:gd name="connsiteX95" fmla="*/ 206 w 10015"/>
                    <a:gd name="connsiteY95" fmla="*/ 1890 h 10000"/>
                    <a:gd name="connsiteX96" fmla="*/ 337 w 10015"/>
                    <a:gd name="connsiteY96" fmla="*/ 1621 h 10000"/>
                    <a:gd name="connsiteX97" fmla="*/ 461 w 10015"/>
                    <a:gd name="connsiteY97" fmla="*/ 1379 h 10000"/>
                    <a:gd name="connsiteX98" fmla="*/ 608 w 10015"/>
                    <a:gd name="connsiteY98" fmla="*/ 1151 h 10000"/>
                    <a:gd name="connsiteX99" fmla="*/ 787 w 10015"/>
                    <a:gd name="connsiteY99" fmla="*/ 958 h 10000"/>
                    <a:gd name="connsiteX100" fmla="*/ 961 w 10015"/>
                    <a:gd name="connsiteY100" fmla="*/ 789 h 10000"/>
                    <a:gd name="connsiteX101" fmla="*/ 1139 w 10015"/>
                    <a:gd name="connsiteY101" fmla="*/ 620 h 10000"/>
                    <a:gd name="connsiteX102" fmla="*/ 1342 w 10015"/>
                    <a:gd name="connsiteY102" fmla="*/ 484 h 10000"/>
                    <a:gd name="connsiteX103" fmla="*/ 1750 w 10015"/>
                    <a:gd name="connsiteY103" fmla="*/ 265 h 10000"/>
                    <a:gd name="connsiteX104" fmla="*/ 2164 w 10015"/>
                    <a:gd name="connsiteY104" fmla="*/ 126 h 10000"/>
                    <a:gd name="connsiteX105" fmla="*/ 2342 w 10015"/>
                    <a:gd name="connsiteY105" fmla="*/ 86 h 10000"/>
                    <a:gd name="connsiteX106" fmla="*/ 2496 w 10015"/>
                    <a:gd name="connsiteY106" fmla="*/ 60 h 10000"/>
                    <a:gd name="connsiteX107" fmla="*/ 2917 w 10015"/>
                    <a:gd name="connsiteY107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58 w 10015"/>
                    <a:gd name="connsiteY40" fmla="*/ 2863 h 10000"/>
                    <a:gd name="connsiteX41" fmla="*/ 8139 w 10015"/>
                    <a:gd name="connsiteY41" fmla="*/ 2689 h 10000"/>
                    <a:gd name="connsiteX42" fmla="*/ 8089 w 10015"/>
                    <a:gd name="connsiteY42" fmla="*/ 2414 h 10000"/>
                    <a:gd name="connsiteX43" fmla="*/ 8016 w 10015"/>
                    <a:gd name="connsiteY43" fmla="*/ 2162 h 10000"/>
                    <a:gd name="connsiteX44" fmla="*/ 7917 w 10015"/>
                    <a:gd name="connsiteY44" fmla="*/ 1940 h 10000"/>
                    <a:gd name="connsiteX45" fmla="*/ 7825 w 10015"/>
                    <a:gd name="connsiteY45" fmla="*/ 1757 h 10000"/>
                    <a:gd name="connsiteX46" fmla="*/ 7743 w 10015"/>
                    <a:gd name="connsiteY46" fmla="*/ 1621 h 10000"/>
                    <a:gd name="connsiteX47" fmla="*/ 7721 w 10015"/>
                    <a:gd name="connsiteY47" fmla="*/ 2863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158 w 10015"/>
                    <a:gd name="connsiteY39" fmla="*/ 2863 h 10000"/>
                    <a:gd name="connsiteX40" fmla="*/ 8139 w 10015"/>
                    <a:gd name="connsiteY40" fmla="*/ 2689 h 10000"/>
                    <a:gd name="connsiteX41" fmla="*/ 8089 w 10015"/>
                    <a:gd name="connsiteY41" fmla="*/ 2414 h 10000"/>
                    <a:gd name="connsiteX42" fmla="*/ 8016 w 10015"/>
                    <a:gd name="connsiteY42" fmla="*/ 2162 h 10000"/>
                    <a:gd name="connsiteX43" fmla="*/ 7917 w 10015"/>
                    <a:gd name="connsiteY43" fmla="*/ 1940 h 10000"/>
                    <a:gd name="connsiteX44" fmla="*/ 7825 w 10015"/>
                    <a:gd name="connsiteY44" fmla="*/ 1757 h 10000"/>
                    <a:gd name="connsiteX45" fmla="*/ 7743 w 10015"/>
                    <a:gd name="connsiteY45" fmla="*/ 1621 h 10000"/>
                    <a:gd name="connsiteX46" fmla="*/ 7721 w 10015"/>
                    <a:gd name="connsiteY46" fmla="*/ 2863 h 10000"/>
                    <a:gd name="connsiteX47" fmla="*/ 7743 w 10015"/>
                    <a:gd name="connsiteY47" fmla="*/ 9297 h 10000"/>
                    <a:gd name="connsiteX48" fmla="*/ 7713 w 10015"/>
                    <a:gd name="connsiteY48" fmla="*/ 9443 h 10000"/>
                    <a:gd name="connsiteX49" fmla="*/ 7632 w 10015"/>
                    <a:gd name="connsiteY49" fmla="*/ 9569 h 10000"/>
                    <a:gd name="connsiteX50" fmla="*/ 7504 w 10015"/>
                    <a:gd name="connsiteY50" fmla="*/ 9698 h 10000"/>
                    <a:gd name="connsiteX51" fmla="*/ 7343 w 10015"/>
                    <a:gd name="connsiteY51" fmla="*/ 9801 h 10000"/>
                    <a:gd name="connsiteX52" fmla="*/ 7158 w 10015"/>
                    <a:gd name="connsiteY52" fmla="*/ 9881 h 10000"/>
                    <a:gd name="connsiteX53" fmla="*/ 6935 w 10015"/>
                    <a:gd name="connsiteY53" fmla="*/ 9957 h 10000"/>
                    <a:gd name="connsiteX54" fmla="*/ 6677 w 10015"/>
                    <a:gd name="connsiteY54" fmla="*/ 9987 h 10000"/>
                    <a:gd name="connsiteX55" fmla="*/ 6411 w 10015"/>
                    <a:gd name="connsiteY55" fmla="*/ 10000 h 10000"/>
                    <a:gd name="connsiteX56" fmla="*/ 6145 w 10015"/>
                    <a:gd name="connsiteY56" fmla="*/ 9987 h 10000"/>
                    <a:gd name="connsiteX57" fmla="*/ 5898 w 10015"/>
                    <a:gd name="connsiteY57" fmla="*/ 9957 h 10000"/>
                    <a:gd name="connsiteX58" fmla="*/ 5689 w 10015"/>
                    <a:gd name="connsiteY58" fmla="*/ 9884 h 10000"/>
                    <a:gd name="connsiteX59" fmla="*/ 5473 w 10015"/>
                    <a:gd name="connsiteY59" fmla="*/ 9801 h 10000"/>
                    <a:gd name="connsiteX60" fmla="*/ 5307 w 10015"/>
                    <a:gd name="connsiteY60" fmla="*/ 9695 h 10000"/>
                    <a:gd name="connsiteX61" fmla="*/ 5208 w 10015"/>
                    <a:gd name="connsiteY61" fmla="*/ 9569 h 10000"/>
                    <a:gd name="connsiteX62" fmla="*/ 5127 w 10015"/>
                    <a:gd name="connsiteY62" fmla="*/ 9443 h 10000"/>
                    <a:gd name="connsiteX63" fmla="*/ 5096 w 10015"/>
                    <a:gd name="connsiteY63" fmla="*/ 9300 h 10000"/>
                    <a:gd name="connsiteX64" fmla="*/ 5096 w 10015"/>
                    <a:gd name="connsiteY64" fmla="*/ 4559 h 10000"/>
                    <a:gd name="connsiteX65" fmla="*/ 4829 w 10015"/>
                    <a:gd name="connsiteY65" fmla="*/ 4559 h 10000"/>
                    <a:gd name="connsiteX66" fmla="*/ 4829 w 10015"/>
                    <a:gd name="connsiteY66" fmla="*/ 9297 h 10000"/>
                    <a:gd name="connsiteX67" fmla="*/ 4798 w 10015"/>
                    <a:gd name="connsiteY67" fmla="*/ 9436 h 10000"/>
                    <a:gd name="connsiteX68" fmla="*/ 4749 w 10015"/>
                    <a:gd name="connsiteY68" fmla="*/ 9566 h 10000"/>
                    <a:gd name="connsiteX69" fmla="*/ 4607 w 10015"/>
                    <a:gd name="connsiteY69" fmla="*/ 9698 h 10000"/>
                    <a:gd name="connsiteX70" fmla="*/ 4453 w 10015"/>
                    <a:gd name="connsiteY70" fmla="*/ 9801 h 10000"/>
                    <a:gd name="connsiteX71" fmla="*/ 4262 w 10015"/>
                    <a:gd name="connsiteY71" fmla="*/ 9884 h 10000"/>
                    <a:gd name="connsiteX72" fmla="*/ 4020 w 10015"/>
                    <a:gd name="connsiteY72" fmla="*/ 9957 h 10000"/>
                    <a:gd name="connsiteX73" fmla="*/ 3774 w 10015"/>
                    <a:gd name="connsiteY73" fmla="*/ 9987 h 10000"/>
                    <a:gd name="connsiteX74" fmla="*/ 3515 w 10015"/>
                    <a:gd name="connsiteY74" fmla="*/ 10000 h 10000"/>
                    <a:gd name="connsiteX75" fmla="*/ 3256 w 10015"/>
                    <a:gd name="connsiteY75" fmla="*/ 9987 h 10000"/>
                    <a:gd name="connsiteX76" fmla="*/ 3009 w 10015"/>
                    <a:gd name="connsiteY76" fmla="*/ 9957 h 10000"/>
                    <a:gd name="connsiteX77" fmla="*/ 2768 w 10015"/>
                    <a:gd name="connsiteY77" fmla="*/ 9884 h 10000"/>
                    <a:gd name="connsiteX78" fmla="*/ 2583 w 10015"/>
                    <a:gd name="connsiteY78" fmla="*/ 9801 h 10000"/>
                    <a:gd name="connsiteX79" fmla="*/ 2423 w 10015"/>
                    <a:gd name="connsiteY79" fmla="*/ 9698 h 10000"/>
                    <a:gd name="connsiteX80" fmla="*/ 2287 w 10015"/>
                    <a:gd name="connsiteY80" fmla="*/ 9566 h 10000"/>
                    <a:gd name="connsiteX81" fmla="*/ 2232 w 10015"/>
                    <a:gd name="connsiteY81" fmla="*/ 9436 h 10000"/>
                    <a:gd name="connsiteX82" fmla="*/ 2207 w 10015"/>
                    <a:gd name="connsiteY82" fmla="*/ 9300 h 10000"/>
                    <a:gd name="connsiteX83" fmla="*/ 2188 w 10015"/>
                    <a:gd name="connsiteY83" fmla="*/ 2846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10015 w 10015"/>
                    <a:gd name="connsiteY17" fmla="*/ 3733 h 10000"/>
                    <a:gd name="connsiteX18" fmla="*/ 9991 w 10015"/>
                    <a:gd name="connsiteY18" fmla="*/ 4211 h 10000"/>
                    <a:gd name="connsiteX19" fmla="*/ 9935 w 10015"/>
                    <a:gd name="connsiteY19" fmla="*/ 4748 h 10000"/>
                    <a:gd name="connsiteX20" fmla="*/ 9916 w 10015"/>
                    <a:gd name="connsiteY20" fmla="*/ 4834 h 10000"/>
                    <a:gd name="connsiteX21" fmla="*/ 9855 w 10015"/>
                    <a:gd name="connsiteY21" fmla="*/ 4924 h 10000"/>
                    <a:gd name="connsiteX22" fmla="*/ 9781 w 10015"/>
                    <a:gd name="connsiteY22" fmla="*/ 4997 h 10000"/>
                    <a:gd name="connsiteX23" fmla="*/ 9663 w 10015"/>
                    <a:gd name="connsiteY23" fmla="*/ 5073 h 10000"/>
                    <a:gd name="connsiteX24" fmla="*/ 9546 w 10015"/>
                    <a:gd name="connsiteY24" fmla="*/ 5119 h 10000"/>
                    <a:gd name="connsiteX25" fmla="*/ 9392 w 10015"/>
                    <a:gd name="connsiteY25" fmla="*/ 5162 h 10000"/>
                    <a:gd name="connsiteX26" fmla="*/ 9244 w 10015"/>
                    <a:gd name="connsiteY26" fmla="*/ 5192 h 10000"/>
                    <a:gd name="connsiteX27" fmla="*/ 9015 w 10015"/>
                    <a:gd name="connsiteY27" fmla="*/ 5192 h 10000"/>
                    <a:gd name="connsiteX28" fmla="*/ 8830 w 10015"/>
                    <a:gd name="connsiteY28" fmla="*/ 5176 h 10000"/>
                    <a:gd name="connsiteX29" fmla="*/ 8664 w 10015"/>
                    <a:gd name="connsiteY29" fmla="*/ 5149 h 10000"/>
                    <a:gd name="connsiteX30" fmla="*/ 8516 w 10015"/>
                    <a:gd name="connsiteY30" fmla="*/ 5103 h 10000"/>
                    <a:gd name="connsiteX31" fmla="*/ 8410 w 10015"/>
                    <a:gd name="connsiteY31" fmla="*/ 5046 h 10000"/>
                    <a:gd name="connsiteX32" fmla="*/ 8300 w 10015"/>
                    <a:gd name="connsiteY32" fmla="*/ 4970 h 10000"/>
                    <a:gd name="connsiteX33" fmla="*/ 8213 w 10015"/>
                    <a:gd name="connsiteY33" fmla="*/ 4877 h 10000"/>
                    <a:gd name="connsiteX34" fmla="*/ 8188 w 10015"/>
                    <a:gd name="connsiteY34" fmla="*/ 4791 h 10000"/>
                    <a:gd name="connsiteX35" fmla="*/ 8164 w 10015"/>
                    <a:gd name="connsiteY35" fmla="*/ 4692 h 10000"/>
                    <a:gd name="connsiteX36" fmla="*/ 8213 w 10015"/>
                    <a:gd name="connsiteY36" fmla="*/ 4181 h 10000"/>
                    <a:gd name="connsiteX37" fmla="*/ 8231 w 10015"/>
                    <a:gd name="connsiteY37" fmla="*/ 3733 h 10000"/>
                    <a:gd name="connsiteX38" fmla="*/ 8158 w 10015"/>
                    <a:gd name="connsiteY38" fmla="*/ 2863 h 10000"/>
                    <a:gd name="connsiteX39" fmla="*/ 8139 w 10015"/>
                    <a:gd name="connsiteY39" fmla="*/ 2689 h 10000"/>
                    <a:gd name="connsiteX40" fmla="*/ 8089 w 10015"/>
                    <a:gd name="connsiteY40" fmla="*/ 2414 h 10000"/>
                    <a:gd name="connsiteX41" fmla="*/ 8016 w 10015"/>
                    <a:gd name="connsiteY41" fmla="*/ 2162 h 10000"/>
                    <a:gd name="connsiteX42" fmla="*/ 7917 w 10015"/>
                    <a:gd name="connsiteY42" fmla="*/ 1940 h 10000"/>
                    <a:gd name="connsiteX43" fmla="*/ 7825 w 10015"/>
                    <a:gd name="connsiteY43" fmla="*/ 1757 h 10000"/>
                    <a:gd name="connsiteX44" fmla="*/ 7743 w 10015"/>
                    <a:gd name="connsiteY44" fmla="*/ 1621 h 10000"/>
                    <a:gd name="connsiteX45" fmla="*/ 7721 w 10015"/>
                    <a:gd name="connsiteY45" fmla="*/ 2863 h 10000"/>
                    <a:gd name="connsiteX46" fmla="*/ 7743 w 10015"/>
                    <a:gd name="connsiteY46" fmla="*/ 9297 h 10000"/>
                    <a:gd name="connsiteX47" fmla="*/ 7713 w 10015"/>
                    <a:gd name="connsiteY47" fmla="*/ 9443 h 10000"/>
                    <a:gd name="connsiteX48" fmla="*/ 7632 w 10015"/>
                    <a:gd name="connsiteY48" fmla="*/ 9569 h 10000"/>
                    <a:gd name="connsiteX49" fmla="*/ 7504 w 10015"/>
                    <a:gd name="connsiteY49" fmla="*/ 9698 h 10000"/>
                    <a:gd name="connsiteX50" fmla="*/ 7343 w 10015"/>
                    <a:gd name="connsiteY50" fmla="*/ 9801 h 10000"/>
                    <a:gd name="connsiteX51" fmla="*/ 7158 w 10015"/>
                    <a:gd name="connsiteY51" fmla="*/ 9881 h 10000"/>
                    <a:gd name="connsiteX52" fmla="*/ 6935 w 10015"/>
                    <a:gd name="connsiteY52" fmla="*/ 9957 h 10000"/>
                    <a:gd name="connsiteX53" fmla="*/ 6677 w 10015"/>
                    <a:gd name="connsiteY53" fmla="*/ 9987 h 10000"/>
                    <a:gd name="connsiteX54" fmla="*/ 6411 w 10015"/>
                    <a:gd name="connsiteY54" fmla="*/ 10000 h 10000"/>
                    <a:gd name="connsiteX55" fmla="*/ 6145 w 10015"/>
                    <a:gd name="connsiteY55" fmla="*/ 9987 h 10000"/>
                    <a:gd name="connsiteX56" fmla="*/ 5898 w 10015"/>
                    <a:gd name="connsiteY56" fmla="*/ 9957 h 10000"/>
                    <a:gd name="connsiteX57" fmla="*/ 5689 w 10015"/>
                    <a:gd name="connsiteY57" fmla="*/ 9884 h 10000"/>
                    <a:gd name="connsiteX58" fmla="*/ 5473 w 10015"/>
                    <a:gd name="connsiteY58" fmla="*/ 9801 h 10000"/>
                    <a:gd name="connsiteX59" fmla="*/ 5307 w 10015"/>
                    <a:gd name="connsiteY59" fmla="*/ 9695 h 10000"/>
                    <a:gd name="connsiteX60" fmla="*/ 5208 w 10015"/>
                    <a:gd name="connsiteY60" fmla="*/ 9569 h 10000"/>
                    <a:gd name="connsiteX61" fmla="*/ 5127 w 10015"/>
                    <a:gd name="connsiteY61" fmla="*/ 9443 h 10000"/>
                    <a:gd name="connsiteX62" fmla="*/ 5096 w 10015"/>
                    <a:gd name="connsiteY62" fmla="*/ 9300 h 10000"/>
                    <a:gd name="connsiteX63" fmla="*/ 5096 w 10015"/>
                    <a:gd name="connsiteY63" fmla="*/ 4559 h 10000"/>
                    <a:gd name="connsiteX64" fmla="*/ 4829 w 10015"/>
                    <a:gd name="connsiteY64" fmla="*/ 4559 h 10000"/>
                    <a:gd name="connsiteX65" fmla="*/ 4829 w 10015"/>
                    <a:gd name="connsiteY65" fmla="*/ 9297 h 10000"/>
                    <a:gd name="connsiteX66" fmla="*/ 4798 w 10015"/>
                    <a:gd name="connsiteY66" fmla="*/ 9436 h 10000"/>
                    <a:gd name="connsiteX67" fmla="*/ 4749 w 10015"/>
                    <a:gd name="connsiteY67" fmla="*/ 9566 h 10000"/>
                    <a:gd name="connsiteX68" fmla="*/ 4607 w 10015"/>
                    <a:gd name="connsiteY68" fmla="*/ 9698 h 10000"/>
                    <a:gd name="connsiteX69" fmla="*/ 4453 w 10015"/>
                    <a:gd name="connsiteY69" fmla="*/ 9801 h 10000"/>
                    <a:gd name="connsiteX70" fmla="*/ 4262 w 10015"/>
                    <a:gd name="connsiteY70" fmla="*/ 9884 h 10000"/>
                    <a:gd name="connsiteX71" fmla="*/ 4020 w 10015"/>
                    <a:gd name="connsiteY71" fmla="*/ 9957 h 10000"/>
                    <a:gd name="connsiteX72" fmla="*/ 3774 w 10015"/>
                    <a:gd name="connsiteY72" fmla="*/ 9987 h 10000"/>
                    <a:gd name="connsiteX73" fmla="*/ 3515 w 10015"/>
                    <a:gd name="connsiteY73" fmla="*/ 10000 h 10000"/>
                    <a:gd name="connsiteX74" fmla="*/ 3256 w 10015"/>
                    <a:gd name="connsiteY74" fmla="*/ 9987 h 10000"/>
                    <a:gd name="connsiteX75" fmla="*/ 3009 w 10015"/>
                    <a:gd name="connsiteY75" fmla="*/ 9957 h 10000"/>
                    <a:gd name="connsiteX76" fmla="*/ 2768 w 10015"/>
                    <a:gd name="connsiteY76" fmla="*/ 9884 h 10000"/>
                    <a:gd name="connsiteX77" fmla="*/ 2583 w 10015"/>
                    <a:gd name="connsiteY77" fmla="*/ 9801 h 10000"/>
                    <a:gd name="connsiteX78" fmla="*/ 2423 w 10015"/>
                    <a:gd name="connsiteY78" fmla="*/ 9698 h 10000"/>
                    <a:gd name="connsiteX79" fmla="*/ 2287 w 10015"/>
                    <a:gd name="connsiteY79" fmla="*/ 9566 h 10000"/>
                    <a:gd name="connsiteX80" fmla="*/ 2232 w 10015"/>
                    <a:gd name="connsiteY80" fmla="*/ 9436 h 10000"/>
                    <a:gd name="connsiteX81" fmla="*/ 2207 w 10015"/>
                    <a:gd name="connsiteY81" fmla="*/ 9300 h 10000"/>
                    <a:gd name="connsiteX82" fmla="*/ 2188 w 10015"/>
                    <a:gd name="connsiteY82" fmla="*/ 2846 h 10000"/>
                    <a:gd name="connsiteX83" fmla="*/ 2207 w 10015"/>
                    <a:gd name="connsiteY83" fmla="*/ 1588 h 10000"/>
                    <a:gd name="connsiteX84" fmla="*/ 2132 w 10015"/>
                    <a:gd name="connsiteY84" fmla="*/ 1704 h 10000"/>
                    <a:gd name="connsiteX85" fmla="*/ 2033 w 10015"/>
                    <a:gd name="connsiteY85" fmla="*/ 1936 h 10000"/>
                    <a:gd name="connsiteX86" fmla="*/ 1911 w 10015"/>
                    <a:gd name="connsiteY86" fmla="*/ 2202 h 10000"/>
                    <a:gd name="connsiteX87" fmla="*/ 1836 w 10015"/>
                    <a:gd name="connsiteY87" fmla="*/ 2517 h 10000"/>
                    <a:gd name="connsiteX88" fmla="*/ 1778 w 10015"/>
                    <a:gd name="connsiteY88" fmla="*/ 2850 h 10000"/>
                    <a:gd name="connsiteX89" fmla="*/ 1 w 10015"/>
                    <a:gd name="connsiteY89" fmla="*/ 2849 h 10000"/>
                    <a:gd name="connsiteX90" fmla="*/ 34 w 10015"/>
                    <a:gd name="connsiteY90" fmla="*/ 2533 h 10000"/>
                    <a:gd name="connsiteX91" fmla="*/ 108 w 10015"/>
                    <a:gd name="connsiteY91" fmla="*/ 2198 h 10000"/>
                    <a:gd name="connsiteX92" fmla="*/ 206 w 10015"/>
                    <a:gd name="connsiteY92" fmla="*/ 1890 h 10000"/>
                    <a:gd name="connsiteX93" fmla="*/ 337 w 10015"/>
                    <a:gd name="connsiteY93" fmla="*/ 1621 h 10000"/>
                    <a:gd name="connsiteX94" fmla="*/ 461 w 10015"/>
                    <a:gd name="connsiteY94" fmla="*/ 1379 h 10000"/>
                    <a:gd name="connsiteX95" fmla="*/ 608 w 10015"/>
                    <a:gd name="connsiteY95" fmla="*/ 1151 h 10000"/>
                    <a:gd name="connsiteX96" fmla="*/ 787 w 10015"/>
                    <a:gd name="connsiteY96" fmla="*/ 958 h 10000"/>
                    <a:gd name="connsiteX97" fmla="*/ 961 w 10015"/>
                    <a:gd name="connsiteY97" fmla="*/ 789 h 10000"/>
                    <a:gd name="connsiteX98" fmla="*/ 1139 w 10015"/>
                    <a:gd name="connsiteY98" fmla="*/ 620 h 10000"/>
                    <a:gd name="connsiteX99" fmla="*/ 1342 w 10015"/>
                    <a:gd name="connsiteY99" fmla="*/ 484 h 10000"/>
                    <a:gd name="connsiteX100" fmla="*/ 1750 w 10015"/>
                    <a:gd name="connsiteY100" fmla="*/ 265 h 10000"/>
                    <a:gd name="connsiteX101" fmla="*/ 2164 w 10015"/>
                    <a:gd name="connsiteY101" fmla="*/ 126 h 10000"/>
                    <a:gd name="connsiteX102" fmla="*/ 2342 w 10015"/>
                    <a:gd name="connsiteY102" fmla="*/ 86 h 10000"/>
                    <a:gd name="connsiteX103" fmla="*/ 2496 w 10015"/>
                    <a:gd name="connsiteY103" fmla="*/ 60 h 10000"/>
                    <a:gd name="connsiteX104" fmla="*/ 2917 w 10015"/>
                    <a:gd name="connsiteY104" fmla="*/ 0 h 10000"/>
                    <a:gd name="connsiteX0" fmla="*/ 2917 w 9991"/>
                    <a:gd name="connsiteY0" fmla="*/ 0 h 10000"/>
                    <a:gd name="connsiteX1" fmla="*/ 7010 w 9991"/>
                    <a:gd name="connsiteY1" fmla="*/ 0 h 10000"/>
                    <a:gd name="connsiteX2" fmla="*/ 7138 w 9991"/>
                    <a:gd name="connsiteY2" fmla="*/ 17 h 10000"/>
                    <a:gd name="connsiteX3" fmla="*/ 7423 w 9991"/>
                    <a:gd name="connsiteY3" fmla="*/ 56 h 10000"/>
                    <a:gd name="connsiteX4" fmla="*/ 7602 w 9991"/>
                    <a:gd name="connsiteY4" fmla="*/ 86 h 10000"/>
                    <a:gd name="connsiteX5" fmla="*/ 7762 w 9991"/>
                    <a:gd name="connsiteY5" fmla="*/ 126 h 10000"/>
                    <a:gd name="connsiteX6" fmla="*/ 8047 w 9991"/>
                    <a:gd name="connsiteY6" fmla="*/ 212 h 10000"/>
                    <a:gd name="connsiteX7" fmla="*/ 8324 w 9991"/>
                    <a:gd name="connsiteY7" fmla="*/ 332 h 10000"/>
                    <a:gd name="connsiteX8" fmla="*/ 8614 w 9991"/>
                    <a:gd name="connsiteY8" fmla="*/ 484 h 10000"/>
                    <a:gd name="connsiteX9" fmla="*/ 8855 w 9991"/>
                    <a:gd name="connsiteY9" fmla="*/ 676 h 10000"/>
                    <a:gd name="connsiteX10" fmla="*/ 9115 w 9991"/>
                    <a:gd name="connsiteY10" fmla="*/ 892 h 10000"/>
                    <a:gd name="connsiteX11" fmla="*/ 9312 w 9991"/>
                    <a:gd name="connsiteY11" fmla="*/ 1151 h 10000"/>
                    <a:gd name="connsiteX12" fmla="*/ 9515 w 9991"/>
                    <a:gd name="connsiteY12" fmla="*/ 1459 h 10000"/>
                    <a:gd name="connsiteX13" fmla="*/ 9687 w 9991"/>
                    <a:gd name="connsiteY13" fmla="*/ 1797 h 10000"/>
                    <a:gd name="connsiteX14" fmla="*/ 9812 w 9991"/>
                    <a:gd name="connsiteY14" fmla="*/ 2198 h 10000"/>
                    <a:gd name="connsiteX15" fmla="*/ 9916 w 9991"/>
                    <a:gd name="connsiteY15" fmla="*/ 2649 h 10000"/>
                    <a:gd name="connsiteX16" fmla="*/ 9935 w 9991"/>
                    <a:gd name="connsiteY16" fmla="*/ 2838 h 10000"/>
                    <a:gd name="connsiteX17" fmla="*/ 9991 w 9991"/>
                    <a:gd name="connsiteY17" fmla="*/ 4211 h 10000"/>
                    <a:gd name="connsiteX18" fmla="*/ 9935 w 9991"/>
                    <a:gd name="connsiteY18" fmla="*/ 4748 h 10000"/>
                    <a:gd name="connsiteX19" fmla="*/ 9916 w 9991"/>
                    <a:gd name="connsiteY19" fmla="*/ 4834 h 10000"/>
                    <a:gd name="connsiteX20" fmla="*/ 9855 w 9991"/>
                    <a:gd name="connsiteY20" fmla="*/ 4924 h 10000"/>
                    <a:gd name="connsiteX21" fmla="*/ 9781 w 9991"/>
                    <a:gd name="connsiteY21" fmla="*/ 4997 h 10000"/>
                    <a:gd name="connsiteX22" fmla="*/ 9663 w 9991"/>
                    <a:gd name="connsiteY22" fmla="*/ 5073 h 10000"/>
                    <a:gd name="connsiteX23" fmla="*/ 9546 w 9991"/>
                    <a:gd name="connsiteY23" fmla="*/ 5119 h 10000"/>
                    <a:gd name="connsiteX24" fmla="*/ 9392 w 9991"/>
                    <a:gd name="connsiteY24" fmla="*/ 5162 h 10000"/>
                    <a:gd name="connsiteX25" fmla="*/ 9244 w 9991"/>
                    <a:gd name="connsiteY25" fmla="*/ 5192 h 10000"/>
                    <a:gd name="connsiteX26" fmla="*/ 9015 w 9991"/>
                    <a:gd name="connsiteY26" fmla="*/ 5192 h 10000"/>
                    <a:gd name="connsiteX27" fmla="*/ 8830 w 9991"/>
                    <a:gd name="connsiteY27" fmla="*/ 5176 h 10000"/>
                    <a:gd name="connsiteX28" fmla="*/ 8664 w 9991"/>
                    <a:gd name="connsiteY28" fmla="*/ 5149 h 10000"/>
                    <a:gd name="connsiteX29" fmla="*/ 8516 w 9991"/>
                    <a:gd name="connsiteY29" fmla="*/ 5103 h 10000"/>
                    <a:gd name="connsiteX30" fmla="*/ 8410 w 9991"/>
                    <a:gd name="connsiteY30" fmla="*/ 5046 h 10000"/>
                    <a:gd name="connsiteX31" fmla="*/ 8300 w 9991"/>
                    <a:gd name="connsiteY31" fmla="*/ 4970 h 10000"/>
                    <a:gd name="connsiteX32" fmla="*/ 8213 w 9991"/>
                    <a:gd name="connsiteY32" fmla="*/ 4877 h 10000"/>
                    <a:gd name="connsiteX33" fmla="*/ 8188 w 9991"/>
                    <a:gd name="connsiteY33" fmla="*/ 4791 h 10000"/>
                    <a:gd name="connsiteX34" fmla="*/ 8164 w 9991"/>
                    <a:gd name="connsiteY34" fmla="*/ 4692 h 10000"/>
                    <a:gd name="connsiteX35" fmla="*/ 8213 w 9991"/>
                    <a:gd name="connsiteY35" fmla="*/ 4181 h 10000"/>
                    <a:gd name="connsiteX36" fmla="*/ 8231 w 9991"/>
                    <a:gd name="connsiteY36" fmla="*/ 3733 h 10000"/>
                    <a:gd name="connsiteX37" fmla="*/ 8158 w 9991"/>
                    <a:gd name="connsiteY37" fmla="*/ 2863 h 10000"/>
                    <a:gd name="connsiteX38" fmla="*/ 8139 w 9991"/>
                    <a:gd name="connsiteY38" fmla="*/ 2689 h 10000"/>
                    <a:gd name="connsiteX39" fmla="*/ 8089 w 9991"/>
                    <a:gd name="connsiteY39" fmla="*/ 2414 h 10000"/>
                    <a:gd name="connsiteX40" fmla="*/ 8016 w 9991"/>
                    <a:gd name="connsiteY40" fmla="*/ 2162 h 10000"/>
                    <a:gd name="connsiteX41" fmla="*/ 7917 w 9991"/>
                    <a:gd name="connsiteY41" fmla="*/ 1940 h 10000"/>
                    <a:gd name="connsiteX42" fmla="*/ 7825 w 9991"/>
                    <a:gd name="connsiteY42" fmla="*/ 1757 h 10000"/>
                    <a:gd name="connsiteX43" fmla="*/ 7743 w 9991"/>
                    <a:gd name="connsiteY43" fmla="*/ 1621 h 10000"/>
                    <a:gd name="connsiteX44" fmla="*/ 7721 w 9991"/>
                    <a:gd name="connsiteY44" fmla="*/ 2863 h 10000"/>
                    <a:gd name="connsiteX45" fmla="*/ 7743 w 9991"/>
                    <a:gd name="connsiteY45" fmla="*/ 9297 h 10000"/>
                    <a:gd name="connsiteX46" fmla="*/ 7713 w 9991"/>
                    <a:gd name="connsiteY46" fmla="*/ 9443 h 10000"/>
                    <a:gd name="connsiteX47" fmla="*/ 7632 w 9991"/>
                    <a:gd name="connsiteY47" fmla="*/ 9569 h 10000"/>
                    <a:gd name="connsiteX48" fmla="*/ 7504 w 9991"/>
                    <a:gd name="connsiteY48" fmla="*/ 9698 h 10000"/>
                    <a:gd name="connsiteX49" fmla="*/ 7343 w 9991"/>
                    <a:gd name="connsiteY49" fmla="*/ 9801 h 10000"/>
                    <a:gd name="connsiteX50" fmla="*/ 7158 w 9991"/>
                    <a:gd name="connsiteY50" fmla="*/ 9881 h 10000"/>
                    <a:gd name="connsiteX51" fmla="*/ 6935 w 9991"/>
                    <a:gd name="connsiteY51" fmla="*/ 9957 h 10000"/>
                    <a:gd name="connsiteX52" fmla="*/ 6677 w 9991"/>
                    <a:gd name="connsiteY52" fmla="*/ 9987 h 10000"/>
                    <a:gd name="connsiteX53" fmla="*/ 6411 w 9991"/>
                    <a:gd name="connsiteY53" fmla="*/ 10000 h 10000"/>
                    <a:gd name="connsiteX54" fmla="*/ 6145 w 9991"/>
                    <a:gd name="connsiteY54" fmla="*/ 9987 h 10000"/>
                    <a:gd name="connsiteX55" fmla="*/ 5898 w 9991"/>
                    <a:gd name="connsiteY55" fmla="*/ 9957 h 10000"/>
                    <a:gd name="connsiteX56" fmla="*/ 5689 w 9991"/>
                    <a:gd name="connsiteY56" fmla="*/ 9884 h 10000"/>
                    <a:gd name="connsiteX57" fmla="*/ 5473 w 9991"/>
                    <a:gd name="connsiteY57" fmla="*/ 9801 h 10000"/>
                    <a:gd name="connsiteX58" fmla="*/ 5307 w 9991"/>
                    <a:gd name="connsiteY58" fmla="*/ 9695 h 10000"/>
                    <a:gd name="connsiteX59" fmla="*/ 5208 w 9991"/>
                    <a:gd name="connsiteY59" fmla="*/ 9569 h 10000"/>
                    <a:gd name="connsiteX60" fmla="*/ 5127 w 9991"/>
                    <a:gd name="connsiteY60" fmla="*/ 9443 h 10000"/>
                    <a:gd name="connsiteX61" fmla="*/ 5096 w 9991"/>
                    <a:gd name="connsiteY61" fmla="*/ 9300 h 10000"/>
                    <a:gd name="connsiteX62" fmla="*/ 5096 w 9991"/>
                    <a:gd name="connsiteY62" fmla="*/ 4559 h 10000"/>
                    <a:gd name="connsiteX63" fmla="*/ 4829 w 9991"/>
                    <a:gd name="connsiteY63" fmla="*/ 4559 h 10000"/>
                    <a:gd name="connsiteX64" fmla="*/ 4829 w 9991"/>
                    <a:gd name="connsiteY64" fmla="*/ 9297 h 10000"/>
                    <a:gd name="connsiteX65" fmla="*/ 4798 w 9991"/>
                    <a:gd name="connsiteY65" fmla="*/ 9436 h 10000"/>
                    <a:gd name="connsiteX66" fmla="*/ 4749 w 9991"/>
                    <a:gd name="connsiteY66" fmla="*/ 9566 h 10000"/>
                    <a:gd name="connsiteX67" fmla="*/ 4607 w 9991"/>
                    <a:gd name="connsiteY67" fmla="*/ 9698 h 10000"/>
                    <a:gd name="connsiteX68" fmla="*/ 4453 w 9991"/>
                    <a:gd name="connsiteY68" fmla="*/ 9801 h 10000"/>
                    <a:gd name="connsiteX69" fmla="*/ 4262 w 9991"/>
                    <a:gd name="connsiteY69" fmla="*/ 9884 h 10000"/>
                    <a:gd name="connsiteX70" fmla="*/ 4020 w 9991"/>
                    <a:gd name="connsiteY70" fmla="*/ 9957 h 10000"/>
                    <a:gd name="connsiteX71" fmla="*/ 3774 w 9991"/>
                    <a:gd name="connsiteY71" fmla="*/ 9987 h 10000"/>
                    <a:gd name="connsiteX72" fmla="*/ 3515 w 9991"/>
                    <a:gd name="connsiteY72" fmla="*/ 10000 h 10000"/>
                    <a:gd name="connsiteX73" fmla="*/ 3256 w 9991"/>
                    <a:gd name="connsiteY73" fmla="*/ 9987 h 10000"/>
                    <a:gd name="connsiteX74" fmla="*/ 3009 w 9991"/>
                    <a:gd name="connsiteY74" fmla="*/ 9957 h 10000"/>
                    <a:gd name="connsiteX75" fmla="*/ 2768 w 9991"/>
                    <a:gd name="connsiteY75" fmla="*/ 9884 h 10000"/>
                    <a:gd name="connsiteX76" fmla="*/ 2583 w 9991"/>
                    <a:gd name="connsiteY76" fmla="*/ 9801 h 10000"/>
                    <a:gd name="connsiteX77" fmla="*/ 2423 w 9991"/>
                    <a:gd name="connsiteY77" fmla="*/ 9698 h 10000"/>
                    <a:gd name="connsiteX78" fmla="*/ 2287 w 9991"/>
                    <a:gd name="connsiteY78" fmla="*/ 9566 h 10000"/>
                    <a:gd name="connsiteX79" fmla="*/ 2232 w 9991"/>
                    <a:gd name="connsiteY79" fmla="*/ 9436 h 10000"/>
                    <a:gd name="connsiteX80" fmla="*/ 2207 w 9991"/>
                    <a:gd name="connsiteY80" fmla="*/ 9300 h 10000"/>
                    <a:gd name="connsiteX81" fmla="*/ 2188 w 9991"/>
                    <a:gd name="connsiteY81" fmla="*/ 2846 h 10000"/>
                    <a:gd name="connsiteX82" fmla="*/ 2207 w 9991"/>
                    <a:gd name="connsiteY82" fmla="*/ 1588 h 10000"/>
                    <a:gd name="connsiteX83" fmla="*/ 2132 w 9991"/>
                    <a:gd name="connsiteY83" fmla="*/ 1704 h 10000"/>
                    <a:gd name="connsiteX84" fmla="*/ 2033 w 9991"/>
                    <a:gd name="connsiteY84" fmla="*/ 1936 h 10000"/>
                    <a:gd name="connsiteX85" fmla="*/ 1911 w 9991"/>
                    <a:gd name="connsiteY85" fmla="*/ 2202 h 10000"/>
                    <a:gd name="connsiteX86" fmla="*/ 1836 w 9991"/>
                    <a:gd name="connsiteY86" fmla="*/ 2517 h 10000"/>
                    <a:gd name="connsiteX87" fmla="*/ 1778 w 9991"/>
                    <a:gd name="connsiteY87" fmla="*/ 2850 h 10000"/>
                    <a:gd name="connsiteX88" fmla="*/ 1 w 9991"/>
                    <a:gd name="connsiteY88" fmla="*/ 2849 h 10000"/>
                    <a:gd name="connsiteX89" fmla="*/ 34 w 9991"/>
                    <a:gd name="connsiteY89" fmla="*/ 2533 h 10000"/>
                    <a:gd name="connsiteX90" fmla="*/ 108 w 9991"/>
                    <a:gd name="connsiteY90" fmla="*/ 2198 h 10000"/>
                    <a:gd name="connsiteX91" fmla="*/ 206 w 9991"/>
                    <a:gd name="connsiteY91" fmla="*/ 1890 h 10000"/>
                    <a:gd name="connsiteX92" fmla="*/ 337 w 9991"/>
                    <a:gd name="connsiteY92" fmla="*/ 1621 h 10000"/>
                    <a:gd name="connsiteX93" fmla="*/ 461 w 9991"/>
                    <a:gd name="connsiteY93" fmla="*/ 1379 h 10000"/>
                    <a:gd name="connsiteX94" fmla="*/ 608 w 9991"/>
                    <a:gd name="connsiteY94" fmla="*/ 1151 h 10000"/>
                    <a:gd name="connsiteX95" fmla="*/ 787 w 9991"/>
                    <a:gd name="connsiteY95" fmla="*/ 958 h 10000"/>
                    <a:gd name="connsiteX96" fmla="*/ 961 w 9991"/>
                    <a:gd name="connsiteY96" fmla="*/ 789 h 10000"/>
                    <a:gd name="connsiteX97" fmla="*/ 1139 w 9991"/>
                    <a:gd name="connsiteY97" fmla="*/ 620 h 10000"/>
                    <a:gd name="connsiteX98" fmla="*/ 1342 w 9991"/>
                    <a:gd name="connsiteY98" fmla="*/ 484 h 10000"/>
                    <a:gd name="connsiteX99" fmla="*/ 1750 w 9991"/>
                    <a:gd name="connsiteY99" fmla="*/ 265 h 10000"/>
                    <a:gd name="connsiteX100" fmla="*/ 2164 w 9991"/>
                    <a:gd name="connsiteY100" fmla="*/ 126 h 10000"/>
                    <a:gd name="connsiteX101" fmla="*/ 2342 w 9991"/>
                    <a:gd name="connsiteY101" fmla="*/ 86 h 10000"/>
                    <a:gd name="connsiteX102" fmla="*/ 2496 w 9991"/>
                    <a:gd name="connsiteY102" fmla="*/ 60 h 10000"/>
                    <a:gd name="connsiteX103" fmla="*/ 2917 w 9991"/>
                    <a:gd name="connsiteY103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220 w 10000"/>
                    <a:gd name="connsiteY35" fmla="*/ 4181 h 10000"/>
                    <a:gd name="connsiteX36" fmla="*/ 8165 w 10000"/>
                    <a:gd name="connsiteY36" fmla="*/ 2863 h 10000"/>
                    <a:gd name="connsiteX37" fmla="*/ 8146 w 10000"/>
                    <a:gd name="connsiteY37" fmla="*/ 2689 h 10000"/>
                    <a:gd name="connsiteX38" fmla="*/ 8096 w 10000"/>
                    <a:gd name="connsiteY38" fmla="*/ 2414 h 10000"/>
                    <a:gd name="connsiteX39" fmla="*/ 8023 w 10000"/>
                    <a:gd name="connsiteY39" fmla="*/ 2162 h 10000"/>
                    <a:gd name="connsiteX40" fmla="*/ 7924 w 10000"/>
                    <a:gd name="connsiteY40" fmla="*/ 1940 h 10000"/>
                    <a:gd name="connsiteX41" fmla="*/ 7832 w 10000"/>
                    <a:gd name="connsiteY41" fmla="*/ 1757 h 10000"/>
                    <a:gd name="connsiteX42" fmla="*/ 7750 w 10000"/>
                    <a:gd name="connsiteY42" fmla="*/ 1621 h 10000"/>
                    <a:gd name="connsiteX43" fmla="*/ 7728 w 10000"/>
                    <a:gd name="connsiteY43" fmla="*/ 2863 h 10000"/>
                    <a:gd name="connsiteX44" fmla="*/ 7750 w 10000"/>
                    <a:gd name="connsiteY44" fmla="*/ 9297 h 10000"/>
                    <a:gd name="connsiteX45" fmla="*/ 7720 w 10000"/>
                    <a:gd name="connsiteY45" fmla="*/ 9443 h 10000"/>
                    <a:gd name="connsiteX46" fmla="*/ 7639 w 10000"/>
                    <a:gd name="connsiteY46" fmla="*/ 9569 h 10000"/>
                    <a:gd name="connsiteX47" fmla="*/ 7511 w 10000"/>
                    <a:gd name="connsiteY47" fmla="*/ 9698 h 10000"/>
                    <a:gd name="connsiteX48" fmla="*/ 7350 w 10000"/>
                    <a:gd name="connsiteY48" fmla="*/ 9801 h 10000"/>
                    <a:gd name="connsiteX49" fmla="*/ 7164 w 10000"/>
                    <a:gd name="connsiteY49" fmla="*/ 9881 h 10000"/>
                    <a:gd name="connsiteX50" fmla="*/ 6941 w 10000"/>
                    <a:gd name="connsiteY50" fmla="*/ 9957 h 10000"/>
                    <a:gd name="connsiteX51" fmla="*/ 6683 w 10000"/>
                    <a:gd name="connsiteY51" fmla="*/ 9987 h 10000"/>
                    <a:gd name="connsiteX52" fmla="*/ 6417 w 10000"/>
                    <a:gd name="connsiteY52" fmla="*/ 10000 h 10000"/>
                    <a:gd name="connsiteX53" fmla="*/ 6151 w 10000"/>
                    <a:gd name="connsiteY53" fmla="*/ 9987 h 10000"/>
                    <a:gd name="connsiteX54" fmla="*/ 5903 w 10000"/>
                    <a:gd name="connsiteY54" fmla="*/ 9957 h 10000"/>
                    <a:gd name="connsiteX55" fmla="*/ 5694 w 10000"/>
                    <a:gd name="connsiteY55" fmla="*/ 9884 h 10000"/>
                    <a:gd name="connsiteX56" fmla="*/ 5478 w 10000"/>
                    <a:gd name="connsiteY56" fmla="*/ 9801 h 10000"/>
                    <a:gd name="connsiteX57" fmla="*/ 5312 w 10000"/>
                    <a:gd name="connsiteY57" fmla="*/ 9695 h 10000"/>
                    <a:gd name="connsiteX58" fmla="*/ 5213 w 10000"/>
                    <a:gd name="connsiteY58" fmla="*/ 9569 h 10000"/>
                    <a:gd name="connsiteX59" fmla="*/ 5132 w 10000"/>
                    <a:gd name="connsiteY59" fmla="*/ 9443 h 10000"/>
                    <a:gd name="connsiteX60" fmla="*/ 5101 w 10000"/>
                    <a:gd name="connsiteY60" fmla="*/ 9300 h 10000"/>
                    <a:gd name="connsiteX61" fmla="*/ 5101 w 10000"/>
                    <a:gd name="connsiteY61" fmla="*/ 4559 h 10000"/>
                    <a:gd name="connsiteX62" fmla="*/ 4833 w 10000"/>
                    <a:gd name="connsiteY62" fmla="*/ 4559 h 10000"/>
                    <a:gd name="connsiteX63" fmla="*/ 4833 w 10000"/>
                    <a:gd name="connsiteY63" fmla="*/ 9297 h 10000"/>
                    <a:gd name="connsiteX64" fmla="*/ 4802 w 10000"/>
                    <a:gd name="connsiteY64" fmla="*/ 9436 h 10000"/>
                    <a:gd name="connsiteX65" fmla="*/ 4753 w 10000"/>
                    <a:gd name="connsiteY65" fmla="*/ 9566 h 10000"/>
                    <a:gd name="connsiteX66" fmla="*/ 4611 w 10000"/>
                    <a:gd name="connsiteY66" fmla="*/ 9698 h 10000"/>
                    <a:gd name="connsiteX67" fmla="*/ 4457 w 10000"/>
                    <a:gd name="connsiteY67" fmla="*/ 9801 h 10000"/>
                    <a:gd name="connsiteX68" fmla="*/ 4266 w 10000"/>
                    <a:gd name="connsiteY68" fmla="*/ 9884 h 10000"/>
                    <a:gd name="connsiteX69" fmla="*/ 4024 w 10000"/>
                    <a:gd name="connsiteY69" fmla="*/ 9957 h 10000"/>
                    <a:gd name="connsiteX70" fmla="*/ 3777 w 10000"/>
                    <a:gd name="connsiteY70" fmla="*/ 9987 h 10000"/>
                    <a:gd name="connsiteX71" fmla="*/ 3518 w 10000"/>
                    <a:gd name="connsiteY71" fmla="*/ 10000 h 10000"/>
                    <a:gd name="connsiteX72" fmla="*/ 3259 w 10000"/>
                    <a:gd name="connsiteY72" fmla="*/ 9987 h 10000"/>
                    <a:gd name="connsiteX73" fmla="*/ 3012 w 10000"/>
                    <a:gd name="connsiteY73" fmla="*/ 9957 h 10000"/>
                    <a:gd name="connsiteX74" fmla="*/ 2770 w 10000"/>
                    <a:gd name="connsiteY74" fmla="*/ 9884 h 10000"/>
                    <a:gd name="connsiteX75" fmla="*/ 2585 w 10000"/>
                    <a:gd name="connsiteY75" fmla="*/ 9801 h 10000"/>
                    <a:gd name="connsiteX76" fmla="*/ 2425 w 10000"/>
                    <a:gd name="connsiteY76" fmla="*/ 9698 h 10000"/>
                    <a:gd name="connsiteX77" fmla="*/ 2289 w 10000"/>
                    <a:gd name="connsiteY77" fmla="*/ 9566 h 10000"/>
                    <a:gd name="connsiteX78" fmla="*/ 2234 w 10000"/>
                    <a:gd name="connsiteY78" fmla="*/ 9436 h 10000"/>
                    <a:gd name="connsiteX79" fmla="*/ 2209 w 10000"/>
                    <a:gd name="connsiteY79" fmla="*/ 9300 h 10000"/>
                    <a:gd name="connsiteX80" fmla="*/ 2190 w 10000"/>
                    <a:gd name="connsiteY80" fmla="*/ 2846 h 10000"/>
                    <a:gd name="connsiteX81" fmla="*/ 2209 w 10000"/>
                    <a:gd name="connsiteY81" fmla="*/ 1588 h 10000"/>
                    <a:gd name="connsiteX82" fmla="*/ 2134 w 10000"/>
                    <a:gd name="connsiteY82" fmla="*/ 1704 h 10000"/>
                    <a:gd name="connsiteX83" fmla="*/ 2035 w 10000"/>
                    <a:gd name="connsiteY83" fmla="*/ 1936 h 10000"/>
                    <a:gd name="connsiteX84" fmla="*/ 1913 w 10000"/>
                    <a:gd name="connsiteY84" fmla="*/ 2202 h 10000"/>
                    <a:gd name="connsiteX85" fmla="*/ 1838 w 10000"/>
                    <a:gd name="connsiteY85" fmla="*/ 2517 h 10000"/>
                    <a:gd name="connsiteX86" fmla="*/ 1780 w 10000"/>
                    <a:gd name="connsiteY86" fmla="*/ 2850 h 10000"/>
                    <a:gd name="connsiteX87" fmla="*/ 1 w 10000"/>
                    <a:gd name="connsiteY87" fmla="*/ 2849 h 10000"/>
                    <a:gd name="connsiteX88" fmla="*/ 34 w 10000"/>
                    <a:gd name="connsiteY88" fmla="*/ 2533 h 10000"/>
                    <a:gd name="connsiteX89" fmla="*/ 108 w 10000"/>
                    <a:gd name="connsiteY89" fmla="*/ 2198 h 10000"/>
                    <a:gd name="connsiteX90" fmla="*/ 206 w 10000"/>
                    <a:gd name="connsiteY90" fmla="*/ 1890 h 10000"/>
                    <a:gd name="connsiteX91" fmla="*/ 337 w 10000"/>
                    <a:gd name="connsiteY91" fmla="*/ 1621 h 10000"/>
                    <a:gd name="connsiteX92" fmla="*/ 461 w 10000"/>
                    <a:gd name="connsiteY92" fmla="*/ 1379 h 10000"/>
                    <a:gd name="connsiteX93" fmla="*/ 609 w 10000"/>
                    <a:gd name="connsiteY93" fmla="*/ 1151 h 10000"/>
                    <a:gd name="connsiteX94" fmla="*/ 788 w 10000"/>
                    <a:gd name="connsiteY94" fmla="*/ 958 h 10000"/>
                    <a:gd name="connsiteX95" fmla="*/ 962 w 10000"/>
                    <a:gd name="connsiteY95" fmla="*/ 789 h 10000"/>
                    <a:gd name="connsiteX96" fmla="*/ 1140 w 10000"/>
                    <a:gd name="connsiteY96" fmla="*/ 620 h 10000"/>
                    <a:gd name="connsiteX97" fmla="*/ 1343 w 10000"/>
                    <a:gd name="connsiteY97" fmla="*/ 484 h 10000"/>
                    <a:gd name="connsiteX98" fmla="*/ 1752 w 10000"/>
                    <a:gd name="connsiteY98" fmla="*/ 265 h 10000"/>
                    <a:gd name="connsiteX99" fmla="*/ 2166 w 10000"/>
                    <a:gd name="connsiteY99" fmla="*/ 126 h 10000"/>
                    <a:gd name="connsiteX100" fmla="*/ 2344 w 10000"/>
                    <a:gd name="connsiteY100" fmla="*/ 86 h 10000"/>
                    <a:gd name="connsiteX101" fmla="*/ 2498 w 10000"/>
                    <a:gd name="connsiteY101" fmla="*/ 60 h 10000"/>
                    <a:gd name="connsiteX102" fmla="*/ 2920 w 10000"/>
                    <a:gd name="connsiteY102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165 w 10000"/>
                    <a:gd name="connsiteY35" fmla="*/ 2863 h 10000"/>
                    <a:gd name="connsiteX36" fmla="*/ 8146 w 10000"/>
                    <a:gd name="connsiteY36" fmla="*/ 2689 h 10000"/>
                    <a:gd name="connsiteX37" fmla="*/ 8096 w 10000"/>
                    <a:gd name="connsiteY37" fmla="*/ 2414 h 10000"/>
                    <a:gd name="connsiteX38" fmla="*/ 8023 w 10000"/>
                    <a:gd name="connsiteY38" fmla="*/ 2162 h 10000"/>
                    <a:gd name="connsiteX39" fmla="*/ 7924 w 10000"/>
                    <a:gd name="connsiteY39" fmla="*/ 1940 h 10000"/>
                    <a:gd name="connsiteX40" fmla="*/ 7832 w 10000"/>
                    <a:gd name="connsiteY40" fmla="*/ 1757 h 10000"/>
                    <a:gd name="connsiteX41" fmla="*/ 7750 w 10000"/>
                    <a:gd name="connsiteY41" fmla="*/ 1621 h 10000"/>
                    <a:gd name="connsiteX42" fmla="*/ 7728 w 10000"/>
                    <a:gd name="connsiteY42" fmla="*/ 2863 h 10000"/>
                    <a:gd name="connsiteX43" fmla="*/ 7750 w 10000"/>
                    <a:gd name="connsiteY43" fmla="*/ 9297 h 10000"/>
                    <a:gd name="connsiteX44" fmla="*/ 7720 w 10000"/>
                    <a:gd name="connsiteY44" fmla="*/ 9443 h 10000"/>
                    <a:gd name="connsiteX45" fmla="*/ 7639 w 10000"/>
                    <a:gd name="connsiteY45" fmla="*/ 9569 h 10000"/>
                    <a:gd name="connsiteX46" fmla="*/ 7511 w 10000"/>
                    <a:gd name="connsiteY46" fmla="*/ 9698 h 10000"/>
                    <a:gd name="connsiteX47" fmla="*/ 7350 w 10000"/>
                    <a:gd name="connsiteY47" fmla="*/ 9801 h 10000"/>
                    <a:gd name="connsiteX48" fmla="*/ 7164 w 10000"/>
                    <a:gd name="connsiteY48" fmla="*/ 9881 h 10000"/>
                    <a:gd name="connsiteX49" fmla="*/ 6941 w 10000"/>
                    <a:gd name="connsiteY49" fmla="*/ 9957 h 10000"/>
                    <a:gd name="connsiteX50" fmla="*/ 6683 w 10000"/>
                    <a:gd name="connsiteY50" fmla="*/ 9987 h 10000"/>
                    <a:gd name="connsiteX51" fmla="*/ 6417 w 10000"/>
                    <a:gd name="connsiteY51" fmla="*/ 10000 h 10000"/>
                    <a:gd name="connsiteX52" fmla="*/ 6151 w 10000"/>
                    <a:gd name="connsiteY52" fmla="*/ 9987 h 10000"/>
                    <a:gd name="connsiteX53" fmla="*/ 5903 w 10000"/>
                    <a:gd name="connsiteY53" fmla="*/ 9957 h 10000"/>
                    <a:gd name="connsiteX54" fmla="*/ 5694 w 10000"/>
                    <a:gd name="connsiteY54" fmla="*/ 9884 h 10000"/>
                    <a:gd name="connsiteX55" fmla="*/ 5478 w 10000"/>
                    <a:gd name="connsiteY55" fmla="*/ 9801 h 10000"/>
                    <a:gd name="connsiteX56" fmla="*/ 5312 w 10000"/>
                    <a:gd name="connsiteY56" fmla="*/ 9695 h 10000"/>
                    <a:gd name="connsiteX57" fmla="*/ 5213 w 10000"/>
                    <a:gd name="connsiteY57" fmla="*/ 9569 h 10000"/>
                    <a:gd name="connsiteX58" fmla="*/ 5132 w 10000"/>
                    <a:gd name="connsiteY58" fmla="*/ 9443 h 10000"/>
                    <a:gd name="connsiteX59" fmla="*/ 5101 w 10000"/>
                    <a:gd name="connsiteY59" fmla="*/ 9300 h 10000"/>
                    <a:gd name="connsiteX60" fmla="*/ 5101 w 10000"/>
                    <a:gd name="connsiteY60" fmla="*/ 4559 h 10000"/>
                    <a:gd name="connsiteX61" fmla="*/ 4833 w 10000"/>
                    <a:gd name="connsiteY61" fmla="*/ 4559 h 10000"/>
                    <a:gd name="connsiteX62" fmla="*/ 4833 w 10000"/>
                    <a:gd name="connsiteY62" fmla="*/ 9297 h 10000"/>
                    <a:gd name="connsiteX63" fmla="*/ 4802 w 10000"/>
                    <a:gd name="connsiteY63" fmla="*/ 9436 h 10000"/>
                    <a:gd name="connsiteX64" fmla="*/ 4753 w 10000"/>
                    <a:gd name="connsiteY64" fmla="*/ 9566 h 10000"/>
                    <a:gd name="connsiteX65" fmla="*/ 4611 w 10000"/>
                    <a:gd name="connsiteY65" fmla="*/ 9698 h 10000"/>
                    <a:gd name="connsiteX66" fmla="*/ 4457 w 10000"/>
                    <a:gd name="connsiteY66" fmla="*/ 9801 h 10000"/>
                    <a:gd name="connsiteX67" fmla="*/ 4266 w 10000"/>
                    <a:gd name="connsiteY67" fmla="*/ 9884 h 10000"/>
                    <a:gd name="connsiteX68" fmla="*/ 4024 w 10000"/>
                    <a:gd name="connsiteY68" fmla="*/ 9957 h 10000"/>
                    <a:gd name="connsiteX69" fmla="*/ 3777 w 10000"/>
                    <a:gd name="connsiteY69" fmla="*/ 9987 h 10000"/>
                    <a:gd name="connsiteX70" fmla="*/ 3518 w 10000"/>
                    <a:gd name="connsiteY70" fmla="*/ 10000 h 10000"/>
                    <a:gd name="connsiteX71" fmla="*/ 3259 w 10000"/>
                    <a:gd name="connsiteY71" fmla="*/ 9987 h 10000"/>
                    <a:gd name="connsiteX72" fmla="*/ 3012 w 10000"/>
                    <a:gd name="connsiteY72" fmla="*/ 9957 h 10000"/>
                    <a:gd name="connsiteX73" fmla="*/ 2770 w 10000"/>
                    <a:gd name="connsiteY73" fmla="*/ 9884 h 10000"/>
                    <a:gd name="connsiteX74" fmla="*/ 2585 w 10000"/>
                    <a:gd name="connsiteY74" fmla="*/ 9801 h 10000"/>
                    <a:gd name="connsiteX75" fmla="*/ 2425 w 10000"/>
                    <a:gd name="connsiteY75" fmla="*/ 9698 h 10000"/>
                    <a:gd name="connsiteX76" fmla="*/ 2289 w 10000"/>
                    <a:gd name="connsiteY76" fmla="*/ 9566 h 10000"/>
                    <a:gd name="connsiteX77" fmla="*/ 2234 w 10000"/>
                    <a:gd name="connsiteY77" fmla="*/ 9436 h 10000"/>
                    <a:gd name="connsiteX78" fmla="*/ 2209 w 10000"/>
                    <a:gd name="connsiteY78" fmla="*/ 9300 h 10000"/>
                    <a:gd name="connsiteX79" fmla="*/ 2190 w 10000"/>
                    <a:gd name="connsiteY79" fmla="*/ 2846 h 10000"/>
                    <a:gd name="connsiteX80" fmla="*/ 2209 w 10000"/>
                    <a:gd name="connsiteY80" fmla="*/ 1588 h 10000"/>
                    <a:gd name="connsiteX81" fmla="*/ 2134 w 10000"/>
                    <a:gd name="connsiteY81" fmla="*/ 1704 h 10000"/>
                    <a:gd name="connsiteX82" fmla="*/ 2035 w 10000"/>
                    <a:gd name="connsiteY82" fmla="*/ 1936 h 10000"/>
                    <a:gd name="connsiteX83" fmla="*/ 1913 w 10000"/>
                    <a:gd name="connsiteY83" fmla="*/ 2202 h 10000"/>
                    <a:gd name="connsiteX84" fmla="*/ 1838 w 10000"/>
                    <a:gd name="connsiteY84" fmla="*/ 2517 h 10000"/>
                    <a:gd name="connsiteX85" fmla="*/ 1780 w 10000"/>
                    <a:gd name="connsiteY85" fmla="*/ 2850 h 10000"/>
                    <a:gd name="connsiteX86" fmla="*/ 1 w 10000"/>
                    <a:gd name="connsiteY86" fmla="*/ 2849 h 10000"/>
                    <a:gd name="connsiteX87" fmla="*/ 34 w 10000"/>
                    <a:gd name="connsiteY87" fmla="*/ 2533 h 10000"/>
                    <a:gd name="connsiteX88" fmla="*/ 108 w 10000"/>
                    <a:gd name="connsiteY88" fmla="*/ 2198 h 10000"/>
                    <a:gd name="connsiteX89" fmla="*/ 206 w 10000"/>
                    <a:gd name="connsiteY89" fmla="*/ 1890 h 10000"/>
                    <a:gd name="connsiteX90" fmla="*/ 337 w 10000"/>
                    <a:gd name="connsiteY90" fmla="*/ 1621 h 10000"/>
                    <a:gd name="connsiteX91" fmla="*/ 461 w 10000"/>
                    <a:gd name="connsiteY91" fmla="*/ 1379 h 10000"/>
                    <a:gd name="connsiteX92" fmla="*/ 609 w 10000"/>
                    <a:gd name="connsiteY92" fmla="*/ 1151 h 10000"/>
                    <a:gd name="connsiteX93" fmla="*/ 788 w 10000"/>
                    <a:gd name="connsiteY93" fmla="*/ 958 h 10000"/>
                    <a:gd name="connsiteX94" fmla="*/ 962 w 10000"/>
                    <a:gd name="connsiteY94" fmla="*/ 789 h 10000"/>
                    <a:gd name="connsiteX95" fmla="*/ 1140 w 10000"/>
                    <a:gd name="connsiteY95" fmla="*/ 620 h 10000"/>
                    <a:gd name="connsiteX96" fmla="*/ 1343 w 10000"/>
                    <a:gd name="connsiteY96" fmla="*/ 484 h 10000"/>
                    <a:gd name="connsiteX97" fmla="*/ 1752 w 10000"/>
                    <a:gd name="connsiteY97" fmla="*/ 265 h 10000"/>
                    <a:gd name="connsiteX98" fmla="*/ 2166 w 10000"/>
                    <a:gd name="connsiteY98" fmla="*/ 126 h 10000"/>
                    <a:gd name="connsiteX99" fmla="*/ 2344 w 10000"/>
                    <a:gd name="connsiteY99" fmla="*/ 86 h 10000"/>
                    <a:gd name="connsiteX100" fmla="*/ 2498 w 10000"/>
                    <a:gd name="connsiteY100" fmla="*/ 60 h 10000"/>
                    <a:gd name="connsiteX101" fmla="*/ 2920 w 10000"/>
                    <a:gd name="connsiteY101" fmla="*/ 0 h 10000"/>
                    <a:gd name="connsiteX0" fmla="*/ 2920 w 9944"/>
                    <a:gd name="connsiteY0" fmla="*/ 0 h 10000"/>
                    <a:gd name="connsiteX1" fmla="*/ 7016 w 9944"/>
                    <a:gd name="connsiteY1" fmla="*/ 0 h 10000"/>
                    <a:gd name="connsiteX2" fmla="*/ 7144 w 9944"/>
                    <a:gd name="connsiteY2" fmla="*/ 17 h 10000"/>
                    <a:gd name="connsiteX3" fmla="*/ 7430 w 9944"/>
                    <a:gd name="connsiteY3" fmla="*/ 56 h 10000"/>
                    <a:gd name="connsiteX4" fmla="*/ 7609 w 9944"/>
                    <a:gd name="connsiteY4" fmla="*/ 86 h 10000"/>
                    <a:gd name="connsiteX5" fmla="*/ 7769 w 9944"/>
                    <a:gd name="connsiteY5" fmla="*/ 126 h 10000"/>
                    <a:gd name="connsiteX6" fmla="*/ 8054 w 9944"/>
                    <a:gd name="connsiteY6" fmla="*/ 212 h 10000"/>
                    <a:gd name="connsiteX7" fmla="*/ 8331 w 9944"/>
                    <a:gd name="connsiteY7" fmla="*/ 332 h 10000"/>
                    <a:gd name="connsiteX8" fmla="*/ 8622 w 9944"/>
                    <a:gd name="connsiteY8" fmla="*/ 484 h 10000"/>
                    <a:gd name="connsiteX9" fmla="*/ 8863 w 9944"/>
                    <a:gd name="connsiteY9" fmla="*/ 676 h 10000"/>
                    <a:gd name="connsiteX10" fmla="*/ 9123 w 9944"/>
                    <a:gd name="connsiteY10" fmla="*/ 892 h 10000"/>
                    <a:gd name="connsiteX11" fmla="*/ 9320 w 9944"/>
                    <a:gd name="connsiteY11" fmla="*/ 1151 h 10000"/>
                    <a:gd name="connsiteX12" fmla="*/ 9524 w 9944"/>
                    <a:gd name="connsiteY12" fmla="*/ 1459 h 10000"/>
                    <a:gd name="connsiteX13" fmla="*/ 9696 w 9944"/>
                    <a:gd name="connsiteY13" fmla="*/ 1797 h 10000"/>
                    <a:gd name="connsiteX14" fmla="*/ 9821 w 9944"/>
                    <a:gd name="connsiteY14" fmla="*/ 2198 h 10000"/>
                    <a:gd name="connsiteX15" fmla="*/ 9925 w 9944"/>
                    <a:gd name="connsiteY15" fmla="*/ 2649 h 10000"/>
                    <a:gd name="connsiteX16" fmla="*/ 9944 w 9944"/>
                    <a:gd name="connsiteY16" fmla="*/ 2838 h 10000"/>
                    <a:gd name="connsiteX17" fmla="*/ 9944 w 9944"/>
                    <a:gd name="connsiteY17" fmla="*/ 4748 h 10000"/>
                    <a:gd name="connsiteX18" fmla="*/ 9925 w 9944"/>
                    <a:gd name="connsiteY18" fmla="*/ 4834 h 10000"/>
                    <a:gd name="connsiteX19" fmla="*/ 9864 w 9944"/>
                    <a:gd name="connsiteY19" fmla="*/ 4924 h 10000"/>
                    <a:gd name="connsiteX20" fmla="*/ 9790 w 9944"/>
                    <a:gd name="connsiteY20" fmla="*/ 4997 h 10000"/>
                    <a:gd name="connsiteX21" fmla="*/ 9672 w 9944"/>
                    <a:gd name="connsiteY21" fmla="*/ 5073 h 10000"/>
                    <a:gd name="connsiteX22" fmla="*/ 9555 w 9944"/>
                    <a:gd name="connsiteY22" fmla="*/ 5119 h 10000"/>
                    <a:gd name="connsiteX23" fmla="*/ 9400 w 9944"/>
                    <a:gd name="connsiteY23" fmla="*/ 5162 h 10000"/>
                    <a:gd name="connsiteX24" fmla="*/ 9252 w 9944"/>
                    <a:gd name="connsiteY24" fmla="*/ 5192 h 10000"/>
                    <a:gd name="connsiteX25" fmla="*/ 9023 w 9944"/>
                    <a:gd name="connsiteY25" fmla="*/ 5192 h 10000"/>
                    <a:gd name="connsiteX26" fmla="*/ 8838 w 9944"/>
                    <a:gd name="connsiteY26" fmla="*/ 5176 h 10000"/>
                    <a:gd name="connsiteX27" fmla="*/ 8672 w 9944"/>
                    <a:gd name="connsiteY27" fmla="*/ 5149 h 10000"/>
                    <a:gd name="connsiteX28" fmla="*/ 8524 w 9944"/>
                    <a:gd name="connsiteY28" fmla="*/ 5103 h 10000"/>
                    <a:gd name="connsiteX29" fmla="*/ 8418 w 9944"/>
                    <a:gd name="connsiteY29" fmla="*/ 5046 h 10000"/>
                    <a:gd name="connsiteX30" fmla="*/ 8307 w 9944"/>
                    <a:gd name="connsiteY30" fmla="*/ 4970 h 10000"/>
                    <a:gd name="connsiteX31" fmla="*/ 8220 w 9944"/>
                    <a:gd name="connsiteY31" fmla="*/ 4877 h 10000"/>
                    <a:gd name="connsiteX32" fmla="*/ 8195 w 9944"/>
                    <a:gd name="connsiteY32" fmla="*/ 4791 h 10000"/>
                    <a:gd name="connsiteX33" fmla="*/ 8171 w 9944"/>
                    <a:gd name="connsiteY33" fmla="*/ 4692 h 10000"/>
                    <a:gd name="connsiteX34" fmla="*/ 8165 w 9944"/>
                    <a:gd name="connsiteY34" fmla="*/ 2863 h 10000"/>
                    <a:gd name="connsiteX35" fmla="*/ 8146 w 9944"/>
                    <a:gd name="connsiteY35" fmla="*/ 2689 h 10000"/>
                    <a:gd name="connsiteX36" fmla="*/ 8096 w 9944"/>
                    <a:gd name="connsiteY36" fmla="*/ 2414 h 10000"/>
                    <a:gd name="connsiteX37" fmla="*/ 8023 w 9944"/>
                    <a:gd name="connsiteY37" fmla="*/ 2162 h 10000"/>
                    <a:gd name="connsiteX38" fmla="*/ 7924 w 9944"/>
                    <a:gd name="connsiteY38" fmla="*/ 1940 h 10000"/>
                    <a:gd name="connsiteX39" fmla="*/ 7832 w 9944"/>
                    <a:gd name="connsiteY39" fmla="*/ 1757 h 10000"/>
                    <a:gd name="connsiteX40" fmla="*/ 7750 w 9944"/>
                    <a:gd name="connsiteY40" fmla="*/ 1621 h 10000"/>
                    <a:gd name="connsiteX41" fmla="*/ 7728 w 9944"/>
                    <a:gd name="connsiteY41" fmla="*/ 2863 h 10000"/>
                    <a:gd name="connsiteX42" fmla="*/ 7750 w 9944"/>
                    <a:gd name="connsiteY42" fmla="*/ 9297 h 10000"/>
                    <a:gd name="connsiteX43" fmla="*/ 7720 w 9944"/>
                    <a:gd name="connsiteY43" fmla="*/ 9443 h 10000"/>
                    <a:gd name="connsiteX44" fmla="*/ 7639 w 9944"/>
                    <a:gd name="connsiteY44" fmla="*/ 9569 h 10000"/>
                    <a:gd name="connsiteX45" fmla="*/ 7511 w 9944"/>
                    <a:gd name="connsiteY45" fmla="*/ 9698 h 10000"/>
                    <a:gd name="connsiteX46" fmla="*/ 7350 w 9944"/>
                    <a:gd name="connsiteY46" fmla="*/ 9801 h 10000"/>
                    <a:gd name="connsiteX47" fmla="*/ 7164 w 9944"/>
                    <a:gd name="connsiteY47" fmla="*/ 9881 h 10000"/>
                    <a:gd name="connsiteX48" fmla="*/ 6941 w 9944"/>
                    <a:gd name="connsiteY48" fmla="*/ 9957 h 10000"/>
                    <a:gd name="connsiteX49" fmla="*/ 6683 w 9944"/>
                    <a:gd name="connsiteY49" fmla="*/ 9987 h 10000"/>
                    <a:gd name="connsiteX50" fmla="*/ 6417 w 9944"/>
                    <a:gd name="connsiteY50" fmla="*/ 10000 h 10000"/>
                    <a:gd name="connsiteX51" fmla="*/ 6151 w 9944"/>
                    <a:gd name="connsiteY51" fmla="*/ 9987 h 10000"/>
                    <a:gd name="connsiteX52" fmla="*/ 5903 w 9944"/>
                    <a:gd name="connsiteY52" fmla="*/ 9957 h 10000"/>
                    <a:gd name="connsiteX53" fmla="*/ 5694 w 9944"/>
                    <a:gd name="connsiteY53" fmla="*/ 9884 h 10000"/>
                    <a:gd name="connsiteX54" fmla="*/ 5478 w 9944"/>
                    <a:gd name="connsiteY54" fmla="*/ 9801 h 10000"/>
                    <a:gd name="connsiteX55" fmla="*/ 5312 w 9944"/>
                    <a:gd name="connsiteY55" fmla="*/ 9695 h 10000"/>
                    <a:gd name="connsiteX56" fmla="*/ 5213 w 9944"/>
                    <a:gd name="connsiteY56" fmla="*/ 9569 h 10000"/>
                    <a:gd name="connsiteX57" fmla="*/ 5132 w 9944"/>
                    <a:gd name="connsiteY57" fmla="*/ 9443 h 10000"/>
                    <a:gd name="connsiteX58" fmla="*/ 5101 w 9944"/>
                    <a:gd name="connsiteY58" fmla="*/ 9300 h 10000"/>
                    <a:gd name="connsiteX59" fmla="*/ 5101 w 9944"/>
                    <a:gd name="connsiteY59" fmla="*/ 4559 h 10000"/>
                    <a:gd name="connsiteX60" fmla="*/ 4833 w 9944"/>
                    <a:gd name="connsiteY60" fmla="*/ 4559 h 10000"/>
                    <a:gd name="connsiteX61" fmla="*/ 4833 w 9944"/>
                    <a:gd name="connsiteY61" fmla="*/ 9297 h 10000"/>
                    <a:gd name="connsiteX62" fmla="*/ 4802 w 9944"/>
                    <a:gd name="connsiteY62" fmla="*/ 9436 h 10000"/>
                    <a:gd name="connsiteX63" fmla="*/ 4753 w 9944"/>
                    <a:gd name="connsiteY63" fmla="*/ 9566 h 10000"/>
                    <a:gd name="connsiteX64" fmla="*/ 4611 w 9944"/>
                    <a:gd name="connsiteY64" fmla="*/ 9698 h 10000"/>
                    <a:gd name="connsiteX65" fmla="*/ 4457 w 9944"/>
                    <a:gd name="connsiteY65" fmla="*/ 9801 h 10000"/>
                    <a:gd name="connsiteX66" fmla="*/ 4266 w 9944"/>
                    <a:gd name="connsiteY66" fmla="*/ 9884 h 10000"/>
                    <a:gd name="connsiteX67" fmla="*/ 4024 w 9944"/>
                    <a:gd name="connsiteY67" fmla="*/ 9957 h 10000"/>
                    <a:gd name="connsiteX68" fmla="*/ 3777 w 9944"/>
                    <a:gd name="connsiteY68" fmla="*/ 9987 h 10000"/>
                    <a:gd name="connsiteX69" fmla="*/ 3518 w 9944"/>
                    <a:gd name="connsiteY69" fmla="*/ 10000 h 10000"/>
                    <a:gd name="connsiteX70" fmla="*/ 3259 w 9944"/>
                    <a:gd name="connsiteY70" fmla="*/ 9987 h 10000"/>
                    <a:gd name="connsiteX71" fmla="*/ 3012 w 9944"/>
                    <a:gd name="connsiteY71" fmla="*/ 9957 h 10000"/>
                    <a:gd name="connsiteX72" fmla="*/ 2770 w 9944"/>
                    <a:gd name="connsiteY72" fmla="*/ 9884 h 10000"/>
                    <a:gd name="connsiteX73" fmla="*/ 2585 w 9944"/>
                    <a:gd name="connsiteY73" fmla="*/ 9801 h 10000"/>
                    <a:gd name="connsiteX74" fmla="*/ 2425 w 9944"/>
                    <a:gd name="connsiteY74" fmla="*/ 9698 h 10000"/>
                    <a:gd name="connsiteX75" fmla="*/ 2289 w 9944"/>
                    <a:gd name="connsiteY75" fmla="*/ 9566 h 10000"/>
                    <a:gd name="connsiteX76" fmla="*/ 2234 w 9944"/>
                    <a:gd name="connsiteY76" fmla="*/ 9436 h 10000"/>
                    <a:gd name="connsiteX77" fmla="*/ 2209 w 9944"/>
                    <a:gd name="connsiteY77" fmla="*/ 9300 h 10000"/>
                    <a:gd name="connsiteX78" fmla="*/ 2190 w 9944"/>
                    <a:gd name="connsiteY78" fmla="*/ 2846 h 10000"/>
                    <a:gd name="connsiteX79" fmla="*/ 2209 w 9944"/>
                    <a:gd name="connsiteY79" fmla="*/ 1588 h 10000"/>
                    <a:gd name="connsiteX80" fmla="*/ 2134 w 9944"/>
                    <a:gd name="connsiteY80" fmla="*/ 1704 h 10000"/>
                    <a:gd name="connsiteX81" fmla="*/ 2035 w 9944"/>
                    <a:gd name="connsiteY81" fmla="*/ 1936 h 10000"/>
                    <a:gd name="connsiteX82" fmla="*/ 1913 w 9944"/>
                    <a:gd name="connsiteY82" fmla="*/ 2202 h 10000"/>
                    <a:gd name="connsiteX83" fmla="*/ 1838 w 9944"/>
                    <a:gd name="connsiteY83" fmla="*/ 2517 h 10000"/>
                    <a:gd name="connsiteX84" fmla="*/ 1780 w 9944"/>
                    <a:gd name="connsiteY84" fmla="*/ 2850 h 10000"/>
                    <a:gd name="connsiteX85" fmla="*/ 1 w 9944"/>
                    <a:gd name="connsiteY85" fmla="*/ 2849 h 10000"/>
                    <a:gd name="connsiteX86" fmla="*/ 34 w 9944"/>
                    <a:gd name="connsiteY86" fmla="*/ 2533 h 10000"/>
                    <a:gd name="connsiteX87" fmla="*/ 108 w 9944"/>
                    <a:gd name="connsiteY87" fmla="*/ 2198 h 10000"/>
                    <a:gd name="connsiteX88" fmla="*/ 206 w 9944"/>
                    <a:gd name="connsiteY88" fmla="*/ 1890 h 10000"/>
                    <a:gd name="connsiteX89" fmla="*/ 337 w 9944"/>
                    <a:gd name="connsiteY89" fmla="*/ 1621 h 10000"/>
                    <a:gd name="connsiteX90" fmla="*/ 461 w 9944"/>
                    <a:gd name="connsiteY90" fmla="*/ 1379 h 10000"/>
                    <a:gd name="connsiteX91" fmla="*/ 609 w 9944"/>
                    <a:gd name="connsiteY91" fmla="*/ 1151 h 10000"/>
                    <a:gd name="connsiteX92" fmla="*/ 788 w 9944"/>
                    <a:gd name="connsiteY92" fmla="*/ 958 h 10000"/>
                    <a:gd name="connsiteX93" fmla="*/ 962 w 9944"/>
                    <a:gd name="connsiteY93" fmla="*/ 789 h 10000"/>
                    <a:gd name="connsiteX94" fmla="*/ 1140 w 9944"/>
                    <a:gd name="connsiteY94" fmla="*/ 620 h 10000"/>
                    <a:gd name="connsiteX95" fmla="*/ 1343 w 9944"/>
                    <a:gd name="connsiteY95" fmla="*/ 484 h 10000"/>
                    <a:gd name="connsiteX96" fmla="*/ 1752 w 9944"/>
                    <a:gd name="connsiteY96" fmla="*/ 265 h 10000"/>
                    <a:gd name="connsiteX97" fmla="*/ 2166 w 9944"/>
                    <a:gd name="connsiteY97" fmla="*/ 126 h 10000"/>
                    <a:gd name="connsiteX98" fmla="*/ 2344 w 9944"/>
                    <a:gd name="connsiteY98" fmla="*/ 86 h 10000"/>
                    <a:gd name="connsiteX99" fmla="*/ 2498 w 9944"/>
                    <a:gd name="connsiteY99" fmla="*/ 60 h 10000"/>
                    <a:gd name="connsiteX100" fmla="*/ 2920 w 9944"/>
                    <a:gd name="connsiteY10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7 w 10000"/>
                    <a:gd name="connsiteY32" fmla="*/ 4692 h 10000"/>
                    <a:gd name="connsiteX33" fmla="*/ 8211 w 10000"/>
                    <a:gd name="connsiteY33" fmla="*/ 2863 h 10000"/>
                    <a:gd name="connsiteX34" fmla="*/ 8192 w 10000"/>
                    <a:gd name="connsiteY34" fmla="*/ 2689 h 10000"/>
                    <a:gd name="connsiteX35" fmla="*/ 8142 w 10000"/>
                    <a:gd name="connsiteY35" fmla="*/ 2414 h 10000"/>
                    <a:gd name="connsiteX36" fmla="*/ 8068 w 10000"/>
                    <a:gd name="connsiteY36" fmla="*/ 2162 h 10000"/>
                    <a:gd name="connsiteX37" fmla="*/ 7969 w 10000"/>
                    <a:gd name="connsiteY37" fmla="*/ 1940 h 10000"/>
                    <a:gd name="connsiteX38" fmla="*/ 7876 w 10000"/>
                    <a:gd name="connsiteY38" fmla="*/ 1757 h 10000"/>
                    <a:gd name="connsiteX39" fmla="*/ 7794 w 10000"/>
                    <a:gd name="connsiteY39" fmla="*/ 1621 h 10000"/>
                    <a:gd name="connsiteX40" fmla="*/ 7772 w 10000"/>
                    <a:gd name="connsiteY40" fmla="*/ 2863 h 10000"/>
                    <a:gd name="connsiteX41" fmla="*/ 7794 w 10000"/>
                    <a:gd name="connsiteY41" fmla="*/ 9297 h 10000"/>
                    <a:gd name="connsiteX42" fmla="*/ 7763 w 10000"/>
                    <a:gd name="connsiteY42" fmla="*/ 9443 h 10000"/>
                    <a:gd name="connsiteX43" fmla="*/ 7682 w 10000"/>
                    <a:gd name="connsiteY43" fmla="*/ 9569 h 10000"/>
                    <a:gd name="connsiteX44" fmla="*/ 7553 w 10000"/>
                    <a:gd name="connsiteY44" fmla="*/ 9698 h 10000"/>
                    <a:gd name="connsiteX45" fmla="*/ 7391 w 10000"/>
                    <a:gd name="connsiteY45" fmla="*/ 9801 h 10000"/>
                    <a:gd name="connsiteX46" fmla="*/ 7204 w 10000"/>
                    <a:gd name="connsiteY46" fmla="*/ 9881 h 10000"/>
                    <a:gd name="connsiteX47" fmla="*/ 6980 w 10000"/>
                    <a:gd name="connsiteY47" fmla="*/ 9957 h 10000"/>
                    <a:gd name="connsiteX48" fmla="*/ 6721 w 10000"/>
                    <a:gd name="connsiteY48" fmla="*/ 9987 h 10000"/>
                    <a:gd name="connsiteX49" fmla="*/ 6453 w 10000"/>
                    <a:gd name="connsiteY49" fmla="*/ 10000 h 10000"/>
                    <a:gd name="connsiteX50" fmla="*/ 6186 w 10000"/>
                    <a:gd name="connsiteY50" fmla="*/ 9987 h 10000"/>
                    <a:gd name="connsiteX51" fmla="*/ 5936 w 10000"/>
                    <a:gd name="connsiteY51" fmla="*/ 9957 h 10000"/>
                    <a:gd name="connsiteX52" fmla="*/ 5726 w 10000"/>
                    <a:gd name="connsiteY52" fmla="*/ 9884 h 10000"/>
                    <a:gd name="connsiteX53" fmla="*/ 5509 w 10000"/>
                    <a:gd name="connsiteY53" fmla="*/ 9801 h 10000"/>
                    <a:gd name="connsiteX54" fmla="*/ 5342 w 10000"/>
                    <a:gd name="connsiteY54" fmla="*/ 9695 h 10000"/>
                    <a:gd name="connsiteX55" fmla="*/ 5242 w 10000"/>
                    <a:gd name="connsiteY55" fmla="*/ 9569 h 10000"/>
                    <a:gd name="connsiteX56" fmla="*/ 5161 w 10000"/>
                    <a:gd name="connsiteY56" fmla="*/ 9443 h 10000"/>
                    <a:gd name="connsiteX57" fmla="*/ 5130 w 10000"/>
                    <a:gd name="connsiteY57" fmla="*/ 9300 h 10000"/>
                    <a:gd name="connsiteX58" fmla="*/ 5130 w 10000"/>
                    <a:gd name="connsiteY58" fmla="*/ 4559 h 10000"/>
                    <a:gd name="connsiteX59" fmla="*/ 4860 w 10000"/>
                    <a:gd name="connsiteY59" fmla="*/ 4559 h 10000"/>
                    <a:gd name="connsiteX60" fmla="*/ 4860 w 10000"/>
                    <a:gd name="connsiteY60" fmla="*/ 9297 h 10000"/>
                    <a:gd name="connsiteX61" fmla="*/ 4829 w 10000"/>
                    <a:gd name="connsiteY61" fmla="*/ 9436 h 10000"/>
                    <a:gd name="connsiteX62" fmla="*/ 4780 w 10000"/>
                    <a:gd name="connsiteY62" fmla="*/ 9566 h 10000"/>
                    <a:gd name="connsiteX63" fmla="*/ 4637 w 10000"/>
                    <a:gd name="connsiteY63" fmla="*/ 9698 h 10000"/>
                    <a:gd name="connsiteX64" fmla="*/ 4482 w 10000"/>
                    <a:gd name="connsiteY64" fmla="*/ 9801 h 10000"/>
                    <a:gd name="connsiteX65" fmla="*/ 4290 w 10000"/>
                    <a:gd name="connsiteY65" fmla="*/ 9884 h 10000"/>
                    <a:gd name="connsiteX66" fmla="*/ 4047 w 10000"/>
                    <a:gd name="connsiteY66" fmla="*/ 9957 h 10000"/>
                    <a:gd name="connsiteX67" fmla="*/ 3798 w 10000"/>
                    <a:gd name="connsiteY67" fmla="*/ 9987 h 10000"/>
                    <a:gd name="connsiteX68" fmla="*/ 3538 w 10000"/>
                    <a:gd name="connsiteY68" fmla="*/ 10000 h 10000"/>
                    <a:gd name="connsiteX69" fmla="*/ 3277 w 10000"/>
                    <a:gd name="connsiteY69" fmla="*/ 9987 h 10000"/>
                    <a:gd name="connsiteX70" fmla="*/ 3029 w 10000"/>
                    <a:gd name="connsiteY70" fmla="*/ 9957 h 10000"/>
                    <a:gd name="connsiteX71" fmla="*/ 2786 w 10000"/>
                    <a:gd name="connsiteY71" fmla="*/ 9884 h 10000"/>
                    <a:gd name="connsiteX72" fmla="*/ 2600 w 10000"/>
                    <a:gd name="connsiteY72" fmla="*/ 9801 h 10000"/>
                    <a:gd name="connsiteX73" fmla="*/ 2439 w 10000"/>
                    <a:gd name="connsiteY73" fmla="*/ 9698 h 10000"/>
                    <a:gd name="connsiteX74" fmla="*/ 2302 w 10000"/>
                    <a:gd name="connsiteY74" fmla="*/ 9566 h 10000"/>
                    <a:gd name="connsiteX75" fmla="*/ 2247 w 10000"/>
                    <a:gd name="connsiteY75" fmla="*/ 9436 h 10000"/>
                    <a:gd name="connsiteX76" fmla="*/ 2221 w 10000"/>
                    <a:gd name="connsiteY76" fmla="*/ 9300 h 10000"/>
                    <a:gd name="connsiteX77" fmla="*/ 2202 w 10000"/>
                    <a:gd name="connsiteY77" fmla="*/ 2846 h 10000"/>
                    <a:gd name="connsiteX78" fmla="*/ 2221 w 10000"/>
                    <a:gd name="connsiteY78" fmla="*/ 1588 h 10000"/>
                    <a:gd name="connsiteX79" fmla="*/ 2146 w 10000"/>
                    <a:gd name="connsiteY79" fmla="*/ 1704 h 10000"/>
                    <a:gd name="connsiteX80" fmla="*/ 2046 w 10000"/>
                    <a:gd name="connsiteY80" fmla="*/ 1936 h 10000"/>
                    <a:gd name="connsiteX81" fmla="*/ 1924 w 10000"/>
                    <a:gd name="connsiteY81" fmla="*/ 2202 h 10000"/>
                    <a:gd name="connsiteX82" fmla="*/ 1848 w 10000"/>
                    <a:gd name="connsiteY82" fmla="*/ 2517 h 10000"/>
                    <a:gd name="connsiteX83" fmla="*/ 1790 w 10000"/>
                    <a:gd name="connsiteY83" fmla="*/ 2850 h 10000"/>
                    <a:gd name="connsiteX84" fmla="*/ 1 w 10000"/>
                    <a:gd name="connsiteY84" fmla="*/ 2849 h 10000"/>
                    <a:gd name="connsiteX85" fmla="*/ 34 w 10000"/>
                    <a:gd name="connsiteY85" fmla="*/ 2533 h 10000"/>
                    <a:gd name="connsiteX86" fmla="*/ 109 w 10000"/>
                    <a:gd name="connsiteY86" fmla="*/ 2198 h 10000"/>
                    <a:gd name="connsiteX87" fmla="*/ 207 w 10000"/>
                    <a:gd name="connsiteY87" fmla="*/ 1890 h 10000"/>
                    <a:gd name="connsiteX88" fmla="*/ 339 w 10000"/>
                    <a:gd name="connsiteY88" fmla="*/ 1621 h 10000"/>
                    <a:gd name="connsiteX89" fmla="*/ 464 w 10000"/>
                    <a:gd name="connsiteY89" fmla="*/ 1379 h 10000"/>
                    <a:gd name="connsiteX90" fmla="*/ 612 w 10000"/>
                    <a:gd name="connsiteY90" fmla="*/ 1151 h 10000"/>
                    <a:gd name="connsiteX91" fmla="*/ 792 w 10000"/>
                    <a:gd name="connsiteY91" fmla="*/ 958 h 10000"/>
                    <a:gd name="connsiteX92" fmla="*/ 967 w 10000"/>
                    <a:gd name="connsiteY92" fmla="*/ 789 h 10000"/>
                    <a:gd name="connsiteX93" fmla="*/ 1146 w 10000"/>
                    <a:gd name="connsiteY93" fmla="*/ 620 h 10000"/>
                    <a:gd name="connsiteX94" fmla="*/ 1351 w 10000"/>
                    <a:gd name="connsiteY94" fmla="*/ 484 h 10000"/>
                    <a:gd name="connsiteX95" fmla="*/ 1762 w 10000"/>
                    <a:gd name="connsiteY95" fmla="*/ 265 h 10000"/>
                    <a:gd name="connsiteX96" fmla="*/ 2178 w 10000"/>
                    <a:gd name="connsiteY96" fmla="*/ 126 h 10000"/>
                    <a:gd name="connsiteX97" fmla="*/ 2357 w 10000"/>
                    <a:gd name="connsiteY97" fmla="*/ 86 h 10000"/>
                    <a:gd name="connsiteX98" fmla="*/ 2512 w 10000"/>
                    <a:gd name="connsiteY98" fmla="*/ 60 h 10000"/>
                    <a:gd name="connsiteX99" fmla="*/ 2936 w 10000"/>
                    <a:gd name="connsiteY9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1 w 10000"/>
                    <a:gd name="connsiteY32" fmla="*/ 2863 h 10000"/>
                    <a:gd name="connsiteX33" fmla="*/ 8192 w 10000"/>
                    <a:gd name="connsiteY33" fmla="*/ 2689 h 10000"/>
                    <a:gd name="connsiteX34" fmla="*/ 8142 w 10000"/>
                    <a:gd name="connsiteY34" fmla="*/ 2414 h 10000"/>
                    <a:gd name="connsiteX35" fmla="*/ 8068 w 10000"/>
                    <a:gd name="connsiteY35" fmla="*/ 2162 h 10000"/>
                    <a:gd name="connsiteX36" fmla="*/ 7969 w 10000"/>
                    <a:gd name="connsiteY36" fmla="*/ 1940 h 10000"/>
                    <a:gd name="connsiteX37" fmla="*/ 7876 w 10000"/>
                    <a:gd name="connsiteY37" fmla="*/ 1757 h 10000"/>
                    <a:gd name="connsiteX38" fmla="*/ 7794 w 10000"/>
                    <a:gd name="connsiteY38" fmla="*/ 1621 h 10000"/>
                    <a:gd name="connsiteX39" fmla="*/ 7772 w 10000"/>
                    <a:gd name="connsiteY39" fmla="*/ 2863 h 10000"/>
                    <a:gd name="connsiteX40" fmla="*/ 7794 w 10000"/>
                    <a:gd name="connsiteY40" fmla="*/ 9297 h 10000"/>
                    <a:gd name="connsiteX41" fmla="*/ 7763 w 10000"/>
                    <a:gd name="connsiteY41" fmla="*/ 9443 h 10000"/>
                    <a:gd name="connsiteX42" fmla="*/ 7682 w 10000"/>
                    <a:gd name="connsiteY42" fmla="*/ 9569 h 10000"/>
                    <a:gd name="connsiteX43" fmla="*/ 7553 w 10000"/>
                    <a:gd name="connsiteY43" fmla="*/ 9698 h 10000"/>
                    <a:gd name="connsiteX44" fmla="*/ 7391 w 10000"/>
                    <a:gd name="connsiteY44" fmla="*/ 9801 h 10000"/>
                    <a:gd name="connsiteX45" fmla="*/ 7204 w 10000"/>
                    <a:gd name="connsiteY45" fmla="*/ 9881 h 10000"/>
                    <a:gd name="connsiteX46" fmla="*/ 6980 w 10000"/>
                    <a:gd name="connsiteY46" fmla="*/ 9957 h 10000"/>
                    <a:gd name="connsiteX47" fmla="*/ 6721 w 10000"/>
                    <a:gd name="connsiteY47" fmla="*/ 9987 h 10000"/>
                    <a:gd name="connsiteX48" fmla="*/ 6453 w 10000"/>
                    <a:gd name="connsiteY48" fmla="*/ 10000 h 10000"/>
                    <a:gd name="connsiteX49" fmla="*/ 6186 w 10000"/>
                    <a:gd name="connsiteY49" fmla="*/ 9987 h 10000"/>
                    <a:gd name="connsiteX50" fmla="*/ 5936 w 10000"/>
                    <a:gd name="connsiteY50" fmla="*/ 9957 h 10000"/>
                    <a:gd name="connsiteX51" fmla="*/ 5726 w 10000"/>
                    <a:gd name="connsiteY51" fmla="*/ 9884 h 10000"/>
                    <a:gd name="connsiteX52" fmla="*/ 5509 w 10000"/>
                    <a:gd name="connsiteY52" fmla="*/ 9801 h 10000"/>
                    <a:gd name="connsiteX53" fmla="*/ 5342 w 10000"/>
                    <a:gd name="connsiteY53" fmla="*/ 9695 h 10000"/>
                    <a:gd name="connsiteX54" fmla="*/ 5242 w 10000"/>
                    <a:gd name="connsiteY54" fmla="*/ 9569 h 10000"/>
                    <a:gd name="connsiteX55" fmla="*/ 5161 w 10000"/>
                    <a:gd name="connsiteY55" fmla="*/ 9443 h 10000"/>
                    <a:gd name="connsiteX56" fmla="*/ 5130 w 10000"/>
                    <a:gd name="connsiteY56" fmla="*/ 9300 h 10000"/>
                    <a:gd name="connsiteX57" fmla="*/ 5130 w 10000"/>
                    <a:gd name="connsiteY57" fmla="*/ 4559 h 10000"/>
                    <a:gd name="connsiteX58" fmla="*/ 4860 w 10000"/>
                    <a:gd name="connsiteY58" fmla="*/ 4559 h 10000"/>
                    <a:gd name="connsiteX59" fmla="*/ 4860 w 10000"/>
                    <a:gd name="connsiteY59" fmla="*/ 9297 h 10000"/>
                    <a:gd name="connsiteX60" fmla="*/ 4829 w 10000"/>
                    <a:gd name="connsiteY60" fmla="*/ 9436 h 10000"/>
                    <a:gd name="connsiteX61" fmla="*/ 4780 w 10000"/>
                    <a:gd name="connsiteY61" fmla="*/ 9566 h 10000"/>
                    <a:gd name="connsiteX62" fmla="*/ 4637 w 10000"/>
                    <a:gd name="connsiteY62" fmla="*/ 9698 h 10000"/>
                    <a:gd name="connsiteX63" fmla="*/ 4482 w 10000"/>
                    <a:gd name="connsiteY63" fmla="*/ 9801 h 10000"/>
                    <a:gd name="connsiteX64" fmla="*/ 4290 w 10000"/>
                    <a:gd name="connsiteY64" fmla="*/ 9884 h 10000"/>
                    <a:gd name="connsiteX65" fmla="*/ 4047 w 10000"/>
                    <a:gd name="connsiteY65" fmla="*/ 9957 h 10000"/>
                    <a:gd name="connsiteX66" fmla="*/ 3798 w 10000"/>
                    <a:gd name="connsiteY66" fmla="*/ 9987 h 10000"/>
                    <a:gd name="connsiteX67" fmla="*/ 3538 w 10000"/>
                    <a:gd name="connsiteY67" fmla="*/ 10000 h 10000"/>
                    <a:gd name="connsiteX68" fmla="*/ 3277 w 10000"/>
                    <a:gd name="connsiteY68" fmla="*/ 9987 h 10000"/>
                    <a:gd name="connsiteX69" fmla="*/ 3029 w 10000"/>
                    <a:gd name="connsiteY69" fmla="*/ 9957 h 10000"/>
                    <a:gd name="connsiteX70" fmla="*/ 2786 w 10000"/>
                    <a:gd name="connsiteY70" fmla="*/ 9884 h 10000"/>
                    <a:gd name="connsiteX71" fmla="*/ 2600 w 10000"/>
                    <a:gd name="connsiteY71" fmla="*/ 9801 h 10000"/>
                    <a:gd name="connsiteX72" fmla="*/ 2439 w 10000"/>
                    <a:gd name="connsiteY72" fmla="*/ 9698 h 10000"/>
                    <a:gd name="connsiteX73" fmla="*/ 2302 w 10000"/>
                    <a:gd name="connsiteY73" fmla="*/ 9566 h 10000"/>
                    <a:gd name="connsiteX74" fmla="*/ 2247 w 10000"/>
                    <a:gd name="connsiteY74" fmla="*/ 9436 h 10000"/>
                    <a:gd name="connsiteX75" fmla="*/ 2221 w 10000"/>
                    <a:gd name="connsiteY75" fmla="*/ 9300 h 10000"/>
                    <a:gd name="connsiteX76" fmla="*/ 2202 w 10000"/>
                    <a:gd name="connsiteY76" fmla="*/ 2846 h 10000"/>
                    <a:gd name="connsiteX77" fmla="*/ 2221 w 10000"/>
                    <a:gd name="connsiteY77" fmla="*/ 1588 h 10000"/>
                    <a:gd name="connsiteX78" fmla="*/ 2146 w 10000"/>
                    <a:gd name="connsiteY78" fmla="*/ 1704 h 10000"/>
                    <a:gd name="connsiteX79" fmla="*/ 2046 w 10000"/>
                    <a:gd name="connsiteY79" fmla="*/ 1936 h 10000"/>
                    <a:gd name="connsiteX80" fmla="*/ 1924 w 10000"/>
                    <a:gd name="connsiteY80" fmla="*/ 2202 h 10000"/>
                    <a:gd name="connsiteX81" fmla="*/ 1848 w 10000"/>
                    <a:gd name="connsiteY81" fmla="*/ 2517 h 10000"/>
                    <a:gd name="connsiteX82" fmla="*/ 1790 w 10000"/>
                    <a:gd name="connsiteY82" fmla="*/ 2850 h 10000"/>
                    <a:gd name="connsiteX83" fmla="*/ 1 w 10000"/>
                    <a:gd name="connsiteY83" fmla="*/ 2849 h 10000"/>
                    <a:gd name="connsiteX84" fmla="*/ 34 w 10000"/>
                    <a:gd name="connsiteY84" fmla="*/ 2533 h 10000"/>
                    <a:gd name="connsiteX85" fmla="*/ 109 w 10000"/>
                    <a:gd name="connsiteY85" fmla="*/ 2198 h 10000"/>
                    <a:gd name="connsiteX86" fmla="*/ 207 w 10000"/>
                    <a:gd name="connsiteY86" fmla="*/ 1890 h 10000"/>
                    <a:gd name="connsiteX87" fmla="*/ 339 w 10000"/>
                    <a:gd name="connsiteY87" fmla="*/ 1621 h 10000"/>
                    <a:gd name="connsiteX88" fmla="*/ 464 w 10000"/>
                    <a:gd name="connsiteY88" fmla="*/ 1379 h 10000"/>
                    <a:gd name="connsiteX89" fmla="*/ 612 w 10000"/>
                    <a:gd name="connsiteY89" fmla="*/ 1151 h 10000"/>
                    <a:gd name="connsiteX90" fmla="*/ 792 w 10000"/>
                    <a:gd name="connsiteY90" fmla="*/ 958 h 10000"/>
                    <a:gd name="connsiteX91" fmla="*/ 967 w 10000"/>
                    <a:gd name="connsiteY91" fmla="*/ 789 h 10000"/>
                    <a:gd name="connsiteX92" fmla="*/ 1146 w 10000"/>
                    <a:gd name="connsiteY92" fmla="*/ 620 h 10000"/>
                    <a:gd name="connsiteX93" fmla="*/ 1351 w 10000"/>
                    <a:gd name="connsiteY93" fmla="*/ 484 h 10000"/>
                    <a:gd name="connsiteX94" fmla="*/ 1762 w 10000"/>
                    <a:gd name="connsiteY94" fmla="*/ 265 h 10000"/>
                    <a:gd name="connsiteX95" fmla="*/ 2178 w 10000"/>
                    <a:gd name="connsiteY95" fmla="*/ 126 h 10000"/>
                    <a:gd name="connsiteX96" fmla="*/ 2357 w 10000"/>
                    <a:gd name="connsiteY96" fmla="*/ 86 h 10000"/>
                    <a:gd name="connsiteX97" fmla="*/ 2512 w 10000"/>
                    <a:gd name="connsiteY97" fmla="*/ 60 h 10000"/>
                    <a:gd name="connsiteX98" fmla="*/ 2936 w 10000"/>
                    <a:gd name="connsiteY9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11 w 10000"/>
                    <a:gd name="connsiteY31" fmla="*/ 2863 h 10000"/>
                    <a:gd name="connsiteX32" fmla="*/ 8192 w 10000"/>
                    <a:gd name="connsiteY32" fmla="*/ 2689 h 10000"/>
                    <a:gd name="connsiteX33" fmla="*/ 8142 w 10000"/>
                    <a:gd name="connsiteY33" fmla="*/ 2414 h 10000"/>
                    <a:gd name="connsiteX34" fmla="*/ 8068 w 10000"/>
                    <a:gd name="connsiteY34" fmla="*/ 2162 h 10000"/>
                    <a:gd name="connsiteX35" fmla="*/ 7969 w 10000"/>
                    <a:gd name="connsiteY35" fmla="*/ 1940 h 10000"/>
                    <a:gd name="connsiteX36" fmla="*/ 7876 w 10000"/>
                    <a:gd name="connsiteY36" fmla="*/ 1757 h 10000"/>
                    <a:gd name="connsiteX37" fmla="*/ 7794 w 10000"/>
                    <a:gd name="connsiteY37" fmla="*/ 1621 h 10000"/>
                    <a:gd name="connsiteX38" fmla="*/ 7772 w 10000"/>
                    <a:gd name="connsiteY38" fmla="*/ 2863 h 10000"/>
                    <a:gd name="connsiteX39" fmla="*/ 7794 w 10000"/>
                    <a:gd name="connsiteY39" fmla="*/ 9297 h 10000"/>
                    <a:gd name="connsiteX40" fmla="*/ 7763 w 10000"/>
                    <a:gd name="connsiteY40" fmla="*/ 9443 h 10000"/>
                    <a:gd name="connsiteX41" fmla="*/ 7682 w 10000"/>
                    <a:gd name="connsiteY41" fmla="*/ 9569 h 10000"/>
                    <a:gd name="connsiteX42" fmla="*/ 7553 w 10000"/>
                    <a:gd name="connsiteY42" fmla="*/ 9698 h 10000"/>
                    <a:gd name="connsiteX43" fmla="*/ 7391 w 10000"/>
                    <a:gd name="connsiteY43" fmla="*/ 9801 h 10000"/>
                    <a:gd name="connsiteX44" fmla="*/ 7204 w 10000"/>
                    <a:gd name="connsiteY44" fmla="*/ 9881 h 10000"/>
                    <a:gd name="connsiteX45" fmla="*/ 6980 w 10000"/>
                    <a:gd name="connsiteY45" fmla="*/ 9957 h 10000"/>
                    <a:gd name="connsiteX46" fmla="*/ 6721 w 10000"/>
                    <a:gd name="connsiteY46" fmla="*/ 9987 h 10000"/>
                    <a:gd name="connsiteX47" fmla="*/ 6453 w 10000"/>
                    <a:gd name="connsiteY47" fmla="*/ 10000 h 10000"/>
                    <a:gd name="connsiteX48" fmla="*/ 6186 w 10000"/>
                    <a:gd name="connsiteY48" fmla="*/ 9987 h 10000"/>
                    <a:gd name="connsiteX49" fmla="*/ 5936 w 10000"/>
                    <a:gd name="connsiteY49" fmla="*/ 9957 h 10000"/>
                    <a:gd name="connsiteX50" fmla="*/ 5726 w 10000"/>
                    <a:gd name="connsiteY50" fmla="*/ 9884 h 10000"/>
                    <a:gd name="connsiteX51" fmla="*/ 5509 w 10000"/>
                    <a:gd name="connsiteY51" fmla="*/ 9801 h 10000"/>
                    <a:gd name="connsiteX52" fmla="*/ 5342 w 10000"/>
                    <a:gd name="connsiteY52" fmla="*/ 9695 h 10000"/>
                    <a:gd name="connsiteX53" fmla="*/ 5242 w 10000"/>
                    <a:gd name="connsiteY53" fmla="*/ 9569 h 10000"/>
                    <a:gd name="connsiteX54" fmla="*/ 5161 w 10000"/>
                    <a:gd name="connsiteY54" fmla="*/ 9443 h 10000"/>
                    <a:gd name="connsiteX55" fmla="*/ 5130 w 10000"/>
                    <a:gd name="connsiteY55" fmla="*/ 9300 h 10000"/>
                    <a:gd name="connsiteX56" fmla="*/ 5130 w 10000"/>
                    <a:gd name="connsiteY56" fmla="*/ 4559 h 10000"/>
                    <a:gd name="connsiteX57" fmla="*/ 4860 w 10000"/>
                    <a:gd name="connsiteY57" fmla="*/ 4559 h 10000"/>
                    <a:gd name="connsiteX58" fmla="*/ 4860 w 10000"/>
                    <a:gd name="connsiteY58" fmla="*/ 9297 h 10000"/>
                    <a:gd name="connsiteX59" fmla="*/ 4829 w 10000"/>
                    <a:gd name="connsiteY59" fmla="*/ 9436 h 10000"/>
                    <a:gd name="connsiteX60" fmla="*/ 4780 w 10000"/>
                    <a:gd name="connsiteY60" fmla="*/ 9566 h 10000"/>
                    <a:gd name="connsiteX61" fmla="*/ 4637 w 10000"/>
                    <a:gd name="connsiteY61" fmla="*/ 9698 h 10000"/>
                    <a:gd name="connsiteX62" fmla="*/ 4482 w 10000"/>
                    <a:gd name="connsiteY62" fmla="*/ 9801 h 10000"/>
                    <a:gd name="connsiteX63" fmla="*/ 4290 w 10000"/>
                    <a:gd name="connsiteY63" fmla="*/ 9884 h 10000"/>
                    <a:gd name="connsiteX64" fmla="*/ 4047 w 10000"/>
                    <a:gd name="connsiteY64" fmla="*/ 9957 h 10000"/>
                    <a:gd name="connsiteX65" fmla="*/ 3798 w 10000"/>
                    <a:gd name="connsiteY65" fmla="*/ 9987 h 10000"/>
                    <a:gd name="connsiteX66" fmla="*/ 3538 w 10000"/>
                    <a:gd name="connsiteY66" fmla="*/ 10000 h 10000"/>
                    <a:gd name="connsiteX67" fmla="*/ 3277 w 10000"/>
                    <a:gd name="connsiteY67" fmla="*/ 9987 h 10000"/>
                    <a:gd name="connsiteX68" fmla="*/ 3029 w 10000"/>
                    <a:gd name="connsiteY68" fmla="*/ 9957 h 10000"/>
                    <a:gd name="connsiteX69" fmla="*/ 2786 w 10000"/>
                    <a:gd name="connsiteY69" fmla="*/ 9884 h 10000"/>
                    <a:gd name="connsiteX70" fmla="*/ 2600 w 10000"/>
                    <a:gd name="connsiteY70" fmla="*/ 9801 h 10000"/>
                    <a:gd name="connsiteX71" fmla="*/ 2439 w 10000"/>
                    <a:gd name="connsiteY71" fmla="*/ 9698 h 10000"/>
                    <a:gd name="connsiteX72" fmla="*/ 2302 w 10000"/>
                    <a:gd name="connsiteY72" fmla="*/ 9566 h 10000"/>
                    <a:gd name="connsiteX73" fmla="*/ 2247 w 10000"/>
                    <a:gd name="connsiteY73" fmla="*/ 9436 h 10000"/>
                    <a:gd name="connsiteX74" fmla="*/ 2221 w 10000"/>
                    <a:gd name="connsiteY74" fmla="*/ 9300 h 10000"/>
                    <a:gd name="connsiteX75" fmla="*/ 2202 w 10000"/>
                    <a:gd name="connsiteY75" fmla="*/ 2846 h 10000"/>
                    <a:gd name="connsiteX76" fmla="*/ 2221 w 10000"/>
                    <a:gd name="connsiteY76" fmla="*/ 1588 h 10000"/>
                    <a:gd name="connsiteX77" fmla="*/ 2146 w 10000"/>
                    <a:gd name="connsiteY77" fmla="*/ 1704 h 10000"/>
                    <a:gd name="connsiteX78" fmla="*/ 2046 w 10000"/>
                    <a:gd name="connsiteY78" fmla="*/ 1936 h 10000"/>
                    <a:gd name="connsiteX79" fmla="*/ 1924 w 10000"/>
                    <a:gd name="connsiteY79" fmla="*/ 2202 h 10000"/>
                    <a:gd name="connsiteX80" fmla="*/ 1848 w 10000"/>
                    <a:gd name="connsiteY80" fmla="*/ 2517 h 10000"/>
                    <a:gd name="connsiteX81" fmla="*/ 1790 w 10000"/>
                    <a:gd name="connsiteY81" fmla="*/ 2850 h 10000"/>
                    <a:gd name="connsiteX82" fmla="*/ 1 w 10000"/>
                    <a:gd name="connsiteY82" fmla="*/ 2849 h 10000"/>
                    <a:gd name="connsiteX83" fmla="*/ 34 w 10000"/>
                    <a:gd name="connsiteY83" fmla="*/ 2533 h 10000"/>
                    <a:gd name="connsiteX84" fmla="*/ 109 w 10000"/>
                    <a:gd name="connsiteY84" fmla="*/ 2198 h 10000"/>
                    <a:gd name="connsiteX85" fmla="*/ 207 w 10000"/>
                    <a:gd name="connsiteY85" fmla="*/ 1890 h 10000"/>
                    <a:gd name="connsiteX86" fmla="*/ 339 w 10000"/>
                    <a:gd name="connsiteY86" fmla="*/ 1621 h 10000"/>
                    <a:gd name="connsiteX87" fmla="*/ 464 w 10000"/>
                    <a:gd name="connsiteY87" fmla="*/ 1379 h 10000"/>
                    <a:gd name="connsiteX88" fmla="*/ 612 w 10000"/>
                    <a:gd name="connsiteY88" fmla="*/ 1151 h 10000"/>
                    <a:gd name="connsiteX89" fmla="*/ 792 w 10000"/>
                    <a:gd name="connsiteY89" fmla="*/ 958 h 10000"/>
                    <a:gd name="connsiteX90" fmla="*/ 967 w 10000"/>
                    <a:gd name="connsiteY90" fmla="*/ 789 h 10000"/>
                    <a:gd name="connsiteX91" fmla="*/ 1146 w 10000"/>
                    <a:gd name="connsiteY91" fmla="*/ 620 h 10000"/>
                    <a:gd name="connsiteX92" fmla="*/ 1351 w 10000"/>
                    <a:gd name="connsiteY92" fmla="*/ 484 h 10000"/>
                    <a:gd name="connsiteX93" fmla="*/ 1762 w 10000"/>
                    <a:gd name="connsiteY93" fmla="*/ 265 h 10000"/>
                    <a:gd name="connsiteX94" fmla="*/ 2178 w 10000"/>
                    <a:gd name="connsiteY94" fmla="*/ 126 h 10000"/>
                    <a:gd name="connsiteX95" fmla="*/ 2357 w 10000"/>
                    <a:gd name="connsiteY95" fmla="*/ 86 h 10000"/>
                    <a:gd name="connsiteX96" fmla="*/ 2512 w 10000"/>
                    <a:gd name="connsiteY96" fmla="*/ 60 h 10000"/>
                    <a:gd name="connsiteX97" fmla="*/ 2936 w 10000"/>
                    <a:gd name="connsiteY9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11 w 10000"/>
                    <a:gd name="connsiteY30" fmla="*/ 2863 h 10000"/>
                    <a:gd name="connsiteX31" fmla="*/ 8192 w 10000"/>
                    <a:gd name="connsiteY31" fmla="*/ 2689 h 10000"/>
                    <a:gd name="connsiteX32" fmla="*/ 8142 w 10000"/>
                    <a:gd name="connsiteY32" fmla="*/ 2414 h 10000"/>
                    <a:gd name="connsiteX33" fmla="*/ 8068 w 10000"/>
                    <a:gd name="connsiteY33" fmla="*/ 2162 h 10000"/>
                    <a:gd name="connsiteX34" fmla="*/ 7969 w 10000"/>
                    <a:gd name="connsiteY34" fmla="*/ 1940 h 10000"/>
                    <a:gd name="connsiteX35" fmla="*/ 7876 w 10000"/>
                    <a:gd name="connsiteY35" fmla="*/ 1757 h 10000"/>
                    <a:gd name="connsiteX36" fmla="*/ 7794 w 10000"/>
                    <a:gd name="connsiteY36" fmla="*/ 1621 h 10000"/>
                    <a:gd name="connsiteX37" fmla="*/ 7772 w 10000"/>
                    <a:gd name="connsiteY37" fmla="*/ 2863 h 10000"/>
                    <a:gd name="connsiteX38" fmla="*/ 7794 w 10000"/>
                    <a:gd name="connsiteY38" fmla="*/ 9297 h 10000"/>
                    <a:gd name="connsiteX39" fmla="*/ 7763 w 10000"/>
                    <a:gd name="connsiteY39" fmla="*/ 9443 h 10000"/>
                    <a:gd name="connsiteX40" fmla="*/ 7682 w 10000"/>
                    <a:gd name="connsiteY40" fmla="*/ 9569 h 10000"/>
                    <a:gd name="connsiteX41" fmla="*/ 7553 w 10000"/>
                    <a:gd name="connsiteY41" fmla="*/ 9698 h 10000"/>
                    <a:gd name="connsiteX42" fmla="*/ 7391 w 10000"/>
                    <a:gd name="connsiteY42" fmla="*/ 9801 h 10000"/>
                    <a:gd name="connsiteX43" fmla="*/ 7204 w 10000"/>
                    <a:gd name="connsiteY43" fmla="*/ 9881 h 10000"/>
                    <a:gd name="connsiteX44" fmla="*/ 6980 w 10000"/>
                    <a:gd name="connsiteY44" fmla="*/ 9957 h 10000"/>
                    <a:gd name="connsiteX45" fmla="*/ 6721 w 10000"/>
                    <a:gd name="connsiteY45" fmla="*/ 9987 h 10000"/>
                    <a:gd name="connsiteX46" fmla="*/ 6453 w 10000"/>
                    <a:gd name="connsiteY46" fmla="*/ 10000 h 10000"/>
                    <a:gd name="connsiteX47" fmla="*/ 6186 w 10000"/>
                    <a:gd name="connsiteY47" fmla="*/ 9987 h 10000"/>
                    <a:gd name="connsiteX48" fmla="*/ 5936 w 10000"/>
                    <a:gd name="connsiteY48" fmla="*/ 9957 h 10000"/>
                    <a:gd name="connsiteX49" fmla="*/ 5726 w 10000"/>
                    <a:gd name="connsiteY49" fmla="*/ 9884 h 10000"/>
                    <a:gd name="connsiteX50" fmla="*/ 5509 w 10000"/>
                    <a:gd name="connsiteY50" fmla="*/ 9801 h 10000"/>
                    <a:gd name="connsiteX51" fmla="*/ 5342 w 10000"/>
                    <a:gd name="connsiteY51" fmla="*/ 9695 h 10000"/>
                    <a:gd name="connsiteX52" fmla="*/ 5242 w 10000"/>
                    <a:gd name="connsiteY52" fmla="*/ 9569 h 10000"/>
                    <a:gd name="connsiteX53" fmla="*/ 5161 w 10000"/>
                    <a:gd name="connsiteY53" fmla="*/ 9443 h 10000"/>
                    <a:gd name="connsiteX54" fmla="*/ 5130 w 10000"/>
                    <a:gd name="connsiteY54" fmla="*/ 9300 h 10000"/>
                    <a:gd name="connsiteX55" fmla="*/ 5130 w 10000"/>
                    <a:gd name="connsiteY55" fmla="*/ 4559 h 10000"/>
                    <a:gd name="connsiteX56" fmla="*/ 4860 w 10000"/>
                    <a:gd name="connsiteY56" fmla="*/ 4559 h 10000"/>
                    <a:gd name="connsiteX57" fmla="*/ 4860 w 10000"/>
                    <a:gd name="connsiteY57" fmla="*/ 9297 h 10000"/>
                    <a:gd name="connsiteX58" fmla="*/ 4829 w 10000"/>
                    <a:gd name="connsiteY58" fmla="*/ 9436 h 10000"/>
                    <a:gd name="connsiteX59" fmla="*/ 4780 w 10000"/>
                    <a:gd name="connsiteY59" fmla="*/ 9566 h 10000"/>
                    <a:gd name="connsiteX60" fmla="*/ 4637 w 10000"/>
                    <a:gd name="connsiteY60" fmla="*/ 9698 h 10000"/>
                    <a:gd name="connsiteX61" fmla="*/ 4482 w 10000"/>
                    <a:gd name="connsiteY61" fmla="*/ 9801 h 10000"/>
                    <a:gd name="connsiteX62" fmla="*/ 4290 w 10000"/>
                    <a:gd name="connsiteY62" fmla="*/ 9884 h 10000"/>
                    <a:gd name="connsiteX63" fmla="*/ 4047 w 10000"/>
                    <a:gd name="connsiteY63" fmla="*/ 9957 h 10000"/>
                    <a:gd name="connsiteX64" fmla="*/ 3798 w 10000"/>
                    <a:gd name="connsiteY64" fmla="*/ 9987 h 10000"/>
                    <a:gd name="connsiteX65" fmla="*/ 3538 w 10000"/>
                    <a:gd name="connsiteY65" fmla="*/ 10000 h 10000"/>
                    <a:gd name="connsiteX66" fmla="*/ 3277 w 10000"/>
                    <a:gd name="connsiteY66" fmla="*/ 9987 h 10000"/>
                    <a:gd name="connsiteX67" fmla="*/ 3029 w 10000"/>
                    <a:gd name="connsiteY67" fmla="*/ 9957 h 10000"/>
                    <a:gd name="connsiteX68" fmla="*/ 2786 w 10000"/>
                    <a:gd name="connsiteY68" fmla="*/ 9884 h 10000"/>
                    <a:gd name="connsiteX69" fmla="*/ 2600 w 10000"/>
                    <a:gd name="connsiteY69" fmla="*/ 9801 h 10000"/>
                    <a:gd name="connsiteX70" fmla="*/ 2439 w 10000"/>
                    <a:gd name="connsiteY70" fmla="*/ 9698 h 10000"/>
                    <a:gd name="connsiteX71" fmla="*/ 2302 w 10000"/>
                    <a:gd name="connsiteY71" fmla="*/ 9566 h 10000"/>
                    <a:gd name="connsiteX72" fmla="*/ 2247 w 10000"/>
                    <a:gd name="connsiteY72" fmla="*/ 9436 h 10000"/>
                    <a:gd name="connsiteX73" fmla="*/ 2221 w 10000"/>
                    <a:gd name="connsiteY73" fmla="*/ 9300 h 10000"/>
                    <a:gd name="connsiteX74" fmla="*/ 2202 w 10000"/>
                    <a:gd name="connsiteY74" fmla="*/ 2846 h 10000"/>
                    <a:gd name="connsiteX75" fmla="*/ 2221 w 10000"/>
                    <a:gd name="connsiteY75" fmla="*/ 1588 h 10000"/>
                    <a:gd name="connsiteX76" fmla="*/ 2146 w 10000"/>
                    <a:gd name="connsiteY76" fmla="*/ 1704 h 10000"/>
                    <a:gd name="connsiteX77" fmla="*/ 2046 w 10000"/>
                    <a:gd name="connsiteY77" fmla="*/ 1936 h 10000"/>
                    <a:gd name="connsiteX78" fmla="*/ 1924 w 10000"/>
                    <a:gd name="connsiteY78" fmla="*/ 2202 h 10000"/>
                    <a:gd name="connsiteX79" fmla="*/ 1848 w 10000"/>
                    <a:gd name="connsiteY79" fmla="*/ 2517 h 10000"/>
                    <a:gd name="connsiteX80" fmla="*/ 1790 w 10000"/>
                    <a:gd name="connsiteY80" fmla="*/ 2850 h 10000"/>
                    <a:gd name="connsiteX81" fmla="*/ 1 w 10000"/>
                    <a:gd name="connsiteY81" fmla="*/ 2849 h 10000"/>
                    <a:gd name="connsiteX82" fmla="*/ 34 w 10000"/>
                    <a:gd name="connsiteY82" fmla="*/ 2533 h 10000"/>
                    <a:gd name="connsiteX83" fmla="*/ 109 w 10000"/>
                    <a:gd name="connsiteY83" fmla="*/ 2198 h 10000"/>
                    <a:gd name="connsiteX84" fmla="*/ 207 w 10000"/>
                    <a:gd name="connsiteY84" fmla="*/ 1890 h 10000"/>
                    <a:gd name="connsiteX85" fmla="*/ 339 w 10000"/>
                    <a:gd name="connsiteY85" fmla="*/ 1621 h 10000"/>
                    <a:gd name="connsiteX86" fmla="*/ 464 w 10000"/>
                    <a:gd name="connsiteY86" fmla="*/ 1379 h 10000"/>
                    <a:gd name="connsiteX87" fmla="*/ 612 w 10000"/>
                    <a:gd name="connsiteY87" fmla="*/ 1151 h 10000"/>
                    <a:gd name="connsiteX88" fmla="*/ 792 w 10000"/>
                    <a:gd name="connsiteY88" fmla="*/ 958 h 10000"/>
                    <a:gd name="connsiteX89" fmla="*/ 967 w 10000"/>
                    <a:gd name="connsiteY89" fmla="*/ 789 h 10000"/>
                    <a:gd name="connsiteX90" fmla="*/ 1146 w 10000"/>
                    <a:gd name="connsiteY90" fmla="*/ 620 h 10000"/>
                    <a:gd name="connsiteX91" fmla="*/ 1351 w 10000"/>
                    <a:gd name="connsiteY91" fmla="*/ 484 h 10000"/>
                    <a:gd name="connsiteX92" fmla="*/ 1762 w 10000"/>
                    <a:gd name="connsiteY92" fmla="*/ 265 h 10000"/>
                    <a:gd name="connsiteX93" fmla="*/ 2178 w 10000"/>
                    <a:gd name="connsiteY93" fmla="*/ 126 h 10000"/>
                    <a:gd name="connsiteX94" fmla="*/ 2357 w 10000"/>
                    <a:gd name="connsiteY94" fmla="*/ 86 h 10000"/>
                    <a:gd name="connsiteX95" fmla="*/ 2512 w 10000"/>
                    <a:gd name="connsiteY95" fmla="*/ 60 h 10000"/>
                    <a:gd name="connsiteX96" fmla="*/ 2936 w 10000"/>
                    <a:gd name="connsiteY9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211 w 10000"/>
                    <a:gd name="connsiteY29" fmla="*/ 2863 h 10000"/>
                    <a:gd name="connsiteX30" fmla="*/ 8192 w 10000"/>
                    <a:gd name="connsiteY30" fmla="*/ 2689 h 10000"/>
                    <a:gd name="connsiteX31" fmla="*/ 8142 w 10000"/>
                    <a:gd name="connsiteY31" fmla="*/ 2414 h 10000"/>
                    <a:gd name="connsiteX32" fmla="*/ 8068 w 10000"/>
                    <a:gd name="connsiteY32" fmla="*/ 2162 h 10000"/>
                    <a:gd name="connsiteX33" fmla="*/ 7969 w 10000"/>
                    <a:gd name="connsiteY33" fmla="*/ 1940 h 10000"/>
                    <a:gd name="connsiteX34" fmla="*/ 7876 w 10000"/>
                    <a:gd name="connsiteY34" fmla="*/ 1757 h 10000"/>
                    <a:gd name="connsiteX35" fmla="*/ 7794 w 10000"/>
                    <a:gd name="connsiteY35" fmla="*/ 1621 h 10000"/>
                    <a:gd name="connsiteX36" fmla="*/ 7772 w 10000"/>
                    <a:gd name="connsiteY36" fmla="*/ 2863 h 10000"/>
                    <a:gd name="connsiteX37" fmla="*/ 7794 w 10000"/>
                    <a:gd name="connsiteY37" fmla="*/ 9297 h 10000"/>
                    <a:gd name="connsiteX38" fmla="*/ 7763 w 10000"/>
                    <a:gd name="connsiteY38" fmla="*/ 9443 h 10000"/>
                    <a:gd name="connsiteX39" fmla="*/ 7682 w 10000"/>
                    <a:gd name="connsiteY39" fmla="*/ 9569 h 10000"/>
                    <a:gd name="connsiteX40" fmla="*/ 7553 w 10000"/>
                    <a:gd name="connsiteY40" fmla="*/ 9698 h 10000"/>
                    <a:gd name="connsiteX41" fmla="*/ 7391 w 10000"/>
                    <a:gd name="connsiteY41" fmla="*/ 9801 h 10000"/>
                    <a:gd name="connsiteX42" fmla="*/ 7204 w 10000"/>
                    <a:gd name="connsiteY42" fmla="*/ 9881 h 10000"/>
                    <a:gd name="connsiteX43" fmla="*/ 6980 w 10000"/>
                    <a:gd name="connsiteY43" fmla="*/ 9957 h 10000"/>
                    <a:gd name="connsiteX44" fmla="*/ 6721 w 10000"/>
                    <a:gd name="connsiteY44" fmla="*/ 9987 h 10000"/>
                    <a:gd name="connsiteX45" fmla="*/ 6453 w 10000"/>
                    <a:gd name="connsiteY45" fmla="*/ 10000 h 10000"/>
                    <a:gd name="connsiteX46" fmla="*/ 6186 w 10000"/>
                    <a:gd name="connsiteY46" fmla="*/ 9987 h 10000"/>
                    <a:gd name="connsiteX47" fmla="*/ 5936 w 10000"/>
                    <a:gd name="connsiteY47" fmla="*/ 9957 h 10000"/>
                    <a:gd name="connsiteX48" fmla="*/ 5726 w 10000"/>
                    <a:gd name="connsiteY48" fmla="*/ 9884 h 10000"/>
                    <a:gd name="connsiteX49" fmla="*/ 5509 w 10000"/>
                    <a:gd name="connsiteY49" fmla="*/ 9801 h 10000"/>
                    <a:gd name="connsiteX50" fmla="*/ 5342 w 10000"/>
                    <a:gd name="connsiteY50" fmla="*/ 9695 h 10000"/>
                    <a:gd name="connsiteX51" fmla="*/ 5242 w 10000"/>
                    <a:gd name="connsiteY51" fmla="*/ 9569 h 10000"/>
                    <a:gd name="connsiteX52" fmla="*/ 5161 w 10000"/>
                    <a:gd name="connsiteY52" fmla="*/ 9443 h 10000"/>
                    <a:gd name="connsiteX53" fmla="*/ 5130 w 10000"/>
                    <a:gd name="connsiteY53" fmla="*/ 9300 h 10000"/>
                    <a:gd name="connsiteX54" fmla="*/ 5130 w 10000"/>
                    <a:gd name="connsiteY54" fmla="*/ 4559 h 10000"/>
                    <a:gd name="connsiteX55" fmla="*/ 4860 w 10000"/>
                    <a:gd name="connsiteY55" fmla="*/ 4559 h 10000"/>
                    <a:gd name="connsiteX56" fmla="*/ 4860 w 10000"/>
                    <a:gd name="connsiteY56" fmla="*/ 9297 h 10000"/>
                    <a:gd name="connsiteX57" fmla="*/ 4829 w 10000"/>
                    <a:gd name="connsiteY57" fmla="*/ 9436 h 10000"/>
                    <a:gd name="connsiteX58" fmla="*/ 4780 w 10000"/>
                    <a:gd name="connsiteY58" fmla="*/ 9566 h 10000"/>
                    <a:gd name="connsiteX59" fmla="*/ 4637 w 10000"/>
                    <a:gd name="connsiteY59" fmla="*/ 9698 h 10000"/>
                    <a:gd name="connsiteX60" fmla="*/ 4482 w 10000"/>
                    <a:gd name="connsiteY60" fmla="*/ 9801 h 10000"/>
                    <a:gd name="connsiteX61" fmla="*/ 4290 w 10000"/>
                    <a:gd name="connsiteY61" fmla="*/ 9884 h 10000"/>
                    <a:gd name="connsiteX62" fmla="*/ 4047 w 10000"/>
                    <a:gd name="connsiteY62" fmla="*/ 9957 h 10000"/>
                    <a:gd name="connsiteX63" fmla="*/ 3798 w 10000"/>
                    <a:gd name="connsiteY63" fmla="*/ 9987 h 10000"/>
                    <a:gd name="connsiteX64" fmla="*/ 3538 w 10000"/>
                    <a:gd name="connsiteY64" fmla="*/ 10000 h 10000"/>
                    <a:gd name="connsiteX65" fmla="*/ 3277 w 10000"/>
                    <a:gd name="connsiteY65" fmla="*/ 9987 h 10000"/>
                    <a:gd name="connsiteX66" fmla="*/ 3029 w 10000"/>
                    <a:gd name="connsiteY66" fmla="*/ 9957 h 10000"/>
                    <a:gd name="connsiteX67" fmla="*/ 2786 w 10000"/>
                    <a:gd name="connsiteY67" fmla="*/ 9884 h 10000"/>
                    <a:gd name="connsiteX68" fmla="*/ 2600 w 10000"/>
                    <a:gd name="connsiteY68" fmla="*/ 9801 h 10000"/>
                    <a:gd name="connsiteX69" fmla="*/ 2439 w 10000"/>
                    <a:gd name="connsiteY69" fmla="*/ 9698 h 10000"/>
                    <a:gd name="connsiteX70" fmla="*/ 2302 w 10000"/>
                    <a:gd name="connsiteY70" fmla="*/ 9566 h 10000"/>
                    <a:gd name="connsiteX71" fmla="*/ 2247 w 10000"/>
                    <a:gd name="connsiteY71" fmla="*/ 9436 h 10000"/>
                    <a:gd name="connsiteX72" fmla="*/ 2221 w 10000"/>
                    <a:gd name="connsiteY72" fmla="*/ 9300 h 10000"/>
                    <a:gd name="connsiteX73" fmla="*/ 2202 w 10000"/>
                    <a:gd name="connsiteY73" fmla="*/ 2846 h 10000"/>
                    <a:gd name="connsiteX74" fmla="*/ 2221 w 10000"/>
                    <a:gd name="connsiteY74" fmla="*/ 1588 h 10000"/>
                    <a:gd name="connsiteX75" fmla="*/ 2146 w 10000"/>
                    <a:gd name="connsiteY75" fmla="*/ 1704 h 10000"/>
                    <a:gd name="connsiteX76" fmla="*/ 2046 w 10000"/>
                    <a:gd name="connsiteY76" fmla="*/ 1936 h 10000"/>
                    <a:gd name="connsiteX77" fmla="*/ 1924 w 10000"/>
                    <a:gd name="connsiteY77" fmla="*/ 2202 h 10000"/>
                    <a:gd name="connsiteX78" fmla="*/ 1848 w 10000"/>
                    <a:gd name="connsiteY78" fmla="*/ 2517 h 10000"/>
                    <a:gd name="connsiteX79" fmla="*/ 1790 w 10000"/>
                    <a:gd name="connsiteY79" fmla="*/ 2850 h 10000"/>
                    <a:gd name="connsiteX80" fmla="*/ 1 w 10000"/>
                    <a:gd name="connsiteY80" fmla="*/ 2849 h 10000"/>
                    <a:gd name="connsiteX81" fmla="*/ 34 w 10000"/>
                    <a:gd name="connsiteY81" fmla="*/ 2533 h 10000"/>
                    <a:gd name="connsiteX82" fmla="*/ 109 w 10000"/>
                    <a:gd name="connsiteY82" fmla="*/ 2198 h 10000"/>
                    <a:gd name="connsiteX83" fmla="*/ 207 w 10000"/>
                    <a:gd name="connsiteY83" fmla="*/ 1890 h 10000"/>
                    <a:gd name="connsiteX84" fmla="*/ 339 w 10000"/>
                    <a:gd name="connsiteY84" fmla="*/ 1621 h 10000"/>
                    <a:gd name="connsiteX85" fmla="*/ 464 w 10000"/>
                    <a:gd name="connsiteY85" fmla="*/ 1379 h 10000"/>
                    <a:gd name="connsiteX86" fmla="*/ 612 w 10000"/>
                    <a:gd name="connsiteY86" fmla="*/ 1151 h 10000"/>
                    <a:gd name="connsiteX87" fmla="*/ 792 w 10000"/>
                    <a:gd name="connsiteY87" fmla="*/ 958 h 10000"/>
                    <a:gd name="connsiteX88" fmla="*/ 967 w 10000"/>
                    <a:gd name="connsiteY88" fmla="*/ 789 h 10000"/>
                    <a:gd name="connsiteX89" fmla="*/ 1146 w 10000"/>
                    <a:gd name="connsiteY89" fmla="*/ 620 h 10000"/>
                    <a:gd name="connsiteX90" fmla="*/ 1351 w 10000"/>
                    <a:gd name="connsiteY90" fmla="*/ 484 h 10000"/>
                    <a:gd name="connsiteX91" fmla="*/ 1762 w 10000"/>
                    <a:gd name="connsiteY91" fmla="*/ 265 h 10000"/>
                    <a:gd name="connsiteX92" fmla="*/ 2178 w 10000"/>
                    <a:gd name="connsiteY92" fmla="*/ 126 h 10000"/>
                    <a:gd name="connsiteX93" fmla="*/ 2357 w 10000"/>
                    <a:gd name="connsiteY93" fmla="*/ 86 h 10000"/>
                    <a:gd name="connsiteX94" fmla="*/ 2512 w 10000"/>
                    <a:gd name="connsiteY94" fmla="*/ 60 h 10000"/>
                    <a:gd name="connsiteX95" fmla="*/ 2936 w 10000"/>
                    <a:gd name="connsiteY9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211 w 10000"/>
                    <a:gd name="connsiteY28" fmla="*/ 2863 h 10000"/>
                    <a:gd name="connsiteX29" fmla="*/ 8192 w 10000"/>
                    <a:gd name="connsiteY29" fmla="*/ 2689 h 10000"/>
                    <a:gd name="connsiteX30" fmla="*/ 8142 w 10000"/>
                    <a:gd name="connsiteY30" fmla="*/ 2414 h 10000"/>
                    <a:gd name="connsiteX31" fmla="*/ 8068 w 10000"/>
                    <a:gd name="connsiteY31" fmla="*/ 2162 h 10000"/>
                    <a:gd name="connsiteX32" fmla="*/ 7969 w 10000"/>
                    <a:gd name="connsiteY32" fmla="*/ 1940 h 10000"/>
                    <a:gd name="connsiteX33" fmla="*/ 7876 w 10000"/>
                    <a:gd name="connsiteY33" fmla="*/ 1757 h 10000"/>
                    <a:gd name="connsiteX34" fmla="*/ 7794 w 10000"/>
                    <a:gd name="connsiteY34" fmla="*/ 1621 h 10000"/>
                    <a:gd name="connsiteX35" fmla="*/ 7772 w 10000"/>
                    <a:gd name="connsiteY35" fmla="*/ 2863 h 10000"/>
                    <a:gd name="connsiteX36" fmla="*/ 7794 w 10000"/>
                    <a:gd name="connsiteY36" fmla="*/ 9297 h 10000"/>
                    <a:gd name="connsiteX37" fmla="*/ 7763 w 10000"/>
                    <a:gd name="connsiteY37" fmla="*/ 9443 h 10000"/>
                    <a:gd name="connsiteX38" fmla="*/ 7682 w 10000"/>
                    <a:gd name="connsiteY38" fmla="*/ 9569 h 10000"/>
                    <a:gd name="connsiteX39" fmla="*/ 7553 w 10000"/>
                    <a:gd name="connsiteY39" fmla="*/ 9698 h 10000"/>
                    <a:gd name="connsiteX40" fmla="*/ 7391 w 10000"/>
                    <a:gd name="connsiteY40" fmla="*/ 9801 h 10000"/>
                    <a:gd name="connsiteX41" fmla="*/ 7204 w 10000"/>
                    <a:gd name="connsiteY41" fmla="*/ 9881 h 10000"/>
                    <a:gd name="connsiteX42" fmla="*/ 6980 w 10000"/>
                    <a:gd name="connsiteY42" fmla="*/ 9957 h 10000"/>
                    <a:gd name="connsiteX43" fmla="*/ 6721 w 10000"/>
                    <a:gd name="connsiteY43" fmla="*/ 9987 h 10000"/>
                    <a:gd name="connsiteX44" fmla="*/ 6453 w 10000"/>
                    <a:gd name="connsiteY44" fmla="*/ 10000 h 10000"/>
                    <a:gd name="connsiteX45" fmla="*/ 6186 w 10000"/>
                    <a:gd name="connsiteY45" fmla="*/ 9987 h 10000"/>
                    <a:gd name="connsiteX46" fmla="*/ 5936 w 10000"/>
                    <a:gd name="connsiteY46" fmla="*/ 9957 h 10000"/>
                    <a:gd name="connsiteX47" fmla="*/ 5726 w 10000"/>
                    <a:gd name="connsiteY47" fmla="*/ 9884 h 10000"/>
                    <a:gd name="connsiteX48" fmla="*/ 5509 w 10000"/>
                    <a:gd name="connsiteY48" fmla="*/ 9801 h 10000"/>
                    <a:gd name="connsiteX49" fmla="*/ 5342 w 10000"/>
                    <a:gd name="connsiteY49" fmla="*/ 9695 h 10000"/>
                    <a:gd name="connsiteX50" fmla="*/ 5242 w 10000"/>
                    <a:gd name="connsiteY50" fmla="*/ 9569 h 10000"/>
                    <a:gd name="connsiteX51" fmla="*/ 5161 w 10000"/>
                    <a:gd name="connsiteY51" fmla="*/ 9443 h 10000"/>
                    <a:gd name="connsiteX52" fmla="*/ 5130 w 10000"/>
                    <a:gd name="connsiteY52" fmla="*/ 9300 h 10000"/>
                    <a:gd name="connsiteX53" fmla="*/ 5130 w 10000"/>
                    <a:gd name="connsiteY53" fmla="*/ 4559 h 10000"/>
                    <a:gd name="connsiteX54" fmla="*/ 4860 w 10000"/>
                    <a:gd name="connsiteY54" fmla="*/ 4559 h 10000"/>
                    <a:gd name="connsiteX55" fmla="*/ 4860 w 10000"/>
                    <a:gd name="connsiteY55" fmla="*/ 9297 h 10000"/>
                    <a:gd name="connsiteX56" fmla="*/ 4829 w 10000"/>
                    <a:gd name="connsiteY56" fmla="*/ 9436 h 10000"/>
                    <a:gd name="connsiteX57" fmla="*/ 4780 w 10000"/>
                    <a:gd name="connsiteY57" fmla="*/ 9566 h 10000"/>
                    <a:gd name="connsiteX58" fmla="*/ 4637 w 10000"/>
                    <a:gd name="connsiteY58" fmla="*/ 9698 h 10000"/>
                    <a:gd name="connsiteX59" fmla="*/ 4482 w 10000"/>
                    <a:gd name="connsiteY59" fmla="*/ 9801 h 10000"/>
                    <a:gd name="connsiteX60" fmla="*/ 4290 w 10000"/>
                    <a:gd name="connsiteY60" fmla="*/ 9884 h 10000"/>
                    <a:gd name="connsiteX61" fmla="*/ 4047 w 10000"/>
                    <a:gd name="connsiteY61" fmla="*/ 9957 h 10000"/>
                    <a:gd name="connsiteX62" fmla="*/ 3798 w 10000"/>
                    <a:gd name="connsiteY62" fmla="*/ 9987 h 10000"/>
                    <a:gd name="connsiteX63" fmla="*/ 3538 w 10000"/>
                    <a:gd name="connsiteY63" fmla="*/ 10000 h 10000"/>
                    <a:gd name="connsiteX64" fmla="*/ 3277 w 10000"/>
                    <a:gd name="connsiteY64" fmla="*/ 9987 h 10000"/>
                    <a:gd name="connsiteX65" fmla="*/ 3029 w 10000"/>
                    <a:gd name="connsiteY65" fmla="*/ 9957 h 10000"/>
                    <a:gd name="connsiteX66" fmla="*/ 2786 w 10000"/>
                    <a:gd name="connsiteY66" fmla="*/ 9884 h 10000"/>
                    <a:gd name="connsiteX67" fmla="*/ 2600 w 10000"/>
                    <a:gd name="connsiteY67" fmla="*/ 9801 h 10000"/>
                    <a:gd name="connsiteX68" fmla="*/ 2439 w 10000"/>
                    <a:gd name="connsiteY68" fmla="*/ 9698 h 10000"/>
                    <a:gd name="connsiteX69" fmla="*/ 2302 w 10000"/>
                    <a:gd name="connsiteY69" fmla="*/ 9566 h 10000"/>
                    <a:gd name="connsiteX70" fmla="*/ 2247 w 10000"/>
                    <a:gd name="connsiteY70" fmla="*/ 9436 h 10000"/>
                    <a:gd name="connsiteX71" fmla="*/ 2221 w 10000"/>
                    <a:gd name="connsiteY71" fmla="*/ 9300 h 10000"/>
                    <a:gd name="connsiteX72" fmla="*/ 2202 w 10000"/>
                    <a:gd name="connsiteY72" fmla="*/ 2846 h 10000"/>
                    <a:gd name="connsiteX73" fmla="*/ 2221 w 10000"/>
                    <a:gd name="connsiteY73" fmla="*/ 1588 h 10000"/>
                    <a:gd name="connsiteX74" fmla="*/ 2146 w 10000"/>
                    <a:gd name="connsiteY74" fmla="*/ 1704 h 10000"/>
                    <a:gd name="connsiteX75" fmla="*/ 2046 w 10000"/>
                    <a:gd name="connsiteY75" fmla="*/ 1936 h 10000"/>
                    <a:gd name="connsiteX76" fmla="*/ 1924 w 10000"/>
                    <a:gd name="connsiteY76" fmla="*/ 2202 h 10000"/>
                    <a:gd name="connsiteX77" fmla="*/ 1848 w 10000"/>
                    <a:gd name="connsiteY77" fmla="*/ 2517 h 10000"/>
                    <a:gd name="connsiteX78" fmla="*/ 1790 w 10000"/>
                    <a:gd name="connsiteY78" fmla="*/ 2850 h 10000"/>
                    <a:gd name="connsiteX79" fmla="*/ 1 w 10000"/>
                    <a:gd name="connsiteY79" fmla="*/ 2849 h 10000"/>
                    <a:gd name="connsiteX80" fmla="*/ 34 w 10000"/>
                    <a:gd name="connsiteY80" fmla="*/ 2533 h 10000"/>
                    <a:gd name="connsiteX81" fmla="*/ 109 w 10000"/>
                    <a:gd name="connsiteY81" fmla="*/ 2198 h 10000"/>
                    <a:gd name="connsiteX82" fmla="*/ 207 w 10000"/>
                    <a:gd name="connsiteY82" fmla="*/ 1890 h 10000"/>
                    <a:gd name="connsiteX83" fmla="*/ 339 w 10000"/>
                    <a:gd name="connsiteY83" fmla="*/ 1621 h 10000"/>
                    <a:gd name="connsiteX84" fmla="*/ 464 w 10000"/>
                    <a:gd name="connsiteY84" fmla="*/ 1379 h 10000"/>
                    <a:gd name="connsiteX85" fmla="*/ 612 w 10000"/>
                    <a:gd name="connsiteY85" fmla="*/ 1151 h 10000"/>
                    <a:gd name="connsiteX86" fmla="*/ 792 w 10000"/>
                    <a:gd name="connsiteY86" fmla="*/ 958 h 10000"/>
                    <a:gd name="connsiteX87" fmla="*/ 967 w 10000"/>
                    <a:gd name="connsiteY87" fmla="*/ 789 h 10000"/>
                    <a:gd name="connsiteX88" fmla="*/ 1146 w 10000"/>
                    <a:gd name="connsiteY88" fmla="*/ 620 h 10000"/>
                    <a:gd name="connsiteX89" fmla="*/ 1351 w 10000"/>
                    <a:gd name="connsiteY89" fmla="*/ 484 h 10000"/>
                    <a:gd name="connsiteX90" fmla="*/ 1762 w 10000"/>
                    <a:gd name="connsiteY90" fmla="*/ 265 h 10000"/>
                    <a:gd name="connsiteX91" fmla="*/ 2178 w 10000"/>
                    <a:gd name="connsiteY91" fmla="*/ 126 h 10000"/>
                    <a:gd name="connsiteX92" fmla="*/ 2357 w 10000"/>
                    <a:gd name="connsiteY92" fmla="*/ 86 h 10000"/>
                    <a:gd name="connsiteX93" fmla="*/ 2512 w 10000"/>
                    <a:gd name="connsiteY93" fmla="*/ 60 h 10000"/>
                    <a:gd name="connsiteX94" fmla="*/ 2936 w 10000"/>
                    <a:gd name="connsiteY9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211 w 10000"/>
                    <a:gd name="connsiteY27" fmla="*/ 2863 h 10000"/>
                    <a:gd name="connsiteX28" fmla="*/ 8192 w 10000"/>
                    <a:gd name="connsiteY28" fmla="*/ 2689 h 10000"/>
                    <a:gd name="connsiteX29" fmla="*/ 8142 w 10000"/>
                    <a:gd name="connsiteY29" fmla="*/ 2414 h 10000"/>
                    <a:gd name="connsiteX30" fmla="*/ 8068 w 10000"/>
                    <a:gd name="connsiteY30" fmla="*/ 2162 h 10000"/>
                    <a:gd name="connsiteX31" fmla="*/ 7969 w 10000"/>
                    <a:gd name="connsiteY31" fmla="*/ 1940 h 10000"/>
                    <a:gd name="connsiteX32" fmla="*/ 7876 w 10000"/>
                    <a:gd name="connsiteY32" fmla="*/ 1757 h 10000"/>
                    <a:gd name="connsiteX33" fmla="*/ 7794 w 10000"/>
                    <a:gd name="connsiteY33" fmla="*/ 1621 h 10000"/>
                    <a:gd name="connsiteX34" fmla="*/ 7772 w 10000"/>
                    <a:gd name="connsiteY34" fmla="*/ 2863 h 10000"/>
                    <a:gd name="connsiteX35" fmla="*/ 7794 w 10000"/>
                    <a:gd name="connsiteY35" fmla="*/ 9297 h 10000"/>
                    <a:gd name="connsiteX36" fmla="*/ 7763 w 10000"/>
                    <a:gd name="connsiteY36" fmla="*/ 9443 h 10000"/>
                    <a:gd name="connsiteX37" fmla="*/ 7682 w 10000"/>
                    <a:gd name="connsiteY37" fmla="*/ 9569 h 10000"/>
                    <a:gd name="connsiteX38" fmla="*/ 7553 w 10000"/>
                    <a:gd name="connsiteY38" fmla="*/ 9698 h 10000"/>
                    <a:gd name="connsiteX39" fmla="*/ 7391 w 10000"/>
                    <a:gd name="connsiteY39" fmla="*/ 9801 h 10000"/>
                    <a:gd name="connsiteX40" fmla="*/ 7204 w 10000"/>
                    <a:gd name="connsiteY40" fmla="*/ 9881 h 10000"/>
                    <a:gd name="connsiteX41" fmla="*/ 6980 w 10000"/>
                    <a:gd name="connsiteY41" fmla="*/ 9957 h 10000"/>
                    <a:gd name="connsiteX42" fmla="*/ 6721 w 10000"/>
                    <a:gd name="connsiteY42" fmla="*/ 9987 h 10000"/>
                    <a:gd name="connsiteX43" fmla="*/ 6453 w 10000"/>
                    <a:gd name="connsiteY43" fmla="*/ 10000 h 10000"/>
                    <a:gd name="connsiteX44" fmla="*/ 6186 w 10000"/>
                    <a:gd name="connsiteY44" fmla="*/ 9987 h 10000"/>
                    <a:gd name="connsiteX45" fmla="*/ 5936 w 10000"/>
                    <a:gd name="connsiteY45" fmla="*/ 9957 h 10000"/>
                    <a:gd name="connsiteX46" fmla="*/ 5726 w 10000"/>
                    <a:gd name="connsiteY46" fmla="*/ 9884 h 10000"/>
                    <a:gd name="connsiteX47" fmla="*/ 5509 w 10000"/>
                    <a:gd name="connsiteY47" fmla="*/ 9801 h 10000"/>
                    <a:gd name="connsiteX48" fmla="*/ 5342 w 10000"/>
                    <a:gd name="connsiteY48" fmla="*/ 9695 h 10000"/>
                    <a:gd name="connsiteX49" fmla="*/ 5242 w 10000"/>
                    <a:gd name="connsiteY49" fmla="*/ 9569 h 10000"/>
                    <a:gd name="connsiteX50" fmla="*/ 5161 w 10000"/>
                    <a:gd name="connsiteY50" fmla="*/ 9443 h 10000"/>
                    <a:gd name="connsiteX51" fmla="*/ 5130 w 10000"/>
                    <a:gd name="connsiteY51" fmla="*/ 9300 h 10000"/>
                    <a:gd name="connsiteX52" fmla="*/ 5130 w 10000"/>
                    <a:gd name="connsiteY52" fmla="*/ 4559 h 10000"/>
                    <a:gd name="connsiteX53" fmla="*/ 4860 w 10000"/>
                    <a:gd name="connsiteY53" fmla="*/ 4559 h 10000"/>
                    <a:gd name="connsiteX54" fmla="*/ 4860 w 10000"/>
                    <a:gd name="connsiteY54" fmla="*/ 9297 h 10000"/>
                    <a:gd name="connsiteX55" fmla="*/ 4829 w 10000"/>
                    <a:gd name="connsiteY55" fmla="*/ 9436 h 10000"/>
                    <a:gd name="connsiteX56" fmla="*/ 4780 w 10000"/>
                    <a:gd name="connsiteY56" fmla="*/ 9566 h 10000"/>
                    <a:gd name="connsiteX57" fmla="*/ 4637 w 10000"/>
                    <a:gd name="connsiteY57" fmla="*/ 9698 h 10000"/>
                    <a:gd name="connsiteX58" fmla="*/ 4482 w 10000"/>
                    <a:gd name="connsiteY58" fmla="*/ 9801 h 10000"/>
                    <a:gd name="connsiteX59" fmla="*/ 4290 w 10000"/>
                    <a:gd name="connsiteY59" fmla="*/ 9884 h 10000"/>
                    <a:gd name="connsiteX60" fmla="*/ 4047 w 10000"/>
                    <a:gd name="connsiteY60" fmla="*/ 9957 h 10000"/>
                    <a:gd name="connsiteX61" fmla="*/ 3798 w 10000"/>
                    <a:gd name="connsiteY61" fmla="*/ 9987 h 10000"/>
                    <a:gd name="connsiteX62" fmla="*/ 3538 w 10000"/>
                    <a:gd name="connsiteY62" fmla="*/ 10000 h 10000"/>
                    <a:gd name="connsiteX63" fmla="*/ 3277 w 10000"/>
                    <a:gd name="connsiteY63" fmla="*/ 9987 h 10000"/>
                    <a:gd name="connsiteX64" fmla="*/ 3029 w 10000"/>
                    <a:gd name="connsiteY64" fmla="*/ 9957 h 10000"/>
                    <a:gd name="connsiteX65" fmla="*/ 2786 w 10000"/>
                    <a:gd name="connsiteY65" fmla="*/ 9884 h 10000"/>
                    <a:gd name="connsiteX66" fmla="*/ 2600 w 10000"/>
                    <a:gd name="connsiteY66" fmla="*/ 9801 h 10000"/>
                    <a:gd name="connsiteX67" fmla="*/ 2439 w 10000"/>
                    <a:gd name="connsiteY67" fmla="*/ 9698 h 10000"/>
                    <a:gd name="connsiteX68" fmla="*/ 2302 w 10000"/>
                    <a:gd name="connsiteY68" fmla="*/ 9566 h 10000"/>
                    <a:gd name="connsiteX69" fmla="*/ 2247 w 10000"/>
                    <a:gd name="connsiteY69" fmla="*/ 9436 h 10000"/>
                    <a:gd name="connsiteX70" fmla="*/ 2221 w 10000"/>
                    <a:gd name="connsiteY70" fmla="*/ 9300 h 10000"/>
                    <a:gd name="connsiteX71" fmla="*/ 2202 w 10000"/>
                    <a:gd name="connsiteY71" fmla="*/ 2846 h 10000"/>
                    <a:gd name="connsiteX72" fmla="*/ 2221 w 10000"/>
                    <a:gd name="connsiteY72" fmla="*/ 1588 h 10000"/>
                    <a:gd name="connsiteX73" fmla="*/ 2146 w 10000"/>
                    <a:gd name="connsiteY73" fmla="*/ 1704 h 10000"/>
                    <a:gd name="connsiteX74" fmla="*/ 2046 w 10000"/>
                    <a:gd name="connsiteY74" fmla="*/ 1936 h 10000"/>
                    <a:gd name="connsiteX75" fmla="*/ 1924 w 10000"/>
                    <a:gd name="connsiteY75" fmla="*/ 2202 h 10000"/>
                    <a:gd name="connsiteX76" fmla="*/ 1848 w 10000"/>
                    <a:gd name="connsiteY76" fmla="*/ 2517 h 10000"/>
                    <a:gd name="connsiteX77" fmla="*/ 1790 w 10000"/>
                    <a:gd name="connsiteY77" fmla="*/ 2850 h 10000"/>
                    <a:gd name="connsiteX78" fmla="*/ 1 w 10000"/>
                    <a:gd name="connsiteY78" fmla="*/ 2849 h 10000"/>
                    <a:gd name="connsiteX79" fmla="*/ 34 w 10000"/>
                    <a:gd name="connsiteY79" fmla="*/ 2533 h 10000"/>
                    <a:gd name="connsiteX80" fmla="*/ 109 w 10000"/>
                    <a:gd name="connsiteY80" fmla="*/ 2198 h 10000"/>
                    <a:gd name="connsiteX81" fmla="*/ 207 w 10000"/>
                    <a:gd name="connsiteY81" fmla="*/ 1890 h 10000"/>
                    <a:gd name="connsiteX82" fmla="*/ 339 w 10000"/>
                    <a:gd name="connsiteY82" fmla="*/ 1621 h 10000"/>
                    <a:gd name="connsiteX83" fmla="*/ 464 w 10000"/>
                    <a:gd name="connsiteY83" fmla="*/ 1379 h 10000"/>
                    <a:gd name="connsiteX84" fmla="*/ 612 w 10000"/>
                    <a:gd name="connsiteY84" fmla="*/ 1151 h 10000"/>
                    <a:gd name="connsiteX85" fmla="*/ 792 w 10000"/>
                    <a:gd name="connsiteY85" fmla="*/ 958 h 10000"/>
                    <a:gd name="connsiteX86" fmla="*/ 967 w 10000"/>
                    <a:gd name="connsiteY86" fmla="*/ 789 h 10000"/>
                    <a:gd name="connsiteX87" fmla="*/ 1146 w 10000"/>
                    <a:gd name="connsiteY87" fmla="*/ 620 h 10000"/>
                    <a:gd name="connsiteX88" fmla="*/ 1351 w 10000"/>
                    <a:gd name="connsiteY88" fmla="*/ 484 h 10000"/>
                    <a:gd name="connsiteX89" fmla="*/ 1762 w 10000"/>
                    <a:gd name="connsiteY89" fmla="*/ 265 h 10000"/>
                    <a:gd name="connsiteX90" fmla="*/ 2178 w 10000"/>
                    <a:gd name="connsiteY90" fmla="*/ 126 h 10000"/>
                    <a:gd name="connsiteX91" fmla="*/ 2357 w 10000"/>
                    <a:gd name="connsiteY91" fmla="*/ 86 h 10000"/>
                    <a:gd name="connsiteX92" fmla="*/ 2512 w 10000"/>
                    <a:gd name="connsiteY92" fmla="*/ 60 h 10000"/>
                    <a:gd name="connsiteX93" fmla="*/ 2936 w 10000"/>
                    <a:gd name="connsiteY9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211 w 10000"/>
                    <a:gd name="connsiteY26" fmla="*/ 2863 h 10000"/>
                    <a:gd name="connsiteX27" fmla="*/ 8192 w 10000"/>
                    <a:gd name="connsiteY27" fmla="*/ 2689 h 10000"/>
                    <a:gd name="connsiteX28" fmla="*/ 8142 w 10000"/>
                    <a:gd name="connsiteY28" fmla="*/ 2414 h 10000"/>
                    <a:gd name="connsiteX29" fmla="*/ 8068 w 10000"/>
                    <a:gd name="connsiteY29" fmla="*/ 2162 h 10000"/>
                    <a:gd name="connsiteX30" fmla="*/ 7969 w 10000"/>
                    <a:gd name="connsiteY30" fmla="*/ 1940 h 10000"/>
                    <a:gd name="connsiteX31" fmla="*/ 7876 w 10000"/>
                    <a:gd name="connsiteY31" fmla="*/ 1757 h 10000"/>
                    <a:gd name="connsiteX32" fmla="*/ 7794 w 10000"/>
                    <a:gd name="connsiteY32" fmla="*/ 1621 h 10000"/>
                    <a:gd name="connsiteX33" fmla="*/ 7772 w 10000"/>
                    <a:gd name="connsiteY33" fmla="*/ 2863 h 10000"/>
                    <a:gd name="connsiteX34" fmla="*/ 7794 w 10000"/>
                    <a:gd name="connsiteY34" fmla="*/ 9297 h 10000"/>
                    <a:gd name="connsiteX35" fmla="*/ 7763 w 10000"/>
                    <a:gd name="connsiteY35" fmla="*/ 9443 h 10000"/>
                    <a:gd name="connsiteX36" fmla="*/ 7682 w 10000"/>
                    <a:gd name="connsiteY36" fmla="*/ 9569 h 10000"/>
                    <a:gd name="connsiteX37" fmla="*/ 7553 w 10000"/>
                    <a:gd name="connsiteY37" fmla="*/ 9698 h 10000"/>
                    <a:gd name="connsiteX38" fmla="*/ 7391 w 10000"/>
                    <a:gd name="connsiteY38" fmla="*/ 9801 h 10000"/>
                    <a:gd name="connsiteX39" fmla="*/ 7204 w 10000"/>
                    <a:gd name="connsiteY39" fmla="*/ 9881 h 10000"/>
                    <a:gd name="connsiteX40" fmla="*/ 6980 w 10000"/>
                    <a:gd name="connsiteY40" fmla="*/ 9957 h 10000"/>
                    <a:gd name="connsiteX41" fmla="*/ 6721 w 10000"/>
                    <a:gd name="connsiteY41" fmla="*/ 9987 h 10000"/>
                    <a:gd name="connsiteX42" fmla="*/ 6453 w 10000"/>
                    <a:gd name="connsiteY42" fmla="*/ 10000 h 10000"/>
                    <a:gd name="connsiteX43" fmla="*/ 6186 w 10000"/>
                    <a:gd name="connsiteY43" fmla="*/ 9987 h 10000"/>
                    <a:gd name="connsiteX44" fmla="*/ 5936 w 10000"/>
                    <a:gd name="connsiteY44" fmla="*/ 9957 h 10000"/>
                    <a:gd name="connsiteX45" fmla="*/ 5726 w 10000"/>
                    <a:gd name="connsiteY45" fmla="*/ 9884 h 10000"/>
                    <a:gd name="connsiteX46" fmla="*/ 5509 w 10000"/>
                    <a:gd name="connsiteY46" fmla="*/ 9801 h 10000"/>
                    <a:gd name="connsiteX47" fmla="*/ 5342 w 10000"/>
                    <a:gd name="connsiteY47" fmla="*/ 9695 h 10000"/>
                    <a:gd name="connsiteX48" fmla="*/ 5242 w 10000"/>
                    <a:gd name="connsiteY48" fmla="*/ 9569 h 10000"/>
                    <a:gd name="connsiteX49" fmla="*/ 5161 w 10000"/>
                    <a:gd name="connsiteY49" fmla="*/ 9443 h 10000"/>
                    <a:gd name="connsiteX50" fmla="*/ 5130 w 10000"/>
                    <a:gd name="connsiteY50" fmla="*/ 9300 h 10000"/>
                    <a:gd name="connsiteX51" fmla="*/ 5130 w 10000"/>
                    <a:gd name="connsiteY51" fmla="*/ 4559 h 10000"/>
                    <a:gd name="connsiteX52" fmla="*/ 4860 w 10000"/>
                    <a:gd name="connsiteY52" fmla="*/ 4559 h 10000"/>
                    <a:gd name="connsiteX53" fmla="*/ 4860 w 10000"/>
                    <a:gd name="connsiteY53" fmla="*/ 9297 h 10000"/>
                    <a:gd name="connsiteX54" fmla="*/ 4829 w 10000"/>
                    <a:gd name="connsiteY54" fmla="*/ 9436 h 10000"/>
                    <a:gd name="connsiteX55" fmla="*/ 4780 w 10000"/>
                    <a:gd name="connsiteY55" fmla="*/ 9566 h 10000"/>
                    <a:gd name="connsiteX56" fmla="*/ 4637 w 10000"/>
                    <a:gd name="connsiteY56" fmla="*/ 9698 h 10000"/>
                    <a:gd name="connsiteX57" fmla="*/ 4482 w 10000"/>
                    <a:gd name="connsiteY57" fmla="*/ 9801 h 10000"/>
                    <a:gd name="connsiteX58" fmla="*/ 4290 w 10000"/>
                    <a:gd name="connsiteY58" fmla="*/ 9884 h 10000"/>
                    <a:gd name="connsiteX59" fmla="*/ 4047 w 10000"/>
                    <a:gd name="connsiteY59" fmla="*/ 9957 h 10000"/>
                    <a:gd name="connsiteX60" fmla="*/ 3798 w 10000"/>
                    <a:gd name="connsiteY60" fmla="*/ 9987 h 10000"/>
                    <a:gd name="connsiteX61" fmla="*/ 3538 w 10000"/>
                    <a:gd name="connsiteY61" fmla="*/ 10000 h 10000"/>
                    <a:gd name="connsiteX62" fmla="*/ 3277 w 10000"/>
                    <a:gd name="connsiteY62" fmla="*/ 9987 h 10000"/>
                    <a:gd name="connsiteX63" fmla="*/ 3029 w 10000"/>
                    <a:gd name="connsiteY63" fmla="*/ 9957 h 10000"/>
                    <a:gd name="connsiteX64" fmla="*/ 2786 w 10000"/>
                    <a:gd name="connsiteY64" fmla="*/ 9884 h 10000"/>
                    <a:gd name="connsiteX65" fmla="*/ 2600 w 10000"/>
                    <a:gd name="connsiteY65" fmla="*/ 9801 h 10000"/>
                    <a:gd name="connsiteX66" fmla="*/ 2439 w 10000"/>
                    <a:gd name="connsiteY66" fmla="*/ 9698 h 10000"/>
                    <a:gd name="connsiteX67" fmla="*/ 2302 w 10000"/>
                    <a:gd name="connsiteY67" fmla="*/ 9566 h 10000"/>
                    <a:gd name="connsiteX68" fmla="*/ 2247 w 10000"/>
                    <a:gd name="connsiteY68" fmla="*/ 9436 h 10000"/>
                    <a:gd name="connsiteX69" fmla="*/ 2221 w 10000"/>
                    <a:gd name="connsiteY69" fmla="*/ 9300 h 10000"/>
                    <a:gd name="connsiteX70" fmla="*/ 2202 w 10000"/>
                    <a:gd name="connsiteY70" fmla="*/ 2846 h 10000"/>
                    <a:gd name="connsiteX71" fmla="*/ 2221 w 10000"/>
                    <a:gd name="connsiteY71" fmla="*/ 1588 h 10000"/>
                    <a:gd name="connsiteX72" fmla="*/ 2146 w 10000"/>
                    <a:gd name="connsiteY72" fmla="*/ 1704 h 10000"/>
                    <a:gd name="connsiteX73" fmla="*/ 2046 w 10000"/>
                    <a:gd name="connsiteY73" fmla="*/ 1936 h 10000"/>
                    <a:gd name="connsiteX74" fmla="*/ 1924 w 10000"/>
                    <a:gd name="connsiteY74" fmla="*/ 2202 h 10000"/>
                    <a:gd name="connsiteX75" fmla="*/ 1848 w 10000"/>
                    <a:gd name="connsiteY75" fmla="*/ 2517 h 10000"/>
                    <a:gd name="connsiteX76" fmla="*/ 1790 w 10000"/>
                    <a:gd name="connsiteY76" fmla="*/ 2850 h 10000"/>
                    <a:gd name="connsiteX77" fmla="*/ 1 w 10000"/>
                    <a:gd name="connsiteY77" fmla="*/ 2849 h 10000"/>
                    <a:gd name="connsiteX78" fmla="*/ 34 w 10000"/>
                    <a:gd name="connsiteY78" fmla="*/ 2533 h 10000"/>
                    <a:gd name="connsiteX79" fmla="*/ 109 w 10000"/>
                    <a:gd name="connsiteY79" fmla="*/ 2198 h 10000"/>
                    <a:gd name="connsiteX80" fmla="*/ 207 w 10000"/>
                    <a:gd name="connsiteY80" fmla="*/ 1890 h 10000"/>
                    <a:gd name="connsiteX81" fmla="*/ 339 w 10000"/>
                    <a:gd name="connsiteY81" fmla="*/ 1621 h 10000"/>
                    <a:gd name="connsiteX82" fmla="*/ 464 w 10000"/>
                    <a:gd name="connsiteY82" fmla="*/ 1379 h 10000"/>
                    <a:gd name="connsiteX83" fmla="*/ 612 w 10000"/>
                    <a:gd name="connsiteY83" fmla="*/ 1151 h 10000"/>
                    <a:gd name="connsiteX84" fmla="*/ 792 w 10000"/>
                    <a:gd name="connsiteY84" fmla="*/ 958 h 10000"/>
                    <a:gd name="connsiteX85" fmla="*/ 967 w 10000"/>
                    <a:gd name="connsiteY85" fmla="*/ 789 h 10000"/>
                    <a:gd name="connsiteX86" fmla="*/ 1146 w 10000"/>
                    <a:gd name="connsiteY86" fmla="*/ 620 h 10000"/>
                    <a:gd name="connsiteX87" fmla="*/ 1351 w 10000"/>
                    <a:gd name="connsiteY87" fmla="*/ 484 h 10000"/>
                    <a:gd name="connsiteX88" fmla="*/ 1762 w 10000"/>
                    <a:gd name="connsiteY88" fmla="*/ 265 h 10000"/>
                    <a:gd name="connsiteX89" fmla="*/ 2178 w 10000"/>
                    <a:gd name="connsiteY89" fmla="*/ 126 h 10000"/>
                    <a:gd name="connsiteX90" fmla="*/ 2357 w 10000"/>
                    <a:gd name="connsiteY90" fmla="*/ 86 h 10000"/>
                    <a:gd name="connsiteX91" fmla="*/ 2512 w 10000"/>
                    <a:gd name="connsiteY91" fmla="*/ 60 h 10000"/>
                    <a:gd name="connsiteX92" fmla="*/ 2936 w 10000"/>
                    <a:gd name="connsiteY9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211 w 10000"/>
                    <a:gd name="connsiteY25" fmla="*/ 2863 h 10000"/>
                    <a:gd name="connsiteX26" fmla="*/ 8192 w 10000"/>
                    <a:gd name="connsiteY26" fmla="*/ 2689 h 10000"/>
                    <a:gd name="connsiteX27" fmla="*/ 8142 w 10000"/>
                    <a:gd name="connsiteY27" fmla="*/ 2414 h 10000"/>
                    <a:gd name="connsiteX28" fmla="*/ 8068 w 10000"/>
                    <a:gd name="connsiteY28" fmla="*/ 2162 h 10000"/>
                    <a:gd name="connsiteX29" fmla="*/ 7969 w 10000"/>
                    <a:gd name="connsiteY29" fmla="*/ 1940 h 10000"/>
                    <a:gd name="connsiteX30" fmla="*/ 7876 w 10000"/>
                    <a:gd name="connsiteY30" fmla="*/ 1757 h 10000"/>
                    <a:gd name="connsiteX31" fmla="*/ 7794 w 10000"/>
                    <a:gd name="connsiteY31" fmla="*/ 1621 h 10000"/>
                    <a:gd name="connsiteX32" fmla="*/ 7772 w 10000"/>
                    <a:gd name="connsiteY32" fmla="*/ 2863 h 10000"/>
                    <a:gd name="connsiteX33" fmla="*/ 7794 w 10000"/>
                    <a:gd name="connsiteY33" fmla="*/ 9297 h 10000"/>
                    <a:gd name="connsiteX34" fmla="*/ 7763 w 10000"/>
                    <a:gd name="connsiteY34" fmla="*/ 9443 h 10000"/>
                    <a:gd name="connsiteX35" fmla="*/ 7682 w 10000"/>
                    <a:gd name="connsiteY35" fmla="*/ 9569 h 10000"/>
                    <a:gd name="connsiteX36" fmla="*/ 7553 w 10000"/>
                    <a:gd name="connsiteY36" fmla="*/ 9698 h 10000"/>
                    <a:gd name="connsiteX37" fmla="*/ 7391 w 10000"/>
                    <a:gd name="connsiteY37" fmla="*/ 9801 h 10000"/>
                    <a:gd name="connsiteX38" fmla="*/ 7204 w 10000"/>
                    <a:gd name="connsiteY38" fmla="*/ 9881 h 10000"/>
                    <a:gd name="connsiteX39" fmla="*/ 6980 w 10000"/>
                    <a:gd name="connsiteY39" fmla="*/ 9957 h 10000"/>
                    <a:gd name="connsiteX40" fmla="*/ 6721 w 10000"/>
                    <a:gd name="connsiteY40" fmla="*/ 9987 h 10000"/>
                    <a:gd name="connsiteX41" fmla="*/ 6453 w 10000"/>
                    <a:gd name="connsiteY41" fmla="*/ 10000 h 10000"/>
                    <a:gd name="connsiteX42" fmla="*/ 6186 w 10000"/>
                    <a:gd name="connsiteY42" fmla="*/ 9987 h 10000"/>
                    <a:gd name="connsiteX43" fmla="*/ 5936 w 10000"/>
                    <a:gd name="connsiteY43" fmla="*/ 9957 h 10000"/>
                    <a:gd name="connsiteX44" fmla="*/ 5726 w 10000"/>
                    <a:gd name="connsiteY44" fmla="*/ 9884 h 10000"/>
                    <a:gd name="connsiteX45" fmla="*/ 5509 w 10000"/>
                    <a:gd name="connsiteY45" fmla="*/ 9801 h 10000"/>
                    <a:gd name="connsiteX46" fmla="*/ 5342 w 10000"/>
                    <a:gd name="connsiteY46" fmla="*/ 9695 h 10000"/>
                    <a:gd name="connsiteX47" fmla="*/ 5242 w 10000"/>
                    <a:gd name="connsiteY47" fmla="*/ 9569 h 10000"/>
                    <a:gd name="connsiteX48" fmla="*/ 5161 w 10000"/>
                    <a:gd name="connsiteY48" fmla="*/ 9443 h 10000"/>
                    <a:gd name="connsiteX49" fmla="*/ 5130 w 10000"/>
                    <a:gd name="connsiteY49" fmla="*/ 9300 h 10000"/>
                    <a:gd name="connsiteX50" fmla="*/ 5130 w 10000"/>
                    <a:gd name="connsiteY50" fmla="*/ 4559 h 10000"/>
                    <a:gd name="connsiteX51" fmla="*/ 4860 w 10000"/>
                    <a:gd name="connsiteY51" fmla="*/ 4559 h 10000"/>
                    <a:gd name="connsiteX52" fmla="*/ 4860 w 10000"/>
                    <a:gd name="connsiteY52" fmla="*/ 9297 h 10000"/>
                    <a:gd name="connsiteX53" fmla="*/ 4829 w 10000"/>
                    <a:gd name="connsiteY53" fmla="*/ 9436 h 10000"/>
                    <a:gd name="connsiteX54" fmla="*/ 4780 w 10000"/>
                    <a:gd name="connsiteY54" fmla="*/ 9566 h 10000"/>
                    <a:gd name="connsiteX55" fmla="*/ 4637 w 10000"/>
                    <a:gd name="connsiteY55" fmla="*/ 9698 h 10000"/>
                    <a:gd name="connsiteX56" fmla="*/ 4482 w 10000"/>
                    <a:gd name="connsiteY56" fmla="*/ 9801 h 10000"/>
                    <a:gd name="connsiteX57" fmla="*/ 4290 w 10000"/>
                    <a:gd name="connsiteY57" fmla="*/ 9884 h 10000"/>
                    <a:gd name="connsiteX58" fmla="*/ 4047 w 10000"/>
                    <a:gd name="connsiteY58" fmla="*/ 9957 h 10000"/>
                    <a:gd name="connsiteX59" fmla="*/ 3798 w 10000"/>
                    <a:gd name="connsiteY59" fmla="*/ 9987 h 10000"/>
                    <a:gd name="connsiteX60" fmla="*/ 3538 w 10000"/>
                    <a:gd name="connsiteY60" fmla="*/ 10000 h 10000"/>
                    <a:gd name="connsiteX61" fmla="*/ 3277 w 10000"/>
                    <a:gd name="connsiteY61" fmla="*/ 9987 h 10000"/>
                    <a:gd name="connsiteX62" fmla="*/ 3029 w 10000"/>
                    <a:gd name="connsiteY62" fmla="*/ 9957 h 10000"/>
                    <a:gd name="connsiteX63" fmla="*/ 2786 w 10000"/>
                    <a:gd name="connsiteY63" fmla="*/ 9884 h 10000"/>
                    <a:gd name="connsiteX64" fmla="*/ 2600 w 10000"/>
                    <a:gd name="connsiteY64" fmla="*/ 9801 h 10000"/>
                    <a:gd name="connsiteX65" fmla="*/ 2439 w 10000"/>
                    <a:gd name="connsiteY65" fmla="*/ 9698 h 10000"/>
                    <a:gd name="connsiteX66" fmla="*/ 2302 w 10000"/>
                    <a:gd name="connsiteY66" fmla="*/ 9566 h 10000"/>
                    <a:gd name="connsiteX67" fmla="*/ 2247 w 10000"/>
                    <a:gd name="connsiteY67" fmla="*/ 9436 h 10000"/>
                    <a:gd name="connsiteX68" fmla="*/ 2221 w 10000"/>
                    <a:gd name="connsiteY68" fmla="*/ 9300 h 10000"/>
                    <a:gd name="connsiteX69" fmla="*/ 2202 w 10000"/>
                    <a:gd name="connsiteY69" fmla="*/ 2846 h 10000"/>
                    <a:gd name="connsiteX70" fmla="*/ 2221 w 10000"/>
                    <a:gd name="connsiteY70" fmla="*/ 1588 h 10000"/>
                    <a:gd name="connsiteX71" fmla="*/ 2146 w 10000"/>
                    <a:gd name="connsiteY71" fmla="*/ 1704 h 10000"/>
                    <a:gd name="connsiteX72" fmla="*/ 2046 w 10000"/>
                    <a:gd name="connsiteY72" fmla="*/ 1936 h 10000"/>
                    <a:gd name="connsiteX73" fmla="*/ 1924 w 10000"/>
                    <a:gd name="connsiteY73" fmla="*/ 2202 h 10000"/>
                    <a:gd name="connsiteX74" fmla="*/ 1848 w 10000"/>
                    <a:gd name="connsiteY74" fmla="*/ 2517 h 10000"/>
                    <a:gd name="connsiteX75" fmla="*/ 1790 w 10000"/>
                    <a:gd name="connsiteY75" fmla="*/ 2850 h 10000"/>
                    <a:gd name="connsiteX76" fmla="*/ 1 w 10000"/>
                    <a:gd name="connsiteY76" fmla="*/ 2849 h 10000"/>
                    <a:gd name="connsiteX77" fmla="*/ 34 w 10000"/>
                    <a:gd name="connsiteY77" fmla="*/ 2533 h 10000"/>
                    <a:gd name="connsiteX78" fmla="*/ 109 w 10000"/>
                    <a:gd name="connsiteY78" fmla="*/ 2198 h 10000"/>
                    <a:gd name="connsiteX79" fmla="*/ 207 w 10000"/>
                    <a:gd name="connsiteY79" fmla="*/ 1890 h 10000"/>
                    <a:gd name="connsiteX80" fmla="*/ 339 w 10000"/>
                    <a:gd name="connsiteY80" fmla="*/ 1621 h 10000"/>
                    <a:gd name="connsiteX81" fmla="*/ 464 w 10000"/>
                    <a:gd name="connsiteY81" fmla="*/ 1379 h 10000"/>
                    <a:gd name="connsiteX82" fmla="*/ 612 w 10000"/>
                    <a:gd name="connsiteY82" fmla="*/ 1151 h 10000"/>
                    <a:gd name="connsiteX83" fmla="*/ 792 w 10000"/>
                    <a:gd name="connsiteY83" fmla="*/ 958 h 10000"/>
                    <a:gd name="connsiteX84" fmla="*/ 967 w 10000"/>
                    <a:gd name="connsiteY84" fmla="*/ 789 h 10000"/>
                    <a:gd name="connsiteX85" fmla="*/ 1146 w 10000"/>
                    <a:gd name="connsiteY85" fmla="*/ 620 h 10000"/>
                    <a:gd name="connsiteX86" fmla="*/ 1351 w 10000"/>
                    <a:gd name="connsiteY86" fmla="*/ 484 h 10000"/>
                    <a:gd name="connsiteX87" fmla="*/ 1762 w 10000"/>
                    <a:gd name="connsiteY87" fmla="*/ 265 h 10000"/>
                    <a:gd name="connsiteX88" fmla="*/ 2178 w 10000"/>
                    <a:gd name="connsiteY88" fmla="*/ 126 h 10000"/>
                    <a:gd name="connsiteX89" fmla="*/ 2357 w 10000"/>
                    <a:gd name="connsiteY89" fmla="*/ 86 h 10000"/>
                    <a:gd name="connsiteX90" fmla="*/ 2512 w 10000"/>
                    <a:gd name="connsiteY90" fmla="*/ 60 h 10000"/>
                    <a:gd name="connsiteX91" fmla="*/ 2936 w 10000"/>
                    <a:gd name="connsiteY9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8211 w 10000"/>
                    <a:gd name="connsiteY24" fmla="*/ 2863 h 10000"/>
                    <a:gd name="connsiteX25" fmla="*/ 8192 w 10000"/>
                    <a:gd name="connsiteY25" fmla="*/ 2689 h 10000"/>
                    <a:gd name="connsiteX26" fmla="*/ 8142 w 10000"/>
                    <a:gd name="connsiteY26" fmla="*/ 2414 h 10000"/>
                    <a:gd name="connsiteX27" fmla="*/ 8068 w 10000"/>
                    <a:gd name="connsiteY27" fmla="*/ 2162 h 10000"/>
                    <a:gd name="connsiteX28" fmla="*/ 7969 w 10000"/>
                    <a:gd name="connsiteY28" fmla="*/ 1940 h 10000"/>
                    <a:gd name="connsiteX29" fmla="*/ 7876 w 10000"/>
                    <a:gd name="connsiteY29" fmla="*/ 1757 h 10000"/>
                    <a:gd name="connsiteX30" fmla="*/ 7794 w 10000"/>
                    <a:gd name="connsiteY30" fmla="*/ 1621 h 10000"/>
                    <a:gd name="connsiteX31" fmla="*/ 7772 w 10000"/>
                    <a:gd name="connsiteY31" fmla="*/ 2863 h 10000"/>
                    <a:gd name="connsiteX32" fmla="*/ 7794 w 10000"/>
                    <a:gd name="connsiteY32" fmla="*/ 9297 h 10000"/>
                    <a:gd name="connsiteX33" fmla="*/ 7763 w 10000"/>
                    <a:gd name="connsiteY33" fmla="*/ 9443 h 10000"/>
                    <a:gd name="connsiteX34" fmla="*/ 7682 w 10000"/>
                    <a:gd name="connsiteY34" fmla="*/ 9569 h 10000"/>
                    <a:gd name="connsiteX35" fmla="*/ 7553 w 10000"/>
                    <a:gd name="connsiteY35" fmla="*/ 9698 h 10000"/>
                    <a:gd name="connsiteX36" fmla="*/ 7391 w 10000"/>
                    <a:gd name="connsiteY36" fmla="*/ 9801 h 10000"/>
                    <a:gd name="connsiteX37" fmla="*/ 7204 w 10000"/>
                    <a:gd name="connsiteY37" fmla="*/ 9881 h 10000"/>
                    <a:gd name="connsiteX38" fmla="*/ 6980 w 10000"/>
                    <a:gd name="connsiteY38" fmla="*/ 9957 h 10000"/>
                    <a:gd name="connsiteX39" fmla="*/ 6721 w 10000"/>
                    <a:gd name="connsiteY39" fmla="*/ 9987 h 10000"/>
                    <a:gd name="connsiteX40" fmla="*/ 6453 w 10000"/>
                    <a:gd name="connsiteY40" fmla="*/ 10000 h 10000"/>
                    <a:gd name="connsiteX41" fmla="*/ 6186 w 10000"/>
                    <a:gd name="connsiteY41" fmla="*/ 9987 h 10000"/>
                    <a:gd name="connsiteX42" fmla="*/ 5936 w 10000"/>
                    <a:gd name="connsiteY42" fmla="*/ 9957 h 10000"/>
                    <a:gd name="connsiteX43" fmla="*/ 5726 w 10000"/>
                    <a:gd name="connsiteY43" fmla="*/ 9884 h 10000"/>
                    <a:gd name="connsiteX44" fmla="*/ 5509 w 10000"/>
                    <a:gd name="connsiteY44" fmla="*/ 9801 h 10000"/>
                    <a:gd name="connsiteX45" fmla="*/ 5342 w 10000"/>
                    <a:gd name="connsiteY45" fmla="*/ 9695 h 10000"/>
                    <a:gd name="connsiteX46" fmla="*/ 5242 w 10000"/>
                    <a:gd name="connsiteY46" fmla="*/ 9569 h 10000"/>
                    <a:gd name="connsiteX47" fmla="*/ 5161 w 10000"/>
                    <a:gd name="connsiteY47" fmla="*/ 9443 h 10000"/>
                    <a:gd name="connsiteX48" fmla="*/ 5130 w 10000"/>
                    <a:gd name="connsiteY48" fmla="*/ 9300 h 10000"/>
                    <a:gd name="connsiteX49" fmla="*/ 5130 w 10000"/>
                    <a:gd name="connsiteY49" fmla="*/ 4559 h 10000"/>
                    <a:gd name="connsiteX50" fmla="*/ 4860 w 10000"/>
                    <a:gd name="connsiteY50" fmla="*/ 4559 h 10000"/>
                    <a:gd name="connsiteX51" fmla="*/ 4860 w 10000"/>
                    <a:gd name="connsiteY51" fmla="*/ 9297 h 10000"/>
                    <a:gd name="connsiteX52" fmla="*/ 4829 w 10000"/>
                    <a:gd name="connsiteY52" fmla="*/ 9436 h 10000"/>
                    <a:gd name="connsiteX53" fmla="*/ 4780 w 10000"/>
                    <a:gd name="connsiteY53" fmla="*/ 9566 h 10000"/>
                    <a:gd name="connsiteX54" fmla="*/ 4637 w 10000"/>
                    <a:gd name="connsiteY54" fmla="*/ 9698 h 10000"/>
                    <a:gd name="connsiteX55" fmla="*/ 4482 w 10000"/>
                    <a:gd name="connsiteY55" fmla="*/ 9801 h 10000"/>
                    <a:gd name="connsiteX56" fmla="*/ 4290 w 10000"/>
                    <a:gd name="connsiteY56" fmla="*/ 9884 h 10000"/>
                    <a:gd name="connsiteX57" fmla="*/ 4047 w 10000"/>
                    <a:gd name="connsiteY57" fmla="*/ 9957 h 10000"/>
                    <a:gd name="connsiteX58" fmla="*/ 3798 w 10000"/>
                    <a:gd name="connsiteY58" fmla="*/ 9987 h 10000"/>
                    <a:gd name="connsiteX59" fmla="*/ 3538 w 10000"/>
                    <a:gd name="connsiteY59" fmla="*/ 10000 h 10000"/>
                    <a:gd name="connsiteX60" fmla="*/ 3277 w 10000"/>
                    <a:gd name="connsiteY60" fmla="*/ 9987 h 10000"/>
                    <a:gd name="connsiteX61" fmla="*/ 3029 w 10000"/>
                    <a:gd name="connsiteY61" fmla="*/ 9957 h 10000"/>
                    <a:gd name="connsiteX62" fmla="*/ 2786 w 10000"/>
                    <a:gd name="connsiteY62" fmla="*/ 9884 h 10000"/>
                    <a:gd name="connsiteX63" fmla="*/ 2600 w 10000"/>
                    <a:gd name="connsiteY63" fmla="*/ 9801 h 10000"/>
                    <a:gd name="connsiteX64" fmla="*/ 2439 w 10000"/>
                    <a:gd name="connsiteY64" fmla="*/ 9698 h 10000"/>
                    <a:gd name="connsiteX65" fmla="*/ 2302 w 10000"/>
                    <a:gd name="connsiteY65" fmla="*/ 9566 h 10000"/>
                    <a:gd name="connsiteX66" fmla="*/ 2247 w 10000"/>
                    <a:gd name="connsiteY66" fmla="*/ 9436 h 10000"/>
                    <a:gd name="connsiteX67" fmla="*/ 2221 w 10000"/>
                    <a:gd name="connsiteY67" fmla="*/ 9300 h 10000"/>
                    <a:gd name="connsiteX68" fmla="*/ 2202 w 10000"/>
                    <a:gd name="connsiteY68" fmla="*/ 2846 h 10000"/>
                    <a:gd name="connsiteX69" fmla="*/ 2221 w 10000"/>
                    <a:gd name="connsiteY69" fmla="*/ 1588 h 10000"/>
                    <a:gd name="connsiteX70" fmla="*/ 2146 w 10000"/>
                    <a:gd name="connsiteY70" fmla="*/ 1704 h 10000"/>
                    <a:gd name="connsiteX71" fmla="*/ 2046 w 10000"/>
                    <a:gd name="connsiteY71" fmla="*/ 1936 h 10000"/>
                    <a:gd name="connsiteX72" fmla="*/ 1924 w 10000"/>
                    <a:gd name="connsiteY72" fmla="*/ 2202 h 10000"/>
                    <a:gd name="connsiteX73" fmla="*/ 1848 w 10000"/>
                    <a:gd name="connsiteY73" fmla="*/ 2517 h 10000"/>
                    <a:gd name="connsiteX74" fmla="*/ 1790 w 10000"/>
                    <a:gd name="connsiteY74" fmla="*/ 2850 h 10000"/>
                    <a:gd name="connsiteX75" fmla="*/ 1 w 10000"/>
                    <a:gd name="connsiteY75" fmla="*/ 2849 h 10000"/>
                    <a:gd name="connsiteX76" fmla="*/ 34 w 10000"/>
                    <a:gd name="connsiteY76" fmla="*/ 2533 h 10000"/>
                    <a:gd name="connsiteX77" fmla="*/ 109 w 10000"/>
                    <a:gd name="connsiteY77" fmla="*/ 2198 h 10000"/>
                    <a:gd name="connsiteX78" fmla="*/ 207 w 10000"/>
                    <a:gd name="connsiteY78" fmla="*/ 1890 h 10000"/>
                    <a:gd name="connsiteX79" fmla="*/ 339 w 10000"/>
                    <a:gd name="connsiteY79" fmla="*/ 1621 h 10000"/>
                    <a:gd name="connsiteX80" fmla="*/ 464 w 10000"/>
                    <a:gd name="connsiteY80" fmla="*/ 1379 h 10000"/>
                    <a:gd name="connsiteX81" fmla="*/ 612 w 10000"/>
                    <a:gd name="connsiteY81" fmla="*/ 1151 h 10000"/>
                    <a:gd name="connsiteX82" fmla="*/ 792 w 10000"/>
                    <a:gd name="connsiteY82" fmla="*/ 958 h 10000"/>
                    <a:gd name="connsiteX83" fmla="*/ 967 w 10000"/>
                    <a:gd name="connsiteY83" fmla="*/ 789 h 10000"/>
                    <a:gd name="connsiteX84" fmla="*/ 1146 w 10000"/>
                    <a:gd name="connsiteY84" fmla="*/ 620 h 10000"/>
                    <a:gd name="connsiteX85" fmla="*/ 1351 w 10000"/>
                    <a:gd name="connsiteY85" fmla="*/ 484 h 10000"/>
                    <a:gd name="connsiteX86" fmla="*/ 1762 w 10000"/>
                    <a:gd name="connsiteY86" fmla="*/ 265 h 10000"/>
                    <a:gd name="connsiteX87" fmla="*/ 2178 w 10000"/>
                    <a:gd name="connsiteY87" fmla="*/ 126 h 10000"/>
                    <a:gd name="connsiteX88" fmla="*/ 2357 w 10000"/>
                    <a:gd name="connsiteY88" fmla="*/ 86 h 10000"/>
                    <a:gd name="connsiteX89" fmla="*/ 2512 w 10000"/>
                    <a:gd name="connsiteY89" fmla="*/ 60 h 10000"/>
                    <a:gd name="connsiteX90" fmla="*/ 2936 w 10000"/>
                    <a:gd name="connsiteY9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8211 w 10000"/>
                    <a:gd name="connsiteY23" fmla="*/ 2863 h 10000"/>
                    <a:gd name="connsiteX24" fmla="*/ 8192 w 10000"/>
                    <a:gd name="connsiteY24" fmla="*/ 2689 h 10000"/>
                    <a:gd name="connsiteX25" fmla="*/ 8142 w 10000"/>
                    <a:gd name="connsiteY25" fmla="*/ 2414 h 10000"/>
                    <a:gd name="connsiteX26" fmla="*/ 8068 w 10000"/>
                    <a:gd name="connsiteY26" fmla="*/ 2162 h 10000"/>
                    <a:gd name="connsiteX27" fmla="*/ 7969 w 10000"/>
                    <a:gd name="connsiteY27" fmla="*/ 1940 h 10000"/>
                    <a:gd name="connsiteX28" fmla="*/ 7876 w 10000"/>
                    <a:gd name="connsiteY28" fmla="*/ 1757 h 10000"/>
                    <a:gd name="connsiteX29" fmla="*/ 7794 w 10000"/>
                    <a:gd name="connsiteY29" fmla="*/ 1621 h 10000"/>
                    <a:gd name="connsiteX30" fmla="*/ 7772 w 10000"/>
                    <a:gd name="connsiteY30" fmla="*/ 2863 h 10000"/>
                    <a:gd name="connsiteX31" fmla="*/ 7794 w 10000"/>
                    <a:gd name="connsiteY31" fmla="*/ 9297 h 10000"/>
                    <a:gd name="connsiteX32" fmla="*/ 7763 w 10000"/>
                    <a:gd name="connsiteY32" fmla="*/ 9443 h 10000"/>
                    <a:gd name="connsiteX33" fmla="*/ 7682 w 10000"/>
                    <a:gd name="connsiteY33" fmla="*/ 9569 h 10000"/>
                    <a:gd name="connsiteX34" fmla="*/ 7553 w 10000"/>
                    <a:gd name="connsiteY34" fmla="*/ 9698 h 10000"/>
                    <a:gd name="connsiteX35" fmla="*/ 7391 w 10000"/>
                    <a:gd name="connsiteY35" fmla="*/ 9801 h 10000"/>
                    <a:gd name="connsiteX36" fmla="*/ 7204 w 10000"/>
                    <a:gd name="connsiteY36" fmla="*/ 9881 h 10000"/>
                    <a:gd name="connsiteX37" fmla="*/ 6980 w 10000"/>
                    <a:gd name="connsiteY37" fmla="*/ 9957 h 10000"/>
                    <a:gd name="connsiteX38" fmla="*/ 6721 w 10000"/>
                    <a:gd name="connsiteY38" fmla="*/ 9987 h 10000"/>
                    <a:gd name="connsiteX39" fmla="*/ 6453 w 10000"/>
                    <a:gd name="connsiteY39" fmla="*/ 10000 h 10000"/>
                    <a:gd name="connsiteX40" fmla="*/ 6186 w 10000"/>
                    <a:gd name="connsiteY40" fmla="*/ 9987 h 10000"/>
                    <a:gd name="connsiteX41" fmla="*/ 5936 w 10000"/>
                    <a:gd name="connsiteY41" fmla="*/ 9957 h 10000"/>
                    <a:gd name="connsiteX42" fmla="*/ 5726 w 10000"/>
                    <a:gd name="connsiteY42" fmla="*/ 9884 h 10000"/>
                    <a:gd name="connsiteX43" fmla="*/ 5509 w 10000"/>
                    <a:gd name="connsiteY43" fmla="*/ 9801 h 10000"/>
                    <a:gd name="connsiteX44" fmla="*/ 5342 w 10000"/>
                    <a:gd name="connsiteY44" fmla="*/ 9695 h 10000"/>
                    <a:gd name="connsiteX45" fmla="*/ 5242 w 10000"/>
                    <a:gd name="connsiteY45" fmla="*/ 9569 h 10000"/>
                    <a:gd name="connsiteX46" fmla="*/ 5161 w 10000"/>
                    <a:gd name="connsiteY46" fmla="*/ 9443 h 10000"/>
                    <a:gd name="connsiteX47" fmla="*/ 5130 w 10000"/>
                    <a:gd name="connsiteY47" fmla="*/ 9300 h 10000"/>
                    <a:gd name="connsiteX48" fmla="*/ 5130 w 10000"/>
                    <a:gd name="connsiteY48" fmla="*/ 4559 h 10000"/>
                    <a:gd name="connsiteX49" fmla="*/ 4860 w 10000"/>
                    <a:gd name="connsiteY49" fmla="*/ 4559 h 10000"/>
                    <a:gd name="connsiteX50" fmla="*/ 4860 w 10000"/>
                    <a:gd name="connsiteY50" fmla="*/ 9297 h 10000"/>
                    <a:gd name="connsiteX51" fmla="*/ 4829 w 10000"/>
                    <a:gd name="connsiteY51" fmla="*/ 9436 h 10000"/>
                    <a:gd name="connsiteX52" fmla="*/ 4780 w 10000"/>
                    <a:gd name="connsiteY52" fmla="*/ 9566 h 10000"/>
                    <a:gd name="connsiteX53" fmla="*/ 4637 w 10000"/>
                    <a:gd name="connsiteY53" fmla="*/ 9698 h 10000"/>
                    <a:gd name="connsiteX54" fmla="*/ 4482 w 10000"/>
                    <a:gd name="connsiteY54" fmla="*/ 9801 h 10000"/>
                    <a:gd name="connsiteX55" fmla="*/ 4290 w 10000"/>
                    <a:gd name="connsiteY55" fmla="*/ 9884 h 10000"/>
                    <a:gd name="connsiteX56" fmla="*/ 4047 w 10000"/>
                    <a:gd name="connsiteY56" fmla="*/ 9957 h 10000"/>
                    <a:gd name="connsiteX57" fmla="*/ 3798 w 10000"/>
                    <a:gd name="connsiteY57" fmla="*/ 9987 h 10000"/>
                    <a:gd name="connsiteX58" fmla="*/ 3538 w 10000"/>
                    <a:gd name="connsiteY58" fmla="*/ 10000 h 10000"/>
                    <a:gd name="connsiteX59" fmla="*/ 3277 w 10000"/>
                    <a:gd name="connsiteY59" fmla="*/ 9987 h 10000"/>
                    <a:gd name="connsiteX60" fmla="*/ 3029 w 10000"/>
                    <a:gd name="connsiteY60" fmla="*/ 9957 h 10000"/>
                    <a:gd name="connsiteX61" fmla="*/ 2786 w 10000"/>
                    <a:gd name="connsiteY61" fmla="*/ 9884 h 10000"/>
                    <a:gd name="connsiteX62" fmla="*/ 2600 w 10000"/>
                    <a:gd name="connsiteY62" fmla="*/ 9801 h 10000"/>
                    <a:gd name="connsiteX63" fmla="*/ 2439 w 10000"/>
                    <a:gd name="connsiteY63" fmla="*/ 9698 h 10000"/>
                    <a:gd name="connsiteX64" fmla="*/ 2302 w 10000"/>
                    <a:gd name="connsiteY64" fmla="*/ 9566 h 10000"/>
                    <a:gd name="connsiteX65" fmla="*/ 2247 w 10000"/>
                    <a:gd name="connsiteY65" fmla="*/ 9436 h 10000"/>
                    <a:gd name="connsiteX66" fmla="*/ 2221 w 10000"/>
                    <a:gd name="connsiteY66" fmla="*/ 9300 h 10000"/>
                    <a:gd name="connsiteX67" fmla="*/ 2202 w 10000"/>
                    <a:gd name="connsiteY67" fmla="*/ 2846 h 10000"/>
                    <a:gd name="connsiteX68" fmla="*/ 2221 w 10000"/>
                    <a:gd name="connsiteY68" fmla="*/ 1588 h 10000"/>
                    <a:gd name="connsiteX69" fmla="*/ 2146 w 10000"/>
                    <a:gd name="connsiteY69" fmla="*/ 1704 h 10000"/>
                    <a:gd name="connsiteX70" fmla="*/ 2046 w 10000"/>
                    <a:gd name="connsiteY70" fmla="*/ 1936 h 10000"/>
                    <a:gd name="connsiteX71" fmla="*/ 1924 w 10000"/>
                    <a:gd name="connsiteY71" fmla="*/ 2202 h 10000"/>
                    <a:gd name="connsiteX72" fmla="*/ 1848 w 10000"/>
                    <a:gd name="connsiteY72" fmla="*/ 2517 h 10000"/>
                    <a:gd name="connsiteX73" fmla="*/ 1790 w 10000"/>
                    <a:gd name="connsiteY73" fmla="*/ 2850 h 10000"/>
                    <a:gd name="connsiteX74" fmla="*/ 1 w 10000"/>
                    <a:gd name="connsiteY74" fmla="*/ 2849 h 10000"/>
                    <a:gd name="connsiteX75" fmla="*/ 34 w 10000"/>
                    <a:gd name="connsiteY75" fmla="*/ 2533 h 10000"/>
                    <a:gd name="connsiteX76" fmla="*/ 109 w 10000"/>
                    <a:gd name="connsiteY76" fmla="*/ 2198 h 10000"/>
                    <a:gd name="connsiteX77" fmla="*/ 207 w 10000"/>
                    <a:gd name="connsiteY77" fmla="*/ 1890 h 10000"/>
                    <a:gd name="connsiteX78" fmla="*/ 339 w 10000"/>
                    <a:gd name="connsiteY78" fmla="*/ 1621 h 10000"/>
                    <a:gd name="connsiteX79" fmla="*/ 464 w 10000"/>
                    <a:gd name="connsiteY79" fmla="*/ 1379 h 10000"/>
                    <a:gd name="connsiteX80" fmla="*/ 612 w 10000"/>
                    <a:gd name="connsiteY80" fmla="*/ 1151 h 10000"/>
                    <a:gd name="connsiteX81" fmla="*/ 792 w 10000"/>
                    <a:gd name="connsiteY81" fmla="*/ 958 h 10000"/>
                    <a:gd name="connsiteX82" fmla="*/ 967 w 10000"/>
                    <a:gd name="connsiteY82" fmla="*/ 789 h 10000"/>
                    <a:gd name="connsiteX83" fmla="*/ 1146 w 10000"/>
                    <a:gd name="connsiteY83" fmla="*/ 620 h 10000"/>
                    <a:gd name="connsiteX84" fmla="*/ 1351 w 10000"/>
                    <a:gd name="connsiteY84" fmla="*/ 484 h 10000"/>
                    <a:gd name="connsiteX85" fmla="*/ 1762 w 10000"/>
                    <a:gd name="connsiteY85" fmla="*/ 265 h 10000"/>
                    <a:gd name="connsiteX86" fmla="*/ 2178 w 10000"/>
                    <a:gd name="connsiteY86" fmla="*/ 126 h 10000"/>
                    <a:gd name="connsiteX87" fmla="*/ 2357 w 10000"/>
                    <a:gd name="connsiteY87" fmla="*/ 86 h 10000"/>
                    <a:gd name="connsiteX88" fmla="*/ 2512 w 10000"/>
                    <a:gd name="connsiteY88" fmla="*/ 60 h 10000"/>
                    <a:gd name="connsiteX89" fmla="*/ 2936 w 10000"/>
                    <a:gd name="connsiteY8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8211 w 10000"/>
                    <a:gd name="connsiteY22" fmla="*/ 2863 h 10000"/>
                    <a:gd name="connsiteX23" fmla="*/ 8192 w 10000"/>
                    <a:gd name="connsiteY23" fmla="*/ 2689 h 10000"/>
                    <a:gd name="connsiteX24" fmla="*/ 8142 w 10000"/>
                    <a:gd name="connsiteY24" fmla="*/ 2414 h 10000"/>
                    <a:gd name="connsiteX25" fmla="*/ 8068 w 10000"/>
                    <a:gd name="connsiteY25" fmla="*/ 2162 h 10000"/>
                    <a:gd name="connsiteX26" fmla="*/ 7969 w 10000"/>
                    <a:gd name="connsiteY26" fmla="*/ 1940 h 10000"/>
                    <a:gd name="connsiteX27" fmla="*/ 7876 w 10000"/>
                    <a:gd name="connsiteY27" fmla="*/ 1757 h 10000"/>
                    <a:gd name="connsiteX28" fmla="*/ 7794 w 10000"/>
                    <a:gd name="connsiteY28" fmla="*/ 1621 h 10000"/>
                    <a:gd name="connsiteX29" fmla="*/ 7772 w 10000"/>
                    <a:gd name="connsiteY29" fmla="*/ 2863 h 10000"/>
                    <a:gd name="connsiteX30" fmla="*/ 7794 w 10000"/>
                    <a:gd name="connsiteY30" fmla="*/ 9297 h 10000"/>
                    <a:gd name="connsiteX31" fmla="*/ 7763 w 10000"/>
                    <a:gd name="connsiteY31" fmla="*/ 9443 h 10000"/>
                    <a:gd name="connsiteX32" fmla="*/ 7682 w 10000"/>
                    <a:gd name="connsiteY32" fmla="*/ 9569 h 10000"/>
                    <a:gd name="connsiteX33" fmla="*/ 7553 w 10000"/>
                    <a:gd name="connsiteY33" fmla="*/ 9698 h 10000"/>
                    <a:gd name="connsiteX34" fmla="*/ 7391 w 10000"/>
                    <a:gd name="connsiteY34" fmla="*/ 9801 h 10000"/>
                    <a:gd name="connsiteX35" fmla="*/ 7204 w 10000"/>
                    <a:gd name="connsiteY35" fmla="*/ 9881 h 10000"/>
                    <a:gd name="connsiteX36" fmla="*/ 6980 w 10000"/>
                    <a:gd name="connsiteY36" fmla="*/ 9957 h 10000"/>
                    <a:gd name="connsiteX37" fmla="*/ 6721 w 10000"/>
                    <a:gd name="connsiteY37" fmla="*/ 9987 h 10000"/>
                    <a:gd name="connsiteX38" fmla="*/ 6453 w 10000"/>
                    <a:gd name="connsiteY38" fmla="*/ 10000 h 10000"/>
                    <a:gd name="connsiteX39" fmla="*/ 6186 w 10000"/>
                    <a:gd name="connsiteY39" fmla="*/ 9987 h 10000"/>
                    <a:gd name="connsiteX40" fmla="*/ 5936 w 10000"/>
                    <a:gd name="connsiteY40" fmla="*/ 9957 h 10000"/>
                    <a:gd name="connsiteX41" fmla="*/ 5726 w 10000"/>
                    <a:gd name="connsiteY41" fmla="*/ 9884 h 10000"/>
                    <a:gd name="connsiteX42" fmla="*/ 5509 w 10000"/>
                    <a:gd name="connsiteY42" fmla="*/ 9801 h 10000"/>
                    <a:gd name="connsiteX43" fmla="*/ 5342 w 10000"/>
                    <a:gd name="connsiteY43" fmla="*/ 9695 h 10000"/>
                    <a:gd name="connsiteX44" fmla="*/ 5242 w 10000"/>
                    <a:gd name="connsiteY44" fmla="*/ 9569 h 10000"/>
                    <a:gd name="connsiteX45" fmla="*/ 5161 w 10000"/>
                    <a:gd name="connsiteY45" fmla="*/ 9443 h 10000"/>
                    <a:gd name="connsiteX46" fmla="*/ 5130 w 10000"/>
                    <a:gd name="connsiteY46" fmla="*/ 9300 h 10000"/>
                    <a:gd name="connsiteX47" fmla="*/ 5130 w 10000"/>
                    <a:gd name="connsiteY47" fmla="*/ 4559 h 10000"/>
                    <a:gd name="connsiteX48" fmla="*/ 4860 w 10000"/>
                    <a:gd name="connsiteY48" fmla="*/ 4559 h 10000"/>
                    <a:gd name="connsiteX49" fmla="*/ 4860 w 10000"/>
                    <a:gd name="connsiteY49" fmla="*/ 9297 h 10000"/>
                    <a:gd name="connsiteX50" fmla="*/ 4829 w 10000"/>
                    <a:gd name="connsiteY50" fmla="*/ 9436 h 10000"/>
                    <a:gd name="connsiteX51" fmla="*/ 4780 w 10000"/>
                    <a:gd name="connsiteY51" fmla="*/ 9566 h 10000"/>
                    <a:gd name="connsiteX52" fmla="*/ 4637 w 10000"/>
                    <a:gd name="connsiteY52" fmla="*/ 9698 h 10000"/>
                    <a:gd name="connsiteX53" fmla="*/ 4482 w 10000"/>
                    <a:gd name="connsiteY53" fmla="*/ 9801 h 10000"/>
                    <a:gd name="connsiteX54" fmla="*/ 4290 w 10000"/>
                    <a:gd name="connsiteY54" fmla="*/ 9884 h 10000"/>
                    <a:gd name="connsiteX55" fmla="*/ 4047 w 10000"/>
                    <a:gd name="connsiteY55" fmla="*/ 9957 h 10000"/>
                    <a:gd name="connsiteX56" fmla="*/ 3798 w 10000"/>
                    <a:gd name="connsiteY56" fmla="*/ 9987 h 10000"/>
                    <a:gd name="connsiteX57" fmla="*/ 3538 w 10000"/>
                    <a:gd name="connsiteY57" fmla="*/ 10000 h 10000"/>
                    <a:gd name="connsiteX58" fmla="*/ 3277 w 10000"/>
                    <a:gd name="connsiteY58" fmla="*/ 9987 h 10000"/>
                    <a:gd name="connsiteX59" fmla="*/ 3029 w 10000"/>
                    <a:gd name="connsiteY59" fmla="*/ 9957 h 10000"/>
                    <a:gd name="connsiteX60" fmla="*/ 2786 w 10000"/>
                    <a:gd name="connsiteY60" fmla="*/ 9884 h 10000"/>
                    <a:gd name="connsiteX61" fmla="*/ 2600 w 10000"/>
                    <a:gd name="connsiteY61" fmla="*/ 9801 h 10000"/>
                    <a:gd name="connsiteX62" fmla="*/ 2439 w 10000"/>
                    <a:gd name="connsiteY62" fmla="*/ 9698 h 10000"/>
                    <a:gd name="connsiteX63" fmla="*/ 2302 w 10000"/>
                    <a:gd name="connsiteY63" fmla="*/ 9566 h 10000"/>
                    <a:gd name="connsiteX64" fmla="*/ 2247 w 10000"/>
                    <a:gd name="connsiteY64" fmla="*/ 9436 h 10000"/>
                    <a:gd name="connsiteX65" fmla="*/ 2221 w 10000"/>
                    <a:gd name="connsiteY65" fmla="*/ 9300 h 10000"/>
                    <a:gd name="connsiteX66" fmla="*/ 2202 w 10000"/>
                    <a:gd name="connsiteY66" fmla="*/ 2846 h 10000"/>
                    <a:gd name="connsiteX67" fmla="*/ 2221 w 10000"/>
                    <a:gd name="connsiteY67" fmla="*/ 1588 h 10000"/>
                    <a:gd name="connsiteX68" fmla="*/ 2146 w 10000"/>
                    <a:gd name="connsiteY68" fmla="*/ 1704 h 10000"/>
                    <a:gd name="connsiteX69" fmla="*/ 2046 w 10000"/>
                    <a:gd name="connsiteY69" fmla="*/ 1936 h 10000"/>
                    <a:gd name="connsiteX70" fmla="*/ 1924 w 10000"/>
                    <a:gd name="connsiteY70" fmla="*/ 2202 h 10000"/>
                    <a:gd name="connsiteX71" fmla="*/ 1848 w 10000"/>
                    <a:gd name="connsiteY71" fmla="*/ 2517 h 10000"/>
                    <a:gd name="connsiteX72" fmla="*/ 1790 w 10000"/>
                    <a:gd name="connsiteY72" fmla="*/ 2850 h 10000"/>
                    <a:gd name="connsiteX73" fmla="*/ 1 w 10000"/>
                    <a:gd name="connsiteY73" fmla="*/ 2849 h 10000"/>
                    <a:gd name="connsiteX74" fmla="*/ 34 w 10000"/>
                    <a:gd name="connsiteY74" fmla="*/ 2533 h 10000"/>
                    <a:gd name="connsiteX75" fmla="*/ 109 w 10000"/>
                    <a:gd name="connsiteY75" fmla="*/ 2198 h 10000"/>
                    <a:gd name="connsiteX76" fmla="*/ 207 w 10000"/>
                    <a:gd name="connsiteY76" fmla="*/ 1890 h 10000"/>
                    <a:gd name="connsiteX77" fmla="*/ 339 w 10000"/>
                    <a:gd name="connsiteY77" fmla="*/ 1621 h 10000"/>
                    <a:gd name="connsiteX78" fmla="*/ 464 w 10000"/>
                    <a:gd name="connsiteY78" fmla="*/ 1379 h 10000"/>
                    <a:gd name="connsiteX79" fmla="*/ 612 w 10000"/>
                    <a:gd name="connsiteY79" fmla="*/ 1151 h 10000"/>
                    <a:gd name="connsiteX80" fmla="*/ 792 w 10000"/>
                    <a:gd name="connsiteY80" fmla="*/ 958 h 10000"/>
                    <a:gd name="connsiteX81" fmla="*/ 967 w 10000"/>
                    <a:gd name="connsiteY81" fmla="*/ 789 h 10000"/>
                    <a:gd name="connsiteX82" fmla="*/ 1146 w 10000"/>
                    <a:gd name="connsiteY82" fmla="*/ 620 h 10000"/>
                    <a:gd name="connsiteX83" fmla="*/ 1351 w 10000"/>
                    <a:gd name="connsiteY83" fmla="*/ 484 h 10000"/>
                    <a:gd name="connsiteX84" fmla="*/ 1762 w 10000"/>
                    <a:gd name="connsiteY84" fmla="*/ 265 h 10000"/>
                    <a:gd name="connsiteX85" fmla="*/ 2178 w 10000"/>
                    <a:gd name="connsiteY85" fmla="*/ 126 h 10000"/>
                    <a:gd name="connsiteX86" fmla="*/ 2357 w 10000"/>
                    <a:gd name="connsiteY86" fmla="*/ 86 h 10000"/>
                    <a:gd name="connsiteX87" fmla="*/ 2512 w 10000"/>
                    <a:gd name="connsiteY87" fmla="*/ 60 h 10000"/>
                    <a:gd name="connsiteX88" fmla="*/ 2936 w 10000"/>
                    <a:gd name="connsiteY8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8211 w 10000"/>
                    <a:gd name="connsiteY21" fmla="*/ 2863 h 10000"/>
                    <a:gd name="connsiteX22" fmla="*/ 8192 w 10000"/>
                    <a:gd name="connsiteY22" fmla="*/ 2689 h 10000"/>
                    <a:gd name="connsiteX23" fmla="*/ 8142 w 10000"/>
                    <a:gd name="connsiteY23" fmla="*/ 2414 h 10000"/>
                    <a:gd name="connsiteX24" fmla="*/ 8068 w 10000"/>
                    <a:gd name="connsiteY24" fmla="*/ 2162 h 10000"/>
                    <a:gd name="connsiteX25" fmla="*/ 7969 w 10000"/>
                    <a:gd name="connsiteY25" fmla="*/ 1940 h 10000"/>
                    <a:gd name="connsiteX26" fmla="*/ 7876 w 10000"/>
                    <a:gd name="connsiteY26" fmla="*/ 1757 h 10000"/>
                    <a:gd name="connsiteX27" fmla="*/ 7794 w 10000"/>
                    <a:gd name="connsiteY27" fmla="*/ 1621 h 10000"/>
                    <a:gd name="connsiteX28" fmla="*/ 7772 w 10000"/>
                    <a:gd name="connsiteY28" fmla="*/ 2863 h 10000"/>
                    <a:gd name="connsiteX29" fmla="*/ 7794 w 10000"/>
                    <a:gd name="connsiteY29" fmla="*/ 9297 h 10000"/>
                    <a:gd name="connsiteX30" fmla="*/ 7763 w 10000"/>
                    <a:gd name="connsiteY30" fmla="*/ 9443 h 10000"/>
                    <a:gd name="connsiteX31" fmla="*/ 7682 w 10000"/>
                    <a:gd name="connsiteY31" fmla="*/ 9569 h 10000"/>
                    <a:gd name="connsiteX32" fmla="*/ 7553 w 10000"/>
                    <a:gd name="connsiteY32" fmla="*/ 9698 h 10000"/>
                    <a:gd name="connsiteX33" fmla="*/ 7391 w 10000"/>
                    <a:gd name="connsiteY33" fmla="*/ 9801 h 10000"/>
                    <a:gd name="connsiteX34" fmla="*/ 7204 w 10000"/>
                    <a:gd name="connsiteY34" fmla="*/ 9881 h 10000"/>
                    <a:gd name="connsiteX35" fmla="*/ 6980 w 10000"/>
                    <a:gd name="connsiteY35" fmla="*/ 9957 h 10000"/>
                    <a:gd name="connsiteX36" fmla="*/ 6721 w 10000"/>
                    <a:gd name="connsiteY36" fmla="*/ 9987 h 10000"/>
                    <a:gd name="connsiteX37" fmla="*/ 6453 w 10000"/>
                    <a:gd name="connsiteY37" fmla="*/ 10000 h 10000"/>
                    <a:gd name="connsiteX38" fmla="*/ 6186 w 10000"/>
                    <a:gd name="connsiteY38" fmla="*/ 9987 h 10000"/>
                    <a:gd name="connsiteX39" fmla="*/ 5936 w 10000"/>
                    <a:gd name="connsiteY39" fmla="*/ 9957 h 10000"/>
                    <a:gd name="connsiteX40" fmla="*/ 5726 w 10000"/>
                    <a:gd name="connsiteY40" fmla="*/ 9884 h 10000"/>
                    <a:gd name="connsiteX41" fmla="*/ 5509 w 10000"/>
                    <a:gd name="connsiteY41" fmla="*/ 9801 h 10000"/>
                    <a:gd name="connsiteX42" fmla="*/ 5342 w 10000"/>
                    <a:gd name="connsiteY42" fmla="*/ 9695 h 10000"/>
                    <a:gd name="connsiteX43" fmla="*/ 5242 w 10000"/>
                    <a:gd name="connsiteY43" fmla="*/ 9569 h 10000"/>
                    <a:gd name="connsiteX44" fmla="*/ 5161 w 10000"/>
                    <a:gd name="connsiteY44" fmla="*/ 9443 h 10000"/>
                    <a:gd name="connsiteX45" fmla="*/ 5130 w 10000"/>
                    <a:gd name="connsiteY45" fmla="*/ 9300 h 10000"/>
                    <a:gd name="connsiteX46" fmla="*/ 5130 w 10000"/>
                    <a:gd name="connsiteY46" fmla="*/ 4559 h 10000"/>
                    <a:gd name="connsiteX47" fmla="*/ 4860 w 10000"/>
                    <a:gd name="connsiteY47" fmla="*/ 4559 h 10000"/>
                    <a:gd name="connsiteX48" fmla="*/ 4860 w 10000"/>
                    <a:gd name="connsiteY48" fmla="*/ 9297 h 10000"/>
                    <a:gd name="connsiteX49" fmla="*/ 4829 w 10000"/>
                    <a:gd name="connsiteY49" fmla="*/ 9436 h 10000"/>
                    <a:gd name="connsiteX50" fmla="*/ 4780 w 10000"/>
                    <a:gd name="connsiteY50" fmla="*/ 9566 h 10000"/>
                    <a:gd name="connsiteX51" fmla="*/ 4637 w 10000"/>
                    <a:gd name="connsiteY51" fmla="*/ 9698 h 10000"/>
                    <a:gd name="connsiteX52" fmla="*/ 4482 w 10000"/>
                    <a:gd name="connsiteY52" fmla="*/ 9801 h 10000"/>
                    <a:gd name="connsiteX53" fmla="*/ 4290 w 10000"/>
                    <a:gd name="connsiteY53" fmla="*/ 9884 h 10000"/>
                    <a:gd name="connsiteX54" fmla="*/ 4047 w 10000"/>
                    <a:gd name="connsiteY54" fmla="*/ 9957 h 10000"/>
                    <a:gd name="connsiteX55" fmla="*/ 3798 w 10000"/>
                    <a:gd name="connsiteY55" fmla="*/ 9987 h 10000"/>
                    <a:gd name="connsiteX56" fmla="*/ 3538 w 10000"/>
                    <a:gd name="connsiteY56" fmla="*/ 10000 h 10000"/>
                    <a:gd name="connsiteX57" fmla="*/ 3277 w 10000"/>
                    <a:gd name="connsiteY57" fmla="*/ 9987 h 10000"/>
                    <a:gd name="connsiteX58" fmla="*/ 3029 w 10000"/>
                    <a:gd name="connsiteY58" fmla="*/ 9957 h 10000"/>
                    <a:gd name="connsiteX59" fmla="*/ 2786 w 10000"/>
                    <a:gd name="connsiteY59" fmla="*/ 9884 h 10000"/>
                    <a:gd name="connsiteX60" fmla="*/ 2600 w 10000"/>
                    <a:gd name="connsiteY60" fmla="*/ 9801 h 10000"/>
                    <a:gd name="connsiteX61" fmla="*/ 2439 w 10000"/>
                    <a:gd name="connsiteY61" fmla="*/ 9698 h 10000"/>
                    <a:gd name="connsiteX62" fmla="*/ 2302 w 10000"/>
                    <a:gd name="connsiteY62" fmla="*/ 9566 h 10000"/>
                    <a:gd name="connsiteX63" fmla="*/ 2247 w 10000"/>
                    <a:gd name="connsiteY63" fmla="*/ 9436 h 10000"/>
                    <a:gd name="connsiteX64" fmla="*/ 2221 w 10000"/>
                    <a:gd name="connsiteY64" fmla="*/ 9300 h 10000"/>
                    <a:gd name="connsiteX65" fmla="*/ 2202 w 10000"/>
                    <a:gd name="connsiteY65" fmla="*/ 2846 h 10000"/>
                    <a:gd name="connsiteX66" fmla="*/ 2221 w 10000"/>
                    <a:gd name="connsiteY66" fmla="*/ 1588 h 10000"/>
                    <a:gd name="connsiteX67" fmla="*/ 2146 w 10000"/>
                    <a:gd name="connsiteY67" fmla="*/ 1704 h 10000"/>
                    <a:gd name="connsiteX68" fmla="*/ 2046 w 10000"/>
                    <a:gd name="connsiteY68" fmla="*/ 1936 h 10000"/>
                    <a:gd name="connsiteX69" fmla="*/ 1924 w 10000"/>
                    <a:gd name="connsiteY69" fmla="*/ 2202 h 10000"/>
                    <a:gd name="connsiteX70" fmla="*/ 1848 w 10000"/>
                    <a:gd name="connsiteY70" fmla="*/ 2517 h 10000"/>
                    <a:gd name="connsiteX71" fmla="*/ 1790 w 10000"/>
                    <a:gd name="connsiteY71" fmla="*/ 2850 h 10000"/>
                    <a:gd name="connsiteX72" fmla="*/ 1 w 10000"/>
                    <a:gd name="connsiteY72" fmla="*/ 2849 h 10000"/>
                    <a:gd name="connsiteX73" fmla="*/ 34 w 10000"/>
                    <a:gd name="connsiteY73" fmla="*/ 2533 h 10000"/>
                    <a:gd name="connsiteX74" fmla="*/ 109 w 10000"/>
                    <a:gd name="connsiteY74" fmla="*/ 2198 h 10000"/>
                    <a:gd name="connsiteX75" fmla="*/ 207 w 10000"/>
                    <a:gd name="connsiteY75" fmla="*/ 1890 h 10000"/>
                    <a:gd name="connsiteX76" fmla="*/ 339 w 10000"/>
                    <a:gd name="connsiteY76" fmla="*/ 1621 h 10000"/>
                    <a:gd name="connsiteX77" fmla="*/ 464 w 10000"/>
                    <a:gd name="connsiteY77" fmla="*/ 1379 h 10000"/>
                    <a:gd name="connsiteX78" fmla="*/ 612 w 10000"/>
                    <a:gd name="connsiteY78" fmla="*/ 1151 h 10000"/>
                    <a:gd name="connsiteX79" fmla="*/ 792 w 10000"/>
                    <a:gd name="connsiteY79" fmla="*/ 958 h 10000"/>
                    <a:gd name="connsiteX80" fmla="*/ 967 w 10000"/>
                    <a:gd name="connsiteY80" fmla="*/ 789 h 10000"/>
                    <a:gd name="connsiteX81" fmla="*/ 1146 w 10000"/>
                    <a:gd name="connsiteY81" fmla="*/ 620 h 10000"/>
                    <a:gd name="connsiteX82" fmla="*/ 1351 w 10000"/>
                    <a:gd name="connsiteY82" fmla="*/ 484 h 10000"/>
                    <a:gd name="connsiteX83" fmla="*/ 1762 w 10000"/>
                    <a:gd name="connsiteY83" fmla="*/ 265 h 10000"/>
                    <a:gd name="connsiteX84" fmla="*/ 2178 w 10000"/>
                    <a:gd name="connsiteY84" fmla="*/ 126 h 10000"/>
                    <a:gd name="connsiteX85" fmla="*/ 2357 w 10000"/>
                    <a:gd name="connsiteY85" fmla="*/ 86 h 10000"/>
                    <a:gd name="connsiteX86" fmla="*/ 2512 w 10000"/>
                    <a:gd name="connsiteY86" fmla="*/ 60 h 10000"/>
                    <a:gd name="connsiteX87" fmla="*/ 2936 w 10000"/>
                    <a:gd name="connsiteY8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8211 w 10000"/>
                    <a:gd name="connsiteY20" fmla="*/ 2863 h 10000"/>
                    <a:gd name="connsiteX21" fmla="*/ 8192 w 10000"/>
                    <a:gd name="connsiteY21" fmla="*/ 2689 h 10000"/>
                    <a:gd name="connsiteX22" fmla="*/ 8142 w 10000"/>
                    <a:gd name="connsiteY22" fmla="*/ 2414 h 10000"/>
                    <a:gd name="connsiteX23" fmla="*/ 8068 w 10000"/>
                    <a:gd name="connsiteY23" fmla="*/ 2162 h 10000"/>
                    <a:gd name="connsiteX24" fmla="*/ 7969 w 10000"/>
                    <a:gd name="connsiteY24" fmla="*/ 1940 h 10000"/>
                    <a:gd name="connsiteX25" fmla="*/ 7876 w 10000"/>
                    <a:gd name="connsiteY25" fmla="*/ 1757 h 10000"/>
                    <a:gd name="connsiteX26" fmla="*/ 7794 w 10000"/>
                    <a:gd name="connsiteY26" fmla="*/ 1621 h 10000"/>
                    <a:gd name="connsiteX27" fmla="*/ 7772 w 10000"/>
                    <a:gd name="connsiteY27" fmla="*/ 2863 h 10000"/>
                    <a:gd name="connsiteX28" fmla="*/ 7794 w 10000"/>
                    <a:gd name="connsiteY28" fmla="*/ 9297 h 10000"/>
                    <a:gd name="connsiteX29" fmla="*/ 7763 w 10000"/>
                    <a:gd name="connsiteY29" fmla="*/ 9443 h 10000"/>
                    <a:gd name="connsiteX30" fmla="*/ 7682 w 10000"/>
                    <a:gd name="connsiteY30" fmla="*/ 9569 h 10000"/>
                    <a:gd name="connsiteX31" fmla="*/ 7553 w 10000"/>
                    <a:gd name="connsiteY31" fmla="*/ 9698 h 10000"/>
                    <a:gd name="connsiteX32" fmla="*/ 7391 w 10000"/>
                    <a:gd name="connsiteY32" fmla="*/ 9801 h 10000"/>
                    <a:gd name="connsiteX33" fmla="*/ 7204 w 10000"/>
                    <a:gd name="connsiteY33" fmla="*/ 9881 h 10000"/>
                    <a:gd name="connsiteX34" fmla="*/ 6980 w 10000"/>
                    <a:gd name="connsiteY34" fmla="*/ 9957 h 10000"/>
                    <a:gd name="connsiteX35" fmla="*/ 6721 w 10000"/>
                    <a:gd name="connsiteY35" fmla="*/ 9987 h 10000"/>
                    <a:gd name="connsiteX36" fmla="*/ 6453 w 10000"/>
                    <a:gd name="connsiteY36" fmla="*/ 10000 h 10000"/>
                    <a:gd name="connsiteX37" fmla="*/ 6186 w 10000"/>
                    <a:gd name="connsiteY37" fmla="*/ 9987 h 10000"/>
                    <a:gd name="connsiteX38" fmla="*/ 5936 w 10000"/>
                    <a:gd name="connsiteY38" fmla="*/ 9957 h 10000"/>
                    <a:gd name="connsiteX39" fmla="*/ 5726 w 10000"/>
                    <a:gd name="connsiteY39" fmla="*/ 9884 h 10000"/>
                    <a:gd name="connsiteX40" fmla="*/ 5509 w 10000"/>
                    <a:gd name="connsiteY40" fmla="*/ 9801 h 10000"/>
                    <a:gd name="connsiteX41" fmla="*/ 5342 w 10000"/>
                    <a:gd name="connsiteY41" fmla="*/ 9695 h 10000"/>
                    <a:gd name="connsiteX42" fmla="*/ 5242 w 10000"/>
                    <a:gd name="connsiteY42" fmla="*/ 9569 h 10000"/>
                    <a:gd name="connsiteX43" fmla="*/ 5161 w 10000"/>
                    <a:gd name="connsiteY43" fmla="*/ 9443 h 10000"/>
                    <a:gd name="connsiteX44" fmla="*/ 5130 w 10000"/>
                    <a:gd name="connsiteY44" fmla="*/ 9300 h 10000"/>
                    <a:gd name="connsiteX45" fmla="*/ 5130 w 10000"/>
                    <a:gd name="connsiteY45" fmla="*/ 4559 h 10000"/>
                    <a:gd name="connsiteX46" fmla="*/ 4860 w 10000"/>
                    <a:gd name="connsiteY46" fmla="*/ 4559 h 10000"/>
                    <a:gd name="connsiteX47" fmla="*/ 4860 w 10000"/>
                    <a:gd name="connsiteY47" fmla="*/ 9297 h 10000"/>
                    <a:gd name="connsiteX48" fmla="*/ 4829 w 10000"/>
                    <a:gd name="connsiteY48" fmla="*/ 9436 h 10000"/>
                    <a:gd name="connsiteX49" fmla="*/ 4780 w 10000"/>
                    <a:gd name="connsiteY49" fmla="*/ 9566 h 10000"/>
                    <a:gd name="connsiteX50" fmla="*/ 4637 w 10000"/>
                    <a:gd name="connsiteY50" fmla="*/ 9698 h 10000"/>
                    <a:gd name="connsiteX51" fmla="*/ 4482 w 10000"/>
                    <a:gd name="connsiteY51" fmla="*/ 9801 h 10000"/>
                    <a:gd name="connsiteX52" fmla="*/ 4290 w 10000"/>
                    <a:gd name="connsiteY52" fmla="*/ 9884 h 10000"/>
                    <a:gd name="connsiteX53" fmla="*/ 4047 w 10000"/>
                    <a:gd name="connsiteY53" fmla="*/ 9957 h 10000"/>
                    <a:gd name="connsiteX54" fmla="*/ 3798 w 10000"/>
                    <a:gd name="connsiteY54" fmla="*/ 9987 h 10000"/>
                    <a:gd name="connsiteX55" fmla="*/ 3538 w 10000"/>
                    <a:gd name="connsiteY55" fmla="*/ 10000 h 10000"/>
                    <a:gd name="connsiteX56" fmla="*/ 3277 w 10000"/>
                    <a:gd name="connsiteY56" fmla="*/ 9987 h 10000"/>
                    <a:gd name="connsiteX57" fmla="*/ 3029 w 10000"/>
                    <a:gd name="connsiteY57" fmla="*/ 9957 h 10000"/>
                    <a:gd name="connsiteX58" fmla="*/ 2786 w 10000"/>
                    <a:gd name="connsiteY58" fmla="*/ 9884 h 10000"/>
                    <a:gd name="connsiteX59" fmla="*/ 2600 w 10000"/>
                    <a:gd name="connsiteY59" fmla="*/ 9801 h 10000"/>
                    <a:gd name="connsiteX60" fmla="*/ 2439 w 10000"/>
                    <a:gd name="connsiteY60" fmla="*/ 9698 h 10000"/>
                    <a:gd name="connsiteX61" fmla="*/ 2302 w 10000"/>
                    <a:gd name="connsiteY61" fmla="*/ 9566 h 10000"/>
                    <a:gd name="connsiteX62" fmla="*/ 2247 w 10000"/>
                    <a:gd name="connsiteY62" fmla="*/ 9436 h 10000"/>
                    <a:gd name="connsiteX63" fmla="*/ 2221 w 10000"/>
                    <a:gd name="connsiteY63" fmla="*/ 9300 h 10000"/>
                    <a:gd name="connsiteX64" fmla="*/ 2202 w 10000"/>
                    <a:gd name="connsiteY64" fmla="*/ 2846 h 10000"/>
                    <a:gd name="connsiteX65" fmla="*/ 2221 w 10000"/>
                    <a:gd name="connsiteY65" fmla="*/ 1588 h 10000"/>
                    <a:gd name="connsiteX66" fmla="*/ 2146 w 10000"/>
                    <a:gd name="connsiteY66" fmla="*/ 1704 h 10000"/>
                    <a:gd name="connsiteX67" fmla="*/ 2046 w 10000"/>
                    <a:gd name="connsiteY67" fmla="*/ 1936 h 10000"/>
                    <a:gd name="connsiteX68" fmla="*/ 1924 w 10000"/>
                    <a:gd name="connsiteY68" fmla="*/ 2202 h 10000"/>
                    <a:gd name="connsiteX69" fmla="*/ 1848 w 10000"/>
                    <a:gd name="connsiteY69" fmla="*/ 2517 h 10000"/>
                    <a:gd name="connsiteX70" fmla="*/ 1790 w 10000"/>
                    <a:gd name="connsiteY70" fmla="*/ 2850 h 10000"/>
                    <a:gd name="connsiteX71" fmla="*/ 1 w 10000"/>
                    <a:gd name="connsiteY71" fmla="*/ 2849 h 10000"/>
                    <a:gd name="connsiteX72" fmla="*/ 34 w 10000"/>
                    <a:gd name="connsiteY72" fmla="*/ 2533 h 10000"/>
                    <a:gd name="connsiteX73" fmla="*/ 109 w 10000"/>
                    <a:gd name="connsiteY73" fmla="*/ 2198 h 10000"/>
                    <a:gd name="connsiteX74" fmla="*/ 207 w 10000"/>
                    <a:gd name="connsiteY74" fmla="*/ 1890 h 10000"/>
                    <a:gd name="connsiteX75" fmla="*/ 339 w 10000"/>
                    <a:gd name="connsiteY75" fmla="*/ 1621 h 10000"/>
                    <a:gd name="connsiteX76" fmla="*/ 464 w 10000"/>
                    <a:gd name="connsiteY76" fmla="*/ 1379 h 10000"/>
                    <a:gd name="connsiteX77" fmla="*/ 612 w 10000"/>
                    <a:gd name="connsiteY77" fmla="*/ 1151 h 10000"/>
                    <a:gd name="connsiteX78" fmla="*/ 792 w 10000"/>
                    <a:gd name="connsiteY78" fmla="*/ 958 h 10000"/>
                    <a:gd name="connsiteX79" fmla="*/ 967 w 10000"/>
                    <a:gd name="connsiteY79" fmla="*/ 789 h 10000"/>
                    <a:gd name="connsiteX80" fmla="*/ 1146 w 10000"/>
                    <a:gd name="connsiteY80" fmla="*/ 620 h 10000"/>
                    <a:gd name="connsiteX81" fmla="*/ 1351 w 10000"/>
                    <a:gd name="connsiteY81" fmla="*/ 484 h 10000"/>
                    <a:gd name="connsiteX82" fmla="*/ 1762 w 10000"/>
                    <a:gd name="connsiteY82" fmla="*/ 265 h 10000"/>
                    <a:gd name="connsiteX83" fmla="*/ 2178 w 10000"/>
                    <a:gd name="connsiteY83" fmla="*/ 126 h 10000"/>
                    <a:gd name="connsiteX84" fmla="*/ 2357 w 10000"/>
                    <a:gd name="connsiteY84" fmla="*/ 86 h 10000"/>
                    <a:gd name="connsiteX85" fmla="*/ 2512 w 10000"/>
                    <a:gd name="connsiteY85" fmla="*/ 60 h 10000"/>
                    <a:gd name="connsiteX86" fmla="*/ 2936 w 10000"/>
                    <a:gd name="connsiteY8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8211 w 10000"/>
                    <a:gd name="connsiteY19" fmla="*/ 2863 h 10000"/>
                    <a:gd name="connsiteX20" fmla="*/ 8192 w 10000"/>
                    <a:gd name="connsiteY20" fmla="*/ 2689 h 10000"/>
                    <a:gd name="connsiteX21" fmla="*/ 8142 w 10000"/>
                    <a:gd name="connsiteY21" fmla="*/ 2414 h 10000"/>
                    <a:gd name="connsiteX22" fmla="*/ 8068 w 10000"/>
                    <a:gd name="connsiteY22" fmla="*/ 2162 h 10000"/>
                    <a:gd name="connsiteX23" fmla="*/ 7969 w 10000"/>
                    <a:gd name="connsiteY23" fmla="*/ 1940 h 10000"/>
                    <a:gd name="connsiteX24" fmla="*/ 7876 w 10000"/>
                    <a:gd name="connsiteY24" fmla="*/ 1757 h 10000"/>
                    <a:gd name="connsiteX25" fmla="*/ 7794 w 10000"/>
                    <a:gd name="connsiteY25" fmla="*/ 1621 h 10000"/>
                    <a:gd name="connsiteX26" fmla="*/ 7772 w 10000"/>
                    <a:gd name="connsiteY26" fmla="*/ 2863 h 10000"/>
                    <a:gd name="connsiteX27" fmla="*/ 7794 w 10000"/>
                    <a:gd name="connsiteY27" fmla="*/ 9297 h 10000"/>
                    <a:gd name="connsiteX28" fmla="*/ 7763 w 10000"/>
                    <a:gd name="connsiteY28" fmla="*/ 9443 h 10000"/>
                    <a:gd name="connsiteX29" fmla="*/ 7682 w 10000"/>
                    <a:gd name="connsiteY29" fmla="*/ 9569 h 10000"/>
                    <a:gd name="connsiteX30" fmla="*/ 7553 w 10000"/>
                    <a:gd name="connsiteY30" fmla="*/ 9698 h 10000"/>
                    <a:gd name="connsiteX31" fmla="*/ 7391 w 10000"/>
                    <a:gd name="connsiteY31" fmla="*/ 9801 h 10000"/>
                    <a:gd name="connsiteX32" fmla="*/ 7204 w 10000"/>
                    <a:gd name="connsiteY32" fmla="*/ 9881 h 10000"/>
                    <a:gd name="connsiteX33" fmla="*/ 6980 w 10000"/>
                    <a:gd name="connsiteY33" fmla="*/ 9957 h 10000"/>
                    <a:gd name="connsiteX34" fmla="*/ 6721 w 10000"/>
                    <a:gd name="connsiteY34" fmla="*/ 9987 h 10000"/>
                    <a:gd name="connsiteX35" fmla="*/ 6453 w 10000"/>
                    <a:gd name="connsiteY35" fmla="*/ 10000 h 10000"/>
                    <a:gd name="connsiteX36" fmla="*/ 6186 w 10000"/>
                    <a:gd name="connsiteY36" fmla="*/ 9987 h 10000"/>
                    <a:gd name="connsiteX37" fmla="*/ 5936 w 10000"/>
                    <a:gd name="connsiteY37" fmla="*/ 9957 h 10000"/>
                    <a:gd name="connsiteX38" fmla="*/ 5726 w 10000"/>
                    <a:gd name="connsiteY38" fmla="*/ 9884 h 10000"/>
                    <a:gd name="connsiteX39" fmla="*/ 5509 w 10000"/>
                    <a:gd name="connsiteY39" fmla="*/ 9801 h 10000"/>
                    <a:gd name="connsiteX40" fmla="*/ 5342 w 10000"/>
                    <a:gd name="connsiteY40" fmla="*/ 9695 h 10000"/>
                    <a:gd name="connsiteX41" fmla="*/ 5242 w 10000"/>
                    <a:gd name="connsiteY41" fmla="*/ 9569 h 10000"/>
                    <a:gd name="connsiteX42" fmla="*/ 5161 w 10000"/>
                    <a:gd name="connsiteY42" fmla="*/ 9443 h 10000"/>
                    <a:gd name="connsiteX43" fmla="*/ 5130 w 10000"/>
                    <a:gd name="connsiteY43" fmla="*/ 9300 h 10000"/>
                    <a:gd name="connsiteX44" fmla="*/ 5130 w 10000"/>
                    <a:gd name="connsiteY44" fmla="*/ 4559 h 10000"/>
                    <a:gd name="connsiteX45" fmla="*/ 4860 w 10000"/>
                    <a:gd name="connsiteY45" fmla="*/ 4559 h 10000"/>
                    <a:gd name="connsiteX46" fmla="*/ 4860 w 10000"/>
                    <a:gd name="connsiteY46" fmla="*/ 9297 h 10000"/>
                    <a:gd name="connsiteX47" fmla="*/ 4829 w 10000"/>
                    <a:gd name="connsiteY47" fmla="*/ 9436 h 10000"/>
                    <a:gd name="connsiteX48" fmla="*/ 4780 w 10000"/>
                    <a:gd name="connsiteY48" fmla="*/ 9566 h 10000"/>
                    <a:gd name="connsiteX49" fmla="*/ 4637 w 10000"/>
                    <a:gd name="connsiteY49" fmla="*/ 9698 h 10000"/>
                    <a:gd name="connsiteX50" fmla="*/ 4482 w 10000"/>
                    <a:gd name="connsiteY50" fmla="*/ 9801 h 10000"/>
                    <a:gd name="connsiteX51" fmla="*/ 4290 w 10000"/>
                    <a:gd name="connsiteY51" fmla="*/ 9884 h 10000"/>
                    <a:gd name="connsiteX52" fmla="*/ 4047 w 10000"/>
                    <a:gd name="connsiteY52" fmla="*/ 9957 h 10000"/>
                    <a:gd name="connsiteX53" fmla="*/ 3798 w 10000"/>
                    <a:gd name="connsiteY53" fmla="*/ 9987 h 10000"/>
                    <a:gd name="connsiteX54" fmla="*/ 3538 w 10000"/>
                    <a:gd name="connsiteY54" fmla="*/ 10000 h 10000"/>
                    <a:gd name="connsiteX55" fmla="*/ 3277 w 10000"/>
                    <a:gd name="connsiteY55" fmla="*/ 9987 h 10000"/>
                    <a:gd name="connsiteX56" fmla="*/ 3029 w 10000"/>
                    <a:gd name="connsiteY56" fmla="*/ 9957 h 10000"/>
                    <a:gd name="connsiteX57" fmla="*/ 2786 w 10000"/>
                    <a:gd name="connsiteY57" fmla="*/ 9884 h 10000"/>
                    <a:gd name="connsiteX58" fmla="*/ 2600 w 10000"/>
                    <a:gd name="connsiteY58" fmla="*/ 9801 h 10000"/>
                    <a:gd name="connsiteX59" fmla="*/ 2439 w 10000"/>
                    <a:gd name="connsiteY59" fmla="*/ 9698 h 10000"/>
                    <a:gd name="connsiteX60" fmla="*/ 2302 w 10000"/>
                    <a:gd name="connsiteY60" fmla="*/ 9566 h 10000"/>
                    <a:gd name="connsiteX61" fmla="*/ 2247 w 10000"/>
                    <a:gd name="connsiteY61" fmla="*/ 9436 h 10000"/>
                    <a:gd name="connsiteX62" fmla="*/ 2221 w 10000"/>
                    <a:gd name="connsiteY62" fmla="*/ 9300 h 10000"/>
                    <a:gd name="connsiteX63" fmla="*/ 2202 w 10000"/>
                    <a:gd name="connsiteY63" fmla="*/ 2846 h 10000"/>
                    <a:gd name="connsiteX64" fmla="*/ 2221 w 10000"/>
                    <a:gd name="connsiteY64" fmla="*/ 1588 h 10000"/>
                    <a:gd name="connsiteX65" fmla="*/ 2146 w 10000"/>
                    <a:gd name="connsiteY65" fmla="*/ 1704 h 10000"/>
                    <a:gd name="connsiteX66" fmla="*/ 2046 w 10000"/>
                    <a:gd name="connsiteY66" fmla="*/ 1936 h 10000"/>
                    <a:gd name="connsiteX67" fmla="*/ 1924 w 10000"/>
                    <a:gd name="connsiteY67" fmla="*/ 2202 h 10000"/>
                    <a:gd name="connsiteX68" fmla="*/ 1848 w 10000"/>
                    <a:gd name="connsiteY68" fmla="*/ 2517 h 10000"/>
                    <a:gd name="connsiteX69" fmla="*/ 1790 w 10000"/>
                    <a:gd name="connsiteY69" fmla="*/ 2850 h 10000"/>
                    <a:gd name="connsiteX70" fmla="*/ 1 w 10000"/>
                    <a:gd name="connsiteY70" fmla="*/ 2849 h 10000"/>
                    <a:gd name="connsiteX71" fmla="*/ 34 w 10000"/>
                    <a:gd name="connsiteY71" fmla="*/ 2533 h 10000"/>
                    <a:gd name="connsiteX72" fmla="*/ 109 w 10000"/>
                    <a:gd name="connsiteY72" fmla="*/ 2198 h 10000"/>
                    <a:gd name="connsiteX73" fmla="*/ 207 w 10000"/>
                    <a:gd name="connsiteY73" fmla="*/ 1890 h 10000"/>
                    <a:gd name="connsiteX74" fmla="*/ 339 w 10000"/>
                    <a:gd name="connsiteY74" fmla="*/ 1621 h 10000"/>
                    <a:gd name="connsiteX75" fmla="*/ 464 w 10000"/>
                    <a:gd name="connsiteY75" fmla="*/ 1379 h 10000"/>
                    <a:gd name="connsiteX76" fmla="*/ 612 w 10000"/>
                    <a:gd name="connsiteY76" fmla="*/ 1151 h 10000"/>
                    <a:gd name="connsiteX77" fmla="*/ 792 w 10000"/>
                    <a:gd name="connsiteY77" fmla="*/ 958 h 10000"/>
                    <a:gd name="connsiteX78" fmla="*/ 967 w 10000"/>
                    <a:gd name="connsiteY78" fmla="*/ 789 h 10000"/>
                    <a:gd name="connsiteX79" fmla="*/ 1146 w 10000"/>
                    <a:gd name="connsiteY79" fmla="*/ 620 h 10000"/>
                    <a:gd name="connsiteX80" fmla="*/ 1351 w 10000"/>
                    <a:gd name="connsiteY80" fmla="*/ 484 h 10000"/>
                    <a:gd name="connsiteX81" fmla="*/ 1762 w 10000"/>
                    <a:gd name="connsiteY81" fmla="*/ 265 h 10000"/>
                    <a:gd name="connsiteX82" fmla="*/ 2178 w 10000"/>
                    <a:gd name="connsiteY82" fmla="*/ 126 h 10000"/>
                    <a:gd name="connsiteX83" fmla="*/ 2357 w 10000"/>
                    <a:gd name="connsiteY83" fmla="*/ 86 h 10000"/>
                    <a:gd name="connsiteX84" fmla="*/ 2512 w 10000"/>
                    <a:gd name="connsiteY84" fmla="*/ 60 h 10000"/>
                    <a:gd name="connsiteX85" fmla="*/ 2936 w 10000"/>
                    <a:gd name="connsiteY8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8211 w 10000"/>
                    <a:gd name="connsiteY18" fmla="*/ 2863 h 10000"/>
                    <a:gd name="connsiteX19" fmla="*/ 8192 w 10000"/>
                    <a:gd name="connsiteY19" fmla="*/ 2689 h 10000"/>
                    <a:gd name="connsiteX20" fmla="*/ 8142 w 10000"/>
                    <a:gd name="connsiteY20" fmla="*/ 2414 h 10000"/>
                    <a:gd name="connsiteX21" fmla="*/ 8068 w 10000"/>
                    <a:gd name="connsiteY21" fmla="*/ 2162 h 10000"/>
                    <a:gd name="connsiteX22" fmla="*/ 7969 w 10000"/>
                    <a:gd name="connsiteY22" fmla="*/ 1940 h 10000"/>
                    <a:gd name="connsiteX23" fmla="*/ 7876 w 10000"/>
                    <a:gd name="connsiteY23" fmla="*/ 1757 h 10000"/>
                    <a:gd name="connsiteX24" fmla="*/ 7794 w 10000"/>
                    <a:gd name="connsiteY24" fmla="*/ 1621 h 10000"/>
                    <a:gd name="connsiteX25" fmla="*/ 7772 w 10000"/>
                    <a:gd name="connsiteY25" fmla="*/ 2863 h 10000"/>
                    <a:gd name="connsiteX26" fmla="*/ 7794 w 10000"/>
                    <a:gd name="connsiteY26" fmla="*/ 9297 h 10000"/>
                    <a:gd name="connsiteX27" fmla="*/ 7763 w 10000"/>
                    <a:gd name="connsiteY27" fmla="*/ 9443 h 10000"/>
                    <a:gd name="connsiteX28" fmla="*/ 7682 w 10000"/>
                    <a:gd name="connsiteY28" fmla="*/ 9569 h 10000"/>
                    <a:gd name="connsiteX29" fmla="*/ 7553 w 10000"/>
                    <a:gd name="connsiteY29" fmla="*/ 9698 h 10000"/>
                    <a:gd name="connsiteX30" fmla="*/ 7391 w 10000"/>
                    <a:gd name="connsiteY30" fmla="*/ 9801 h 10000"/>
                    <a:gd name="connsiteX31" fmla="*/ 7204 w 10000"/>
                    <a:gd name="connsiteY31" fmla="*/ 9881 h 10000"/>
                    <a:gd name="connsiteX32" fmla="*/ 6980 w 10000"/>
                    <a:gd name="connsiteY32" fmla="*/ 9957 h 10000"/>
                    <a:gd name="connsiteX33" fmla="*/ 6721 w 10000"/>
                    <a:gd name="connsiteY33" fmla="*/ 9987 h 10000"/>
                    <a:gd name="connsiteX34" fmla="*/ 6453 w 10000"/>
                    <a:gd name="connsiteY34" fmla="*/ 10000 h 10000"/>
                    <a:gd name="connsiteX35" fmla="*/ 6186 w 10000"/>
                    <a:gd name="connsiteY35" fmla="*/ 9987 h 10000"/>
                    <a:gd name="connsiteX36" fmla="*/ 5936 w 10000"/>
                    <a:gd name="connsiteY36" fmla="*/ 9957 h 10000"/>
                    <a:gd name="connsiteX37" fmla="*/ 5726 w 10000"/>
                    <a:gd name="connsiteY37" fmla="*/ 9884 h 10000"/>
                    <a:gd name="connsiteX38" fmla="*/ 5509 w 10000"/>
                    <a:gd name="connsiteY38" fmla="*/ 9801 h 10000"/>
                    <a:gd name="connsiteX39" fmla="*/ 5342 w 10000"/>
                    <a:gd name="connsiteY39" fmla="*/ 9695 h 10000"/>
                    <a:gd name="connsiteX40" fmla="*/ 5242 w 10000"/>
                    <a:gd name="connsiteY40" fmla="*/ 9569 h 10000"/>
                    <a:gd name="connsiteX41" fmla="*/ 5161 w 10000"/>
                    <a:gd name="connsiteY41" fmla="*/ 9443 h 10000"/>
                    <a:gd name="connsiteX42" fmla="*/ 5130 w 10000"/>
                    <a:gd name="connsiteY42" fmla="*/ 9300 h 10000"/>
                    <a:gd name="connsiteX43" fmla="*/ 5130 w 10000"/>
                    <a:gd name="connsiteY43" fmla="*/ 4559 h 10000"/>
                    <a:gd name="connsiteX44" fmla="*/ 4860 w 10000"/>
                    <a:gd name="connsiteY44" fmla="*/ 4559 h 10000"/>
                    <a:gd name="connsiteX45" fmla="*/ 4860 w 10000"/>
                    <a:gd name="connsiteY45" fmla="*/ 9297 h 10000"/>
                    <a:gd name="connsiteX46" fmla="*/ 4829 w 10000"/>
                    <a:gd name="connsiteY46" fmla="*/ 9436 h 10000"/>
                    <a:gd name="connsiteX47" fmla="*/ 4780 w 10000"/>
                    <a:gd name="connsiteY47" fmla="*/ 9566 h 10000"/>
                    <a:gd name="connsiteX48" fmla="*/ 4637 w 10000"/>
                    <a:gd name="connsiteY48" fmla="*/ 9698 h 10000"/>
                    <a:gd name="connsiteX49" fmla="*/ 4482 w 10000"/>
                    <a:gd name="connsiteY49" fmla="*/ 9801 h 10000"/>
                    <a:gd name="connsiteX50" fmla="*/ 4290 w 10000"/>
                    <a:gd name="connsiteY50" fmla="*/ 9884 h 10000"/>
                    <a:gd name="connsiteX51" fmla="*/ 4047 w 10000"/>
                    <a:gd name="connsiteY51" fmla="*/ 9957 h 10000"/>
                    <a:gd name="connsiteX52" fmla="*/ 3798 w 10000"/>
                    <a:gd name="connsiteY52" fmla="*/ 9987 h 10000"/>
                    <a:gd name="connsiteX53" fmla="*/ 3538 w 10000"/>
                    <a:gd name="connsiteY53" fmla="*/ 10000 h 10000"/>
                    <a:gd name="connsiteX54" fmla="*/ 3277 w 10000"/>
                    <a:gd name="connsiteY54" fmla="*/ 9987 h 10000"/>
                    <a:gd name="connsiteX55" fmla="*/ 3029 w 10000"/>
                    <a:gd name="connsiteY55" fmla="*/ 9957 h 10000"/>
                    <a:gd name="connsiteX56" fmla="*/ 2786 w 10000"/>
                    <a:gd name="connsiteY56" fmla="*/ 9884 h 10000"/>
                    <a:gd name="connsiteX57" fmla="*/ 2600 w 10000"/>
                    <a:gd name="connsiteY57" fmla="*/ 9801 h 10000"/>
                    <a:gd name="connsiteX58" fmla="*/ 2439 w 10000"/>
                    <a:gd name="connsiteY58" fmla="*/ 9698 h 10000"/>
                    <a:gd name="connsiteX59" fmla="*/ 2302 w 10000"/>
                    <a:gd name="connsiteY59" fmla="*/ 9566 h 10000"/>
                    <a:gd name="connsiteX60" fmla="*/ 2247 w 10000"/>
                    <a:gd name="connsiteY60" fmla="*/ 9436 h 10000"/>
                    <a:gd name="connsiteX61" fmla="*/ 2221 w 10000"/>
                    <a:gd name="connsiteY61" fmla="*/ 9300 h 10000"/>
                    <a:gd name="connsiteX62" fmla="*/ 2202 w 10000"/>
                    <a:gd name="connsiteY62" fmla="*/ 2846 h 10000"/>
                    <a:gd name="connsiteX63" fmla="*/ 2221 w 10000"/>
                    <a:gd name="connsiteY63" fmla="*/ 1588 h 10000"/>
                    <a:gd name="connsiteX64" fmla="*/ 2146 w 10000"/>
                    <a:gd name="connsiteY64" fmla="*/ 1704 h 10000"/>
                    <a:gd name="connsiteX65" fmla="*/ 2046 w 10000"/>
                    <a:gd name="connsiteY65" fmla="*/ 1936 h 10000"/>
                    <a:gd name="connsiteX66" fmla="*/ 1924 w 10000"/>
                    <a:gd name="connsiteY66" fmla="*/ 2202 h 10000"/>
                    <a:gd name="connsiteX67" fmla="*/ 1848 w 10000"/>
                    <a:gd name="connsiteY67" fmla="*/ 2517 h 10000"/>
                    <a:gd name="connsiteX68" fmla="*/ 1790 w 10000"/>
                    <a:gd name="connsiteY68" fmla="*/ 2850 h 10000"/>
                    <a:gd name="connsiteX69" fmla="*/ 1 w 10000"/>
                    <a:gd name="connsiteY69" fmla="*/ 2849 h 10000"/>
                    <a:gd name="connsiteX70" fmla="*/ 34 w 10000"/>
                    <a:gd name="connsiteY70" fmla="*/ 2533 h 10000"/>
                    <a:gd name="connsiteX71" fmla="*/ 109 w 10000"/>
                    <a:gd name="connsiteY71" fmla="*/ 2198 h 10000"/>
                    <a:gd name="connsiteX72" fmla="*/ 207 w 10000"/>
                    <a:gd name="connsiteY72" fmla="*/ 1890 h 10000"/>
                    <a:gd name="connsiteX73" fmla="*/ 339 w 10000"/>
                    <a:gd name="connsiteY73" fmla="*/ 1621 h 10000"/>
                    <a:gd name="connsiteX74" fmla="*/ 464 w 10000"/>
                    <a:gd name="connsiteY74" fmla="*/ 1379 h 10000"/>
                    <a:gd name="connsiteX75" fmla="*/ 612 w 10000"/>
                    <a:gd name="connsiteY75" fmla="*/ 1151 h 10000"/>
                    <a:gd name="connsiteX76" fmla="*/ 792 w 10000"/>
                    <a:gd name="connsiteY76" fmla="*/ 958 h 10000"/>
                    <a:gd name="connsiteX77" fmla="*/ 967 w 10000"/>
                    <a:gd name="connsiteY77" fmla="*/ 789 h 10000"/>
                    <a:gd name="connsiteX78" fmla="*/ 1146 w 10000"/>
                    <a:gd name="connsiteY78" fmla="*/ 620 h 10000"/>
                    <a:gd name="connsiteX79" fmla="*/ 1351 w 10000"/>
                    <a:gd name="connsiteY79" fmla="*/ 484 h 10000"/>
                    <a:gd name="connsiteX80" fmla="*/ 1762 w 10000"/>
                    <a:gd name="connsiteY80" fmla="*/ 265 h 10000"/>
                    <a:gd name="connsiteX81" fmla="*/ 2178 w 10000"/>
                    <a:gd name="connsiteY81" fmla="*/ 126 h 10000"/>
                    <a:gd name="connsiteX82" fmla="*/ 2357 w 10000"/>
                    <a:gd name="connsiteY82" fmla="*/ 86 h 10000"/>
                    <a:gd name="connsiteX83" fmla="*/ 2512 w 10000"/>
                    <a:gd name="connsiteY83" fmla="*/ 60 h 10000"/>
                    <a:gd name="connsiteX84" fmla="*/ 2936 w 10000"/>
                    <a:gd name="connsiteY8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63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9297 h 10000"/>
                    <a:gd name="connsiteX44" fmla="*/ 4829 w 10000"/>
                    <a:gd name="connsiteY44" fmla="*/ 9436 h 10000"/>
                    <a:gd name="connsiteX45" fmla="*/ 4780 w 10000"/>
                    <a:gd name="connsiteY45" fmla="*/ 9566 h 10000"/>
                    <a:gd name="connsiteX46" fmla="*/ 4637 w 10000"/>
                    <a:gd name="connsiteY46" fmla="*/ 9698 h 10000"/>
                    <a:gd name="connsiteX47" fmla="*/ 4482 w 10000"/>
                    <a:gd name="connsiteY47" fmla="*/ 9801 h 10000"/>
                    <a:gd name="connsiteX48" fmla="*/ 4290 w 10000"/>
                    <a:gd name="connsiteY48" fmla="*/ 9884 h 10000"/>
                    <a:gd name="connsiteX49" fmla="*/ 4047 w 10000"/>
                    <a:gd name="connsiteY49" fmla="*/ 9957 h 10000"/>
                    <a:gd name="connsiteX50" fmla="*/ 3798 w 10000"/>
                    <a:gd name="connsiteY50" fmla="*/ 9987 h 10000"/>
                    <a:gd name="connsiteX51" fmla="*/ 3538 w 10000"/>
                    <a:gd name="connsiteY51" fmla="*/ 10000 h 10000"/>
                    <a:gd name="connsiteX52" fmla="*/ 3277 w 10000"/>
                    <a:gd name="connsiteY52" fmla="*/ 9987 h 10000"/>
                    <a:gd name="connsiteX53" fmla="*/ 3029 w 10000"/>
                    <a:gd name="connsiteY53" fmla="*/ 9957 h 10000"/>
                    <a:gd name="connsiteX54" fmla="*/ 2786 w 10000"/>
                    <a:gd name="connsiteY54" fmla="*/ 9884 h 10000"/>
                    <a:gd name="connsiteX55" fmla="*/ 2600 w 10000"/>
                    <a:gd name="connsiteY55" fmla="*/ 9801 h 10000"/>
                    <a:gd name="connsiteX56" fmla="*/ 2439 w 10000"/>
                    <a:gd name="connsiteY56" fmla="*/ 9698 h 10000"/>
                    <a:gd name="connsiteX57" fmla="*/ 2302 w 10000"/>
                    <a:gd name="connsiteY57" fmla="*/ 9566 h 10000"/>
                    <a:gd name="connsiteX58" fmla="*/ 2247 w 10000"/>
                    <a:gd name="connsiteY58" fmla="*/ 9436 h 10000"/>
                    <a:gd name="connsiteX59" fmla="*/ 2221 w 10000"/>
                    <a:gd name="connsiteY59" fmla="*/ 9300 h 10000"/>
                    <a:gd name="connsiteX60" fmla="*/ 2202 w 10000"/>
                    <a:gd name="connsiteY60" fmla="*/ 2846 h 10000"/>
                    <a:gd name="connsiteX61" fmla="*/ 2221 w 10000"/>
                    <a:gd name="connsiteY61" fmla="*/ 1588 h 10000"/>
                    <a:gd name="connsiteX62" fmla="*/ 2146 w 10000"/>
                    <a:gd name="connsiteY62" fmla="*/ 1704 h 10000"/>
                    <a:gd name="connsiteX63" fmla="*/ 2046 w 10000"/>
                    <a:gd name="connsiteY63" fmla="*/ 1936 h 10000"/>
                    <a:gd name="connsiteX64" fmla="*/ 1924 w 10000"/>
                    <a:gd name="connsiteY64" fmla="*/ 2202 h 10000"/>
                    <a:gd name="connsiteX65" fmla="*/ 1848 w 10000"/>
                    <a:gd name="connsiteY65" fmla="*/ 2517 h 10000"/>
                    <a:gd name="connsiteX66" fmla="*/ 1790 w 10000"/>
                    <a:gd name="connsiteY66" fmla="*/ 2850 h 10000"/>
                    <a:gd name="connsiteX67" fmla="*/ 1 w 10000"/>
                    <a:gd name="connsiteY67" fmla="*/ 2849 h 10000"/>
                    <a:gd name="connsiteX68" fmla="*/ 34 w 10000"/>
                    <a:gd name="connsiteY68" fmla="*/ 2533 h 10000"/>
                    <a:gd name="connsiteX69" fmla="*/ 109 w 10000"/>
                    <a:gd name="connsiteY69" fmla="*/ 2198 h 10000"/>
                    <a:gd name="connsiteX70" fmla="*/ 207 w 10000"/>
                    <a:gd name="connsiteY70" fmla="*/ 1890 h 10000"/>
                    <a:gd name="connsiteX71" fmla="*/ 339 w 10000"/>
                    <a:gd name="connsiteY71" fmla="*/ 1621 h 10000"/>
                    <a:gd name="connsiteX72" fmla="*/ 464 w 10000"/>
                    <a:gd name="connsiteY72" fmla="*/ 1379 h 10000"/>
                    <a:gd name="connsiteX73" fmla="*/ 612 w 10000"/>
                    <a:gd name="connsiteY73" fmla="*/ 1151 h 10000"/>
                    <a:gd name="connsiteX74" fmla="*/ 792 w 10000"/>
                    <a:gd name="connsiteY74" fmla="*/ 958 h 10000"/>
                    <a:gd name="connsiteX75" fmla="*/ 967 w 10000"/>
                    <a:gd name="connsiteY75" fmla="*/ 789 h 10000"/>
                    <a:gd name="connsiteX76" fmla="*/ 1146 w 10000"/>
                    <a:gd name="connsiteY76" fmla="*/ 620 h 10000"/>
                    <a:gd name="connsiteX77" fmla="*/ 1351 w 10000"/>
                    <a:gd name="connsiteY77" fmla="*/ 484 h 10000"/>
                    <a:gd name="connsiteX78" fmla="*/ 1762 w 10000"/>
                    <a:gd name="connsiteY78" fmla="*/ 265 h 10000"/>
                    <a:gd name="connsiteX79" fmla="*/ 2178 w 10000"/>
                    <a:gd name="connsiteY79" fmla="*/ 126 h 10000"/>
                    <a:gd name="connsiteX80" fmla="*/ 2357 w 10000"/>
                    <a:gd name="connsiteY80" fmla="*/ 86 h 10000"/>
                    <a:gd name="connsiteX81" fmla="*/ 2512 w 10000"/>
                    <a:gd name="connsiteY81" fmla="*/ 60 h 10000"/>
                    <a:gd name="connsiteX82" fmla="*/ 2936 w 10000"/>
                    <a:gd name="connsiteY8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21 w 10000"/>
                    <a:gd name="connsiteY58" fmla="*/ 9300 h 10000"/>
                    <a:gd name="connsiteX59" fmla="*/ 2202 w 10000"/>
                    <a:gd name="connsiteY59" fmla="*/ 2846 h 10000"/>
                    <a:gd name="connsiteX60" fmla="*/ 2221 w 10000"/>
                    <a:gd name="connsiteY60" fmla="*/ 1588 h 10000"/>
                    <a:gd name="connsiteX61" fmla="*/ 2146 w 10000"/>
                    <a:gd name="connsiteY61" fmla="*/ 1704 h 10000"/>
                    <a:gd name="connsiteX62" fmla="*/ 2046 w 10000"/>
                    <a:gd name="connsiteY62" fmla="*/ 1936 h 10000"/>
                    <a:gd name="connsiteX63" fmla="*/ 1924 w 10000"/>
                    <a:gd name="connsiteY63" fmla="*/ 2202 h 10000"/>
                    <a:gd name="connsiteX64" fmla="*/ 1848 w 10000"/>
                    <a:gd name="connsiteY64" fmla="*/ 2517 h 10000"/>
                    <a:gd name="connsiteX65" fmla="*/ 1790 w 10000"/>
                    <a:gd name="connsiteY65" fmla="*/ 2850 h 10000"/>
                    <a:gd name="connsiteX66" fmla="*/ 1 w 10000"/>
                    <a:gd name="connsiteY66" fmla="*/ 2849 h 10000"/>
                    <a:gd name="connsiteX67" fmla="*/ 34 w 10000"/>
                    <a:gd name="connsiteY67" fmla="*/ 2533 h 10000"/>
                    <a:gd name="connsiteX68" fmla="*/ 109 w 10000"/>
                    <a:gd name="connsiteY68" fmla="*/ 2198 h 10000"/>
                    <a:gd name="connsiteX69" fmla="*/ 207 w 10000"/>
                    <a:gd name="connsiteY69" fmla="*/ 1890 h 10000"/>
                    <a:gd name="connsiteX70" fmla="*/ 339 w 10000"/>
                    <a:gd name="connsiteY70" fmla="*/ 1621 h 10000"/>
                    <a:gd name="connsiteX71" fmla="*/ 464 w 10000"/>
                    <a:gd name="connsiteY71" fmla="*/ 1379 h 10000"/>
                    <a:gd name="connsiteX72" fmla="*/ 612 w 10000"/>
                    <a:gd name="connsiteY72" fmla="*/ 1151 h 10000"/>
                    <a:gd name="connsiteX73" fmla="*/ 792 w 10000"/>
                    <a:gd name="connsiteY73" fmla="*/ 958 h 10000"/>
                    <a:gd name="connsiteX74" fmla="*/ 967 w 10000"/>
                    <a:gd name="connsiteY74" fmla="*/ 789 h 10000"/>
                    <a:gd name="connsiteX75" fmla="*/ 1146 w 10000"/>
                    <a:gd name="connsiteY75" fmla="*/ 620 h 10000"/>
                    <a:gd name="connsiteX76" fmla="*/ 1351 w 10000"/>
                    <a:gd name="connsiteY76" fmla="*/ 484 h 10000"/>
                    <a:gd name="connsiteX77" fmla="*/ 1762 w 10000"/>
                    <a:gd name="connsiteY77" fmla="*/ 265 h 10000"/>
                    <a:gd name="connsiteX78" fmla="*/ 2178 w 10000"/>
                    <a:gd name="connsiteY78" fmla="*/ 126 h 10000"/>
                    <a:gd name="connsiteX79" fmla="*/ 2357 w 10000"/>
                    <a:gd name="connsiteY79" fmla="*/ 86 h 10000"/>
                    <a:gd name="connsiteX80" fmla="*/ 2512 w 10000"/>
                    <a:gd name="connsiteY80" fmla="*/ 60 h 10000"/>
                    <a:gd name="connsiteX81" fmla="*/ 2936 w 10000"/>
                    <a:gd name="connsiteY8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02 w 10000"/>
                    <a:gd name="connsiteY58" fmla="*/ 2846 h 10000"/>
                    <a:gd name="connsiteX59" fmla="*/ 2221 w 10000"/>
                    <a:gd name="connsiteY59" fmla="*/ 1588 h 10000"/>
                    <a:gd name="connsiteX60" fmla="*/ 2146 w 10000"/>
                    <a:gd name="connsiteY60" fmla="*/ 1704 h 10000"/>
                    <a:gd name="connsiteX61" fmla="*/ 2046 w 10000"/>
                    <a:gd name="connsiteY61" fmla="*/ 1936 h 10000"/>
                    <a:gd name="connsiteX62" fmla="*/ 1924 w 10000"/>
                    <a:gd name="connsiteY62" fmla="*/ 2202 h 10000"/>
                    <a:gd name="connsiteX63" fmla="*/ 1848 w 10000"/>
                    <a:gd name="connsiteY63" fmla="*/ 2517 h 10000"/>
                    <a:gd name="connsiteX64" fmla="*/ 1790 w 10000"/>
                    <a:gd name="connsiteY64" fmla="*/ 2850 h 10000"/>
                    <a:gd name="connsiteX65" fmla="*/ 1 w 10000"/>
                    <a:gd name="connsiteY65" fmla="*/ 2849 h 10000"/>
                    <a:gd name="connsiteX66" fmla="*/ 34 w 10000"/>
                    <a:gd name="connsiteY66" fmla="*/ 2533 h 10000"/>
                    <a:gd name="connsiteX67" fmla="*/ 109 w 10000"/>
                    <a:gd name="connsiteY67" fmla="*/ 2198 h 10000"/>
                    <a:gd name="connsiteX68" fmla="*/ 207 w 10000"/>
                    <a:gd name="connsiteY68" fmla="*/ 1890 h 10000"/>
                    <a:gd name="connsiteX69" fmla="*/ 339 w 10000"/>
                    <a:gd name="connsiteY69" fmla="*/ 1621 h 10000"/>
                    <a:gd name="connsiteX70" fmla="*/ 464 w 10000"/>
                    <a:gd name="connsiteY70" fmla="*/ 1379 h 10000"/>
                    <a:gd name="connsiteX71" fmla="*/ 612 w 10000"/>
                    <a:gd name="connsiteY71" fmla="*/ 1151 h 10000"/>
                    <a:gd name="connsiteX72" fmla="*/ 792 w 10000"/>
                    <a:gd name="connsiteY72" fmla="*/ 958 h 10000"/>
                    <a:gd name="connsiteX73" fmla="*/ 967 w 10000"/>
                    <a:gd name="connsiteY73" fmla="*/ 789 h 10000"/>
                    <a:gd name="connsiteX74" fmla="*/ 1146 w 10000"/>
                    <a:gd name="connsiteY74" fmla="*/ 620 h 10000"/>
                    <a:gd name="connsiteX75" fmla="*/ 1351 w 10000"/>
                    <a:gd name="connsiteY75" fmla="*/ 484 h 10000"/>
                    <a:gd name="connsiteX76" fmla="*/ 1762 w 10000"/>
                    <a:gd name="connsiteY76" fmla="*/ 265 h 10000"/>
                    <a:gd name="connsiteX77" fmla="*/ 2178 w 10000"/>
                    <a:gd name="connsiteY77" fmla="*/ 126 h 10000"/>
                    <a:gd name="connsiteX78" fmla="*/ 2357 w 10000"/>
                    <a:gd name="connsiteY78" fmla="*/ 86 h 10000"/>
                    <a:gd name="connsiteX79" fmla="*/ 2512 w 10000"/>
                    <a:gd name="connsiteY79" fmla="*/ 60 h 10000"/>
                    <a:gd name="connsiteX80" fmla="*/ 2936 w 10000"/>
                    <a:gd name="connsiteY8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02 w 10000"/>
                    <a:gd name="connsiteY57" fmla="*/ 2846 h 10000"/>
                    <a:gd name="connsiteX58" fmla="*/ 2221 w 10000"/>
                    <a:gd name="connsiteY58" fmla="*/ 1588 h 10000"/>
                    <a:gd name="connsiteX59" fmla="*/ 2146 w 10000"/>
                    <a:gd name="connsiteY59" fmla="*/ 1704 h 10000"/>
                    <a:gd name="connsiteX60" fmla="*/ 2046 w 10000"/>
                    <a:gd name="connsiteY60" fmla="*/ 1936 h 10000"/>
                    <a:gd name="connsiteX61" fmla="*/ 1924 w 10000"/>
                    <a:gd name="connsiteY61" fmla="*/ 2202 h 10000"/>
                    <a:gd name="connsiteX62" fmla="*/ 1848 w 10000"/>
                    <a:gd name="connsiteY62" fmla="*/ 2517 h 10000"/>
                    <a:gd name="connsiteX63" fmla="*/ 1790 w 10000"/>
                    <a:gd name="connsiteY63" fmla="*/ 2850 h 10000"/>
                    <a:gd name="connsiteX64" fmla="*/ 1 w 10000"/>
                    <a:gd name="connsiteY64" fmla="*/ 2849 h 10000"/>
                    <a:gd name="connsiteX65" fmla="*/ 34 w 10000"/>
                    <a:gd name="connsiteY65" fmla="*/ 2533 h 10000"/>
                    <a:gd name="connsiteX66" fmla="*/ 109 w 10000"/>
                    <a:gd name="connsiteY66" fmla="*/ 2198 h 10000"/>
                    <a:gd name="connsiteX67" fmla="*/ 207 w 10000"/>
                    <a:gd name="connsiteY67" fmla="*/ 1890 h 10000"/>
                    <a:gd name="connsiteX68" fmla="*/ 339 w 10000"/>
                    <a:gd name="connsiteY68" fmla="*/ 1621 h 10000"/>
                    <a:gd name="connsiteX69" fmla="*/ 464 w 10000"/>
                    <a:gd name="connsiteY69" fmla="*/ 1379 h 10000"/>
                    <a:gd name="connsiteX70" fmla="*/ 612 w 10000"/>
                    <a:gd name="connsiteY70" fmla="*/ 1151 h 10000"/>
                    <a:gd name="connsiteX71" fmla="*/ 792 w 10000"/>
                    <a:gd name="connsiteY71" fmla="*/ 958 h 10000"/>
                    <a:gd name="connsiteX72" fmla="*/ 967 w 10000"/>
                    <a:gd name="connsiteY72" fmla="*/ 789 h 10000"/>
                    <a:gd name="connsiteX73" fmla="*/ 1146 w 10000"/>
                    <a:gd name="connsiteY73" fmla="*/ 620 h 10000"/>
                    <a:gd name="connsiteX74" fmla="*/ 1351 w 10000"/>
                    <a:gd name="connsiteY74" fmla="*/ 484 h 10000"/>
                    <a:gd name="connsiteX75" fmla="*/ 1762 w 10000"/>
                    <a:gd name="connsiteY75" fmla="*/ 265 h 10000"/>
                    <a:gd name="connsiteX76" fmla="*/ 2178 w 10000"/>
                    <a:gd name="connsiteY76" fmla="*/ 126 h 10000"/>
                    <a:gd name="connsiteX77" fmla="*/ 2357 w 10000"/>
                    <a:gd name="connsiteY77" fmla="*/ 86 h 10000"/>
                    <a:gd name="connsiteX78" fmla="*/ 2512 w 10000"/>
                    <a:gd name="connsiteY78" fmla="*/ 60 h 10000"/>
                    <a:gd name="connsiteX79" fmla="*/ 2936 w 10000"/>
                    <a:gd name="connsiteY7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202 w 10000"/>
                    <a:gd name="connsiteY56" fmla="*/ 2846 h 10000"/>
                    <a:gd name="connsiteX57" fmla="*/ 2221 w 10000"/>
                    <a:gd name="connsiteY57" fmla="*/ 1588 h 10000"/>
                    <a:gd name="connsiteX58" fmla="*/ 2146 w 10000"/>
                    <a:gd name="connsiteY58" fmla="*/ 1704 h 10000"/>
                    <a:gd name="connsiteX59" fmla="*/ 2046 w 10000"/>
                    <a:gd name="connsiteY59" fmla="*/ 1936 h 10000"/>
                    <a:gd name="connsiteX60" fmla="*/ 1924 w 10000"/>
                    <a:gd name="connsiteY60" fmla="*/ 2202 h 10000"/>
                    <a:gd name="connsiteX61" fmla="*/ 1848 w 10000"/>
                    <a:gd name="connsiteY61" fmla="*/ 2517 h 10000"/>
                    <a:gd name="connsiteX62" fmla="*/ 1790 w 10000"/>
                    <a:gd name="connsiteY62" fmla="*/ 2850 h 10000"/>
                    <a:gd name="connsiteX63" fmla="*/ 1 w 10000"/>
                    <a:gd name="connsiteY63" fmla="*/ 2849 h 10000"/>
                    <a:gd name="connsiteX64" fmla="*/ 34 w 10000"/>
                    <a:gd name="connsiteY64" fmla="*/ 2533 h 10000"/>
                    <a:gd name="connsiteX65" fmla="*/ 109 w 10000"/>
                    <a:gd name="connsiteY65" fmla="*/ 2198 h 10000"/>
                    <a:gd name="connsiteX66" fmla="*/ 207 w 10000"/>
                    <a:gd name="connsiteY66" fmla="*/ 1890 h 10000"/>
                    <a:gd name="connsiteX67" fmla="*/ 339 w 10000"/>
                    <a:gd name="connsiteY67" fmla="*/ 1621 h 10000"/>
                    <a:gd name="connsiteX68" fmla="*/ 464 w 10000"/>
                    <a:gd name="connsiteY68" fmla="*/ 1379 h 10000"/>
                    <a:gd name="connsiteX69" fmla="*/ 612 w 10000"/>
                    <a:gd name="connsiteY69" fmla="*/ 1151 h 10000"/>
                    <a:gd name="connsiteX70" fmla="*/ 792 w 10000"/>
                    <a:gd name="connsiteY70" fmla="*/ 958 h 10000"/>
                    <a:gd name="connsiteX71" fmla="*/ 967 w 10000"/>
                    <a:gd name="connsiteY71" fmla="*/ 789 h 10000"/>
                    <a:gd name="connsiteX72" fmla="*/ 1146 w 10000"/>
                    <a:gd name="connsiteY72" fmla="*/ 620 h 10000"/>
                    <a:gd name="connsiteX73" fmla="*/ 1351 w 10000"/>
                    <a:gd name="connsiteY73" fmla="*/ 484 h 10000"/>
                    <a:gd name="connsiteX74" fmla="*/ 1762 w 10000"/>
                    <a:gd name="connsiteY74" fmla="*/ 265 h 10000"/>
                    <a:gd name="connsiteX75" fmla="*/ 2178 w 10000"/>
                    <a:gd name="connsiteY75" fmla="*/ 126 h 10000"/>
                    <a:gd name="connsiteX76" fmla="*/ 2357 w 10000"/>
                    <a:gd name="connsiteY76" fmla="*/ 86 h 10000"/>
                    <a:gd name="connsiteX77" fmla="*/ 2512 w 10000"/>
                    <a:gd name="connsiteY77" fmla="*/ 60 h 10000"/>
                    <a:gd name="connsiteX78" fmla="*/ 2936 w 10000"/>
                    <a:gd name="connsiteY7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202 w 10000"/>
                    <a:gd name="connsiteY55" fmla="*/ 2846 h 10000"/>
                    <a:gd name="connsiteX56" fmla="*/ 2221 w 10000"/>
                    <a:gd name="connsiteY56" fmla="*/ 1588 h 10000"/>
                    <a:gd name="connsiteX57" fmla="*/ 2146 w 10000"/>
                    <a:gd name="connsiteY57" fmla="*/ 1704 h 10000"/>
                    <a:gd name="connsiteX58" fmla="*/ 2046 w 10000"/>
                    <a:gd name="connsiteY58" fmla="*/ 1936 h 10000"/>
                    <a:gd name="connsiteX59" fmla="*/ 1924 w 10000"/>
                    <a:gd name="connsiteY59" fmla="*/ 2202 h 10000"/>
                    <a:gd name="connsiteX60" fmla="*/ 1848 w 10000"/>
                    <a:gd name="connsiteY60" fmla="*/ 2517 h 10000"/>
                    <a:gd name="connsiteX61" fmla="*/ 1790 w 10000"/>
                    <a:gd name="connsiteY61" fmla="*/ 2850 h 10000"/>
                    <a:gd name="connsiteX62" fmla="*/ 1 w 10000"/>
                    <a:gd name="connsiteY62" fmla="*/ 2849 h 10000"/>
                    <a:gd name="connsiteX63" fmla="*/ 34 w 10000"/>
                    <a:gd name="connsiteY63" fmla="*/ 2533 h 10000"/>
                    <a:gd name="connsiteX64" fmla="*/ 109 w 10000"/>
                    <a:gd name="connsiteY64" fmla="*/ 2198 h 10000"/>
                    <a:gd name="connsiteX65" fmla="*/ 207 w 10000"/>
                    <a:gd name="connsiteY65" fmla="*/ 1890 h 10000"/>
                    <a:gd name="connsiteX66" fmla="*/ 339 w 10000"/>
                    <a:gd name="connsiteY66" fmla="*/ 1621 h 10000"/>
                    <a:gd name="connsiteX67" fmla="*/ 464 w 10000"/>
                    <a:gd name="connsiteY67" fmla="*/ 1379 h 10000"/>
                    <a:gd name="connsiteX68" fmla="*/ 612 w 10000"/>
                    <a:gd name="connsiteY68" fmla="*/ 1151 h 10000"/>
                    <a:gd name="connsiteX69" fmla="*/ 792 w 10000"/>
                    <a:gd name="connsiteY69" fmla="*/ 958 h 10000"/>
                    <a:gd name="connsiteX70" fmla="*/ 967 w 10000"/>
                    <a:gd name="connsiteY70" fmla="*/ 789 h 10000"/>
                    <a:gd name="connsiteX71" fmla="*/ 1146 w 10000"/>
                    <a:gd name="connsiteY71" fmla="*/ 620 h 10000"/>
                    <a:gd name="connsiteX72" fmla="*/ 1351 w 10000"/>
                    <a:gd name="connsiteY72" fmla="*/ 484 h 10000"/>
                    <a:gd name="connsiteX73" fmla="*/ 1762 w 10000"/>
                    <a:gd name="connsiteY73" fmla="*/ 265 h 10000"/>
                    <a:gd name="connsiteX74" fmla="*/ 2178 w 10000"/>
                    <a:gd name="connsiteY74" fmla="*/ 126 h 10000"/>
                    <a:gd name="connsiteX75" fmla="*/ 2357 w 10000"/>
                    <a:gd name="connsiteY75" fmla="*/ 86 h 10000"/>
                    <a:gd name="connsiteX76" fmla="*/ 2512 w 10000"/>
                    <a:gd name="connsiteY76" fmla="*/ 60 h 10000"/>
                    <a:gd name="connsiteX77" fmla="*/ 2936 w 10000"/>
                    <a:gd name="connsiteY7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202 w 10000"/>
                    <a:gd name="connsiteY54" fmla="*/ 2846 h 10000"/>
                    <a:gd name="connsiteX55" fmla="*/ 2221 w 10000"/>
                    <a:gd name="connsiteY55" fmla="*/ 1588 h 10000"/>
                    <a:gd name="connsiteX56" fmla="*/ 2146 w 10000"/>
                    <a:gd name="connsiteY56" fmla="*/ 1704 h 10000"/>
                    <a:gd name="connsiteX57" fmla="*/ 2046 w 10000"/>
                    <a:gd name="connsiteY57" fmla="*/ 1936 h 10000"/>
                    <a:gd name="connsiteX58" fmla="*/ 1924 w 10000"/>
                    <a:gd name="connsiteY58" fmla="*/ 2202 h 10000"/>
                    <a:gd name="connsiteX59" fmla="*/ 1848 w 10000"/>
                    <a:gd name="connsiteY59" fmla="*/ 2517 h 10000"/>
                    <a:gd name="connsiteX60" fmla="*/ 1790 w 10000"/>
                    <a:gd name="connsiteY60" fmla="*/ 2850 h 10000"/>
                    <a:gd name="connsiteX61" fmla="*/ 1 w 10000"/>
                    <a:gd name="connsiteY61" fmla="*/ 2849 h 10000"/>
                    <a:gd name="connsiteX62" fmla="*/ 34 w 10000"/>
                    <a:gd name="connsiteY62" fmla="*/ 2533 h 10000"/>
                    <a:gd name="connsiteX63" fmla="*/ 109 w 10000"/>
                    <a:gd name="connsiteY63" fmla="*/ 2198 h 10000"/>
                    <a:gd name="connsiteX64" fmla="*/ 207 w 10000"/>
                    <a:gd name="connsiteY64" fmla="*/ 1890 h 10000"/>
                    <a:gd name="connsiteX65" fmla="*/ 339 w 10000"/>
                    <a:gd name="connsiteY65" fmla="*/ 1621 h 10000"/>
                    <a:gd name="connsiteX66" fmla="*/ 464 w 10000"/>
                    <a:gd name="connsiteY66" fmla="*/ 1379 h 10000"/>
                    <a:gd name="connsiteX67" fmla="*/ 612 w 10000"/>
                    <a:gd name="connsiteY67" fmla="*/ 1151 h 10000"/>
                    <a:gd name="connsiteX68" fmla="*/ 792 w 10000"/>
                    <a:gd name="connsiteY68" fmla="*/ 958 h 10000"/>
                    <a:gd name="connsiteX69" fmla="*/ 967 w 10000"/>
                    <a:gd name="connsiteY69" fmla="*/ 789 h 10000"/>
                    <a:gd name="connsiteX70" fmla="*/ 1146 w 10000"/>
                    <a:gd name="connsiteY70" fmla="*/ 620 h 10000"/>
                    <a:gd name="connsiteX71" fmla="*/ 1351 w 10000"/>
                    <a:gd name="connsiteY71" fmla="*/ 484 h 10000"/>
                    <a:gd name="connsiteX72" fmla="*/ 1762 w 10000"/>
                    <a:gd name="connsiteY72" fmla="*/ 265 h 10000"/>
                    <a:gd name="connsiteX73" fmla="*/ 2178 w 10000"/>
                    <a:gd name="connsiteY73" fmla="*/ 126 h 10000"/>
                    <a:gd name="connsiteX74" fmla="*/ 2357 w 10000"/>
                    <a:gd name="connsiteY74" fmla="*/ 86 h 10000"/>
                    <a:gd name="connsiteX75" fmla="*/ 2512 w 10000"/>
                    <a:gd name="connsiteY75" fmla="*/ 60 h 10000"/>
                    <a:gd name="connsiteX76" fmla="*/ 2936 w 10000"/>
                    <a:gd name="connsiteY7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202 w 10000"/>
                    <a:gd name="connsiteY53" fmla="*/ 2846 h 10000"/>
                    <a:gd name="connsiteX54" fmla="*/ 2221 w 10000"/>
                    <a:gd name="connsiteY54" fmla="*/ 1588 h 10000"/>
                    <a:gd name="connsiteX55" fmla="*/ 2146 w 10000"/>
                    <a:gd name="connsiteY55" fmla="*/ 1704 h 10000"/>
                    <a:gd name="connsiteX56" fmla="*/ 2046 w 10000"/>
                    <a:gd name="connsiteY56" fmla="*/ 1936 h 10000"/>
                    <a:gd name="connsiteX57" fmla="*/ 1924 w 10000"/>
                    <a:gd name="connsiteY57" fmla="*/ 2202 h 10000"/>
                    <a:gd name="connsiteX58" fmla="*/ 1848 w 10000"/>
                    <a:gd name="connsiteY58" fmla="*/ 2517 h 10000"/>
                    <a:gd name="connsiteX59" fmla="*/ 1790 w 10000"/>
                    <a:gd name="connsiteY59" fmla="*/ 2850 h 10000"/>
                    <a:gd name="connsiteX60" fmla="*/ 1 w 10000"/>
                    <a:gd name="connsiteY60" fmla="*/ 2849 h 10000"/>
                    <a:gd name="connsiteX61" fmla="*/ 34 w 10000"/>
                    <a:gd name="connsiteY61" fmla="*/ 2533 h 10000"/>
                    <a:gd name="connsiteX62" fmla="*/ 109 w 10000"/>
                    <a:gd name="connsiteY62" fmla="*/ 2198 h 10000"/>
                    <a:gd name="connsiteX63" fmla="*/ 207 w 10000"/>
                    <a:gd name="connsiteY63" fmla="*/ 1890 h 10000"/>
                    <a:gd name="connsiteX64" fmla="*/ 339 w 10000"/>
                    <a:gd name="connsiteY64" fmla="*/ 1621 h 10000"/>
                    <a:gd name="connsiteX65" fmla="*/ 464 w 10000"/>
                    <a:gd name="connsiteY65" fmla="*/ 1379 h 10000"/>
                    <a:gd name="connsiteX66" fmla="*/ 612 w 10000"/>
                    <a:gd name="connsiteY66" fmla="*/ 1151 h 10000"/>
                    <a:gd name="connsiteX67" fmla="*/ 792 w 10000"/>
                    <a:gd name="connsiteY67" fmla="*/ 958 h 10000"/>
                    <a:gd name="connsiteX68" fmla="*/ 967 w 10000"/>
                    <a:gd name="connsiteY68" fmla="*/ 789 h 10000"/>
                    <a:gd name="connsiteX69" fmla="*/ 1146 w 10000"/>
                    <a:gd name="connsiteY69" fmla="*/ 620 h 10000"/>
                    <a:gd name="connsiteX70" fmla="*/ 1351 w 10000"/>
                    <a:gd name="connsiteY70" fmla="*/ 484 h 10000"/>
                    <a:gd name="connsiteX71" fmla="*/ 1762 w 10000"/>
                    <a:gd name="connsiteY71" fmla="*/ 265 h 10000"/>
                    <a:gd name="connsiteX72" fmla="*/ 2178 w 10000"/>
                    <a:gd name="connsiteY72" fmla="*/ 126 h 10000"/>
                    <a:gd name="connsiteX73" fmla="*/ 2357 w 10000"/>
                    <a:gd name="connsiteY73" fmla="*/ 86 h 10000"/>
                    <a:gd name="connsiteX74" fmla="*/ 2512 w 10000"/>
                    <a:gd name="connsiteY74" fmla="*/ 60 h 10000"/>
                    <a:gd name="connsiteX75" fmla="*/ 2936 w 10000"/>
                    <a:gd name="connsiteY7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2202 w 10000"/>
                    <a:gd name="connsiteY52" fmla="*/ 2846 h 10000"/>
                    <a:gd name="connsiteX53" fmla="*/ 2221 w 10000"/>
                    <a:gd name="connsiteY53" fmla="*/ 1588 h 10000"/>
                    <a:gd name="connsiteX54" fmla="*/ 2146 w 10000"/>
                    <a:gd name="connsiteY54" fmla="*/ 1704 h 10000"/>
                    <a:gd name="connsiteX55" fmla="*/ 2046 w 10000"/>
                    <a:gd name="connsiteY55" fmla="*/ 1936 h 10000"/>
                    <a:gd name="connsiteX56" fmla="*/ 1924 w 10000"/>
                    <a:gd name="connsiteY56" fmla="*/ 2202 h 10000"/>
                    <a:gd name="connsiteX57" fmla="*/ 1848 w 10000"/>
                    <a:gd name="connsiteY57" fmla="*/ 2517 h 10000"/>
                    <a:gd name="connsiteX58" fmla="*/ 1790 w 10000"/>
                    <a:gd name="connsiteY58" fmla="*/ 2850 h 10000"/>
                    <a:gd name="connsiteX59" fmla="*/ 1 w 10000"/>
                    <a:gd name="connsiteY59" fmla="*/ 2849 h 10000"/>
                    <a:gd name="connsiteX60" fmla="*/ 34 w 10000"/>
                    <a:gd name="connsiteY60" fmla="*/ 2533 h 10000"/>
                    <a:gd name="connsiteX61" fmla="*/ 109 w 10000"/>
                    <a:gd name="connsiteY61" fmla="*/ 2198 h 10000"/>
                    <a:gd name="connsiteX62" fmla="*/ 207 w 10000"/>
                    <a:gd name="connsiteY62" fmla="*/ 1890 h 10000"/>
                    <a:gd name="connsiteX63" fmla="*/ 339 w 10000"/>
                    <a:gd name="connsiteY63" fmla="*/ 1621 h 10000"/>
                    <a:gd name="connsiteX64" fmla="*/ 464 w 10000"/>
                    <a:gd name="connsiteY64" fmla="*/ 1379 h 10000"/>
                    <a:gd name="connsiteX65" fmla="*/ 612 w 10000"/>
                    <a:gd name="connsiteY65" fmla="*/ 1151 h 10000"/>
                    <a:gd name="connsiteX66" fmla="*/ 792 w 10000"/>
                    <a:gd name="connsiteY66" fmla="*/ 958 h 10000"/>
                    <a:gd name="connsiteX67" fmla="*/ 967 w 10000"/>
                    <a:gd name="connsiteY67" fmla="*/ 789 h 10000"/>
                    <a:gd name="connsiteX68" fmla="*/ 1146 w 10000"/>
                    <a:gd name="connsiteY68" fmla="*/ 620 h 10000"/>
                    <a:gd name="connsiteX69" fmla="*/ 1351 w 10000"/>
                    <a:gd name="connsiteY69" fmla="*/ 484 h 10000"/>
                    <a:gd name="connsiteX70" fmla="*/ 1762 w 10000"/>
                    <a:gd name="connsiteY70" fmla="*/ 265 h 10000"/>
                    <a:gd name="connsiteX71" fmla="*/ 2178 w 10000"/>
                    <a:gd name="connsiteY71" fmla="*/ 126 h 10000"/>
                    <a:gd name="connsiteX72" fmla="*/ 2357 w 10000"/>
                    <a:gd name="connsiteY72" fmla="*/ 86 h 10000"/>
                    <a:gd name="connsiteX73" fmla="*/ 2512 w 10000"/>
                    <a:gd name="connsiteY73" fmla="*/ 60 h 10000"/>
                    <a:gd name="connsiteX74" fmla="*/ 2936 w 10000"/>
                    <a:gd name="connsiteY7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2202 w 10000"/>
                    <a:gd name="connsiteY51" fmla="*/ 2846 h 10000"/>
                    <a:gd name="connsiteX52" fmla="*/ 2221 w 10000"/>
                    <a:gd name="connsiteY52" fmla="*/ 1588 h 10000"/>
                    <a:gd name="connsiteX53" fmla="*/ 2146 w 10000"/>
                    <a:gd name="connsiteY53" fmla="*/ 1704 h 10000"/>
                    <a:gd name="connsiteX54" fmla="*/ 2046 w 10000"/>
                    <a:gd name="connsiteY54" fmla="*/ 1936 h 10000"/>
                    <a:gd name="connsiteX55" fmla="*/ 1924 w 10000"/>
                    <a:gd name="connsiteY55" fmla="*/ 2202 h 10000"/>
                    <a:gd name="connsiteX56" fmla="*/ 1848 w 10000"/>
                    <a:gd name="connsiteY56" fmla="*/ 2517 h 10000"/>
                    <a:gd name="connsiteX57" fmla="*/ 1790 w 10000"/>
                    <a:gd name="connsiteY57" fmla="*/ 2850 h 10000"/>
                    <a:gd name="connsiteX58" fmla="*/ 1 w 10000"/>
                    <a:gd name="connsiteY58" fmla="*/ 2849 h 10000"/>
                    <a:gd name="connsiteX59" fmla="*/ 34 w 10000"/>
                    <a:gd name="connsiteY59" fmla="*/ 2533 h 10000"/>
                    <a:gd name="connsiteX60" fmla="*/ 109 w 10000"/>
                    <a:gd name="connsiteY60" fmla="*/ 2198 h 10000"/>
                    <a:gd name="connsiteX61" fmla="*/ 207 w 10000"/>
                    <a:gd name="connsiteY61" fmla="*/ 1890 h 10000"/>
                    <a:gd name="connsiteX62" fmla="*/ 339 w 10000"/>
                    <a:gd name="connsiteY62" fmla="*/ 1621 h 10000"/>
                    <a:gd name="connsiteX63" fmla="*/ 464 w 10000"/>
                    <a:gd name="connsiteY63" fmla="*/ 1379 h 10000"/>
                    <a:gd name="connsiteX64" fmla="*/ 612 w 10000"/>
                    <a:gd name="connsiteY64" fmla="*/ 1151 h 10000"/>
                    <a:gd name="connsiteX65" fmla="*/ 792 w 10000"/>
                    <a:gd name="connsiteY65" fmla="*/ 958 h 10000"/>
                    <a:gd name="connsiteX66" fmla="*/ 967 w 10000"/>
                    <a:gd name="connsiteY66" fmla="*/ 789 h 10000"/>
                    <a:gd name="connsiteX67" fmla="*/ 1146 w 10000"/>
                    <a:gd name="connsiteY67" fmla="*/ 620 h 10000"/>
                    <a:gd name="connsiteX68" fmla="*/ 1351 w 10000"/>
                    <a:gd name="connsiteY68" fmla="*/ 484 h 10000"/>
                    <a:gd name="connsiteX69" fmla="*/ 1762 w 10000"/>
                    <a:gd name="connsiteY69" fmla="*/ 265 h 10000"/>
                    <a:gd name="connsiteX70" fmla="*/ 2178 w 10000"/>
                    <a:gd name="connsiteY70" fmla="*/ 126 h 10000"/>
                    <a:gd name="connsiteX71" fmla="*/ 2357 w 10000"/>
                    <a:gd name="connsiteY71" fmla="*/ 86 h 10000"/>
                    <a:gd name="connsiteX72" fmla="*/ 2512 w 10000"/>
                    <a:gd name="connsiteY72" fmla="*/ 60 h 10000"/>
                    <a:gd name="connsiteX73" fmla="*/ 2936 w 10000"/>
                    <a:gd name="connsiteY7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2202 w 10000"/>
                    <a:gd name="connsiteY50" fmla="*/ 2846 h 10000"/>
                    <a:gd name="connsiteX51" fmla="*/ 2221 w 10000"/>
                    <a:gd name="connsiteY51" fmla="*/ 1588 h 10000"/>
                    <a:gd name="connsiteX52" fmla="*/ 2146 w 10000"/>
                    <a:gd name="connsiteY52" fmla="*/ 1704 h 10000"/>
                    <a:gd name="connsiteX53" fmla="*/ 2046 w 10000"/>
                    <a:gd name="connsiteY53" fmla="*/ 1936 h 10000"/>
                    <a:gd name="connsiteX54" fmla="*/ 1924 w 10000"/>
                    <a:gd name="connsiteY54" fmla="*/ 2202 h 10000"/>
                    <a:gd name="connsiteX55" fmla="*/ 1848 w 10000"/>
                    <a:gd name="connsiteY55" fmla="*/ 2517 h 10000"/>
                    <a:gd name="connsiteX56" fmla="*/ 1790 w 10000"/>
                    <a:gd name="connsiteY56" fmla="*/ 2850 h 10000"/>
                    <a:gd name="connsiteX57" fmla="*/ 1 w 10000"/>
                    <a:gd name="connsiteY57" fmla="*/ 2849 h 10000"/>
                    <a:gd name="connsiteX58" fmla="*/ 34 w 10000"/>
                    <a:gd name="connsiteY58" fmla="*/ 2533 h 10000"/>
                    <a:gd name="connsiteX59" fmla="*/ 109 w 10000"/>
                    <a:gd name="connsiteY59" fmla="*/ 2198 h 10000"/>
                    <a:gd name="connsiteX60" fmla="*/ 207 w 10000"/>
                    <a:gd name="connsiteY60" fmla="*/ 1890 h 10000"/>
                    <a:gd name="connsiteX61" fmla="*/ 339 w 10000"/>
                    <a:gd name="connsiteY61" fmla="*/ 1621 h 10000"/>
                    <a:gd name="connsiteX62" fmla="*/ 464 w 10000"/>
                    <a:gd name="connsiteY62" fmla="*/ 1379 h 10000"/>
                    <a:gd name="connsiteX63" fmla="*/ 612 w 10000"/>
                    <a:gd name="connsiteY63" fmla="*/ 1151 h 10000"/>
                    <a:gd name="connsiteX64" fmla="*/ 792 w 10000"/>
                    <a:gd name="connsiteY64" fmla="*/ 958 h 10000"/>
                    <a:gd name="connsiteX65" fmla="*/ 967 w 10000"/>
                    <a:gd name="connsiteY65" fmla="*/ 789 h 10000"/>
                    <a:gd name="connsiteX66" fmla="*/ 1146 w 10000"/>
                    <a:gd name="connsiteY66" fmla="*/ 620 h 10000"/>
                    <a:gd name="connsiteX67" fmla="*/ 1351 w 10000"/>
                    <a:gd name="connsiteY67" fmla="*/ 484 h 10000"/>
                    <a:gd name="connsiteX68" fmla="*/ 1762 w 10000"/>
                    <a:gd name="connsiteY68" fmla="*/ 265 h 10000"/>
                    <a:gd name="connsiteX69" fmla="*/ 2178 w 10000"/>
                    <a:gd name="connsiteY69" fmla="*/ 126 h 10000"/>
                    <a:gd name="connsiteX70" fmla="*/ 2357 w 10000"/>
                    <a:gd name="connsiteY70" fmla="*/ 86 h 10000"/>
                    <a:gd name="connsiteX71" fmla="*/ 2512 w 10000"/>
                    <a:gd name="connsiteY71" fmla="*/ 60 h 10000"/>
                    <a:gd name="connsiteX72" fmla="*/ 2936 w 10000"/>
                    <a:gd name="connsiteY7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2202 w 10000"/>
                    <a:gd name="connsiteY49" fmla="*/ 2846 h 10000"/>
                    <a:gd name="connsiteX50" fmla="*/ 2221 w 10000"/>
                    <a:gd name="connsiteY50" fmla="*/ 1588 h 10000"/>
                    <a:gd name="connsiteX51" fmla="*/ 2146 w 10000"/>
                    <a:gd name="connsiteY51" fmla="*/ 1704 h 10000"/>
                    <a:gd name="connsiteX52" fmla="*/ 2046 w 10000"/>
                    <a:gd name="connsiteY52" fmla="*/ 1936 h 10000"/>
                    <a:gd name="connsiteX53" fmla="*/ 1924 w 10000"/>
                    <a:gd name="connsiteY53" fmla="*/ 2202 h 10000"/>
                    <a:gd name="connsiteX54" fmla="*/ 1848 w 10000"/>
                    <a:gd name="connsiteY54" fmla="*/ 2517 h 10000"/>
                    <a:gd name="connsiteX55" fmla="*/ 1790 w 10000"/>
                    <a:gd name="connsiteY55" fmla="*/ 2850 h 10000"/>
                    <a:gd name="connsiteX56" fmla="*/ 1 w 10000"/>
                    <a:gd name="connsiteY56" fmla="*/ 2849 h 10000"/>
                    <a:gd name="connsiteX57" fmla="*/ 34 w 10000"/>
                    <a:gd name="connsiteY57" fmla="*/ 2533 h 10000"/>
                    <a:gd name="connsiteX58" fmla="*/ 109 w 10000"/>
                    <a:gd name="connsiteY58" fmla="*/ 2198 h 10000"/>
                    <a:gd name="connsiteX59" fmla="*/ 207 w 10000"/>
                    <a:gd name="connsiteY59" fmla="*/ 1890 h 10000"/>
                    <a:gd name="connsiteX60" fmla="*/ 339 w 10000"/>
                    <a:gd name="connsiteY60" fmla="*/ 1621 h 10000"/>
                    <a:gd name="connsiteX61" fmla="*/ 464 w 10000"/>
                    <a:gd name="connsiteY61" fmla="*/ 1379 h 10000"/>
                    <a:gd name="connsiteX62" fmla="*/ 612 w 10000"/>
                    <a:gd name="connsiteY62" fmla="*/ 1151 h 10000"/>
                    <a:gd name="connsiteX63" fmla="*/ 792 w 10000"/>
                    <a:gd name="connsiteY63" fmla="*/ 958 h 10000"/>
                    <a:gd name="connsiteX64" fmla="*/ 967 w 10000"/>
                    <a:gd name="connsiteY64" fmla="*/ 789 h 10000"/>
                    <a:gd name="connsiteX65" fmla="*/ 1146 w 10000"/>
                    <a:gd name="connsiteY65" fmla="*/ 620 h 10000"/>
                    <a:gd name="connsiteX66" fmla="*/ 1351 w 10000"/>
                    <a:gd name="connsiteY66" fmla="*/ 484 h 10000"/>
                    <a:gd name="connsiteX67" fmla="*/ 1762 w 10000"/>
                    <a:gd name="connsiteY67" fmla="*/ 265 h 10000"/>
                    <a:gd name="connsiteX68" fmla="*/ 2178 w 10000"/>
                    <a:gd name="connsiteY68" fmla="*/ 126 h 10000"/>
                    <a:gd name="connsiteX69" fmla="*/ 2357 w 10000"/>
                    <a:gd name="connsiteY69" fmla="*/ 86 h 10000"/>
                    <a:gd name="connsiteX70" fmla="*/ 2512 w 10000"/>
                    <a:gd name="connsiteY70" fmla="*/ 60 h 10000"/>
                    <a:gd name="connsiteX71" fmla="*/ 2936 w 10000"/>
                    <a:gd name="connsiteY7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2202 w 10000"/>
                    <a:gd name="connsiteY48" fmla="*/ 2846 h 10000"/>
                    <a:gd name="connsiteX49" fmla="*/ 2221 w 10000"/>
                    <a:gd name="connsiteY49" fmla="*/ 1588 h 10000"/>
                    <a:gd name="connsiteX50" fmla="*/ 2146 w 10000"/>
                    <a:gd name="connsiteY50" fmla="*/ 1704 h 10000"/>
                    <a:gd name="connsiteX51" fmla="*/ 2046 w 10000"/>
                    <a:gd name="connsiteY51" fmla="*/ 1936 h 10000"/>
                    <a:gd name="connsiteX52" fmla="*/ 1924 w 10000"/>
                    <a:gd name="connsiteY52" fmla="*/ 2202 h 10000"/>
                    <a:gd name="connsiteX53" fmla="*/ 1848 w 10000"/>
                    <a:gd name="connsiteY53" fmla="*/ 2517 h 10000"/>
                    <a:gd name="connsiteX54" fmla="*/ 1790 w 10000"/>
                    <a:gd name="connsiteY54" fmla="*/ 2850 h 10000"/>
                    <a:gd name="connsiteX55" fmla="*/ 1 w 10000"/>
                    <a:gd name="connsiteY55" fmla="*/ 2849 h 10000"/>
                    <a:gd name="connsiteX56" fmla="*/ 34 w 10000"/>
                    <a:gd name="connsiteY56" fmla="*/ 2533 h 10000"/>
                    <a:gd name="connsiteX57" fmla="*/ 109 w 10000"/>
                    <a:gd name="connsiteY57" fmla="*/ 2198 h 10000"/>
                    <a:gd name="connsiteX58" fmla="*/ 207 w 10000"/>
                    <a:gd name="connsiteY58" fmla="*/ 1890 h 10000"/>
                    <a:gd name="connsiteX59" fmla="*/ 339 w 10000"/>
                    <a:gd name="connsiteY59" fmla="*/ 1621 h 10000"/>
                    <a:gd name="connsiteX60" fmla="*/ 464 w 10000"/>
                    <a:gd name="connsiteY60" fmla="*/ 1379 h 10000"/>
                    <a:gd name="connsiteX61" fmla="*/ 612 w 10000"/>
                    <a:gd name="connsiteY61" fmla="*/ 1151 h 10000"/>
                    <a:gd name="connsiteX62" fmla="*/ 792 w 10000"/>
                    <a:gd name="connsiteY62" fmla="*/ 958 h 10000"/>
                    <a:gd name="connsiteX63" fmla="*/ 967 w 10000"/>
                    <a:gd name="connsiteY63" fmla="*/ 789 h 10000"/>
                    <a:gd name="connsiteX64" fmla="*/ 1146 w 10000"/>
                    <a:gd name="connsiteY64" fmla="*/ 620 h 10000"/>
                    <a:gd name="connsiteX65" fmla="*/ 1351 w 10000"/>
                    <a:gd name="connsiteY65" fmla="*/ 484 h 10000"/>
                    <a:gd name="connsiteX66" fmla="*/ 1762 w 10000"/>
                    <a:gd name="connsiteY66" fmla="*/ 265 h 10000"/>
                    <a:gd name="connsiteX67" fmla="*/ 2178 w 10000"/>
                    <a:gd name="connsiteY67" fmla="*/ 126 h 10000"/>
                    <a:gd name="connsiteX68" fmla="*/ 2357 w 10000"/>
                    <a:gd name="connsiteY68" fmla="*/ 86 h 10000"/>
                    <a:gd name="connsiteX69" fmla="*/ 2512 w 10000"/>
                    <a:gd name="connsiteY69" fmla="*/ 60 h 10000"/>
                    <a:gd name="connsiteX70" fmla="*/ 2936 w 10000"/>
                    <a:gd name="connsiteY7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4290 w 10000"/>
                    <a:gd name="connsiteY46" fmla="*/ 9884 h 10000"/>
                    <a:gd name="connsiteX47" fmla="*/ 2202 w 10000"/>
                    <a:gd name="connsiteY47" fmla="*/ 2846 h 10000"/>
                    <a:gd name="connsiteX48" fmla="*/ 2221 w 10000"/>
                    <a:gd name="connsiteY48" fmla="*/ 1588 h 10000"/>
                    <a:gd name="connsiteX49" fmla="*/ 2146 w 10000"/>
                    <a:gd name="connsiteY49" fmla="*/ 1704 h 10000"/>
                    <a:gd name="connsiteX50" fmla="*/ 2046 w 10000"/>
                    <a:gd name="connsiteY50" fmla="*/ 1936 h 10000"/>
                    <a:gd name="connsiteX51" fmla="*/ 1924 w 10000"/>
                    <a:gd name="connsiteY51" fmla="*/ 2202 h 10000"/>
                    <a:gd name="connsiteX52" fmla="*/ 1848 w 10000"/>
                    <a:gd name="connsiteY52" fmla="*/ 2517 h 10000"/>
                    <a:gd name="connsiteX53" fmla="*/ 1790 w 10000"/>
                    <a:gd name="connsiteY53" fmla="*/ 2850 h 10000"/>
                    <a:gd name="connsiteX54" fmla="*/ 1 w 10000"/>
                    <a:gd name="connsiteY54" fmla="*/ 2849 h 10000"/>
                    <a:gd name="connsiteX55" fmla="*/ 34 w 10000"/>
                    <a:gd name="connsiteY55" fmla="*/ 2533 h 10000"/>
                    <a:gd name="connsiteX56" fmla="*/ 109 w 10000"/>
                    <a:gd name="connsiteY56" fmla="*/ 2198 h 10000"/>
                    <a:gd name="connsiteX57" fmla="*/ 207 w 10000"/>
                    <a:gd name="connsiteY57" fmla="*/ 1890 h 10000"/>
                    <a:gd name="connsiteX58" fmla="*/ 339 w 10000"/>
                    <a:gd name="connsiteY58" fmla="*/ 1621 h 10000"/>
                    <a:gd name="connsiteX59" fmla="*/ 464 w 10000"/>
                    <a:gd name="connsiteY59" fmla="*/ 1379 h 10000"/>
                    <a:gd name="connsiteX60" fmla="*/ 612 w 10000"/>
                    <a:gd name="connsiteY60" fmla="*/ 1151 h 10000"/>
                    <a:gd name="connsiteX61" fmla="*/ 792 w 10000"/>
                    <a:gd name="connsiteY61" fmla="*/ 958 h 10000"/>
                    <a:gd name="connsiteX62" fmla="*/ 967 w 10000"/>
                    <a:gd name="connsiteY62" fmla="*/ 789 h 10000"/>
                    <a:gd name="connsiteX63" fmla="*/ 1146 w 10000"/>
                    <a:gd name="connsiteY63" fmla="*/ 620 h 10000"/>
                    <a:gd name="connsiteX64" fmla="*/ 1351 w 10000"/>
                    <a:gd name="connsiteY64" fmla="*/ 484 h 10000"/>
                    <a:gd name="connsiteX65" fmla="*/ 1762 w 10000"/>
                    <a:gd name="connsiteY65" fmla="*/ 265 h 10000"/>
                    <a:gd name="connsiteX66" fmla="*/ 2178 w 10000"/>
                    <a:gd name="connsiteY66" fmla="*/ 126 h 10000"/>
                    <a:gd name="connsiteX67" fmla="*/ 2357 w 10000"/>
                    <a:gd name="connsiteY67" fmla="*/ 86 h 10000"/>
                    <a:gd name="connsiteX68" fmla="*/ 2512 w 10000"/>
                    <a:gd name="connsiteY68" fmla="*/ 60 h 10000"/>
                    <a:gd name="connsiteX69" fmla="*/ 2936 w 10000"/>
                    <a:gd name="connsiteY6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2202 w 10000"/>
                    <a:gd name="connsiteY46" fmla="*/ 2846 h 10000"/>
                    <a:gd name="connsiteX47" fmla="*/ 2221 w 10000"/>
                    <a:gd name="connsiteY47" fmla="*/ 1588 h 10000"/>
                    <a:gd name="connsiteX48" fmla="*/ 2146 w 10000"/>
                    <a:gd name="connsiteY48" fmla="*/ 1704 h 10000"/>
                    <a:gd name="connsiteX49" fmla="*/ 2046 w 10000"/>
                    <a:gd name="connsiteY49" fmla="*/ 1936 h 10000"/>
                    <a:gd name="connsiteX50" fmla="*/ 1924 w 10000"/>
                    <a:gd name="connsiteY50" fmla="*/ 2202 h 10000"/>
                    <a:gd name="connsiteX51" fmla="*/ 1848 w 10000"/>
                    <a:gd name="connsiteY51" fmla="*/ 2517 h 10000"/>
                    <a:gd name="connsiteX52" fmla="*/ 1790 w 10000"/>
                    <a:gd name="connsiteY52" fmla="*/ 2850 h 10000"/>
                    <a:gd name="connsiteX53" fmla="*/ 1 w 10000"/>
                    <a:gd name="connsiteY53" fmla="*/ 2849 h 10000"/>
                    <a:gd name="connsiteX54" fmla="*/ 34 w 10000"/>
                    <a:gd name="connsiteY54" fmla="*/ 2533 h 10000"/>
                    <a:gd name="connsiteX55" fmla="*/ 109 w 10000"/>
                    <a:gd name="connsiteY55" fmla="*/ 2198 h 10000"/>
                    <a:gd name="connsiteX56" fmla="*/ 207 w 10000"/>
                    <a:gd name="connsiteY56" fmla="*/ 1890 h 10000"/>
                    <a:gd name="connsiteX57" fmla="*/ 339 w 10000"/>
                    <a:gd name="connsiteY57" fmla="*/ 1621 h 10000"/>
                    <a:gd name="connsiteX58" fmla="*/ 464 w 10000"/>
                    <a:gd name="connsiteY58" fmla="*/ 1379 h 10000"/>
                    <a:gd name="connsiteX59" fmla="*/ 612 w 10000"/>
                    <a:gd name="connsiteY59" fmla="*/ 1151 h 10000"/>
                    <a:gd name="connsiteX60" fmla="*/ 792 w 10000"/>
                    <a:gd name="connsiteY60" fmla="*/ 958 h 10000"/>
                    <a:gd name="connsiteX61" fmla="*/ 967 w 10000"/>
                    <a:gd name="connsiteY61" fmla="*/ 789 h 10000"/>
                    <a:gd name="connsiteX62" fmla="*/ 1146 w 10000"/>
                    <a:gd name="connsiteY62" fmla="*/ 620 h 10000"/>
                    <a:gd name="connsiteX63" fmla="*/ 1351 w 10000"/>
                    <a:gd name="connsiteY63" fmla="*/ 484 h 10000"/>
                    <a:gd name="connsiteX64" fmla="*/ 1762 w 10000"/>
                    <a:gd name="connsiteY64" fmla="*/ 265 h 10000"/>
                    <a:gd name="connsiteX65" fmla="*/ 2178 w 10000"/>
                    <a:gd name="connsiteY65" fmla="*/ 126 h 10000"/>
                    <a:gd name="connsiteX66" fmla="*/ 2357 w 10000"/>
                    <a:gd name="connsiteY66" fmla="*/ 86 h 10000"/>
                    <a:gd name="connsiteX67" fmla="*/ 2512 w 10000"/>
                    <a:gd name="connsiteY67" fmla="*/ 60 h 10000"/>
                    <a:gd name="connsiteX68" fmla="*/ 2936 w 10000"/>
                    <a:gd name="connsiteY6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2202 w 10000"/>
                    <a:gd name="connsiteY45" fmla="*/ 2846 h 10000"/>
                    <a:gd name="connsiteX46" fmla="*/ 2221 w 10000"/>
                    <a:gd name="connsiteY46" fmla="*/ 1588 h 10000"/>
                    <a:gd name="connsiteX47" fmla="*/ 2146 w 10000"/>
                    <a:gd name="connsiteY47" fmla="*/ 1704 h 10000"/>
                    <a:gd name="connsiteX48" fmla="*/ 2046 w 10000"/>
                    <a:gd name="connsiteY48" fmla="*/ 1936 h 10000"/>
                    <a:gd name="connsiteX49" fmla="*/ 1924 w 10000"/>
                    <a:gd name="connsiteY49" fmla="*/ 2202 h 10000"/>
                    <a:gd name="connsiteX50" fmla="*/ 1848 w 10000"/>
                    <a:gd name="connsiteY50" fmla="*/ 2517 h 10000"/>
                    <a:gd name="connsiteX51" fmla="*/ 1790 w 10000"/>
                    <a:gd name="connsiteY51" fmla="*/ 2850 h 10000"/>
                    <a:gd name="connsiteX52" fmla="*/ 1 w 10000"/>
                    <a:gd name="connsiteY52" fmla="*/ 2849 h 10000"/>
                    <a:gd name="connsiteX53" fmla="*/ 34 w 10000"/>
                    <a:gd name="connsiteY53" fmla="*/ 2533 h 10000"/>
                    <a:gd name="connsiteX54" fmla="*/ 109 w 10000"/>
                    <a:gd name="connsiteY54" fmla="*/ 2198 h 10000"/>
                    <a:gd name="connsiteX55" fmla="*/ 207 w 10000"/>
                    <a:gd name="connsiteY55" fmla="*/ 1890 h 10000"/>
                    <a:gd name="connsiteX56" fmla="*/ 339 w 10000"/>
                    <a:gd name="connsiteY56" fmla="*/ 1621 h 10000"/>
                    <a:gd name="connsiteX57" fmla="*/ 464 w 10000"/>
                    <a:gd name="connsiteY57" fmla="*/ 1379 h 10000"/>
                    <a:gd name="connsiteX58" fmla="*/ 612 w 10000"/>
                    <a:gd name="connsiteY58" fmla="*/ 1151 h 10000"/>
                    <a:gd name="connsiteX59" fmla="*/ 792 w 10000"/>
                    <a:gd name="connsiteY59" fmla="*/ 958 h 10000"/>
                    <a:gd name="connsiteX60" fmla="*/ 967 w 10000"/>
                    <a:gd name="connsiteY60" fmla="*/ 789 h 10000"/>
                    <a:gd name="connsiteX61" fmla="*/ 1146 w 10000"/>
                    <a:gd name="connsiteY61" fmla="*/ 620 h 10000"/>
                    <a:gd name="connsiteX62" fmla="*/ 1351 w 10000"/>
                    <a:gd name="connsiteY62" fmla="*/ 484 h 10000"/>
                    <a:gd name="connsiteX63" fmla="*/ 1762 w 10000"/>
                    <a:gd name="connsiteY63" fmla="*/ 265 h 10000"/>
                    <a:gd name="connsiteX64" fmla="*/ 2178 w 10000"/>
                    <a:gd name="connsiteY64" fmla="*/ 126 h 10000"/>
                    <a:gd name="connsiteX65" fmla="*/ 2357 w 10000"/>
                    <a:gd name="connsiteY65" fmla="*/ 86 h 10000"/>
                    <a:gd name="connsiteX66" fmla="*/ 2512 w 10000"/>
                    <a:gd name="connsiteY66" fmla="*/ 60 h 10000"/>
                    <a:gd name="connsiteX67" fmla="*/ 2936 w 10000"/>
                    <a:gd name="connsiteY6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2202 w 10000"/>
                    <a:gd name="connsiteY44" fmla="*/ 2846 h 10000"/>
                    <a:gd name="connsiteX45" fmla="*/ 2221 w 10000"/>
                    <a:gd name="connsiteY45" fmla="*/ 1588 h 10000"/>
                    <a:gd name="connsiteX46" fmla="*/ 2146 w 10000"/>
                    <a:gd name="connsiteY46" fmla="*/ 1704 h 10000"/>
                    <a:gd name="connsiteX47" fmla="*/ 2046 w 10000"/>
                    <a:gd name="connsiteY47" fmla="*/ 1936 h 10000"/>
                    <a:gd name="connsiteX48" fmla="*/ 1924 w 10000"/>
                    <a:gd name="connsiteY48" fmla="*/ 2202 h 10000"/>
                    <a:gd name="connsiteX49" fmla="*/ 1848 w 10000"/>
                    <a:gd name="connsiteY49" fmla="*/ 2517 h 10000"/>
                    <a:gd name="connsiteX50" fmla="*/ 1790 w 10000"/>
                    <a:gd name="connsiteY50" fmla="*/ 2850 h 10000"/>
                    <a:gd name="connsiteX51" fmla="*/ 1 w 10000"/>
                    <a:gd name="connsiteY51" fmla="*/ 2849 h 10000"/>
                    <a:gd name="connsiteX52" fmla="*/ 34 w 10000"/>
                    <a:gd name="connsiteY52" fmla="*/ 2533 h 10000"/>
                    <a:gd name="connsiteX53" fmla="*/ 109 w 10000"/>
                    <a:gd name="connsiteY53" fmla="*/ 2198 h 10000"/>
                    <a:gd name="connsiteX54" fmla="*/ 207 w 10000"/>
                    <a:gd name="connsiteY54" fmla="*/ 1890 h 10000"/>
                    <a:gd name="connsiteX55" fmla="*/ 339 w 10000"/>
                    <a:gd name="connsiteY55" fmla="*/ 1621 h 10000"/>
                    <a:gd name="connsiteX56" fmla="*/ 464 w 10000"/>
                    <a:gd name="connsiteY56" fmla="*/ 1379 h 10000"/>
                    <a:gd name="connsiteX57" fmla="*/ 612 w 10000"/>
                    <a:gd name="connsiteY57" fmla="*/ 1151 h 10000"/>
                    <a:gd name="connsiteX58" fmla="*/ 792 w 10000"/>
                    <a:gd name="connsiteY58" fmla="*/ 958 h 10000"/>
                    <a:gd name="connsiteX59" fmla="*/ 967 w 10000"/>
                    <a:gd name="connsiteY59" fmla="*/ 789 h 10000"/>
                    <a:gd name="connsiteX60" fmla="*/ 1146 w 10000"/>
                    <a:gd name="connsiteY60" fmla="*/ 620 h 10000"/>
                    <a:gd name="connsiteX61" fmla="*/ 1351 w 10000"/>
                    <a:gd name="connsiteY61" fmla="*/ 484 h 10000"/>
                    <a:gd name="connsiteX62" fmla="*/ 1762 w 10000"/>
                    <a:gd name="connsiteY62" fmla="*/ 265 h 10000"/>
                    <a:gd name="connsiteX63" fmla="*/ 2178 w 10000"/>
                    <a:gd name="connsiteY63" fmla="*/ 126 h 10000"/>
                    <a:gd name="connsiteX64" fmla="*/ 2357 w 10000"/>
                    <a:gd name="connsiteY64" fmla="*/ 86 h 10000"/>
                    <a:gd name="connsiteX65" fmla="*/ 2512 w 10000"/>
                    <a:gd name="connsiteY65" fmla="*/ 60 h 10000"/>
                    <a:gd name="connsiteX66" fmla="*/ 2936 w 10000"/>
                    <a:gd name="connsiteY6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2202 w 10000"/>
                    <a:gd name="connsiteY43" fmla="*/ 2846 h 10000"/>
                    <a:gd name="connsiteX44" fmla="*/ 2221 w 10000"/>
                    <a:gd name="connsiteY44" fmla="*/ 1588 h 10000"/>
                    <a:gd name="connsiteX45" fmla="*/ 2146 w 10000"/>
                    <a:gd name="connsiteY45" fmla="*/ 1704 h 10000"/>
                    <a:gd name="connsiteX46" fmla="*/ 2046 w 10000"/>
                    <a:gd name="connsiteY46" fmla="*/ 1936 h 10000"/>
                    <a:gd name="connsiteX47" fmla="*/ 1924 w 10000"/>
                    <a:gd name="connsiteY47" fmla="*/ 2202 h 10000"/>
                    <a:gd name="connsiteX48" fmla="*/ 1848 w 10000"/>
                    <a:gd name="connsiteY48" fmla="*/ 2517 h 10000"/>
                    <a:gd name="connsiteX49" fmla="*/ 1790 w 10000"/>
                    <a:gd name="connsiteY49" fmla="*/ 2850 h 10000"/>
                    <a:gd name="connsiteX50" fmla="*/ 1 w 10000"/>
                    <a:gd name="connsiteY50" fmla="*/ 2849 h 10000"/>
                    <a:gd name="connsiteX51" fmla="*/ 34 w 10000"/>
                    <a:gd name="connsiteY51" fmla="*/ 2533 h 10000"/>
                    <a:gd name="connsiteX52" fmla="*/ 109 w 10000"/>
                    <a:gd name="connsiteY52" fmla="*/ 2198 h 10000"/>
                    <a:gd name="connsiteX53" fmla="*/ 207 w 10000"/>
                    <a:gd name="connsiteY53" fmla="*/ 1890 h 10000"/>
                    <a:gd name="connsiteX54" fmla="*/ 339 w 10000"/>
                    <a:gd name="connsiteY54" fmla="*/ 1621 h 10000"/>
                    <a:gd name="connsiteX55" fmla="*/ 464 w 10000"/>
                    <a:gd name="connsiteY55" fmla="*/ 1379 h 10000"/>
                    <a:gd name="connsiteX56" fmla="*/ 612 w 10000"/>
                    <a:gd name="connsiteY56" fmla="*/ 1151 h 10000"/>
                    <a:gd name="connsiteX57" fmla="*/ 792 w 10000"/>
                    <a:gd name="connsiteY57" fmla="*/ 958 h 10000"/>
                    <a:gd name="connsiteX58" fmla="*/ 967 w 10000"/>
                    <a:gd name="connsiteY58" fmla="*/ 789 h 10000"/>
                    <a:gd name="connsiteX59" fmla="*/ 1146 w 10000"/>
                    <a:gd name="connsiteY59" fmla="*/ 620 h 10000"/>
                    <a:gd name="connsiteX60" fmla="*/ 1351 w 10000"/>
                    <a:gd name="connsiteY60" fmla="*/ 484 h 10000"/>
                    <a:gd name="connsiteX61" fmla="*/ 1762 w 10000"/>
                    <a:gd name="connsiteY61" fmla="*/ 265 h 10000"/>
                    <a:gd name="connsiteX62" fmla="*/ 2178 w 10000"/>
                    <a:gd name="connsiteY62" fmla="*/ 126 h 10000"/>
                    <a:gd name="connsiteX63" fmla="*/ 2357 w 10000"/>
                    <a:gd name="connsiteY63" fmla="*/ 86 h 10000"/>
                    <a:gd name="connsiteX64" fmla="*/ 2512 w 10000"/>
                    <a:gd name="connsiteY64" fmla="*/ 60 h 10000"/>
                    <a:gd name="connsiteX65" fmla="*/ 2936 w 10000"/>
                    <a:gd name="connsiteY6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2202 w 10000"/>
                    <a:gd name="connsiteY42" fmla="*/ 2846 h 10000"/>
                    <a:gd name="connsiteX43" fmla="*/ 2221 w 10000"/>
                    <a:gd name="connsiteY43" fmla="*/ 1588 h 10000"/>
                    <a:gd name="connsiteX44" fmla="*/ 2146 w 10000"/>
                    <a:gd name="connsiteY44" fmla="*/ 1704 h 10000"/>
                    <a:gd name="connsiteX45" fmla="*/ 2046 w 10000"/>
                    <a:gd name="connsiteY45" fmla="*/ 1936 h 10000"/>
                    <a:gd name="connsiteX46" fmla="*/ 1924 w 10000"/>
                    <a:gd name="connsiteY46" fmla="*/ 2202 h 10000"/>
                    <a:gd name="connsiteX47" fmla="*/ 1848 w 10000"/>
                    <a:gd name="connsiteY47" fmla="*/ 2517 h 10000"/>
                    <a:gd name="connsiteX48" fmla="*/ 1790 w 10000"/>
                    <a:gd name="connsiteY48" fmla="*/ 2850 h 10000"/>
                    <a:gd name="connsiteX49" fmla="*/ 1 w 10000"/>
                    <a:gd name="connsiteY49" fmla="*/ 2849 h 10000"/>
                    <a:gd name="connsiteX50" fmla="*/ 34 w 10000"/>
                    <a:gd name="connsiteY50" fmla="*/ 2533 h 10000"/>
                    <a:gd name="connsiteX51" fmla="*/ 109 w 10000"/>
                    <a:gd name="connsiteY51" fmla="*/ 2198 h 10000"/>
                    <a:gd name="connsiteX52" fmla="*/ 207 w 10000"/>
                    <a:gd name="connsiteY52" fmla="*/ 1890 h 10000"/>
                    <a:gd name="connsiteX53" fmla="*/ 339 w 10000"/>
                    <a:gd name="connsiteY53" fmla="*/ 1621 h 10000"/>
                    <a:gd name="connsiteX54" fmla="*/ 464 w 10000"/>
                    <a:gd name="connsiteY54" fmla="*/ 1379 h 10000"/>
                    <a:gd name="connsiteX55" fmla="*/ 612 w 10000"/>
                    <a:gd name="connsiteY55" fmla="*/ 1151 h 10000"/>
                    <a:gd name="connsiteX56" fmla="*/ 792 w 10000"/>
                    <a:gd name="connsiteY56" fmla="*/ 958 h 10000"/>
                    <a:gd name="connsiteX57" fmla="*/ 967 w 10000"/>
                    <a:gd name="connsiteY57" fmla="*/ 789 h 10000"/>
                    <a:gd name="connsiteX58" fmla="*/ 1146 w 10000"/>
                    <a:gd name="connsiteY58" fmla="*/ 620 h 10000"/>
                    <a:gd name="connsiteX59" fmla="*/ 1351 w 10000"/>
                    <a:gd name="connsiteY59" fmla="*/ 484 h 10000"/>
                    <a:gd name="connsiteX60" fmla="*/ 1762 w 10000"/>
                    <a:gd name="connsiteY60" fmla="*/ 265 h 10000"/>
                    <a:gd name="connsiteX61" fmla="*/ 2178 w 10000"/>
                    <a:gd name="connsiteY61" fmla="*/ 126 h 10000"/>
                    <a:gd name="connsiteX62" fmla="*/ 2357 w 10000"/>
                    <a:gd name="connsiteY62" fmla="*/ 86 h 10000"/>
                    <a:gd name="connsiteX63" fmla="*/ 2512 w 10000"/>
                    <a:gd name="connsiteY63" fmla="*/ 60 h 10000"/>
                    <a:gd name="connsiteX64" fmla="*/ 2936 w 10000"/>
                    <a:gd name="connsiteY6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2202 w 10000"/>
                    <a:gd name="connsiteY41" fmla="*/ 2846 h 10000"/>
                    <a:gd name="connsiteX42" fmla="*/ 2221 w 10000"/>
                    <a:gd name="connsiteY42" fmla="*/ 1588 h 10000"/>
                    <a:gd name="connsiteX43" fmla="*/ 2146 w 10000"/>
                    <a:gd name="connsiteY43" fmla="*/ 1704 h 10000"/>
                    <a:gd name="connsiteX44" fmla="*/ 2046 w 10000"/>
                    <a:gd name="connsiteY44" fmla="*/ 1936 h 10000"/>
                    <a:gd name="connsiteX45" fmla="*/ 1924 w 10000"/>
                    <a:gd name="connsiteY45" fmla="*/ 2202 h 10000"/>
                    <a:gd name="connsiteX46" fmla="*/ 1848 w 10000"/>
                    <a:gd name="connsiteY46" fmla="*/ 2517 h 10000"/>
                    <a:gd name="connsiteX47" fmla="*/ 1790 w 10000"/>
                    <a:gd name="connsiteY47" fmla="*/ 2850 h 10000"/>
                    <a:gd name="connsiteX48" fmla="*/ 1 w 10000"/>
                    <a:gd name="connsiteY48" fmla="*/ 2849 h 10000"/>
                    <a:gd name="connsiteX49" fmla="*/ 34 w 10000"/>
                    <a:gd name="connsiteY49" fmla="*/ 2533 h 10000"/>
                    <a:gd name="connsiteX50" fmla="*/ 109 w 10000"/>
                    <a:gd name="connsiteY50" fmla="*/ 2198 h 10000"/>
                    <a:gd name="connsiteX51" fmla="*/ 207 w 10000"/>
                    <a:gd name="connsiteY51" fmla="*/ 1890 h 10000"/>
                    <a:gd name="connsiteX52" fmla="*/ 339 w 10000"/>
                    <a:gd name="connsiteY52" fmla="*/ 1621 h 10000"/>
                    <a:gd name="connsiteX53" fmla="*/ 464 w 10000"/>
                    <a:gd name="connsiteY53" fmla="*/ 1379 h 10000"/>
                    <a:gd name="connsiteX54" fmla="*/ 612 w 10000"/>
                    <a:gd name="connsiteY54" fmla="*/ 1151 h 10000"/>
                    <a:gd name="connsiteX55" fmla="*/ 792 w 10000"/>
                    <a:gd name="connsiteY55" fmla="*/ 958 h 10000"/>
                    <a:gd name="connsiteX56" fmla="*/ 967 w 10000"/>
                    <a:gd name="connsiteY56" fmla="*/ 789 h 10000"/>
                    <a:gd name="connsiteX57" fmla="*/ 1146 w 10000"/>
                    <a:gd name="connsiteY57" fmla="*/ 620 h 10000"/>
                    <a:gd name="connsiteX58" fmla="*/ 1351 w 10000"/>
                    <a:gd name="connsiteY58" fmla="*/ 484 h 10000"/>
                    <a:gd name="connsiteX59" fmla="*/ 1762 w 10000"/>
                    <a:gd name="connsiteY59" fmla="*/ 265 h 10000"/>
                    <a:gd name="connsiteX60" fmla="*/ 2178 w 10000"/>
                    <a:gd name="connsiteY60" fmla="*/ 126 h 10000"/>
                    <a:gd name="connsiteX61" fmla="*/ 2357 w 10000"/>
                    <a:gd name="connsiteY61" fmla="*/ 86 h 10000"/>
                    <a:gd name="connsiteX62" fmla="*/ 2512 w 10000"/>
                    <a:gd name="connsiteY62" fmla="*/ 60 h 10000"/>
                    <a:gd name="connsiteX63" fmla="*/ 2936 w 10000"/>
                    <a:gd name="connsiteY6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2202 w 10000"/>
                    <a:gd name="connsiteY40" fmla="*/ 2846 h 10000"/>
                    <a:gd name="connsiteX41" fmla="*/ 2221 w 10000"/>
                    <a:gd name="connsiteY41" fmla="*/ 1588 h 10000"/>
                    <a:gd name="connsiteX42" fmla="*/ 2146 w 10000"/>
                    <a:gd name="connsiteY42" fmla="*/ 1704 h 10000"/>
                    <a:gd name="connsiteX43" fmla="*/ 2046 w 10000"/>
                    <a:gd name="connsiteY43" fmla="*/ 1936 h 10000"/>
                    <a:gd name="connsiteX44" fmla="*/ 1924 w 10000"/>
                    <a:gd name="connsiteY44" fmla="*/ 2202 h 10000"/>
                    <a:gd name="connsiteX45" fmla="*/ 1848 w 10000"/>
                    <a:gd name="connsiteY45" fmla="*/ 2517 h 10000"/>
                    <a:gd name="connsiteX46" fmla="*/ 1790 w 10000"/>
                    <a:gd name="connsiteY46" fmla="*/ 2850 h 10000"/>
                    <a:gd name="connsiteX47" fmla="*/ 1 w 10000"/>
                    <a:gd name="connsiteY47" fmla="*/ 2849 h 10000"/>
                    <a:gd name="connsiteX48" fmla="*/ 34 w 10000"/>
                    <a:gd name="connsiteY48" fmla="*/ 2533 h 10000"/>
                    <a:gd name="connsiteX49" fmla="*/ 109 w 10000"/>
                    <a:gd name="connsiteY49" fmla="*/ 2198 h 10000"/>
                    <a:gd name="connsiteX50" fmla="*/ 207 w 10000"/>
                    <a:gd name="connsiteY50" fmla="*/ 1890 h 10000"/>
                    <a:gd name="connsiteX51" fmla="*/ 339 w 10000"/>
                    <a:gd name="connsiteY51" fmla="*/ 1621 h 10000"/>
                    <a:gd name="connsiteX52" fmla="*/ 464 w 10000"/>
                    <a:gd name="connsiteY52" fmla="*/ 1379 h 10000"/>
                    <a:gd name="connsiteX53" fmla="*/ 612 w 10000"/>
                    <a:gd name="connsiteY53" fmla="*/ 1151 h 10000"/>
                    <a:gd name="connsiteX54" fmla="*/ 792 w 10000"/>
                    <a:gd name="connsiteY54" fmla="*/ 958 h 10000"/>
                    <a:gd name="connsiteX55" fmla="*/ 967 w 10000"/>
                    <a:gd name="connsiteY55" fmla="*/ 789 h 10000"/>
                    <a:gd name="connsiteX56" fmla="*/ 1146 w 10000"/>
                    <a:gd name="connsiteY56" fmla="*/ 620 h 10000"/>
                    <a:gd name="connsiteX57" fmla="*/ 1351 w 10000"/>
                    <a:gd name="connsiteY57" fmla="*/ 484 h 10000"/>
                    <a:gd name="connsiteX58" fmla="*/ 1762 w 10000"/>
                    <a:gd name="connsiteY58" fmla="*/ 265 h 10000"/>
                    <a:gd name="connsiteX59" fmla="*/ 2178 w 10000"/>
                    <a:gd name="connsiteY59" fmla="*/ 126 h 10000"/>
                    <a:gd name="connsiteX60" fmla="*/ 2357 w 10000"/>
                    <a:gd name="connsiteY60" fmla="*/ 86 h 10000"/>
                    <a:gd name="connsiteX61" fmla="*/ 2512 w 10000"/>
                    <a:gd name="connsiteY61" fmla="*/ 60 h 10000"/>
                    <a:gd name="connsiteX62" fmla="*/ 2936 w 10000"/>
                    <a:gd name="connsiteY6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2202 w 10000"/>
                    <a:gd name="connsiteY39" fmla="*/ 2846 h 10000"/>
                    <a:gd name="connsiteX40" fmla="*/ 2221 w 10000"/>
                    <a:gd name="connsiteY40" fmla="*/ 1588 h 10000"/>
                    <a:gd name="connsiteX41" fmla="*/ 2146 w 10000"/>
                    <a:gd name="connsiteY41" fmla="*/ 1704 h 10000"/>
                    <a:gd name="connsiteX42" fmla="*/ 2046 w 10000"/>
                    <a:gd name="connsiteY42" fmla="*/ 1936 h 10000"/>
                    <a:gd name="connsiteX43" fmla="*/ 1924 w 10000"/>
                    <a:gd name="connsiteY43" fmla="*/ 2202 h 10000"/>
                    <a:gd name="connsiteX44" fmla="*/ 1848 w 10000"/>
                    <a:gd name="connsiteY44" fmla="*/ 2517 h 10000"/>
                    <a:gd name="connsiteX45" fmla="*/ 1790 w 10000"/>
                    <a:gd name="connsiteY45" fmla="*/ 2850 h 10000"/>
                    <a:gd name="connsiteX46" fmla="*/ 1 w 10000"/>
                    <a:gd name="connsiteY46" fmla="*/ 2849 h 10000"/>
                    <a:gd name="connsiteX47" fmla="*/ 34 w 10000"/>
                    <a:gd name="connsiteY47" fmla="*/ 2533 h 10000"/>
                    <a:gd name="connsiteX48" fmla="*/ 109 w 10000"/>
                    <a:gd name="connsiteY48" fmla="*/ 2198 h 10000"/>
                    <a:gd name="connsiteX49" fmla="*/ 207 w 10000"/>
                    <a:gd name="connsiteY49" fmla="*/ 1890 h 10000"/>
                    <a:gd name="connsiteX50" fmla="*/ 339 w 10000"/>
                    <a:gd name="connsiteY50" fmla="*/ 1621 h 10000"/>
                    <a:gd name="connsiteX51" fmla="*/ 464 w 10000"/>
                    <a:gd name="connsiteY51" fmla="*/ 1379 h 10000"/>
                    <a:gd name="connsiteX52" fmla="*/ 612 w 10000"/>
                    <a:gd name="connsiteY52" fmla="*/ 1151 h 10000"/>
                    <a:gd name="connsiteX53" fmla="*/ 792 w 10000"/>
                    <a:gd name="connsiteY53" fmla="*/ 958 h 10000"/>
                    <a:gd name="connsiteX54" fmla="*/ 967 w 10000"/>
                    <a:gd name="connsiteY54" fmla="*/ 789 h 10000"/>
                    <a:gd name="connsiteX55" fmla="*/ 1146 w 10000"/>
                    <a:gd name="connsiteY55" fmla="*/ 620 h 10000"/>
                    <a:gd name="connsiteX56" fmla="*/ 1351 w 10000"/>
                    <a:gd name="connsiteY56" fmla="*/ 484 h 10000"/>
                    <a:gd name="connsiteX57" fmla="*/ 1762 w 10000"/>
                    <a:gd name="connsiteY57" fmla="*/ 265 h 10000"/>
                    <a:gd name="connsiteX58" fmla="*/ 2178 w 10000"/>
                    <a:gd name="connsiteY58" fmla="*/ 126 h 10000"/>
                    <a:gd name="connsiteX59" fmla="*/ 2357 w 10000"/>
                    <a:gd name="connsiteY59" fmla="*/ 86 h 10000"/>
                    <a:gd name="connsiteX60" fmla="*/ 2512 w 10000"/>
                    <a:gd name="connsiteY60" fmla="*/ 60 h 10000"/>
                    <a:gd name="connsiteX61" fmla="*/ 2936 w 10000"/>
                    <a:gd name="connsiteY6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2202 w 10000"/>
                    <a:gd name="connsiteY38" fmla="*/ 2846 h 10000"/>
                    <a:gd name="connsiteX39" fmla="*/ 2221 w 10000"/>
                    <a:gd name="connsiteY39" fmla="*/ 1588 h 10000"/>
                    <a:gd name="connsiteX40" fmla="*/ 2146 w 10000"/>
                    <a:gd name="connsiteY40" fmla="*/ 1704 h 10000"/>
                    <a:gd name="connsiteX41" fmla="*/ 2046 w 10000"/>
                    <a:gd name="connsiteY41" fmla="*/ 1936 h 10000"/>
                    <a:gd name="connsiteX42" fmla="*/ 1924 w 10000"/>
                    <a:gd name="connsiteY42" fmla="*/ 2202 h 10000"/>
                    <a:gd name="connsiteX43" fmla="*/ 1848 w 10000"/>
                    <a:gd name="connsiteY43" fmla="*/ 2517 h 10000"/>
                    <a:gd name="connsiteX44" fmla="*/ 1790 w 10000"/>
                    <a:gd name="connsiteY44" fmla="*/ 2850 h 10000"/>
                    <a:gd name="connsiteX45" fmla="*/ 1 w 10000"/>
                    <a:gd name="connsiteY45" fmla="*/ 2849 h 10000"/>
                    <a:gd name="connsiteX46" fmla="*/ 34 w 10000"/>
                    <a:gd name="connsiteY46" fmla="*/ 2533 h 10000"/>
                    <a:gd name="connsiteX47" fmla="*/ 109 w 10000"/>
                    <a:gd name="connsiteY47" fmla="*/ 2198 h 10000"/>
                    <a:gd name="connsiteX48" fmla="*/ 207 w 10000"/>
                    <a:gd name="connsiteY48" fmla="*/ 1890 h 10000"/>
                    <a:gd name="connsiteX49" fmla="*/ 339 w 10000"/>
                    <a:gd name="connsiteY49" fmla="*/ 1621 h 10000"/>
                    <a:gd name="connsiteX50" fmla="*/ 464 w 10000"/>
                    <a:gd name="connsiteY50" fmla="*/ 1379 h 10000"/>
                    <a:gd name="connsiteX51" fmla="*/ 612 w 10000"/>
                    <a:gd name="connsiteY51" fmla="*/ 1151 h 10000"/>
                    <a:gd name="connsiteX52" fmla="*/ 792 w 10000"/>
                    <a:gd name="connsiteY52" fmla="*/ 958 h 10000"/>
                    <a:gd name="connsiteX53" fmla="*/ 967 w 10000"/>
                    <a:gd name="connsiteY53" fmla="*/ 789 h 10000"/>
                    <a:gd name="connsiteX54" fmla="*/ 1146 w 10000"/>
                    <a:gd name="connsiteY54" fmla="*/ 620 h 10000"/>
                    <a:gd name="connsiteX55" fmla="*/ 1351 w 10000"/>
                    <a:gd name="connsiteY55" fmla="*/ 484 h 10000"/>
                    <a:gd name="connsiteX56" fmla="*/ 1762 w 10000"/>
                    <a:gd name="connsiteY56" fmla="*/ 265 h 10000"/>
                    <a:gd name="connsiteX57" fmla="*/ 2178 w 10000"/>
                    <a:gd name="connsiteY57" fmla="*/ 126 h 10000"/>
                    <a:gd name="connsiteX58" fmla="*/ 2357 w 10000"/>
                    <a:gd name="connsiteY58" fmla="*/ 86 h 10000"/>
                    <a:gd name="connsiteX59" fmla="*/ 2512 w 10000"/>
                    <a:gd name="connsiteY59" fmla="*/ 60 h 10000"/>
                    <a:gd name="connsiteX60" fmla="*/ 2936 w 10000"/>
                    <a:gd name="connsiteY6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2202 w 10000"/>
                    <a:gd name="connsiteY37" fmla="*/ 2846 h 10000"/>
                    <a:gd name="connsiteX38" fmla="*/ 2221 w 10000"/>
                    <a:gd name="connsiteY38" fmla="*/ 1588 h 10000"/>
                    <a:gd name="connsiteX39" fmla="*/ 2146 w 10000"/>
                    <a:gd name="connsiteY39" fmla="*/ 1704 h 10000"/>
                    <a:gd name="connsiteX40" fmla="*/ 2046 w 10000"/>
                    <a:gd name="connsiteY40" fmla="*/ 1936 h 10000"/>
                    <a:gd name="connsiteX41" fmla="*/ 1924 w 10000"/>
                    <a:gd name="connsiteY41" fmla="*/ 2202 h 10000"/>
                    <a:gd name="connsiteX42" fmla="*/ 1848 w 10000"/>
                    <a:gd name="connsiteY42" fmla="*/ 2517 h 10000"/>
                    <a:gd name="connsiteX43" fmla="*/ 1790 w 10000"/>
                    <a:gd name="connsiteY43" fmla="*/ 2850 h 10000"/>
                    <a:gd name="connsiteX44" fmla="*/ 1 w 10000"/>
                    <a:gd name="connsiteY44" fmla="*/ 2849 h 10000"/>
                    <a:gd name="connsiteX45" fmla="*/ 34 w 10000"/>
                    <a:gd name="connsiteY45" fmla="*/ 2533 h 10000"/>
                    <a:gd name="connsiteX46" fmla="*/ 109 w 10000"/>
                    <a:gd name="connsiteY46" fmla="*/ 2198 h 10000"/>
                    <a:gd name="connsiteX47" fmla="*/ 207 w 10000"/>
                    <a:gd name="connsiteY47" fmla="*/ 1890 h 10000"/>
                    <a:gd name="connsiteX48" fmla="*/ 339 w 10000"/>
                    <a:gd name="connsiteY48" fmla="*/ 1621 h 10000"/>
                    <a:gd name="connsiteX49" fmla="*/ 464 w 10000"/>
                    <a:gd name="connsiteY49" fmla="*/ 1379 h 10000"/>
                    <a:gd name="connsiteX50" fmla="*/ 612 w 10000"/>
                    <a:gd name="connsiteY50" fmla="*/ 1151 h 10000"/>
                    <a:gd name="connsiteX51" fmla="*/ 792 w 10000"/>
                    <a:gd name="connsiteY51" fmla="*/ 958 h 10000"/>
                    <a:gd name="connsiteX52" fmla="*/ 967 w 10000"/>
                    <a:gd name="connsiteY52" fmla="*/ 789 h 10000"/>
                    <a:gd name="connsiteX53" fmla="*/ 1146 w 10000"/>
                    <a:gd name="connsiteY53" fmla="*/ 620 h 10000"/>
                    <a:gd name="connsiteX54" fmla="*/ 1351 w 10000"/>
                    <a:gd name="connsiteY54" fmla="*/ 484 h 10000"/>
                    <a:gd name="connsiteX55" fmla="*/ 1762 w 10000"/>
                    <a:gd name="connsiteY55" fmla="*/ 265 h 10000"/>
                    <a:gd name="connsiteX56" fmla="*/ 2178 w 10000"/>
                    <a:gd name="connsiteY56" fmla="*/ 126 h 10000"/>
                    <a:gd name="connsiteX57" fmla="*/ 2357 w 10000"/>
                    <a:gd name="connsiteY57" fmla="*/ 86 h 10000"/>
                    <a:gd name="connsiteX58" fmla="*/ 2512 w 10000"/>
                    <a:gd name="connsiteY58" fmla="*/ 60 h 10000"/>
                    <a:gd name="connsiteX59" fmla="*/ 2936 w 10000"/>
                    <a:gd name="connsiteY5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2202 w 10000"/>
                    <a:gd name="connsiteY36" fmla="*/ 2846 h 10000"/>
                    <a:gd name="connsiteX37" fmla="*/ 2221 w 10000"/>
                    <a:gd name="connsiteY37" fmla="*/ 1588 h 10000"/>
                    <a:gd name="connsiteX38" fmla="*/ 2146 w 10000"/>
                    <a:gd name="connsiteY38" fmla="*/ 1704 h 10000"/>
                    <a:gd name="connsiteX39" fmla="*/ 2046 w 10000"/>
                    <a:gd name="connsiteY39" fmla="*/ 1936 h 10000"/>
                    <a:gd name="connsiteX40" fmla="*/ 1924 w 10000"/>
                    <a:gd name="connsiteY40" fmla="*/ 2202 h 10000"/>
                    <a:gd name="connsiteX41" fmla="*/ 1848 w 10000"/>
                    <a:gd name="connsiteY41" fmla="*/ 2517 h 10000"/>
                    <a:gd name="connsiteX42" fmla="*/ 1790 w 10000"/>
                    <a:gd name="connsiteY42" fmla="*/ 2850 h 10000"/>
                    <a:gd name="connsiteX43" fmla="*/ 1 w 10000"/>
                    <a:gd name="connsiteY43" fmla="*/ 2849 h 10000"/>
                    <a:gd name="connsiteX44" fmla="*/ 34 w 10000"/>
                    <a:gd name="connsiteY44" fmla="*/ 2533 h 10000"/>
                    <a:gd name="connsiteX45" fmla="*/ 109 w 10000"/>
                    <a:gd name="connsiteY45" fmla="*/ 2198 h 10000"/>
                    <a:gd name="connsiteX46" fmla="*/ 207 w 10000"/>
                    <a:gd name="connsiteY46" fmla="*/ 1890 h 10000"/>
                    <a:gd name="connsiteX47" fmla="*/ 339 w 10000"/>
                    <a:gd name="connsiteY47" fmla="*/ 1621 h 10000"/>
                    <a:gd name="connsiteX48" fmla="*/ 464 w 10000"/>
                    <a:gd name="connsiteY48" fmla="*/ 1379 h 10000"/>
                    <a:gd name="connsiteX49" fmla="*/ 612 w 10000"/>
                    <a:gd name="connsiteY49" fmla="*/ 1151 h 10000"/>
                    <a:gd name="connsiteX50" fmla="*/ 792 w 10000"/>
                    <a:gd name="connsiteY50" fmla="*/ 958 h 10000"/>
                    <a:gd name="connsiteX51" fmla="*/ 967 w 10000"/>
                    <a:gd name="connsiteY51" fmla="*/ 789 h 10000"/>
                    <a:gd name="connsiteX52" fmla="*/ 1146 w 10000"/>
                    <a:gd name="connsiteY52" fmla="*/ 620 h 10000"/>
                    <a:gd name="connsiteX53" fmla="*/ 1351 w 10000"/>
                    <a:gd name="connsiteY53" fmla="*/ 484 h 10000"/>
                    <a:gd name="connsiteX54" fmla="*/ 1762 w 10000"/>
                    <a:gd name="connsiteY54" fmla="*/ 265 h 10000"/>
                    <a:gd name="connsiteX55" fmla="*/ 2178 w 10000"/>
                    <a:gd name="connsiteY55" fmla="*/ 126 h 10000"/>
                    <a:gd name="connsiteX56" fmla="*/ 2357 w 10000"/>
                    <a:gd name="connsiteY56" fmla="*/ 86 h 10000"/>
                    <a:gd name="connsiteX57" fmla="*/ 2512 w 10000"/>
                    <a:gd name="connsiteY57" fmla="*/ 60 h 10000"/>
                    <a:gd name="connsiteX58" fmla="*/ 2936 w 10000"/>
                    <a:gd name="connsiteY5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2202 w 10000"/>
                    <a:gd name="connsiteY35" fmla="*/ 2846 h 10000"/>
                    <a:gd name="connsiteX36" fmla="*/ 2221 w 10000"/>
                    <a:gd name="connsiteY36" fmla="*/ 1588 h 10000"/>
                    <a:gd name="connsiteX37" fmla="*/ 2146 w 10000"/>
                    <a:gd name="connsiteY37" fmla="*/ 1704 h 10000"/>
                    <a:gd name="connsiteX38" fmla="*/ 2046 w 10000"/>
                    <a:gd name="connsiteY38" fmla="*/ 1936 h 10000"/>
                    <a:gd name="connsiteX39" fmla="*/ 1924 w 10000"/>
                    <a:gd name="connsiteY39" fmla="*/ 2202 h 10000"/>
                    <a:gd name="connsiteX40" fmla="*/ 1848 w 10000"/>
                    <a:gd name="connsiteY40" fmla="*/ 2517 h 10000"/>
                    <a:gd name="connsiteX41" fmla="*/ 1790 w 10000"/>
                    <a:gd name="connsiteY41" fmla="*/ 2850 h 10000"/>
                    <a:gd name="connsiteX42" fmla="*/ 1 w 10000"/>
                    <a:gd name="connsiteY42" fmla="*/ 2849 h 10000"/>
                    <a:gd name="connsiteX43" fmla="*/ 34 w 10000"/>
                    <a:gd name="connsiteY43" fmla="*/ 2533 h 10000"/>
                    <a:gd name="connsiteX44" fmla="*/ 109 w 10000"/>
                    <a:gd name="connsiteY44" fmla="*/ 2198 h 10000"/>
                    <a:gd name="connsiteX45" fmla="*/ 207 w 10000"/>
                    <a:gd name="connsiteY45" fmla="*/ 1890 h 10000"/>
                    <a:gd name="connsiteX46" fmla="*/ 339 w 10000"/>
                    <a:gd name="connsiteY46" fmla="*/ 1621 h 10000"/>
                    <a:gd name="connsiteX47" fmla="*/ 464 w 10000"/>
                    <a:gd name="connsiteY47" fmla="*/ 1379 h 10000"/>
                    <a:gd name="connsiteX48" fmla="*/ 612 w 10000"/>
                    <a:gd name="connsiteY48" fmla="*/ 1151 h 10000"/>
                    <a:gd name="connsiteX49" fmla="*/ 792 w 10000"/>
                    <a:gd name="connsiteY49" fmla="*/ 958 h 10000"/>
                    <a:gd name="connsiteX50" fmla="*/ 967 w 10000"/>
                    <a:gd name="connsiteY50" fmla="*/ 789 h 10000"/>
                    <a:gd name="connsiteX51" fmla="*/ 1146 w 10000"/>
                    <a:gd name="connsiteY51" fmla="*/ 620 h 10000"/>
                    <a:gd name="connsiteX52" fmla="*/ 1351 w 10000"/>
                    <a:gd name="connsiteY52" fmla="*/ 484 h 10000"/>
                    <a:gd name="connsiteX53" fmla="*/ 1762 w 10000"/>
                    <a:gd name="connsiteY53" fmla="*/ 265 h 10000"/>
                    <a:gd name="connsiteX54" fmla="*/ 2178 w 10000"/>
                    <a:gd name="connsiteY54" fmla="*/ 126 h 10000"/>
                    <a:gd name="connsiteX55" fmla="*/ 2357 w 10000"/>
                    <a:gd name="connsiteY55" fmla="*/ 86 h 10000"/>
                    <a:gd name="connsiteX56" fmla="*/ 2512 w 10000"/>
                    <a:gd name="connsiteY56" fmla="*/ 60 h 10000"/>
                    <a:gd name="connsiteX57" fmla="*/ 2936 w 10000"/>
                    <a:gd name="connsiteY5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2202 w 10000"/>
                    <a:gd name="connsiteY34" fmla="*/ 2846 h 10000"/>
                    <a:gd name="connsiteX35" fmla="*/ 2221 w 10000"/>
                    <a:gd name="connsiteY35" fmla="*/ 1588 h 10000"/>
                    <a:gd name="connsiteX36" fmla="*/ 2146 w 10000"/>
                    <a:gd name="connsiteY36" fmla="*/ 1704 h 10000"/>
                    <a:gd name="connsiteX37" fmla="*/ 2046 w 10000"/>
                    <a:gd name="connsiteY37" fmla="*/ 1936 h 10000"/>
                    <a:gd name="connsiteX38" fmla="*/ 1924 w 10000"/>
                    <a:gd name="connsiteY38" fmla="*/ 2202 h 10000"/>
                    <a:gd name="connsiteX39" fmla="*/ 1848 w 10000"/>
                    <a:gd name="connsiteY39" fmla="*/ 2517 h 10000"/>
                    <a:gd name="connsiteX40" fmla="*/ 1790 w 10000"/>
                    <a:gd name="connsiteY40" fmla="*/ 2850 h 10000"/>
                    <a:gd name="connsiteX41" fmla="*/ 1 w 10000"/>
                    <a:gd name="connsiteY41" fmla="*/ 2849 h 10000"/>
                    <a:gd name="connsiteX42" fmla="*/ 34 w 10000"/>
                    <a:gd name="connsiteY42" fmla="*/ 2533 h 10000"/>
                    <a:gd name="connsiteX43" fmla="*/ 109 w 10000"/>
                    <a:gd name="connsiteY43" fmla="*/ 2198 h 10000"/>
                    <a:gd name="connsiteX44" fmla="*/ 207 w 10000"/>
                    <a:gd name="connsiteY44" fmla="*/ 1890 h 10000"/>
                    <a:gd name="connsiteX45" fmla="*/ 339 w 10000"/>
                    <a:gd name="connsiteY45" fmla="*/ 1621 h 10000"/>
                    <a:gd name="connsiteX46" fmla="*/ 464 w 10000"/>
                    <a:gd name="connsiteY46" fmla="*/ 1379 h 10000"/>
                    <a:gd name="connsiteX47" fmla="*/ 612 w 10000"/>
                    <a:gd name="connsiteY47" fmla="*/ 1151 h 10000"/>
                    <a:gd name="connsiteX48" fmla="*/ 792 w 10000"/>
                    <a:gd name="connsiteY48" fmla="*/ 958 h 10000"/>
                    <a:gd name="connsiteX49" fmla="*/ 967 w 10000"/>
                    <a:gd name="connsiteY49" fmla="*/ 789 h 10000"/>
                    <a:gd name="connsiteX50" fmla="*/ 1146 w 10000"/>
                    <a:gd name="connsiteY50" fmla="*/ 620 h 10000"/>
                    <a:gd name="connsiteX51" fmla="*/ 1351 w 10000"/>
                    <a:gd name="connsiteY51" fmla="*/ 484 h 10000"/>
                    <a:gd name="connsiteX52" fmla="*/ 1762 w 10000"/>
                    <a:gd name="connsiteY52" fmla="*/ 265 h 10000"/>
                    <a:gd name="connsiteX53" fmla="*/ 2178 w 10000"/>
                    <a:gd name="connsiteY53" fmla="*/ 126 h 10000"/>
                    <a:gd name="connsiteX54" fmla="*/ 2357 w 10000"/>
                    <a:gd name="connsiteY54" fmla="*/ 86 h 10000"/>
                    <a:gd name="connsiteX55" fmla="*/ 2512 w 10000"/>
                    <a:gd name="connsiteY55" fmla="*/ 60 h 10000"/>
                    <a:gd name="connsiteX56" fmla="*/ 2936 w 10000"/>
                    <a:gd name="connsiteY56" fmla="*/ 0 h 10000"/>
                    <a:gd name="connsiteX0" fmla="*/ 2936 w 10000"/>
                    <a:gd name="connsiteY0" fmla="*/ 0 h 9987"/>
                    <a:gd name="connsiteX1" fmla="*/ 7056 w 10000"/>
                    <a:gd name="connsiteY1" fmla="*/ 0 h 9987"/>
                    <a:gd name="connsiteX2" fmla="*/ 7184 w 10000"/>
                    <a:gd name="connsiteY2" fmla="*/ 17 h 9987"/>
                    <a:gd name="connsiteX3" fmla="*/ 7472 w 10000"/>
                    <a:gd name="connsiteY3" fmla="*/ 56 h 9987"/>
                    <a:gd name="connsiteX4" fmla="*/ 7652 w 10000"/>
                    <a:gd name="connsiteY4" fmla="*/ 86 h 9987"/>
                    <a:gd name="connsiteX5" fmla="*/ 7813 w 10000"/>
                    <a:gd name="connsiteY5" fmla="*/ 126 h 9987"/>
                    <a:gd name="connsiteX6" fmla="*/ 8099 w 10000"/>
                    <a:gd name="connsiteY6" fmla="*/ 212 h 9987"/>
                    <a:gd name="connsiteX7" fmla="*/ 8378 w 10000"/>
                    <a:gd name="connsiteY7" fmla="*/ 332 h 9987"/>
                    <a:gd name="connsiteX8" fmla="*/ 8671 w 10000"/>
                    <a:gd name="connsiteY8" fmla="*/ 484 h 9987"/>
                    <a:gd name="connsiteX9" fmla="*/ 8913 w 10000"/>
                    <a:gd name="connsiteY9" fmla="*/ 676 h 9987"/>
                    <a:gd name="connsiteX10" fmla="*/ 9174 w 10000"/>
                    <a:gd name="connsiteY10" fmla="*/ 892 h 9987"/>
                    <a:gd name="connsiteX11" fmla="*/ 9372 w 10000"/>
                    <a:gd name="connsiteY11" fmla="*/ 1151 h 9987"/>
                    <a:gd name="connsiteX12" fmla="*/ 9578 w 10000"/>
                    <a:gd name="connsiteY12" fmla="*/ 1459 h 9987"/>
                    <a:gd name="connsiteX13" fmla="*/ 9751 w 10000"/>
                    <a:gd name="connsiteY13" fmla="*/ 1797 h 9987"/>
                    <a:gd name="connsiteX14" fmla="*/ 9876 w 10000"/>
                    <a:gd name="connsiteY14" fmla="*/ 2198 h 9987"/>
                    <a:gd name="connsiteX15" fmla="*/ 9981 w 10000"/>
                    <a:gd name="connsiteY15" fmla="*/ 2649 h 9987"/>
                    <a:gd name="connsiteX16" fmla="*/ 10000 w 10000"/>
                    <a:gd name="connsiteY16" fmla="*/ 2838 h 9987"/>
                    <a:gd name="connsiteX17" fmla="*/ 8227 w 10000"/>
                    <a:gd name="connsiteY17" fmla="*/ 2839 h 9987"/>
                    <a:gd name="connsiteX18" fmla="*/ 8192 w 10000"/>
                    <a:gd name="connsiteY18" fmla="*/ 2689 h 9987"/>
                    <a:gd name="connsiteX19" fmla="*/ 8142 w 10000"/>
                    <a:gd name="connsiteY19" fmla="*/ 2414 h 9987"/>
                    <a:gd name="connsiteX20" fmla="*/ 8068 w 10000"/>
                    <a:gd name="connsiteY20" fmla="*/ 2162 h 9987"/>
                    <a:gd name="connsiteX21" fmla="*/ 7969 w 10000"/>
                    <a:gd name="connsiteY21" fmla="*/ 1940 h 9987"/>
                    <a:gd name="connsiteX22" fmla="*/ 7876 w 10000"/>
                    <a:gd name="connsiteY22" fmla="*/ 1757 h 9987"/>
                    <a:gd name="connsiteX23" fmla="*/ 7794 w 10000"/>
                    <a:gd name="connsiteY23" fmla="*/ 1621 h 9987"/>
                    <a:gd name="connsiteX24" fmla="*/ 7772 w 10000"/>
                    <a:gd name="connsiteY24" fmla="*/ 2863 h 9987"/>
                    <a:gd name="connsiteX25" fmla="*/ 7794 w 10000"/>
                    <a:gd name="connsiteY25" fmla="*/ 9297 h 9987"/>
                    <a:gd name="connsiteX26" fmla="*/ 7763 w 10000"/>
                    <a:gd name="connsiteY26" fmla="*/ 9443 h 9987"/>
                    <a:gd name="connsiteX27" fmla="*/ 7682 w 10000"/>
                    <a:gd name="connsiteY27" fmla="*/ 9569 h 9987"/>
                    <a:gd name="connsiteX28" fmla="*/ 7553 w 10000"/>
                    <a:gd name="connsiteY28" fmla="*/ 9698 h 9987"/>
                    <a:gd name="connsiteX29" fmla="*/ 7391 w 10000"/>
                    <a:gd name="connsiteY29" fmla="*/ 9801 h 9987"/>
                    <a:gd name="connsiteX30" fmla="*/ 7204 w 10000"/>
                    <a:gd name="connsiteY30" fmla="*/ 9881 h 9987"/>
                    <a:gd name="connsiteX31" fmla="*/ 6980 w 10000"/>
                    <a:gd name="connsiteY31" fmla="*/ 9957 h 9987"/>
                    <a:gd name="connsiteX32" fmla="*/ 6721 w 10000"/>
                    <a:gd name="connsiteY32" fmla="*/ 9987 h 9987"/>
                    <a:gd name="connsiteX33" fmla="*/ 2202 w 10000"/>
                    <a:gd name="connsiteY33" fmla="*/ 2846 h 9987"/>
                    <a:gd name="connsiteX34" fmla="*/ 2221 w 10000"/>
                    <a:gd name="connsiteY34" fmla="*/ 1588 h 9987"/>
                    <a:gd name="connsiteX35" fmla="*/ 2146 w 10000"/>
                    <a:gd name="connsiteY35" fmla="*/ 1704 h 9987"/>
                    <a:gd name="connsiteX36" fmla="*/ 2046 w 10000"/>
                    <a:gd name="connsiteY36" fmla="*/ 1936 h 9987"/>
                    <a:gd name="connsiteX37" fmla="*/ 1924 w 10000"/>
                    <a:gd name="connsiteY37" fmla="*/ 2202 h 9987"/>
                    <a:gd name="connsiteX38" fmla="*/ 1848 w 10000"/>
                    <a:gd name="connsiteY38" fmla="*/ 2517 h 9987"/>
                    <a:gd name="connsiteX39" fmla="*/ 1790 w 10000"/>
                    <a:gd name="connsiteY39" fmla="*/ 2850 h 9987"/>
                    <a:gd name="connsiteX40" fmla="*/ 1 w 10000"/>
                    <a:gd name="connsiteY40" fmla="*/ 2849 h 9987"/>
                    <a:gd name="connsiteX41" fmla="*/ 34 w 10000"/>
                    <a:gd name="connsiteY41" fmla="*/ 2533 h 9987"/>
                    <a:gd name="connsiteX42" fmla="*/ 109 w 10000"/>
                    <a:gd name="connsiteY42" fmla="*/ 2198 h 9987"/>
                    <a:gd name="connsiteX43" fmla="*/ 207 w 10000"/>
                    <a:gd name="connsiteY43" fmla="*/ 1890 h 9987"/>
                    <a:gd name="connsiteX44" fmla="*/ 339 w 10000"/>
                    <a:gd name="connsiteY44" fmla="*/ 1621 h 9987"/>
                    <a:gd name="connsiteX45" fmla="*/ 464 w 10000"/>
                    <a:gd name="connsiteY45" fmla="*/ 1379 h 9987"/>
                    <a:gd name="connsiteX46" fmla="*/ 612 w 10000"/>
                    <a:gd name="connsiteY46" fmla="*/ 1151 h 9987"/>
                    <a:gd name="connsiteX47" fmla="*/ 792 w 10000"/>
                    <a:gd name="connsiteY47" fmla="*/ 958 h 9987"/>
                    <a:gd name="connsiteX48" fmla="*/ 967 w 10000"/>
                    <a:gd name="connsiteY48" fmla="*/ 789 h 9987"/>
                    <a:gd name="connsiteX49" fmla="*/ 1146 w 10000"/>
                    <a:gd name="connsiteY49" fmla="*/ 620 h 9987"/>
                    <a:gd name="connsiteX50" fmla="*/ 1351 w 10000"/>
                    <a:gd name="connsiteY50" fmla="*/ 484 h 9987"/>
                    <a:gd name="connsiteX51" fmla="*/ 1762 w 10000"/>
                    <a:gd name="connsiteY51" fmla="*/ 265 h 9987"/>
                    <a:gd name="connsiteX52" fmla="*/ 2178 w 10000"/>
                    <a:gd name="connsiteY52" fmla="*/ 126 h 9987"/>
                    <a:gd name="connsiteX53" fmla="*/ 2357 w 10000"/>
                    <a:gd name="connsiteY53" fmla="*/ 86 h 9987"/>
                    <a:gd name="connsiteX54" fmla="*/ 2512 w 10000"/>
                    <a:gd name="connsiteY54" fmla="*/ 60 h 9987"/>
                    <a:gd name="connsiteX55" fmla="*/ 2936 w 10000"/>
                    <a:gd name="connsiteY55" fmla="*/ 0 h 9987"/>
                    <a:gd name="connsiteX0" fmla="*/ 2936 w 10000"/>
                    <a:gd name="connsiteY0" fmla="*/ 0 h 9970"/>
                    <a:gd name="connsiteX1" fmla="*/ 7056 w 10000"/>
                    <a:gd name="connsiteY1" fmla="*/ 0 h 9970"/>
                    <a:gd name="connsiteX2" fmla="*/ 7184 w 10000"/>
                    <a:gd name="connsiteY2" fmla="*/ 17 h 9970"/>
                    <a:gd name="connsiteX3" fmla="*/ 7472 w 10000"/>
                    <a:gd name="connsiteY3" fmla="*/ 56 h 9970"/>
                    <a:gd name="connsiteX4" fmla="*/ 7652 w 10000"/>
                    <a:gd name="connsiteY4" fmla="*/ 86 h 9970"/>
                    <a:gd name="connsiteX5" fmla="*/ 7813 w 10000"/>
                    <a:gd name="connsiteY5" fmla="*/ 126 h 9970"/>
                    <a:gd name="connsiteX6" fmla="*/ 8099 w 10000"/>
                    <a:gd name="connsiteY6" fmla="*/ 212 h 9970"/>
                    <a:gd name="connsiteX7" fmla="*/ 8378 w 10000"/>
                    <a:gd name="connsiteY7" fmla="*/ 332 h 9970"/>
                    <a:gd name="connsiteX8" fmla="*/ 8671 w 10000"/>
                    <a:gd name="connsiteY8" fmla="*/ 485 h 9970"/>
                    <a:gd name="connsiteX9" fmla="*/ 8913 w 10000"/>
                    <a:gd name="connsiteY9" fmla="*/ 677 h 9970"/>
                    <a:gd name="connsiteX10" fmla="*/ 9174 w 10000"/>
                    <a:gd name="connsiteY10" fmla="*/ 893 h 9970"/>
                    <a:gd name="connsiteX11" fmla="*/ 9372 w 10000"/>
                    <a:gd name="connsiteY11" fmla="*/ 1152 h 9970"/>
                    <a:gd name="connsiteX12" fmla="*/ 9578 w 10000"/>
                    <a:gd name="connsiteY12" fmla="*/ 1461 h 9970"/>
                    <a:gd name="connsiteX13" fmla="*/ 9751 w 10000"/>
                    <a:gd name="connsiteY13" fmla="*/ 1799 h 9970"/>
                    <a:gd name="connsiteX14" fmla="*/ 9876 w 10000"/>
                    <a:gd name="connsiteY14" fmla="*/ 2201 h 9970"/>
                    <a:gd name="connsiteX15" fmla="*/ 9981 w 10000"/>
                    <a:gd name="connsiteY15" fmla="*/ 2652 h 9970"/>
                    <a:gd name="connsiteX16" fmla="*/ 10000 w 10000"/>
                    <a:gd name="connsiteY16" fmla="*/ 2842 h 9970"/>
                    <a:gd name="connsiteX17" fmla="*/ 8227 w 10000"/>
                    <a:gd name="connsiteY17" fmla="*/ 2843 h 9970"/>
                    <a:gd name="connsiteX18" fmla="*/ 8192 w 10000"/>
                    <a:gd name="connsiteY18" fmla="*/ 2693 h 9970"/>
                    <a:gd name="connsiteX19" fmla="*/ 8142 w 10000"/>
                    <a:gd name="connsiteY19" fmla="*/ 2417 h 9970"/>
                    <a:gd name="connsiteX20" fmla="*/ 8068 w 10000"/>
                    <a:gd name="connsiteY20" fmla="*/ 2165 h 9970"/>
                    <a:gd name="connsiteX21" fmla="*/ 7969 w 10000"/>
                    <a:gd name="connsiteY21" fmla="*/ 1943 h 9970"/>
                    <a:gd name="connsiteX22" fmla="*/ 7876 w 10000"/>
                    <a:gd name="connsiteY22" fmla="*/ 1759 h 9970"/>
                    <a:gd name="connsiteX23" fmla="*/ 7794 w 10000"/>
                    <a:gd name="connsiteY23" fmla="*/ 1623 h 9970"/>
                    <a:gd name="connsiteX24" fmla="*/ 7772 w 10000"/>
                    <a:gd name="connsiteY24" fmla="*/ 2867 h 9970"/>
                    <a:gd name="connsiteX25" fmla="*/ 7794 w 10000"/>
                    <a:gd name="connsiteY25" fmla="*/ 9309 h 9970"/>
                    <a:gd name="connsiteX26" fmla="*/ 7763 w 10000"/>
                    <a:gd name="connsiteY26" fmla="*/ 9455 h 9970"/>
                    <a:gd name="connsiteX27" fmla="*/ 7682 w 10000"/>
                    <a:gd name="connsiteY27" fmla="*/ 9581 h 9970"/>
                    <a:gd name="connsiteX28" fmla="*/ 7553 w 10000"/>
                    <a:gd name="connsiteY28" fmla="*/ 9711 h 9970"/>
                    <a:gd name="connsiteX29" fmla="*/ 7391 w 10000"/>
                    <a:gd name="connsiteY29" fmla="*/ 9814 h 9970"/>
                    <a:gd name="connsiteX30" fmla="*/ 7204 w 10000"/>
                    <a:gd name="connsiteY30" fmla="*/ 9894 h 9970"/>
                    <a:gd name="connsiteX31" fmla="*/ 6980 w 10000"/>
                    <a:gd name="connsiteY31" fmla="*/ 9970 h 9970"/>
                    <a:gd name="connsiteX32" fmla="*/ 2202 w 10000"/>
                    <a:gd name="connsiteY32" fmla="*/ 2850 h 9970"/>
                    <a:gd name="connsiteX33" fmla="*/ 2221 w 10000"/>
                    <a:gd name="connsiteY33" fmla="*/ 1590 h 9970"/>
                    <a:gd name="connsiteX34" fmla="*/ 2146 w 10000"/>
                    <a:gd name="connsiteY34" fmla="*/ 1706 h 9970"/>
                    <a:gd name="connsiteX35" fmla="*/ 2046 w 10000"/>
                    <a:gd name="connsiteY35" fmla="*/ 1939 h 9970"/>
                    <a:gd name="connsiteX36" fmla="*/ 1924 w 10000"/>
                    <a:gd name="connsiteY36" fmla="*/ 2205 h 9970"/>
                    <a:gd name="connsiteX37" fmla="*/ 1848 w 10000"/>
                    <a:gd name="connsiteY37" fmla="*/ 2520 h 9970"/>
                    <a:gd name="connsiteX38" fmla="*/ 1790 w 10000"/>
                    <a:gd name="connsiteY38" fmla="*/ 2854 h 9970"/>
                    <a:gd name="connsiteX39" fmla="*/ 1 w 10000"/>
                    <a:gd name="connsiteY39" fmla="*/ 2853 h 9970"/>
                    <a:gd name="connsiteX40" fmla="*/ 34 w 10000"/>
                    <a:gd name="connsiteY40" fmla="*/ 2536 h 9970"/>
                    <a:gd name="connsiteX41" fmla="*/ 109 w 10000"/>
                    <a:gd name="connsiteY41" fmla="*/ 2201 h 9970"/>
                    <a:gd name="connsiteX42" fmla="*/ 207 w 10000"/>
                    <a:gd name="connsiteY42" fmla="*/ 1892 h 9970"/>
                    <a:gd name="connsiteX43" fmla="*/ 339 w 10000"/>
                    <a:gd name="connsiteY43" fmla="*/ 1623 h 9970"/>
                    <a:gd name="connsiteX44" fmla="*/ 464 w 10000"/>
                    <a:gd name="connsiteY44" fmla="*/ 1381 h 9970"/>
                    <a:gd name="connsiteX45" fmla="*/ 612 w 10000"/>
                    <a:gd name="connsiteY45" fmla="*/ 1152 h 9970"/>
                    <a:gd name="connsiteX46" fmla="*/ 792 w 10000"/>
                    <a:gd name="connsiteY46" fmla="*/ 959 h 9970"/>
                    <a:gd name="connsiteX47" fmla="*/ 967 w 10000"/>
                    <a:gd name="connsiteY47" fmla="*/ 790 h 9970"/>
                    <a:gd name="connsiteX48" fmla="*/ 1146 w 10000"/>
                    <a:gd name="connsiteY48" fmla="*/ 621 h 9970"/>
                    <a:gd name="connsiteX49" fmla="*/ 1351 w 10000"/>
                    <a:gd name="connsiteY49" fmla="*/ 485 h 9970"/>
                    <a:gd name="connsiteX50" fmla="*/ 1762 w 10000"/>
                    <a:gd name="connsiteY50" fmla="*/ 265 h 9970"/>
                    <a:gd name="connsiteX51" fmla="*/ 2178 w 10000"/>
                    <a:gd name="connsiteY51" fmla="*/ 126 h 9970"/>
                    <a:gd name="connsiteX52" fmla="*/ 2357 w 10000"/>
                    <a:gd name="connsiteY52" fmla="*/ 86 h 9970"/>
                    <a:gd name="connsiteX53" fmla="*/ 2512 w 10000"/>
                    <a:gd name="connsiteY53" fmla="*/ 60 h 9970"/>
                    <a:gd name="connsiteX54" fmla="*/ 2936 w 10000"/>
                    <a:gd name="connsiteY54" fmla="*/ 0 h 9970"/>
                    <a:gd name="connsiteX0" fmla="*/ 2936 w 10000"/>
                    <a:gd name="connsiteY0" fmla="*/ 0 h 9924"/>
                    <a:gd name="connsiteX1" fmla="*/ 7056 w 10000"/>
                    <a:gd name="connsiteY1" fmla="*/ 0 h 9924"/>
                    <a:gd name="connsiteX2" fmla="*/ 7184 w 10000"/>
                    <a:gd name="connsiteY2" fmla="*/ 17 h 9924"/>
                    <a:gd name="connsiteX3" fmla="*/ 7472 w 10000"/>
                    <a:gd name="connsiteY3" fmla="*/ 56 h 9924"/>
                    <a:gd name="connsiteX4" fmla="*/ 7652 w 10000"/>
                    <a:gd name="connsiteY4" fmla="*/ 86 h 9924"/>
                    <a:gd name="connsiteX5" fmla="*/ 7813 w 10000"/>
                    <a:gd name="connsiteY5" fmla="*/ 126 h 9924"/>
                    <a:gd name="connsiteX6" fmla="*/ 8099 w 10000"/>
                    <a:gd name="connsiteY6" fmla="*/ 213 h 9924"/>
                    <a:gd name="connsiteX7" fmla="*/ 8378 w 10000"/>
                    <a:gd name="connsiteY7" fmla="*/ 333 h 9924"/>
                    <a:gd name="connsiteX8" fmla="*/ 8671 w 10000"/>
                    <a:gd name="connsiteY8" fmla="*/ 486 h 9924"/>
                    <a:gd name="connsiteX9" fmla="*/ 8913 w 10000"/>
                    <a:gd name="connsiteY9" fmla="*/ 679 h 9924"/>
                    <a:gd name="connsiteX10" fmla="*/ 9174 w 10000"/>
                    <a:gd name="connsiteY10" fmla="*/ 896 h 9924"/>
                    <a:gd name="connsiteX11" fmla="*/ 9372 w 10000"/>
                    <a:gd name="connsiteY11" fmla="*/ 1155 h 9924"/>
                    <a:gd name="connsiteX12" fmla="*/ 9578 w 10000"/>
                    <a:gd name="connsiteY12" fmla="*/ 1465 h 9924"/>
                    <a:gd name="connsiteX13" fmla="*/ 9751 w 10000"/>
                    <a:gd name="connsiteY13" fmla="*/ 1804 h 9924"/>
                    <a:gd name="connsiteX14" fmla="*/ 9876 w 10000"/>
                    <a:gd name="connsiteY14" fmla="*/ 2208 h 9924"/>
                    <a:gd name="connsiteX15" fmla="*/ 9981 w 10000"/>
                    <a:gd name="connsiteY15" fmla="*/ 2660 h 9924"/>
                    <a:gd name="connsiteX16" fmla="*/ 10000 w 10000"/>
                    <a:gd name="connsiteY16" fmla="*/ 2851 h 9924"/>
                    <a:gd name="connsiteX17" fmla="*/ 8227 w 10000"/>
                    <a:gd name="connsiteY17" fmla="*/ 2852 h 9924"/>
                    <a:gd name="connsiteX18" fmla="*/ 8192 w 10000"/>
                    <a:gd name="connsiteY18" fmla="*/ 2701 h 9924"/>
                    <a:gd name="connsiteX19" fmla="*/ 8142 w 10000"/>
                    <a:gd name="connsiteY19" fmla="*/ 2424 h 9924"/>
                    <a:gd name="connsiteX20" fmla="*/ 8068 w 10000"/>
                    <a:gd name="connsiteY20" fmla="*/ 2172 h 9924"/>
                    <a:gd name="connsiteX21" fmla="*/ 7969 w 10000"/>
                    <a:gd name="connsiteY21" fmla="*/ 1949 h 9924"/>
                    <a:gd name="connsiteX22" fmla="*/ 7876 w 10000"/>
                    <a:gd name="connsiteY22" fmla="*/ 1764 h 9924"/>
                    <a:gd name="connsiteX23" fmla="*/ 7794 w 10000"/>
                    <a:gd name="connsiteY23" fmla="*/ 1628 h 9924"/>
                    <a:gd name="connsiteX24" fmla="*/ 7772 w 10000"/>
                    <a:gd name="connsiteY24" fmla="*/ 2876 h 9924"/>
                    <a:gd name="connsiteX25" fmla="*/ 7794 w 10000"/>
                    <a:gd name="connsiteY25" fmla="*/ 9337 h 9924"/>
                    <a:gd name="connsiteX26" fmla="*/ 7763 w 10000"/>
                    <a:gd name="connsiteY26" fmla="*/ 9483 h 9924"/>
                    <a:gd name="connsiteX27" fmla="*/ 7682 w 10000"/>
                    <a:gd name="connsiteY27" fmla="*/ 9610 h 9924"/>
                    <a:gd name="connsiteX28" fmla="*/ 7553 w 10000"/>
                    <a:gd name="connsiteY28" fmla="*/ 9740 h 9924"/>
                    <a:gd name="connsiteX29" fmla="*/ 7391 w 10000"/>
                    <a:gd name="connsiteY29" fmla="*/ 9844 h 9924"/>
                    <a:gd name="connsiteX30" fmla="*/ 7204 w 10000"/>
                    <a:gd name="connsiteY30" fmla="*/ 9924 h 9924"/>
                    <a:gd name="connsiteX31" fmla="*/ 2202 w 10000"/>
                    <a:gd name="connsiteY31" fmla="*/ 2859 h 9924"/>
                    <a:gd name="connsiteX32" fmla="*/ 2221 w 10000"/>
                    <a:gd name="connsiteY32" fmla="*/ 1595 h 9924"/>
                    <a:gd name="connsiteX33" fmla="*/ 2146 w 10000"/>
                    <a:gd name="connsiteY33" fmla="*/ 1711 h 9924"/>
                    <a:gd name="connsiteX34" fmla="*/ 2046 w 10000"/>
                    <a:gd name="connsiteY34" fmla="*/ 1945 h 9924"/>
                    <a:gd name="connsiteX35" fmla="*/ 1924 w 10000"/>
                    <a:gd name="connsiteY35" fmla="*/ 2212 h 9924"/>
                    <a:gd name="connsiteX36" fmla="*/ 1848 w 10000"/>
                    <a:gd name="connsiteY36" fmla="*/ 2528 h 9924"/>
                    <a:gd name="connsiteX37" fmla="*/ 1790 w 10000"/>
                    <a:gd name="connsiteY37" fmla="*/ 2863 h 9924"/>
                    <a:gd name="connsiteX38" fmla="*/ 1 w 10000"/>
                    <a:gd name="connsiteY38" fmla="*/ 2862 h 9924"/>
                    <a:gd name="connsiteX39" fmla="*/ 34 w 10000"/>
                    <a:gd name="connsiteY39" fmla="*/ 2544 h 9924"/>
                    <a:gd name="connsiteX40" fmla="*/ 109 w 10000"/>
                    <a:gd name="connsiteY40" fmla="*/ 2208 h 9924"/>
                    <a:gd name="connsiteX41" fmla="*/ 207 w 10000"/>
                    <a:gd name="connsiteY41" fmla="*/ 1898 h 9924"/>
                    <a:gd name="connsiteX42" fmla="*/ 339 w 10000"/>
                    <a:gd name="connsiteY42" fmla="*/ 1628 h 9924"/>
                    <a:gd name="connsiteX43" fmla="*/ 464 w 10000"/>
                    <a:gd name="connsiteY43" fmla="*/ 1385 h 9924"/>
                    <a:gd name="connsiteX44" fmla="*/ 612 w 10000"/>
                    <a:gd name="connsiteY44" fmla="*/ 1155 h 9924"/>
                    <a:gd name="connsiteX45" fmla="*/ 792 w 10000"/>
                    <a:gd name="connsiteY45" fmla="*/ 962 h 9924"/>
                    <a:gd name="connsiteX46" fmla="*/ 967 w 10000"/>
                    <a:gd name="connsiteY46" fmla="*/ 792 h 9924"/>
                    <a:gd name="connsiteX47" fmla="*/ 1146 w 10000"/>
                    <a:gd name="connsiteY47" fmla="*/ 623 h 9924"/>
                    <a:gd name="connsiteX48" fmla="*/ 1351 w 10000"/>
                    <a:gd name="connsiteY48" fmla="*/ 486 h 9924"/>
                    <a:gd name="connsiteX49" fmla="*/ 1762 w 10000"/>
                    <a:gd name="connsiteY49" fmla="*/ 266 h 9924"/>
                    <a:gd name="connsiteX50" fmla="*/ 2178 w 10000"/>
                    <a:gd name="connsiteY50" fmla="*/ 126 h 9924"/>
                    <a:gd name="connsiteX51" fmla="*/ 2357 w 10000"/>
                    <a:gd name="connsiteY51" fmla="*/ 86 h 9924"/>
                    <a:gd name="connsiteX52" fmla="*/ 2512 w 10000"/>
                    <a:gd name="connsiteY52" fmla="*/ 60 h 9924"/>
                    <a:gd name="connsiteX53" fmla="*/ 2936 w 10000"/>
                    <a:gd name="connsiteY53" fmla="*/ 0 h 9924"/>
                    <a:gd name="connsiteX0" fmla="*/ 2936 w 10000"/>
                    <a:gd name="connsiteY0" fmla="*/ 0 h 9919"/>
                    <a:gd name="connsiteX1" fmla="*/ 7056 w 10000"/>
                    <a:gd name="connsiteY1" fmla="*/ 0 h 9919"/>
                    <a:gd name="connsiteX2" fmla="*/ 7184 w 10000"/>
                    <a:gd name="connsiteY2" fmla="*/ 17 h 9919"/>
                    <a:gd name="connsiteX3" fmla="*/ 7472 w 10000"/>
                    <a:gd name="connsiteY3" fmla="*/ 56 h 9919"/>
                    <a:gd name="connsiteX4" fmla="*/ 7652 w 10000"/>
                    <a:gd name="connsiteY4" fmla="*/ 87 h 9919"/>
                    <a:gd name="connsiteX5" fmla="*/ 7813 w 10000"/>
                    <a:gd name="connsiteY5" fmla="*/ 127 h 9919"/>
                    <a:gd name="connsiteX6" fmla="*/ 8099 w 10000"/>
                    <a:gd name="connsiteY6" fmla="*/ 215 h 9919"/>
                    <a:gd name="connsiteX7" fmla="*/ 8378 w 10000"/>
                    <a:gd name="connsiteY7" fmla="*/ 336 h 9919"/>
                    <a:gd name="connsiteX8" fmla="*/ 8671 w 10000"/>
                    <a:gd name="connsiteY8" fmla="*/ 490 h 9919"/>
                    <a:gd name="connsiteX9" fmla="*/ 8913 w 10000"/>
                    <a:gd name="connsiteY9" fmla="*/ 684 h 9919"/>
                    <a:gd name="connsiteX10" fmla="*/ 9174 w 10000"/>
                    <a:gd name="connsiteY10" fmla="*/ 903 h 9919"/>
                    <a:gd name="connsiteX11" fmla="*/ 9372 w 10000"/>
                    <a:gd name="connsiteY11" fmla="*/ 1164 h 9919"/>
                    <a:gd name="connsiteX12" fmla="*/ 9578 w 10000"/>
                    <a:gd name="connsiteY12" fmla="*/ 1476 h 9919"/>
                    <a:gd name="connsiteX13" fmla="*/ 9751 w 10000"/>
                    <a:gd name="connsiteY13" fmla="*/ 1818 h 9919"/>
                    <a:gd name="connsiteX14" fmla="*/ 9876 w 10000"/>
                    <a:gd name="connsiteY14" fmla="*/ 2225 h 9919"/>
                    <a:gd name="connsiteX15" fmla="*/ 9981 w 10000"/>
                    <a:gd name="connsiteY15" fmla="*/ 2680 h 9919"/>
                    <a:gd name="connsiteX16" fmla="*/ 10000 w 10000"/>
                    <a:gd name="connsiteY16" fmla="*/ 2873 h 9919"/>
                    <a:gd name="connsiteX17" fmla="*/ 8227 w 10000"/>
                    <a:gd name="connsiteY17" fmla="*/ 2874 h 9919"/>
                    <a:gd name="connsiteX18" fmla="*/ 8192 w 10000"/>
                    <a:gd name="connsiteY18" fmla="*/ 2722 h 9919"/>
                    <a:gd name="connsiteX19" fmla="*/ 8142 w 10000"/>
                    <a:gd name="connsiteY19" fmla="*/ 2443 h 9919"/>
                    <a:gd name="connsiteX20" fmla="*/ 8068 w 10000"/>
                    <a:gd name="connsiteY20" fmla="*/ 2189 h 9919"/>
                    <a:gd name="connsiteX21" fmla="*/ 7969 w 10000"/>
                    <a:gd name="connsiteY21" fmla="*/ 1964 h 9919"/>
                    <a:gd name="connsiteX22" fmla="*/ 7876 w 10000"/>
                    <a:gd name="connsiteY22" fmla="*/ 1778 h 9919"/>
                    <a:gd name="connsiteX23" fmla="*/ 7794 w 10000"/>
                    <a:gd name="connsiteY23" fmla="*/ 1640 h 9919"/>
                    <a:gd name="connsiteX24" fmla="*/ 7772 w 10000"/>
                    <a:gd name="connsiteY24" fmla="*/ 2898 h 9919"/>
                    <a:gd name="connsiteX25" fmla="*/ 7794 w 10000"/>
                    <a:gd name="connsiteY25" fmla="*/ 9409 h 9919"/>
                    <a:gd name="connsiteX26" fmla="*/ 7763 w 10000"/>
                    <a:gd name="connsiteY26" fmla="*/ 9556 h 9919"/>
                    <a:gd name="connsiteX27" fmla="*/ 7682 w 10000"/>
                    <a:gd name="connsiteY27" fmla="*/ 9684 h 9919"/>
                    <a:gd name="connsiteX28" fmla="*/ 7553 w 10000"/>
                    <a:gd name="connsiteY28" fmla="*/ 9815 h 9919"/>
                    <a:gd name="connsiteX29" fmla="*/ 7391 w 10000"/>
                    <a:gd name="connsiteY29" fmla="*/ 9919 h 9919"/>
                    <a:gd name="connsiteX30" fmla="*/ 2202 w 10000"/>
                    <a:gd name="connsiteY30" fmla="*/ 2881 h 9919"/>
                    <a:gd name="connsiteX31" fmla="*/ 2221 w 10000"/>
                    <a:gd name="connsiteY31" fmla="*/ 1607 h 9919"/>
                    <a:gd name="connsiteX32" fmla="*/ 2146 w 10000"/>
                    <a:gd name="connsiteY32" fmla="*/ 1724 h 9919"/>
                    <a:gd name="connsiteX33" fmla="*/ 2046 w 10000"/>
                    <a:gd name="connsiteY33" fmla="*/ 1960 h 9919"/>
                    <a:gd name="connsiteX34" fmla="*/ 1924 w 10000"/>
                    <a:gd name="connsiteY34" fmla="*/ 2229 h 9919"/>
                    <a:gd name="connsiteX35" fmla="*/ 1848 w 10000"/>
                    <a:gd name="connsiteY35" fmla="*/ 2547 h 9919"/>
                    <a:gd name="connsiteX36" fmla="*/ 1790 w 10000"/>
                    <a:gd name="connsiteY36" fmla="*/ 2885 h 9919"/>
                    <a:gd name="connsiteX37" fmla="*/ 1 w 10000"/>
                    <a:gd name="connsiteY37" fmla="*/ 2884 h 9919"/>
                    <a:gd name="connsiteX38" fmla="*/ 34 w 10000"/>
                    <a:gd name="connsiteY38" fmla="*/ 2563 h 9919"/>
                    <a:gd name="connsiteX39" fmla="*/ 109 w 10000"/>
                    <a:gd name="connsiteY39" fmla="*/ 2225 h 9919"/>
                    <a:gd name="connsiteX40" fmla="*/ 207 w 10000"/>
                    <a:gd name="connsiteY40" fmla="*/ 1913 h 9919"/>
                    <a:gd name="connsiteX41" fmla="*/ 339 w 10000"/>
                    <a:gd name="connsiteY41" fmla="*/ 1640 h 9919"/>
                    <a:gd name="connsiteX42" fmla="*/ 464 w 10000"/>
                    <a:gd name="connsiteY42" fmla="*/ 1396 h 9919"/>
                    <a:gd name="connsiteX43" fmla="*/ 612 w 10000"/>
                    <a:gd name="connsiteY43" fmla="*/ 1164 h 9919"/>
                    <a:gd name="connsiteX44" fmla="*/ 792 w 10000"/>
                    <a:gd name="connsiteY44" fmla="*/ 969 h 9919"/>
                    <a:gd name="connsiteX45" fmla="*/ 967 w 10000"/>
                    <a:gd name="connsiteY45" fmla="*/ 798 h 9919"/>
                    <a:gd name="connsiteX46" fmla="*/ 1146 w 10000"/>
                    <a:gd name="connsiteY46" fmla="*/ 628 h 9919"/>
                    <a:gd name="connsiteX47" fmla="*/ 1351 w 10000"/>
                    <a:gd name="connsiteY47" fmla="*/ 490 h 9919"/>
                    <a:gd name="connsiteX48" fmla="*/ 1762 w 10000"/>
                    <a:gd name="connsiteY48" fmla="*/ 268 h 9919"/>
                    <a:gd name="connsiteX49" fmla="*/ 2178 w 10000"/>
                    <a:gd name="connsiteY49" fmla="*/ 127 h 9919"/>
                    <a:gd name="connsiteX50" fmla="*/ 2357 w 10000"/>
                    <a:gd name="connsiteY50" fmla="*/ 87 h 9919"/>
                    <a:gd name="connsiteX51" fmla="*/ 2512 w 10000"/>
                    <a:gd name="connsiteY51" fmla="*/ 60 h 9919"/>
                    <a:gd name="connsiteX52" fmla="*/ 2936 w 10000"/>
                    <a:gd name="connsiteY52" fmla="*/ 0 h 9919"/>
                    <a:gd name="connsiteX0" fmla="*/ 2936 w 10000"/>
                    <a:gd name="connsiteY0" fmla="*/ 0 h 9895"/>
                    <a:gd name="connsiteX1" fmla="*/ 7056 w 10000"/>
                    <a:gd name="connsiteY1" fmla="*/ 0 h 9895"/>
                    <a:gd name="connsiteX2" fmla="*/ 7184 w 10000"/>
                    <a:gd name="connsiteY2" fmla="*/ 17 h 9895"/>
                    <a:gd name="connsiteX3" fmla="*/ 7472 w 10000"/>
                    <a:gd name="connsiteY3" fmla="*/ 56 h 9895"/>
                    <a:gd name="connsiteX4" fmla="*/ 7652 w 10000"/>
                    <a:gd name="connsiteY4" fmla="*/ 88 h 9895"/>
                    <a:gd name="connsiteX5" fmla="*/ 7813 w 10000"/>
                    <a:gd name="connsiteY5" fmla="*/ 128 h 9895"/>
                    <a:gd name="connsiteX6" fmla="*/ 8099 w 10000"/>
                    <a:gd name="connsiteY6" fmla="*/ 217 h 9895"/>
                    <a:gd name="connsiteX7" fmla="*/ 8378 w 10000"/>
                    <a:gd name="connsiteY7" fmla="*/ 339 h 9895"/>
                    <a:gd name="connsiteX8" fmla="*/ 8671 w 10000"/>
                    <a:gd name="connsiteY8" fmla="*/ 494 h 9895"/>
                    <a:gd name="connsiteX9" fmla="*/ 8913 w 10000"/>
                    <a:gd name="connsiteY9" fmla="*/ 690 h 9895"/>
                    <a:gd name="connsiteX10" fmla="*/ 9174 w 10000"/>
                    <a:gd name="connsiteY10" fmla="*/ 910 h 9895"/>
                    <a:gd name="connsiteX11" fmla="*/ 9372 w 10000"/>
                    <a:gd name="connsiteY11" fmla="*/ 1174 h 9895"/>
                    <a:gd name="connsiteX12" fmla="*/ 9578 w 10000"/>
                    <a:gd name="connsiteY12" fmla="*/ 1488 h 9895"/>
                    <a:gd name="connsiteX13" fmla="*/ 9751 w 10000"/>
                    <a:gd name="connsiteY13" fmla="*/ 1833 h 9895"/>
                    <a:gd name="connsiteX14" fmla="*/ 9876 w 10000"/>
                    <a:gd name="connsiteY14" fmla="*/ 2243 h 9895"/>
                    <a:gd name="connsiteX15" fmla="*/ 9981 w 10000"/>
                    <a:gd name="connsiteY15" fmla="*/ 2702 h 9895"/>
                    <a:gd name="connsiteX16" fmla="*/ 10000 w 10000"/>
                    <a:gd name="connsiteY16" fmla="*/ 2896 h 9895"/>
                    <a:gd name="connsiteX17" fmla="*/ 8227 w 10000"/>
                    <a:gd name="connsiteY17" fmla="*/ 2897 h 9895"/>
                    <a:gd name="connsiteX18" fmla="*/ 8192 w 10000"/>
                    <a:gd name="connsiteY18" fmla="*/ 2744 h 9895"/>
                    <a:gd name="connsiteX19" fmla="*/ 8142 w 10000"/>
                    <a:gd name="connsiteY19" fmla="*/ 2463 h 9895"/>
                    <a:gd name="connsiteX20" fmla="*/ 8068 w 10000"/>
                    <a:gd name="connsiteY20" fmla="*/ 2207 h 9895"/>
                    <a:gd name="connsiteX21" fmla="*/ 7969 w 10000"/>
                    <a:gd name="connsiteY21" fmla="*/ 1980 h 9895"/>
                    <a:gd name="connsiteX22" fmla="*/ 7876 w 10000"/>
                    <a:gd name="connsiteY22" fmla="*/ 1793 h 9895"/>
                    <a:gd name="connsiteX23" fmla="*/ 7794 w 10000"/>
                    <a:gd name="connsiteY23" fmla="*/ 1653 h 9895"/>
                    <a:gd name="connsiteX24" fmla="*/ 7772 w 10000"/>
                    <a:gd name="connsiteY24" fmla="*/ 2922 h 9895"/>
                    <a:gd name="connsiteX25" fmla="*/ 7794 w 10000"/>
                    <a:gd name="connsiteY25" fmla="*/ 9486 h 9895"/>
                    <a:gd name="connsiteX26" fmla="*/ 7763 w 10000"/>
                    <a:gd name="connsiteY26" fmla="*/ 9634 h 9895"/>
                    <a:gd name="connsiteX27" fmla="*/ 7682 w 10000"/>
                    <a:gd name="connsiteY27" fmla="*/ 9763 h 9895"/>
                    <a:gd name="connsiteX28" fmla="*/ 7553 w 10000"/>
                    <a:gd name="connsiteY28" fmla="*/ 9895 h 9895"/>
                    <a:gd name="connsiteX29" fmla="*/ 2202 w 10000"/>
                    <a:gd name="connsiteY29" fmla="*/ 2905 h 9895"/>
                    <a:gd name="connsiteX30" fmla="*/ 2221 w 10000"/>
                    <a:gd name="connsiteY30" fmla="*/ 1620 h 9895"/>
                    <a:gd name="connsiteX31" fmla="*/ 2146 w 10000"/>
                    <a:gd name="connsiteY31" fmla="*/ 1738 h 9895"/>
                    <a:gd name="connsiteX32" fmla="*/ 2046 w 10000"/>
                    <a:gd name="connsiteY32" fmla="*/ 1976 h 9895"/>
                    <a:gd name="connsiteX33" fmla="*/ 1924 w 10000"/>
                    <a:gd name="connsiteY33" fmla="*/ 2247 h 9895"/>
                    <a:gd name="connsiteX34" fmla="*/ 1848 w 10000"/>
                    <a:gd name="connsiteY34" fmla="*/ 2568 h 9895"/>
                    <a:gd name="connsiteX35" fmla="*/ 1790 w 10000"/>
                    <a:gd name="connsiteY35" fmla="*/ 2909 h 9895"/>
                    <a:gd name="connsiteX36" fmla="*/ 1 w 10000"/>
                    <a:gd name="connsiteY36" fmla="*/ 2908 h 9895"/>
                    <a:gd name="connsiteX37" fmla="*/ 34 w 10000"/>
                    <a:gd name="connsiteY37" fmla="*/ 2584 h 9895"/>
                    <a:gd name="connsiteX38" fmla="*/ 109 w 10000"/>
                    <a:gd name="connsiteY38" fmla="*/ 2243 h 9895"/>
                    <a:gd name="connsiteX39" fmla="*/ 207 w 10000"/>
                    <a:gd name="connsiteY39" fmla="*/ 1929 h 9895"/>
                    <a:gd name="connsiteX40" fmla="*/ 339 w 10000"/>
                    <a:gd name="connsiteY40" fmla="*/ 1653 h 9895"/>
                    <a:gd name="connsiteX41" fmla="*/ 464 w 10000"/>
                    <a:gd name="connsiteY41" fmla="*/ 1407 h 9895"/>
                    <a:gd name="connsiteX42" fmla="*/ 612 w 10000"/>
                    <a:gd name="connsiteY42" fmla="*/ 1174 h 9895"/>
                    <a:gd name="connsiteX43" fmla="*/ 792 w 10000"/>
                    <a:gd name="connsiteY43" fmla="*/ 977 h 9895"/>
                    <a:gd name="connsiteX44" fmla="*/ 967 w 10000"/>
                    <a:gd name="connsiteY44" fmla="*/ 805 h 9895"/>
                    <a:gd name="connsiteX45" fmla="*/ 1146 w 10000"/>
                    <a:gd name="connsiteY45" fmla="*/ 633 h 9895"/>
                    <a:gd name="connsiteX46" fmla="*/ 1351 w 10000"/>
                    <a:gd name="connsiteY46" fmla="*/ 494 h 9895"/>
                    <a:gd name="connsiteX47" fmla="*/ 1762 w 10000"/>
                    <a:gd name="connsiteY47" fmla="*/ 270 h 9895"/>
                    <a:gd name="connsiteX48" fmla="*/ 2178 w 10000"/>
                    <a:gd name="connsiteY48" fmla="*/ 128 h 9895"/>
                    <a:gd name="connsiteX49" fmla="*/ 2357 w 10000"/>
                    <a:gd name="connsiteY49" fmla="*/ 88 h 9895"/>
                    <a:gd name="connsiteX50" fmla="*/ 2512 w 10000"/>
                    <a:gd name="connsiteY50" fmla="*/ 60 h 9895"/>
                    <a:gd name="connsiteX51" fmla="*/ 2936 w 10000"/>
                    <a:gd name="connsiteY51" fmla="*/ 0 h 9895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763 w 10000"/>
                    <a:gd name="connsiteY25" fmla="*/ 9736 h 10000"/>
                    <a:gd name="connsiteX26" fmla="*/ 7682 w 10000"/>
                    <a:gd name="connsiteY26" fmla="*/ 9867 h 10000"/>
                    <a:gd name="connsiteX27" fmla="*/ 7553 w 10000"/>
                    <a:gd name="connsiteY27" fmla="*/ 10000 h 10000"/>
                    <a:gd name="connsiteX28" fmla="*/ 2202 w 10000"/>
                    <a:gd name="connsiteY28" fmla="*/ 2936 h 10000"/>
                    <a:gd name="connsiteX29" fmla="*/ 2221 w 10000"/>
                    <a:gd name="connsiteY29" fmla="*/ 1637 h 10000"/>
                    <a:gd name="connsiteX30" fmla="*/ 2146 w 10000"/>
                    <a:gd name="connsiteY30" fmla="*/ 1756 h 10000"/>
                    <a:gd name="connsiteX31" fmla="*/ 2046 w 10000"/>
                    <a:gd name="connsiteY31" fmla="*/ 1997 h 10000"/>
                    <a:gd name="connsiteX32" fmla="*/ 1924 w 10000"/>
                    <a:gd name="connsiteY32" fmla="*/ 2271 h 10000"/>
                    <a:gd name="connsiteX33" fmla="*/ 1848 w 10000"/>
                    <a:gd name="connsiteY33" fmla="*/ 2595 h 10000"/>
                    <a:gd name="connsiteX34" fmla="*/ 1790 w 10000"/>
                    <a:gd name="connsiteY34" fmla="*/ 2940 h 10000"/>
                    <a:gd name="connsiteX35" fmla="*/ 1 w 10000"/>
                    <a:gd name="connsiteY35" fmla="*/ 2939 h 10000"/>
                    <a:gd name="connsiteX36" fmla="*/ 34 w 10000"/>
                    <a:gd name="connsiteY36" fmla="*/ 2611 h 10000"/>
                    <a:gd name="connsiteX37" fmla="*/ 109 w 10000"/>
                    <a:gd name="connsiteY37" fmla="*/ 2267 h 10000"/>
                    <a:gd name="connsiteX38" fmla="*/ 207 w 10000"/>
                    <a:gd name="connsiteY38" fmla="*/ 1949 h 10000"/>
                    <a:gd name="connsiteX39" fmla="*/ 339 w 10000"/>
                    <a:gd name="connsiteY39" fmla="*/ 1671 h 10000"/>
                    <a:gd name="connsiteX40" fmla="*/ 464 w 10000"/>
                    <a:gd name="connsiteY40" fmla="*/ 1422 h 10000"/>
                    <a:gd name="connsiteX41" fmla="*/ 612 w 10000"/>
                    <a:gd name="connsiteY41" fmla="*/ 1186 h 10000"/>
                    <a:gd name="connsiteX42" fmla="*/ 792 w 10000"/>
                    <a:gd name="connsiteY42" fmla="*/ 987 h 10000"/>
                    <a:gd name="connsiteX43" fmla="*/ 967 w 10000"/>
                    <a:gd name="connsiteY43" fmla="*/ 814 h 10000"/>
                    <a:gd name="connsiteX44" fmla="*/ 1146 w 10000"/>
                    <a:gd name="connsiteY44" fmla="*/ 640 h 10000"/>
                    <a:gd name="connsiteX45" fmla="*/ 1351 w 10000"/>
                    <a:gd name="connsiteY45" fmla="*/ 499 h 10000"/>
                    <a:gd name="connsiteX46" fmla="*/ 1762 w 10000"/>
                    <a:gd name="connsiteY46" fmla="*/ 273 h 10000"/>
                    <a:gd name="connsiteX47" fmla="*/ 2178 w 10000"/>
                    <a:gd name="connsiteY47" fmla="*/ 129 h 10000"/>
                    <a:gd name="connsiteX48" fmla="*/ 2357 w 10000"/>
                    <a:gd name="connsiteY48" fmla="*/ 89 h 10000"/>
                    <a:gd name="connsiteX49" fmla="*/ 2512 w 10000"/>
                    <a:gd name="connsiteY49" fmla="*/ 61 h 10000"/>
                    <a:gd name="connsiteX50" fmla="*/ 2936 w 10000"/>
                    <a:gd name="connsiteY5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682 w 10000"/>
                    <a:gd name="connsiteY25" fmla="*/ 9867 h 10000"/>
                    <a:gd name="connsiteX26" fmla="*/ 7553 w 10000"/>
                    <a:gd name="connsiteY26" fmla="*/ 10000 h 10000"/>
                    <a:gd name="connsiteX27" fmla="*/ 2202 w 10000"/>
                    <a:gd name="connsiteY27" fmla="*/ 2936 h 10000"/>
                    <a:gd name="connsiteX28" fmla="*/ 2221 w 10000"/>
                    <a:gd name="connsiteY28" fmla="*/ 1637 h 10000"/>
                    <a:gd name="connsiteX29" fmla="*/ 2146 w 10000"/>
                    <a:gd name="connsiteY29" fmla="*/ 1756 h 10000"/>
                    <a:gd name="connsiteX30" fmla="*/ 2046 w 10000"/>
                    <a:gd name="connsiteY30" fmla="*/ 1997 h 10000"/>
                    <a:gd name="connsiteX31" fmla="*/ 1924 w 10000"/>
                    <a:gd name="connsiteY31" fmla="*/ 2271 h 10000"/>
                    <a:gd name="connsiteX32" fmla="*/ 1848 w 10000"/>
                    <a:gd name="connsiteY32" fmla="*/ 2595 h 10000"/>
                    <a:gd name="connsiteX33" fmla="*/ 1790 w 10000"/>
                    <a:gd name="connsiteY33" fmla="*/ 2940 h 10000"/>
                    <a:gd name="connsiteX34" fmla="*/ 1 w 10000"/>
                    <a:gd name="connsiteY34" fmla="*/ 2939 h 10000"/>
                    <a:gd name="connsiteX35" fmla="*/ 34 w 10000"/>
                    <a:gd name="connsiteY35" fmla="*/ 2611 h 10000"/>
                    <a:gd name="connsiteX36" fmla="*/ 109 w 10000"/>
                    <a:gd name="connsiteY36" fmla="*/ 2267 h 10000"/>
                    <a:gd name="connsiteX37" fmla="*/ 207 w 10000"/>
                    <a:gd name="connsiteY37" fmla="*/ 1949 h 10000"/>
                    <a:gd name="connsiteX38" fmla="*/ 339 w 10000"/>
                    <a:gd name="connsiteY38" fmla="*/ 1671 h 10000"/>
                    <a:gd name="connsiteX39" fmla="*/ 464 w 10000"/>
                    <a:gd name="connsiteY39" fmla="*/ 1422 h 10000"/>
                    <a:gd name="connsiteX40" fmla="*/ 612 w 10000"/>
                    <a:gd name="connsiteY40" fmla="*/ 1186 h 10000"/>
                    <a:gd name="connsiteX41" fmla="*/ 792 w 10000"/>
                    <a:gd name="connsiteY41" fmla="*/ 987 h 10000"/>
                    <a:gd name="connsiteX42" fmla="*/ 967 w 10000"/>
                    <a:gd name="connsiteY42" fmla="*/ 814 h 10000"/>
                    <a:gd name="connsiteX43" fmla="*/ 1146 w 10000"/>
                    <a:gd name="connsiteY43" fmla="*/ 640 h 10000"/>
                    <a:gd name="connsiteX44" fmla="*/ 1351 w 10000"/>
                    <a:gd name="connsiteY44" fmla="*/ 499 h 10000"/>
                    <a:gd name="connsiteX45" fmla="*/ 1762 w 10000"/>
                    <a:gd name="connsiteY45" fmla="*/ 273 h 10000"/>
                    <a:gd name="connsiteX46" fmla="*/ 2178 w 10000"/>
                    <a:gd name="connsiteY46" fmla="*/ 129 h 10000"/>
                    <a:gd name="connsiteX47" fmla="*/ 2357 w 10000"/>
                    <a:gd name="connsiteY47" fmla="*/ 89 h 10000"/>
                    <a:gd name="connsiteX48" fmla="*/ 2512 w 10000"/>
                    <a:gd name="connsiteY48" fmla="*/ 61 h 10000"/>
                    <a:gd name="connsiteX49" fmla="*/ 2936 w 10000"/>
                    <a:gd name="connsiteY4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553 w 10000"/>
                    <a:gd name="connsiteY25" fmla="*/ 10000 h 10000"/>
                    <a:gd name="connsiteX26" fmla="*/ 2202 w 10000"/>
                    <a:gd name="connsiteY26" fmla="*/ 2936 h 10000"/>
                    <a:gd name="connsiteX27" fmla="*/ 2221 w 10000"/>
                    <a:gd name="connsiteY27" fmla="*/ 1637 h 10000"/>
                    <a:gd name="connsiteX28" fmla="*/ 2146 w 10000"/>
                    <a:gd name="connsiteY28" fmla="*/ 1756 h 10000"/>
                    <a:gd name="connsiteX29" fmla="*/ 2046 w 10000"/>
                    <a:gd name="connsiteY29" fmla="*/ 1997 h 10000"/>
                    <a:gd name="connsiteX30" fmla="*/ 1924 w 10000"/>
                    <a:gd name="connsiteY30" fmla="*/ 2271 h 10000"/>
                    <a:gd name="connsiteX31" fmla="*/ 1848 w 10000"/>
                    <a:gd name="connsiteY31" fmla="*/ 2595 h 10000"/>
                    <a:gd name="connsiteX32" fmla="*/ 1790 w 10000"/>
                    <a:gd name="connsiteY32" fmla="*/ 2940 h 10000"/>
                    <a:gd name="connsiteX33" fmla="*/ 1 w 10000"/>
                    <a:gd name="connsiteY33" fmla="*/ 2939 h 10000"/>
                    <a:gd name="connsiteX34" fmla="*/ 34 w 10000"/>
                    <a:gd name="connsiteY34" fmla="*/ 2611 h 10000"/>
                    <a:gd name="connsiteX35" fmla="*/ 109 w 10000"/>
                    <a:gd name="connsiteY35" fmla="*/ 2267 h 10000"/>
                    <a:gd name="connsiteX36" fmla="*/ 207 w 10000"/>
                    <a:gd name="connsiteY36" fmla="*/ 1949 h 10000"/>
                    <a:gd name="connsiteX37" fmla="*/ 339 w 10000"/>
                    <a:gd name="connsiteY37" fmla="*/ 1671 h 10000"/>
                    <a:gd name="connsiteX38" fmla="*/ 464 w 10000"/>
                    <a:gd name="connsiteY38" fmla="*/ 1422 h 10000"/>
                    <a:gd name="connsiteX39" fmla="*/ 612 w 10000"/>
                    <a:gd name="connsiteY39" fmla="*/ 1186 h 10000"/>
                    <a:gd name="connsiteX40" fmla="*/ 792 w 10000"/>
                    <a:gd name="connsiteY40" fmla="*/ 987 h 10000"/>
                    <a:gd name="connsiteX41" fmla="*/ 967 w 10000"/>
                    <a:gd name="connsiteY41" fmla="*/ 814 h 10000"/>
                    <a:gd name="connsiteX42" fmla="*/ 1146 w 10000"/>
                    <a:gd name="connsiteY42" fmla="*/ 640 h 10000"/>
                    <a:gd name="connsiteX43" fmla="*/ 1351 w 10000"/>
                    <a:gd name="connsiteY43" fmla="*/ 499 h 10000"/>
                    <a:gd name="connsiteX44" fmla="*/ 1762 w 10000"/>
                    <a:gd name="connsiteY44" fmla="*/ 273 h 10000"/>
                    <a:gd name="connsiteX45" fmla="*/ 2178 w 10000"/>
                    <a:gd name="connsiteY45" fmla="*/ 129 h 10000"/>
                    <a:gd name="connsiteX46" fmla="*/ 2357 w 10000"/>
                    <a:gd name="connsiteY46" fmla="*/ 89 h 10000"/>
                    <a:gd name="connsiteX47" fmla="*/ 2512 w 10000"/>
                    <a:gd name="connsiteY47" fmla="*/ 61 h 10000"/>
                    <a:gd name="connsiteX48" fmla="*/ 2936 w 10000"/>
                    <a:gd name="connsiteY48" fmla="*/ 0 h 10000"/>
                    <a:gd name="connsiteX0" fmla="*/ 2936 w 10000"/>
                    <a:gd name="connsiteY0" fmla="*/ 0 h 3105"/>
                    <a:gd name="connsiteX1" fmla="*/ 7056 w 10000"/>
                    <a:gd name="connsiteY1" fmla="*/ 0 h 3105"/>
                    <a:gd name="connsiteX2" fmla="*/ 7184 w 10000"/>
                    <a:gd name="connsiteY2" fmla="*/ 17 h 3105"/>
                    <a:gd name="connsiteX3" fmla="*/ 7472 w 10000"/>
                    <a:gd name="connsiteY3" fmla="*/ 57 h 3105"/>
                    <a:gd name="connsiteX4" fmla="*/ 7652 w 10000"/>
                    <a:gd name="connsiteY4" fmla="*/ 89 h 3105"/>
                    <a:gd name="connsiteX5" fmla="*/ 7813 w 10000"/>
                    <a:gd name="connsiteY5" fmla="*/ 129 h 3105"/>
                    <a:gd name="connsiteX6" fmla="*/ 8099 w 10000"/>
                    <a:gd name="connsiteY6" fmla="*/ 219 h 3105"/>
                    <a:gd name="connsiteX7" fmla="*/ 8378 w 10000"/>
                    <a:gd name="connsiteY7" fmla="*/ 343 h 3105"/>
                    <a:gd name="connsiteX8" fmla="*/ 8671 w 10000"/>
                    <a:gd name="connsiteY8" fmla="*/ 499 h 3105"/>
                    <a:gd name="connsiteX9" fmla="*/ 8913 w 10000"/>
                    <a:gd name="connsiteY9" fmla="*/ 697 h 3105"/>
                    <a:gd name="connsiteX10" fmla="*/ 9174 w 10000"/>
                    <a:gd name="connsiteY10" fmla="*/ 920 h 3105"/>
                    <a:gd name="connsiteX11" fmla="*/ 9372 w 10000"/>
                    <a:gd name="connsiteY11" fmla="*/ 1186 h 3105"/>
                    <a:gd name="connsiteX12" fmla="*/ 9578 w 10000"/>
                    <a:gd name="connsiteY12" fmla="*/ 1504 h 3105"/>
                    <a:gd name="connsiteX13" fmla="*/ 9751 w 10000"/>
                    <a:gd name="connsiteY13" fmla="*/ 1852 h 3105"/>
                    <a:gd name="connsiteX14" fmla="*/ 9876 w 10000"/>
                    <a:gd name="connsiteY14" fmla="*/ 2267 h 3105"/>
                    <a:gd name="connsiteX15" fmla="*/ 9981 w 10000"/>
                    <a:gd name="connsiteY15" fmla="*/ 2731 h 3105"/>
                    <a:gd name="connsiteX16" fmla="*/ 10000 w 10000"/>
                    <a:gd name="connsiteY16" fmla="*/ 2927 h 3105"/>
                    <a:gd name="connsiteX17" fmla="*/ 8227 w 10000"/>
                    <a:gd name="connsiteY17" fmla="*/ 2928 h 3105"/>
                    <a:gd name="connsiteX18" fmla="*/ 8192 w 10000"/>
                    <a:gd name="connsiteY18" fmla="*/ 2773 h 3105"/>
                    <a:gd name="connsiteX19" fmla="*/ 8142 w 10000"/>
                    <a:gd name="connsiteY19" fmla="*/ 2489 h 3105"/>
                    <a:gd name="connsiteX20" fmla="*/ 8068 w 10000"/>
                    <a:gd name="connsiteY20" fmla="*/ 2230 h 3105"/>
                    <a:gd name="connsiteX21" fmla="*/ 7969 w 10000"/>
                    <a:gd name="connsiteY21" fmla="*/ 2001 h 3105"/>
                    <a:gd name="connsiteX22" fmla="*/ 7876 w 10000"/>
                    <a:gd name="connsiteY22" fmla="*/ 1812 h 3105"/>
                    <a:gd name="connsiteX23" fmla="*/ 7794 w 10000"/>
                    <a:gd name="connsiteY23" fmla="*/ 1671 h 3105"/>
                    <a:gd name="connsiteX24" fmla="*/ 7772 w 10000"/>
                    <a:gd name="connsiteY24" fmla="*/ 2953 h 3105"/>
                    <a:gd name="connsiteX25" fmla="*/ 2202 w 10000"/>
                    <a:gd name="connsiteY25" fmla="*/ 2936 h 3105"/>
                    <a:gd name="connsiteX26" fmla="*/ 2221 w 10000"/>
                    <a:gd name="connsiteY26" fmla="*/ 1637 h 3105"/>
                    <a:gd name="connsiteX27" fmla="*/ 2146 w 10000"/>
                    <a:gd name="connsiteY27" fmla="*/ 1756 h 3105"/>
                    <a:gd name="connsiteX28" fmla="*/ 2046 w 10000"/>
                    <a:gd name="connsiteY28" fmla="*/ 1997 h 3105"/>
                    <a:gd name="connsiteX29" fmla="*/ 1924 w 10000"/>
                    <a:gd name="connsiteY29" fmla="*/ 2271 h 3105"/>
                    <a:gd name="connsiteX30" fmla="*/ 1848 w 10000"/>
                    <a:gd name="connsiteY30" fmla="*/ 2595 h 3105"/>
                    <a:gd name="connsiteX31" fmla="*/ 1790 w 10000"/>
                    <a:gd name="connsiteY31" fmla="*/ 2940 h 3105"/>
                    <a:gd name="connsiteX32" fmla="*/ 1 w 10000"/>
                    <a:gd name="connsiteY32" fmla="*/ 2939 h 3105"/>
                    <a:gd name="connsiteX33" fmla="*/ 34 w 10000"/>
                    <a:gd name="connsiteY33" fmla="*/ 2611 h 3105"/>
                    <a:gd name="connsiteX34" fmla="*/ 109 w 10000"/>
                    <a:gd name="connsiteY34" fmla="*/ 2267 h 3105"/>
                    <a:gd name="connsiteX35" fmla="*/ 207 w 10000"/>
                    <a:gd name="connsiteY35" fmla="*/ 1949 h 3105"/>
                    <a:gd name="connsiteX36" fmla="*/ 339 w 10000"/>
                    <a:gd name="connsiteY36" fmla="*/ 1671 h 3105"/>
                    <a:gd name="connsiteX37" fmla="*/ 464 w 10000"/>
                    <a:gd name="connsiteY37" fmla="*/ 1422 h 3105"/>
                    <a:gd name="connsiteX38" fmla="*/ 612 w 10000"/>
                    <a:gd name="connsiteY38" fmla="*/ 1186 h 3105"/>
                    <a:gd name="connsiteX39" fmla="*/ 792 w 10000"/>
                    <a:gd name="connsiteY39" fmla="*/ 987 h 3105"/>
                    <a:gd name="connsiteX40" fmla="*/ 967 w 10000"/>
                    <a:gd name="connsiteY40" fmla="*/ 814 h 3105"/>
                    <a:gd name="connsiteX41" fmla="*/ 1146 w 10000"/>
                    <a:gd name="connsiteY41" fmla="*/ 640 h 3105"/>
                    <a:gd name="connsiteX42" fmla="*/ 1351 w 10000"/>
                    <a:gd name="connsiteY42" fmla="*/ 499 h 3105"/>
                    <a:gd name="connsiteX43" fmla="*/ 1762 w 10000"/>
                    <a:gd name="connsiteY43" fmla="*/ 273 h 3105"/>
                    <a:gd name="connsiteX44" fmla="*/ 2178 w 10000"/>
                    <a:gd name="connsiteY44" fmla="*/ 129 h 3105"/>
                    <a:gd name="connsiteX45" fmla="*/ 2357 w 10000"/>
                    <a:gd name="connsiteY45" fmla="*/ 89 h 3105"/>
                    <a:gd name="connsiteX46" fmla="*/ 2512 w 10000"/>
                    <a:gd name="connsiteY46" fmla="*/ 61 h 3105"/>
                    <a:gd name="connsiteX47" fmla="*/ 2936 w 10000"/>
                    <a:gd name="connsiteY47" fmla="*/ 0 h 3105"/>
                    <a:gd name="connsiteX0" fmla="*/ 2936 w 10000"/>
                    <a:gd name="connsiteY0" fmla="*/ 0 h 9800"/>
                    <a:gd name="connsiteX1" fmla="*/ 7056 w 10000"/>
                    <a:gd name="connsiteY1" fmla="*/ 0 h 9800"/>
                    <a:gd name="connsiteX2" fmla="*/ 7184 w 10000"/>
                    <a:gd name="connsiteY2" fmla="*/ 55 h 9800"/>
                    <a:gd name="connsiteX3" fmla="*/ 7472 w 10000"/>
                    <a:gd name="connsiteY3" fmla="*/ 184 h 9800"/>
                    <a:gd name="connsiteX4" fmla="*/ 7652 w 10000"/>
                    <a:gd name="connsiteY4" fmla="*/ 287 h 9800"/>
                    <a:gd name="connsiteX5" fmla="*/ 7813 w 10000"/>
                    <a:gd name="connsiteY5" fmla="*/ 415 h 9800"/>
                    <a:gd name="connsiteX6" fmla="*/ 8099 w 10000"/>
                    <a:gd name="connsiteY6" fmla="*/ 705 h 9800"/>
                    <a:gd name="connsiteX7" fmla="*/ 8378 w 10000"/>
                    <a:gd name="connsiteY7" fmla="*/ 1105 h 9800"/>
                    <a:gd name="connsiteX8" fmla="*/ 8671 w 10000"/>
                    <a:gd name="connsiteY8" fmla="*/ 1607 h 9800"/>
                    <a:gd name="connsiteX9" fmla="*/ 8913 w 10000"/>
                    <a:gd name="connsiteY9" fmla="*/ 2245 h 9800"/>
                    <a:gd name="connsiteX10" fmla="*/ 9174 w 10000"/>
                    <a:gd name="connsiteY10" fmla="*/ 2963 h 9800"/>
                    <a:gd name="connsiteX11" fmla="*/ 9372 w 10000"/>
                    <a:gd name="connsiteY11" fmla="*/ 3820 h 9800"/>
                    <a:gd name="connsiteX12" fmla="*/ 9578 w 10000"/>
                    <a:gd name="connsiteY12" fmla="*/ 4844 h 9800"/>
                    <a:gd name="connsiteX13" fmla="*/ 9751 w 10000"/>
                    <a:gd name="connsiteY13" fmla="*/ 5965 h 9800"/>
                    <a:gd name="connsiteX14" fmla="*/ 9876 w 10000"/>
                    <a:gd name="connsiteY14" fmla="*/ 7301 h 9800"/>
                    <a:gd name="connsiteX15" fmla="*/ 9981 w 10000"/>
                    <a:gd name="connsiteY15" fmla="*/ 8795 h 9800"/>
                    <a:gd name="connsiteX16" fmla="*/ 10000 w 10000"/>
                    <a:gd name="connsiteY16" fmla="*/ 9427 h 9800"/>
                    <a:gd name="connsiteX17" fmla="*/ 8227 w 10000"/>
                    <a:gd name="connsiteY17" fmla="*/ 9430 h 9800"/>
                    <a:gd name="connsiteX18" fmla="*/ 8192 w 10000"/>
                    <a:gd name="connsiteY18" fmla="*/ 8931 h 9800"/>
                    <a:gd name="connsiteX19" fmla="*/ 8142 w 10000"/>
                    <a:gd name="connsiteY19" fmla="*/ 8016 h 9800"/>
                    <a:gd name="connsiteX20" fmla="*/ 8068 w 10000"/>
                    <a:gd name="connsiteY20" fmla="*/ 7182 h 9800"/>
                    <a:gd name="connsiteX21" fmla="*/ 7969 w 10000"/>
                    <a:gd name="connsiteY21" fmla="*/ 6444 h 9800"/>
                    <a:gd name="connsiteX22" fmla="*/ 7876 w 10000"/>
                    <a:gd name="connsiteY22" fmla="*/ 5836 h 9800"/>
                    <a:gd name="connsiteX23" fmla="*/ 7794 w 10000"/>
                    <a:gd name="connsiteY23" fmla="*/ 5382 h 9800"/>
                    <a:gd name="connsiteX24" fmla="*/ 7772 w 10000"/>
                    <a:gd name="connsiteY24" fmla="*/ 9510 h 9800"/>
                    <a:gd name="connsiteX25" fmla="*/ 2202 w 10000"/>
                    <a:gd name="connsiteY25" fmla="*/ 9456 h 9800"/>
                    <a:gd name="connsiteX26" fmla="*/ 2221 w 10000"/>
                    <a:gd name="connsiteY26" fmla="*/ 5272 h 9800"/>
                    <a:gd name="connsiteX27" fmla="*/ 2146 w 10000"/>
                    <a:gd name="connsiteY27" fmla="*/ 5655 h 9800"/>
                    <a:gd name="connsiteX28" fmla="*/ 2046 w 10000"/>
                    <a:gd name="connsiteY28" fmla="*/ 6432 h 9800"/>
                    <a:gd name="connsiteX29" fmla="*/ 1924 w 10000"/>
                    <a:gd name="connsiteY29" fmla="*/ 7314 h 9800"/>
                    <a:gd name="connsiteX30" fmla="*/ 1848 w 10000"/>
                    <a:gd name="connsiteY30" fmla="*/ 8357 h 9800"/>
                    <a:gd name="connsiteX31" fmla="*/ 1790 w 10000"/>
                    <a:gd name="connsiteY31" fmla="*/ 9469 h 9800"/>
                    <a:gd name="connsiteX32" fmla="*/ 1 w 10000"/>
                    <a:gd name="connsiteY32" fmla="*/ 9465 h 9800"/>
                    <a:gd name="connsiteX33" fmla="*/ 34 w 10000"/>
                    <a:gd name="connsiteY33" fmla="*/ 8409 h 9800"/>
                    <a:gd name="connsiteX34" fmla="*/ 109 w 10000"/>
                    <a:gd name="connsiteY34" fmla="*/ 7301 h 9800"/>
                    <a:gd name="connsiteX35" fmla="*/ 207 w 10000"/>
                    <a:gd name="connsiteY35" fmla="*/ 6277 h 9800"/>
                    <a:gd name="connsiteX36" fmla="*/ 339 w 10000"/>
                    <a:gd name="connsiteY36" fmla="*/ 5382 h 9800"/>
                    <a:gd name="connsiteX37" fmla="*/ 464 w 10000"/>
                    <a:gd name="connsiteY37" fmla="*/ 4580 h 9800"/>
                    <a:gd name="connsiteX38" fmla="*/ 612 w 10000"/>
                    <a:gd name="connsiteY38" fmla="*/ 3820 h 9800"/>
                    <a:gd name="connsiteX39" fmla="*/ 792 w 10000"/>
                    <a:gd name="connsiteY39" fmla="*/ 3179 h 9800"/>
                    <a:gd name="connsiteX40" fmla="*/ 967 w 10000"/>
                    <a:gd name="connsiteY40" fmla="*/ 2622 h 9800"/>
                    <a:gd name="connsiteX41" fmla="*/ 1146 w 10000"/>
                    <a:gd name="connsiteY41" fmla="*/ 2061 h 9800"/>
                    <a:gd name="connsiteX42" fmla="*/ 1351 w 10000"/>
                    <a:gd name="connsiteY42" fmla="*/ 1607 h 9800"/>
                    <a:gd name="connsiteX43" fmla="*/ 1762 w 10000"/>
                    <a:gd name="connsiteY43" fmla="*/ 879 h 9800"/>
                    <a:gd name="connsiteX44" fmla="*/ 2178 w 10000"/>
                    <a:gd name="connsiteY44" fmla="*/ 415 h 9800"/>
                    <a:gd name="connsiteX45" fmla="*/ 2357 w 10000"/>
                    <a:gd name="connsiteY45" fmla="*/ 287 h 9800"/>
                    <a:gd name="connsiteX46" fmla="*/ 2512 w 10000"/>
                    <a:gd name="connsiteY46" fmla="*/ 196 h 9800"/>
                    <a:gd name="connsiteX47" fmla="*/ 2936 w 10000"/>
                    <a:gd name="connsiteY47" fmla="*/ 0 h 9800"/>
                    <a:gd name="connsiteX0" fmla="*/ 2936 w 10000"/>
                    <a:gd name="connsiteY0" fmla="*/ 0 h 9704"/>
                    <a:gd name="connsiteX1" fmla="*/ 7056 w 10000"/>
                    <a:gd name="connsiteY1" fmla="*/ 0 h 9704"/>
                    <a:gd name="connsiteX2" fmla="*/ 7184 w 10000"/>
                    <a:gd name="connsiteY2" fmla="*/ 56 h 9704"/>
                    <a:gd name="connsiteX3" fmla="*/ 7472 w 10000"/>
                    <a:gd name="connsiteY3" fmla="*/ 188 h 9704"/>
                    <a:gd name="connsiteX4" fmla="*/ 7652 w 10000"/>
                    <a:gd name="connsiteY4" fmla="*/ 293 h 9704"/>
                    <a:gd name="connsiteX5" fmla="*/ 7813 w 10000"/>
                    <a:gd name="connsiteY5" fmla="*/ 423 h 9704"/>
                    <a:gd name="connsiteX6" fmla="*/ 8099 w 10000"/>
                    <a:gd name="connsiteY6" fmla="*/ 719 h 9704"/>
                    <a:gd name="connsiteX7" fmla="*/ 8378 w 10000"/>
                    <a:gd name="connsiteY7" fmla="*/ 1128 h 9704"/>
                    <a:gd name="connsiteX8" fmla="*/ 8671 w 10000"/>
                    <a:gd name="connsiteY8" fmla="*/ 1640 h 9704"/>
                    <a:gd name="connsiteX9" fmla="*/ 8913 w 10000"/>
                    <a:gd name="connsiteY9" fmla="*/ 2291 h 9704"/>
                    <a:gd name="connsiteX10" fmla="*/ 9174 w 10000"/>
                    <a:gd name="connsiteY10" fmla="*/ 3023 h 9704"/>
                    <a:gd name="connsiteX11" fmla="*/ 9372 w 10000"/>
                    <a:gd name="connsiteY11" fmla="*/ 3898 h 9704"/>
                    <a:gd name="connsiteX12" fmla="*/ 9578 w 10000"/>
                    <a:gd name="connsiteY12" fmla="*/ 4943 h 9704"/>
                    <a:gd name="connsiteX13" fmla="*/ 9751 w 10000"/>
                    <a:gd name="connsiteY13" fmla="*/ 6087 h 9704"/>
                    <a:gd name="connsiteX14" fmla="*/ 9876 w 10000"/>
                    <a:gd name="connsiteY14" fmla="*/ 7450 h 9704"/>
                    <a:gd name="connsiteX15" fmla="*/ 9981 w 10000"/>
                    <a:gd name="connsiteY15" fmla="*/ 8974 h 9704"/>
                    <a:gd name="connsiteX16" fmla="*/ 10000 w 10000"/>
                    <a:gd name="connsiteY16" fmla="*/ 9619 h 9704"/>
                    <a:gd name="connsiteX17" fmla="*/ 8227 w 10000"/>
                    <a:gd name="connsiteY17" fmla="*/ 9622 h 9704"/>
                    <a:gd name="connsiteX18" fmla="*/ 8192 w 10000"/>
                    <a:gd name="connsiteY18" fmla="*/ 9113 h 9704"/>
                    <a:gd name="connsiteX19" fmla="*/ 8142 w 10000"/>
                    <a:gd name="connsiteY19" fmla="*/ 8180 h 9704"/>
                    <a:gd name="connsiteX20" fmla="*/ 8068 w 10000"/>
                    <a:gd name="connsiteY20" fmla="*/ 7329 h 9704"/>
                    <a:gd name="connsiteX21" fmla="*/ 7969 w 10000"/>
                    <a:gd name="connsiteY21" fmla="*/ 6576 h 9704"/>
                    <a:gd name="connsiteX22" fmla="*/ 7876 w 10000"/>
                    <a:gd name="connsiteY22" fmla="*/ 5955 h 9704"/>
                    <a:gd name="connsiteX23" fmla="*/ 7794 w 10000"/>
                    <a:gd name="connsiteY23" fmla="*/ 5492 h 9704"/>
                    <a:gd name="connsiteX24" fmla="*/ 7772 w 10000"/>
                    <a:gd name="connsiteY24" fmla="*/ 9704 h 9704"/>
                    <a:gd name="connsiteX25" fmla="*/ 2202 w 10000"/>
                    <a:gd name="connsiteY25" fmla="*/ 9649 h 9704"/>
                    <a:gd name="connsiteX26" fmla="*/ 2221 w 10000"/>
                    <a:gd name="connsiteY26" fmla="*/ 5380 h 9704"/>
                    <a:gd name="connsiteX27" fmla="*/ 2146 w 10000"/>
                    <a:gd name="connsiteY27" fmla="*/ 5770 h 9704"/>
                    <a:gd name="connsiteX28" fmla="*/ 2046 w 10000"/>
                    <a:gd name="connsiteY28" fmla="*/ 6563 h 9704"/>
                    <a:gd name="connsiteX29" fmla="*/ 1924 w 10000"/>
                    <a:gd name="connsiteY29" fmla="*/ 7463 h 9704"/>
                    <a:gd name="connsiteX30" fmla="*/ 1848 w 10000"/>
                    <a:gd name="connsiteY30" fmla="*/ 8528 h 9704"/>
                    <a:gd name="connsiteX31" fmla="*/ 1790 w 10000"/>
                    <a:gd name="connsiteY31" fmla="*/ 9662 h 9704"/>
                    <a:gd name="connsiteX32" fmla="*/ 1 w 10000"/>
                    <a:gd name="connsiteY32" fmla="*/ 9658 h 9704"/>
                    <a:gd name="connsiteX33" fmla="*/ 34 w 10000"/>
                    <a:gd name="connsiteY33" fmla="*/ 8581 h 9704"/>
                    <a:gd name="connsiteX34" fmla="*/ 109 w 10000"/>
                    <a:gd name="connsiteY34" fmla="*/ 7450 h 9704"/>
                    <a:gd name="connsiteX35" fmla="*/ 207 w 10000"/>
                    <a:gd name="connsiteY35" fmla="*/ 6405 h 9704"/>
                    <a:gd name="connsiteX36" fmla="*/ 339 w 10000"/>
                    <a:gd name="connsiteY36" fmla="*/ 5492 h 9704"/>
                    <a:gd name="connsiteX37" fmla="*/ 464 w 10000"/>
                    <a:gd name="connsiteY37" fmla="*/ 4673 h 9704"/>
                    <a:gd name="connsiteX38" fmla="*/ 612 w 10000"/>
                    <a:gd name="connsiteY38" fmla="*/ 3898 h 9704"/>
                    <a:gd name="connsiteX39" fmla="*/ 792 w 10000"/>
                    <a:gd name="connsiteY39" fmla="*/ 3244 h 9704"/>
                    <a:gd name="connsiteX40" fmla="*/ 967 w 10000"/>
                    <a:gd name="connsiteY40" fmla="*/ 2676 h 9704"/>
                    <a:gd name="connsiteX41" fmla="*/ 1146 w 10000"/>
                    <a:gd name="connsiteY41" fmla="*/ 2103 h 9704"/>
                    <a:gd name="connsiteX42" fmla="*/ 1351 w 10000"/>
                    <a:gd name="connsiteY42" fmla="*/ 1640 h 9704"/>
                    <a:gd name="connsiteX43" fmla="*/ 1762 w 10000"/>
                    <a:gd name="connsiteY43" fmla="*/ 897 h 9704"/>
                    <a:gd name="connsiteX44" fmla="*/ 2178 w 10000"/>
                    <a:gd name="connsiteY44" fmla="*/ 423 h 9704"/>
                    <a:gd name="connsiteX45" fmla="*/ 2357 w 10000"/>
                    <a:gd name="connsiteY45" fmla="*/ 293 h 9704"/>
                    <a:gd name="connsiteX46" fmla="*/ 2512 w 10000"/>
                    <a:gd name="connsiteY46" fmla="*/ 200 h 9704"/>
                    <a:gd name="connsiteX47" fmla="*/ 2936 w 10000"/>
                    <a:gd name="connsiteY47" fmla="*/ 0 h 9704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58 h 10000"/>
                    <a:gd name="connsiteX3" fmla="*/ 7472 w 10000"/>
                    <a:gd name="connsiteY3" fmla="*/ 194 h 10000"/>
                    <a:gd name="connsiteX4" fmla="*/ 7652 w 10000"/>
                    <a:gd name="connsiteY4" fmla="*/ 302 h 10000"/>
                    <a:gd name="connsiteX5" fmla="*/ 7813 w 10000"/>
                    <a:gd name="connsiteY5" fmla="*/ 436 h 10000"/>
                    <a:gd name="connsiteX6" fmla="*/ 8099 w 10000"/>
                    <a:gd name="connsiteY6" fmla="*/ 741 h 10000"/>
                    <a:gd name="connsiteX7" fmla="*/ 8378 w 10000"/>
                    <a:gd name="connsiteY7" fmla="*/ 1162 h 10000"/>
                    <a:gd name="connsiteX8" fmla="*/ 8671 w 10000"/>
                    <a:gd name="connsiteY8" fmla="*/ 1690 h 10000"/>
                    <a:gd name="connsiteX9" fmla="*/ 8913 w 10000"/>
                    <a:gd name="connsiteY9" fmla="*/ 2361 h 10000"/>
                    <a:gd name="connsiteX10" fmla="*/ 9174 w 10000"/>
                    <a:gd name="connsiteY10" fmla="*/ 3115 h 10000"/>
                    <a:gd name="connsiteX11" fmla="*/ 9372 w 10000"/>
                    <a:gd name="connsiteY11" fmla="*/ 4017 h 10000"/>
                    <a:gd name="connsiteX12" fmla="*/ 9578 w 10000"/>
                    <a:gd name="connsiteY12" fmla="*/ 5094 h 10000"/>
                    <a:gd name="connsiteX13" fmla="*/ 9751 w 10000"/>
                    <a:gd name="connsiteY13" fmla="*/ 6273 h 10000"/>
                    <a:gd name="connsiteX14" fmla="*/ 9876 w 10000"/>
                    <a:gd name="connsiteY14" fmla="*/ 7677 h 10000"/>
                    <a:gd name="connsiteX15" fmla="*/ 9981 w 10000"/>
                    <a:gd name="connsiteY15" fmla="*/ 9248 h 10000"/>
                    <a:gd name="connsiteX16" fmla="*/ 10000 w 10000"/>
                    <a:gd name="connsiteY16" fmla="*/ 9912 h 10000"/>
                    <a:gd name="connsiteX17" fmla="*/ 8227 w 10000"/>
                    <a:gd name="connsiteY17" fmla="*/ 9915 h 10000"/>
                    <a:gd name="connsiteX18" fmla="*/ 8192 w 10000"/>
                    <a:gd name="connsiteY18" fmla="*/ 9391 h 10000"/>
                    <a:gd name="connsiteX19" fmla="*/ 8142 w 10000"/>
                    <a:gd name="connsiteY19" fmla="*/ 8430 h 10000"/>
                    <a:gd name="connsiteX20" fmla="*/ 8068 w 10000"/>
                    <a:gd name="connsiteY20" fmla="*/ 7553 h 10000"/>
                    <a:gd name="connsiteX21" fmla="*/ 7969 w 10000"/>
                    <a:gd name="connsiteY21" fmla="*/ 6777 h 10000"/>
                    <a:gd name="connsiteX22" fmla="*/ 7876 w 10000"/>
                    <a:gd name="connsiteY22" fmla="*/ 6137 h 10000"/>
                    <a:gd name="connsiteX23" fmla="*/ 7794 w 10000"/>
                    <a:gd name="connsiteY23" fmla="*/ 5660 h 10000"/>
                    <a:gd name="connsiteX24" fmla="*/ 7756 w 10000"/>
                    <a:gd name="connsiteY24" fmla="*/ 10000 h 10000"/>
                    <a:gd name="connsiteX25" fmla="*/ 2202 w 10000"/>
                    <a:gd name="connsiteY25" fmla="*/ 9943 h 10000"/>
                    <a:gd name="connsiteX26" fmla="*/ 2221 w 10000"/>
                    <a:gd name="connsiteY26" fmla="*/ 5544 h 10000"/>
                    <a:gd name="connsiteX27" fmla="*/ 2146 w 10000"/>
                    <a:gd name="connsiteY27" fmla="*/ 5946 h 10000"/>
                    <a:gd name="connsiteX28" fmla="*/ 2046 w 10000"/>
                    <a:gd name="connsiteY28" fmla="*/ 6763 h 10000"/>
                    <a:gd name="connsiteX29" fmla="*/ 1924 w 10000"/>
                    <a:gd name="connsiteY29" fmla="*/ 7691 h 10000"/>
                    <a:gd name="connsiteX30" fmla="*/ 1848 w 10000"/>
                    <a:gd name="connsiteY30" fmla="*/ 8788 h 10000"/>
                    <a:gd name="connsiteX31" fmla="*/ 1790 w 10000"/>
                    <a:gd name="connsiteY31" fmla="*/ 9957 h 10000"/>
                    <a:gd name="connsiteX32" fmla="*/ 1 w 10000"/>
                    <a:gd name="connsiteY32" fmla="*/ 9953 h 10000"/>
                    <a:gd name="connsiteX33" fmla="*/ 34 w 10000"/>
                    <a:gd name="connsiteY33" fmla="*/ 8843 h 10000"/>
                    <a:gd name="connsiteX34" fmla="*/ 109 w 10000"/>
                    <a:gd name="connsiteY34" fmla="*/ 7677 h 10000"/>
                    <a:gd name="connsiteX35" fmla="*/ 207 w 10000"/>
                    <a:gd name="connsiteY35" fmla="*/ 6600 h 10000"/>
                    <a:gd name="connsiteX36" fmla="*/ 339 w 10000"/>
                    <a:gd name="connsiteY36" fmla="*/ 5660 h 10000"/>
                    <a:gd name="connsiteX37" fmla="*/ 464 w 10000"/>
                    <a:gd name="connsiteY37" fmla="*/ 4816 h 10000"/>
                    <a:gd name="connsiteX38" fmla="*/ 612 w 10000"/>
                    <a:gd name="connsiteY38" fmla="*/ 4017 h 10000"/>
                    <a:gd name="connsiteX39" fmla="*/ 792 w 10000"/>
                    <a:gd name="connsiteY39" fmla="*/ 3343 h 10000"/>
                    <a:gd name="connsiteX40" fmla="*/ 967 w 10000"/>
                    <a:gd name="connsiteY40" fmla="*/ 2758 h 10000"/>
                    <a:gd name="connsiteX41" fmla="*/ 1146 w 10000"/>
                    <a:gd name="connsiteY41" fmla="*/ 2167 h 10000"/>
                    <a:gd name="connsiteX42" fmla="*/ 1351 w 10000"/>
                    <a:gd name="connsiteY42" fmla="*/ 1690 h 10000"/>
                    <a:gd name="connsiteX43" fmla="*/ 1762 w 10000"/>
                    <a:gd name="connsiteY43" fmla="*/ 924 h 10000"/>
                    <a:gd name="connsiteX44" fmla="*/ 2178 w 10000"/>
                    <a:gd name="connsiteY44" fmla="*/ 436 h 10000"/>
                    <a:gd name="connsiteX45" fmla="*/ 2357 w 10000"/>
                    <a:gd name="connsiteY45" fmla="*/ 302 h 10000"/>
                    <a:gd name="connsiteX46" fmla="*/ 2512 w 10000"/>
                    <a:gd name="connsiteY46" fmla="*/ 206 h 10000"/>
                    <a:gd name="connsiteX47" fmla="*/ 2936 w 10000"/>
                    <a:gd name="connsiteY47" fmla="*/ 0 h 10000"/>
                    <a:gd name="connsiteX0" fmla="*/ 2936 w 10000"/>
                    <a:gd name="connsiteY0" fmla="*/ 0 h 10002"/>
                    <a:gd name="connsiteX1" fmla="*/ 7056 w 10000"/>
                    <a:gd name="connsiteY1" fmla="*/ 0 h 10002"/>
                    <a:gd name="connsiteX2" fmla="*/ 7184 w 10000"/>
                    <a:gd name="connsiteY2" fmla="*/ 58 h 10002"/>
                    <a:gd name="connsiteX3" fmla="*/ 7472 w 10000"/>
                    <a:gd name="connsiteY3" fmla="*/ 194 h 10002"/>
                    <a:gd name="connsiteX4" fmla="*/ 7652 w 10000"/>
                    <a:gd name="connsiteY4" fmla="*/ 302 h 10002"/>
                    <a:gd name="connsiteX5" fmla="*/ 7813 w 10000"/>
                    <a:gd name="connsiteY5" fmla="*/ 436 h 10002"/>
                    <a:gd name="connsiteX6" fmla="*/ 8099 w 10000"/>
                    <a:gd name="connsiteY6" fmla="*/ 741 h 10002"/>
                    <a:gd name="connsiteX7" fmla="*/ 8378 w 10000"/>
                    <a:gd name="connsiteY7" fmla="*/ 1162 h 10002"/>
                    <a:gd name="connsiteX8" fmla="*/ 8671 w 10000"/>
                    <a:gd name="connsiteY8" fmla="*/ 1690 h 10002"/>
                    <a:gd name="connsiteX9" fmla="*/ 8913 w 10000"/>
                    <a:gd name="connsiteY9" fmla="*/ 2361 h 10002"/>
                    <a:gd name="connsiteX10" fmla="*/ 9174 w 10000"/>
                    <a:gd name="connsiteY10" fmla="*/ 3115 h 10002"/>
                    <a:gd name="connsiteX11" fmla="*/ 9372 w 10000"/>
                    <a:gd name="connsiteY11" fmla="*/ 4017 h 10002"/>
                    <a:gd name="connsiteX12" fmla="*/ 9578 w 10000"/>
                    <a:gd name="connsiteY12" fmla="*/ 5094 h 10002"/>
                    <a:gd name="connsiteX13" fmla="*/ 9751 w 10000"/>
                    <a:gd name="connsiteY13" fmla="*/ 6273 h 10002"/>
                    <a:gd name="connsiteX14" fmla="*/ 9876 w 10000"/>
                    <a:gd name="connsiteY14" fmla="*/ 7677 h 10002"/>
                    <a:gd name="connsiteX15" fmla="*/ 9981 w 10000"/>
                    <a:gd name="connsiteY15" fmla="*/ 9248 h 10002"/>
                    <a:gd name="connsiteX16" fmla="*/ 10000 w 10000"/>
                    <a:gd name="connsiteY16" fmla="*/ 9912 h 10002"/>
                    <a:gd name="connsiteX17" fmla="*/ 8227 w 10000"/>
                    <a:gd name="connsiteY17" fmla="*/ 9915 h 10002"/>
                    <a:gd name="connsiteX18" fmla="*/ 8192 w 10000"/>
                    <a:gd name="connsiteY18" fmla="*/ 9391 h 10002"/>
                    <a:gd name="connsiteX19" fmla="*/ 8142 w 10000"/>
                    <a:gd name="connsiteY19" fmla="*/ 8430 h 10002"/>
                    <a:gd name="connsiteX20" fmla="*/ 8068 w 10000"/>
                    <a:gd name="connsiteY20" fmla="*/ 7553 h 10002"/>
                    <a:gd name="connsiteX21" fmla="*/ 7969 w 10000"/>
                    <a:gd name="connsiteY21" fmla="*/ 6777 h 10002"/>
                    <a:gd name="connsiteX22" fmla="*/ 7876 w 10000"/>
                    <a:gd name="connsiteY22" fmla="*/ 6137 h 10002"/>
                    <a:gd name="connsiteX23" fmla="*/ 7794 w 10000"/>
                    <a:gd name="connsiteY23" fmla="*/ 5660 h 10002"/>
                    <a:gd name="connsiteX24" fmla="*/ 7756 w 10000"/>
                    <a:gd name="connsiteY24" fmla="*/ 10000 h 10002"/>
                    <a:gd name="connsiteX25" fmla="*/ 2202 w 10000"/>
                    <a:gd name="connsiteY25" fmla="*/ 9943 h 10002"/>
                    <a:gd name="connsiteX26" fmla="*/ 2221 w 10000"/>
                    <a:gd name="connsiteY26" fmla="*/ 5544 h 10002"/>
                    <a:gd name="connsiteX27" fmla="*/ 2146 w 10000"/>
                    <a:gd name="connsiteY27" fmla="*/ 5946 h 10002"/>
                    <a:gd name="connsiteX28" fmla="*/ 2046 w 10000"/>
                    <a:gd name="connsiteY28" fmla="*/ 6763 h 10002"/>
                    <a:gd name="connsiteX29" fmla="*/ 1924 w 10000"/>
                    <a:gd name="connsiteY29" fmla="*/ 7691 h 10002"/>
                    <a:gd name="connsiteX30" fmla="*/ 1848 w 10000"/>
                    <a:gd name="connsiteY30" fmla="*/ 8788 h 10002"/>
                    <a:gd name="connsiteX31" fmla="*/ 1790 w 10000"/>
                    <a:gd name="connsiteY31" fmla="*/ 9957 h 10002"/>
                    <a:gd name="connsiteX32" fmla="*/ 1 w 10000"/>
                    <a:gd name="connsiteY32" fmla="*/ 9953 h 10002"/>
                    <a:gd name="connsiteX33" fmla="*/ 34 w 10000"/>
                    <a:gd name="connsiteY33" fmla="*/ 8843 h 10002"/>
                    <a:gd name="connsiteX34" fmla="*/ 109 w 10000"/>
                    <a:gd name="connsiteY34" fmla="*/ 7677 h 10002"/>
                    <a:gd name="connsiteX35" fmla="*/ 207 w 10000"/>
                    <a:gd name="connsiteY35" fmla="*/ 6600 h 10002"/>
                    <a:gd name="connsiteX36" fmla="*/ 339 w 10000"/>
                    <a:gd name="connsiteY36" fmla="*/ 5660 h 10002"/>
                    <a:gd name="connsiteX37" fmla="*/ 464 w 10000"/>
                    <a:gd name="connsiteY37" fmla="*/ 4816 h 10002"/>
                    <a:gd name="connsiteX38" fmla="*/ 612 w 10000"/>
                    <a:gd name="connsiteY38" fmla="*/ 4017 h 10002"/>
                    <a:gd name="connsiteX39" fmla="*/ 792 w 10000"/>
                    <a:gd name="connsiteY39" fmla="*/ 3343 h 10002"/>
                    <a:gd name="connsiteX40" fmla="*/ 967 w 10000"/>
                    <a:gd name="connsiteY40" fmla="*/ 2758 h 10002"/>
                    <a:gd name="connsiteX41" fmla="*/ 1146 w 10000"/>
                    <a:gd name="connsiteY41" fmla="*/ 2167 h 10002"/>
                    <a:gd name="connsiteX42" fmla="*/ 1351 w 10000"/>
                    <a:gd name="connsiteY42" fmla="*/ 1690 h 10002"/>
                    <a:gd name="connsiteX43" fmla="*/ 1762 w 10000"/>
                    <a:gd name="connsiteY43" fmla="*/ 924 h 10002"/>
                    <a:gd name="connsiteX44" fmla="*/ 2178 w 10000"/>
                    <a:gd name="connsiteY44" fmla="*/ 436 h 10002"/>
                    <a:gd name="connsiteX45" fmla="*/ 2357 w 10000"/>
                    <a:gd name="connsiteY45" fmla="*/ 302 h 10002"/>
                    <a:gd name="connsiteX46" fmla="*/ 2512 w 10000"/>
                    <a:gd name="connsiteY46" fmla="*/ 206 h 10002"/>
                    <a:gd name="connsiteX47" fmla="*/ 2936 w 10000"/>
                    <a:gd name="connsiteY47" fmla="*/ 0 h 10002"/>
                    <a:gd name="connsiteX0" fmla="*/ 2936 w 10000"/>
                    <a:gd name="connsiteY0" fmla="*/ 0 h 9974"/>
                    <a:gd name="connsiteX1" fmla="*/ 7056 w 10000"/>
                    <a:gd name="connsiteY1" fmla="*/ 0 h 9974"/>
                    <a:gd name="connsiteX2" fmla="*/ 7184 w 10000"/>
                    <a:gd name="connsiteY2" fmla="*/ 58 h 9974"/>
                    <a:gd name="connsiteX3" fmla="*/ 7472 w 10000"/>
                    <a:gd name="connsiteY3" fmla="*/ 194 h 9974"/>
                    <a:gd name="connsiteX4" fmla="*/ 7652 w 10000"/>
                    <a:gd name="connsiteY4" fmla="*/ 302 h 9974"/>
                    <a:gd name="connsiteX5" fmla="*/ 7813 w 10000"/>
                    <a:gd name="connsiteY5" fmla="*/ 436 h 9974"/>
                    <a:gd name="connsiteX6" fmla="*/ 8099 w 10000"/>
                    <a:gd name="connsiteY6" fmla="*/ 741 h 9974"/>
                    <a:gd name="connsiteX7" fmla="*/ 8378 w 10000"/>
                    <a:gd name="connsiteY7" fmla="*/ 1162 h 9974"/>
                    <a:gd name="connsiteX8" fmla="*/ 8671 w 10000"/>
                    <a:gd name="connsiteY8" fmla="*/ 1690 h 9974"/>
                    <a:gd name="connsiteX9" fmla="*/ 8913 w 10000"/>
                    <a:gd name="connsiteY9" fmla="*/ 2361 h 9974"/>
                    <a:gd name="connsiteX10" fmla="*/ 9174 w 10000"/>
                    <a:gd name="connsiteY10" fmla="*/ 3115 h 9974"/>
                    <a:gd name="connsiteX11" fmla="*/ 9372 w 10000"/>
                    <a:gd name="connsiteY11" fmla="*/ 4017 h 9974"/>
                    <a:gd name="connsiteX12" fmla="*/ 9578 w 10000"/>
                    <a:gd name="connsiteY12" fmla="*/ 5094 h 9974"/>
                    <a:gd name="connsiteX13" fmla="*/ 9751 w 10000"/>
                    <a:gd name="connsiteY13" fmla="*/ 6273 h 9974"/>
                    <a:gd name="connsiteX14" fmla="*/ 9876 w 10000"/>
                    <a:gd name="connsiteY14" fmla="*/ 7677 h 9974"/>
                    <a:gd name="connsiteX15" fmla="*/ 9981 w 10000"/>
                    <a:gd name="connsiteY15" fmla="*/ 9248 h 9974"/>
                    <a:gd name="connsiteX16" fmla="*/ 10000 w 10000"/>
                    <a:gd name="connsiteY16" fmla="*/ 9912 h 9974"/>
                    <a:gd name="connsiteX17" fmla="*/ 8227 w 10000"/>
                    <a:gd name="connsiteY17" fmla="*/ 9915 h 9974"/>
                    <a:gd name="connsiteX18" fmla="*/ 8192 w 10000"/>
                    <a:gd name="connsiteY18" fmla="*/ 9391 h 9974"/>
                    <a:gd name="connsiteX19" fmla="*/ 8142 w 10000"/>
                    <a:gd name="connsiteY19" fmla="*/ 8430 h 9974"/>
                    <a:gd name="connsiteX20" fmla="*/ 8068 w 10000"/>
                    <a:gd name="connsiteY20" fmla="*/ 7553 h 9974"/>
                    <a:gd name="connsiteX21" fmla="*/ 7969 w 10000"/>
                    <a:gd name="connsiteY21" fmla="*/ 6777 h 9974"/>
                    <a:gd name="connsiteX22" fmla="*/ 7876 w 10000"/>
                    <a:gd name="connsiteY22" fmla="*/ 6137 h 9974"/>
                    <a:gd name="connsiteX23" fmla="*/ 7794 w 10000"/>
                    <a:gd name="connsiteY23" fmla="*/ 5660 h 9974"/>
                    <a:gd name="connsiteX24" fmla="*/ 7787 w 10000"/>
                    <a:gd name="connsiteY24" fmla="*/ 9971 h 9974"/>
                    <a:gd name="connsiteX25" fmla="*/ 2202 w 10000"/>
                    <a:gd name="connsiteY25" fmla="*/ 9943 h 9974"/>
                    <a:gd name="connsiteX26" fmla="*/ 2221 w 10000"/>
                    <a:gd name="connsiteY26" fmla="*/ 5544 h 9974"/>
                    <a:gd name="connsiteX27" fmla="*/ 2146 w 10000"/>
                    <a:gd name="connsiteY27" fmla="*/ 5946 h 9974"/>
                    <a:gd name="connsiteX28" fmla="*/ 2046 w 10000"/>
                    <a:gd name="connsiteY28" fmla="*/ 6763 h 9974"/>
                    <a:gd name="connsiteX29" fmla="*/ 1924 w 10000"/>
                    <a:gd name="connsiteY29" fmla="*/ 7691 h 9974"/>
                    <a:gd name="connsiteX30" fmla="*/ 1848 w 10000"/>
                    <a:gd name="connsiteY30" fmla="*/ 8788 h 9974"/>
                    <a:gd name="connsiteX31" fmla="*/ 1790 w 10000"/>
                    <a:gd name="connsiteY31" fmla="*/ 9957 h 9974"/>
                    <a:gd name="connsiteX32" fmla="*/ 1 w 10000"/>
                    <a:gd name="connsiteY32" fmla="*/ 9953 h 9974"/>
                    <a:gd name="connsiteX33" fmla="*/ 34 w 10000"/>
                    <a:gd name="connsiteY33" fmla="*/ 8843 h 9974"/>
                    <a:gd name="connsiteX34" fmla="*/ 109 w 10000"/>
                    <a:gd name="connsiteY34" fmla="*/ 7677 h 9974"/>
                    <a:gd name="connsiteX35" fmla="*/ 207 w 10000"/>
                    <a:gd name="connsiteY35" fmla="*/ 6600 h 9974"/>
                    <a:gd name="connsiteX36" fmla="*/ 339 w 10000"/>
                    <a:gd name="connsiteY36" fmla="*/ 5660 h 9974"/>
                    <a:gd name="connsiteX37" fmla="*/ 464 w 10000"/>
                    <a:gd name="connsiteY37" fmla="*/ 4816 h 9974"/>
                    <a:gd name="connsiteX38" fmla="*/ 612 w 10000"/>
                    <a:gd name="connsiteY38" fmla="*/ 4017 h 9974"/>
                    <a:gd name="connsiteX39" fmla="*/ 792 w 10000"/>
                    <a:gd name="connsiteY39" fmla="*/ 3343 h 9974"/>
                    <a:gd name="connsiteX40" fmla="*/ 967 w 10000"/>
                    <a:gd name="connsiteY40" fmla="*/ 2758 h 9974"/>
                    <a:gd name="connsiteX41" fmla="*/ 1146 w 10000"/>
                    <a:gd name="connsiteY41" fmla="*/ 2167 h 9974"/>
                    <a:gd name="connsiteX42" fmla="*/ 1351 w 10000"/>
                    <a:gd name="connsiteY42" fmla="*/ 1690 h 9974"/>
                    <a:gd name="connsiteX43" fmla="*/ 1762 w 10000"/>
                    <a:gd name="connsiteY43" fmla="*/ 924 h 9974"/>
                    <a:gd name="connsiteX44" fmla="*/ 2178 w 10000"/>
                    <a:gd name="connsiteY44" fmla="*/ 436 h 9974"/>
                    <a:gd name="connsiteX45" fmla="*/ 2357 w 10000"/>
                    <a:gd name="connsiteY45" fmla="*/ 302 h 9974"/>
                    <a:gd name="connsiteX46" fmla="*/ 2512 w 10000"/>
                    <a:gd name="connsiteY46" fmla="*/ 206 h 9974"/>
                    <a:gd name="connsiteX47" fmla="*/ 2936 w 10000"/>
                    <a:gd name="connsiteY47" fmla="*/ 0 h 9974"/>
                    <a:gd name="connsiteX0" fmla="*/ 2936 w 10000"/>
                    <a:gd name="connsiteY0" fmla="*/ 0 h 10028"/>
                    <a:gd name="connsiteX1" fmla="*/ 7056 w 10000"/>
                    <a:gd name="connsiteY1" fmla="*/ 0 h 10028"/>
                    <a:gd name="connsiteX2" fmla="*/ 7184 w 10000"/>
                    <a:gd name="connsiteY2" fmla="*/ 58 h 10028"/>
                    <a:gd name="connsiteX3" fmla="*/ 7472 w 10000"/>
                    <a:gd name="connsiteY3" fmla="*/ 195 h 10028"/>
                    <a:gd name="connsiteX4" fmla="*/ 7652 w 10000"/>
                    <a:gd name="connsiteY4" fmla="*/ 303 h 10028"/>
                    <a:gd name="connsiteX5" fmla="*/ 7813 w 10000"/>
                    <a:gd name="connsiteY5" fmla="*/ 437 h 10028"/>
                    <a:gd name="connsiteX6" fmla="*/ 8099 w 10000"/>
                    <a:gd name="connsiteY6" fmla="*/ 743 h 10028"/>
                    <a:gd name="connsiteX7" fmla="*/ 8378 w 10000"/>
                    <a:gd name="connsiteY7" fmla="*/ 1165 h 10028"/>
                    <a:gd name="connsiteX8" fmla="*/ 8671 w 10000"/>
                    <a:gd name="connsiteY8" fmla="*/ 1694 h 10028"/>
                    <a:gd name="connsiteX9" fmla="*/ 8913 w 10000"/>
                    <a:gd name="connsiteY9" fmla="*/ 2367 h 10028"/>
                    <a:gd name="connsiteX10" fmla="*/ 9174 w 10000"/>
                    <a:gd name="connsiteY10" fmla="*/ 3123 h 10028"/>
                    <a:gd name="connsiteX11" fmla="*/ 9372 w 10000"/>
                    <a:gd name="connsiteY11" fmla="*/ 4027 h 10028"/>
                    <a:gd name="connsiteX12" fmla="*/ 9578 w 10000"/>
                    <a:gd name="connsiteY12" fmla="*/ 5107 h 10028"/>
                    <a:gd name="connsiteX13" fmla="*/ 9751 w 10000"/>
                    <a:gd name="connsiteY13" fmla="*/ 6289 h 10028"/>
                    <a:gd name="connsiteX14" fmla="*/ 9876 w 10000"/>
                    <a:gd name="connsiteY14" fmla="*/ 7697 h 10028"/>
                    <a:gd name="connsiteX15" fmla="*/ 9981 w 10000"/>
                    <a:gd name="connsiteY15" fmla="*/ 9272 h 10028"/>
                    <a:gd name="connsiteX16" fmla="*/ 10000 w 10000"/>
                    <a:gd name="connsiteY16" fmla="*/ 9938 h 10028"/>
                    <a:gd name="connsiteX17" fmla="*/ 8227 w 10000"/>
                    <a:gd name="connsiteY17" fmla="*/ 9941 h 10028"/>
                    <a:gd name="connsiteX18" fmla="*/ 8192 w 10000"/>
                    <a:gd name="connsiteY18" fmla="*/ 9415 h 10028"/>
                    <a:gd name="connsiteX19" fmla="*/ 8142 w 10000"/>
                    <a:gd name="connsiteY19" fmla="*/ 8452 h 10028"/>
                    <a:gd name="connsiteX20" fmla="*/ 8068 w 10000"/>
                    <a:gd name="connsiteY20" fmla="*/ 7573 h 10028"/>
                    <a:gd name="connsiteX21" fmla="*/ 7969 w 10000"/>
                    <a:gd name="connsiteY21" fmla="*/ 6795 h 10028"/>
                    <a:gd name="connsiteX22" fmla="*/ 7876 w 10000"/>
                    <a:gd name="connsiteY22" fmla="*/ 6153 h 10028"/>
                    <a:gd name="connsiteX23" fmla="*/ 7794 w 10000"/>
                    <a:gd name="connsiteY23" fmla="*/ 5675 h 10028"/>
                    <a:gd name="connsiteX24" fmla="*/ 7771 w 10000"/>
                    <a:gd name="connsiteY24" fmla="*/ 10026 h 10028"/>
                    <a:gd name="connsiteX25" fmla="*/ 2202 w 10000"/>
                    <a:gd name="connsiteY25" fmla="*/ 9969 h 10028"/>
                    <a:gd name="connsiteX26" fmla="*/ 2221 w 10000"/>
                    <a:gd name="connsiteY26" fmla="*/ 5558 h 10028"/>
                    <a:gd name="connsiteX27" fmla="*/ 2146 w 10000"/>
                    <a:gd name="connsiteY27" fmla="*/ 5961 h 10028"/>
                    <a:gd name="connsiteX28" fmla="*/ 2046 w 10000"/>
                    <a:gd name="connsiteY28" fmla="*/ 6781 h 10028"/>
                    <a:gd name="connsiteX29" fmla="*/ 1924 w 10000"/>
                    <a:gd name="connsiteY29" fmla="*/ 7711 h 10028"/>
                    <a:gd name="connsiteX30" fmla="*/ 1848 w 10000"/>
                    <a:gd name="connsiteY30" fmla="*/ 8811 h 10028"/>
                    <a:gd name="connsiteX31" fmla="*/ 1790 w 10000"/>
                    <a:gd name="connsiteY31" fmla="*/ 9983 h 10028"/>
                    <a:gd name="connsiteX32" fmla="*/ 1 w 10000"/>
                    <a:gd name="connsiteY32" fmla="*/ 9979 h 10028"/>
                    <a:gd name="connsiteX33" fmla="*/ 34 w 10000"/>
                    <a:gd name="connsiteY33" fmla="*/ 8866 h 10028"/>
                    <a:gd name="connsiteX34" fmla="*/ 109 w 10000"/>
                    <a:gd name="connsiteY34" fmla="*/ 7697 h 10028"/>
                    <a:gd name="connsiteX35" fmla="*/ 207 w 10000"/>
                    <a:gd name="connsiteY35" fmla="*/ 6617 h 10028"/>
                    <a:gd name="connsiteX36" fmla="*/ 339 w 10000"/>
                    <a:gd name="connsiteY36" fmla="*/ 5675 h 10028"/>
                    <a:gd name="connsiteX37" fmla="*/ 464 w 10000"/>
                    <a:gd name="connsiteY37" fmla="*/ 4829 h 10028"/>
                    <a:gd name="connsiteX38" fmla="*/ 612 w 10000"/>
                    <a:gd name="connsiteY38" fmla="*/ 4027 h 10028"/>
                    <a:gd name="connsiteX39" fmla="*/ 792 w 10000"/>
                    <a:gd name="connsiteY39" fmla="*/ 3352 h 10028"/>
                    <a:gd name="connsiteX40" fmla="*/ 967 w 10000"/>
                    <a:gd name="connsiteY40" fmla="*/ 2765 h 10028"/>
                    <a:gd name="connsiteX41" fmla="*/ 1146 w 10000"/>
                    <a:gd name="connsiteY41" fmla="*/ 2173 h 10028"/>
                    <a:gd name="connsiteX42" fmla="*/ 1351 w 10000"/>
                    <a:gd name="connsiteY42" fmla="*/ 1694 h 10028"/>
                    <a:gd name="connsiteX43" fmla="*/ 1762 w 10000"/>
                    <a:gd name="connsiteY43" fmla="*/ 926 h 10028"/>
                    <a:gd name="connsiteX44" fmla="*/ 2178 w 10000"/>
                    <a:gd name="connsiteY44" fmla="*/ 437 h 10028"/>
                    <a:gd name="connsiteX45" fmla="*/ 2357 w 10000"/>
                    <a:gd name="connsiteY45" fmla="*/ 303 h 10028"/>
                    <a:gd name="connsiteX46" fmla="*/ 2512 w 10000"/>
                    <a:gd name="connsiteY46" fmla="*/ 207 h 10028"/>
                    <a:gd name="connsiteX47" fmla="*/ 2936 w 10000"/>
                    <a:gd name="connsiteY47" fmla="*/ 0 h 10028"/>
                    <a:gd name="connsiteX0" fmla="*/ 2936 w 10000"/>
                    <a:gd name="connsiteY0" fmla="*/ 0 h 10026"/>
                    <a:gd name="connsiteX1" fmla="*/ 7056 w 10000"/>
                    <a:gd name="connsiteY1" fmla="*/ 0 h 10026"/>
                    <a:gd name="connsiteX2" fmla="*/ 7184 w 10000"/>
                    <a:gd name="connsiteY2" fmla="*/ 58 h 10026"/>
                    <a:gd name="connsiteX3" fmla="*/ 7472 w 10000"/>
                    <a:gd name="connsiteY3" fmla="*/ 195 h 10026"/>
                    <a:gd name="connsiteX4" fmla="*/ 7652 w 10000"/>
                    <a:gd name="connsiteY4" fmla="*/ 303 h 10026"/>
                    <a:gd name="connsiteX5" fmla="*/ 7813 w 10000"/>
                    <a:gd name="connsiteY5" fmla="*/ 437 h 10026"/>
                    <a:gd name="connsiteX6" fmla="*/ 8099 w 10000"/>
                    <a:gd name="connsiteY6" fmla="*/ 743 h 10026"/>
                    <a:gd name="connsiteX7" fmla="*/ 8378 w 10000"/>
                    <a:gd name="connsiteY7" fmla="*/ 1165 h 10026"/>
                    <a:gd name="connsiteX8" fmla="*/ 8671 w 10000"/>
                    <a:gd name="connsiteY8" fmla="*/ 1694 h 10026"/>
                    <a:gd name="connsiteX9" fmla="*/ 8913 w 10000"/>
                    <a:gd name="connsiteY9" fmla="*/ 2367 h 10026"/>
                    <a:gd name="connsiteX10" fmla="*/ 9174 w 10000"/>
                    <a:gd name="connsiteY10" fmla="*/ 3123 h 10026"/>
                    <a:gd name="connsiteX11" fmla="*/ 9372 w 10000"/>
                    <a:gd name="connsiteY11" fmla="*/ 4027 h 10026"/>
                    <a:gd name="connsiteX12" fmla="*/ 9578 w 10000"/>
                    <a:gd name="connsiteY12" fmla="*/ 5107 h 10026"/>
                    <a:gd name="connsiteX13" fmla="*/ 9751 w 10000"/>
                    <a:gd name="connsiteY13" fmla="*/ 6289 h 10026"/>
                    <a:gd name="connsiteX14" fmla="*/ 9876 w 10000"/>
                    <a:gd name="connsiteY14" fmla="*/ 7697 h 10026"/>
                    <a:gd name="connsiteX15" fmla="*/ 9981 w 10000"/>
                    <a:gd name="connsiteY15" fmla="*/ 9272 h 10026"/>
                    <a:gd name="connsiteX16" fmla="*/ 10000 w 10000"/>
                    <a:gd name="connsiteY16" fmla="*/ 9938 h 10026"/>
                    <a:gd name="connsiteX17" fmla="*/ 8227 w 10000"/>
                    <a:gd name="connsiteY17" fmla="*/ 9941 h 10026"/>
                    <a:gd name="connsiteX18" fmla="*/ 8192 w 10000"/>
                    <a:gd name="connsiteY18" fmla="*/ 9415 h 10026"/>
                    <a:gd name="connsiteX19" fmla="*/ 8142 w 10000"/>
                    <a:gd name="connsiteY19" fmla="*/ 8452 h 10026"/>
                    <a:gd name="connsiteX20" fmla="*/ 8068 w 10000"/>
                    <a:gd name="connsiteY20" fmla="*/ 7573 h 10026"/>
                    <a:gd name="connsiteX21" fmla="*/ 7969 w 10000"/>
                    <a:gd name="connsiteY21" fmla="*/ 6795 h 10026"/>
                    <a:gd name="connsiteX22" fmla="*/ 7876 w 10000"/>
                    <a:gd name="connsiteY22" fmla="*/ 6153 h 10026"/>
                    <a:gd name="connsiteX23" fmla="*/ 7794 w 10000"/>
                    <a:gd name="connsiteY23" fmla="*/ 5675 h 10026"/>
                    <a:gd name="connsiteX24" fmla="*/ 7771 w 10000"/>
                    <a:gd name="connsiteY24" fmla="*/ 10026 h 10026"/>
                    <a:gd name="connsiteX25" fmla="*/ 2202 w 10000"/>
                    <a:gd name="connsiteY25" fmla="*/ 9969 h 10026"/>
                    <a:gd name="connsiteX26" fmla="*/ 2221 w 10000"/>
                    <a:gd name="connsiteY26" fmla="*/ 5558 h 10026"/>
                    <a:gd name="connsiteX27" fmla="*/ 2146 w 10000"/>
                    <a:gd name="connsiteY27" fmla="*/ 5961 h 10026"/>
                    <a:gd name="connsiteX28" fmla="*/ 2046 w 10000"/>
                    <a:gd name="connsiteY28" fmla="*/ 6781 h 10026"/>
                    <a:gd name="connsiteX29" fmla="*/ 1924 w 10000"/>
                    <a:gd name="connsiteY29" fmla="*/ 7711 h 10026"/>
                    <a:gd name="connsiteX30" fmla="*/ 1848 w 10000"/>
                    <a:gd name="connsiteY30" fmla="*/ 8811 h 10026"/>
                    <a:gd name="connsiteX31" fmla="*/ 1790 w 10000"/>
                    <a:gd name="connsiteY31" fmla="*/ 9983 h 10026"/>
                    <a:gd name="connsiteX32" fmla="*/ 1 w 10000"/>
                    <a:gd name="connsiteY32" fmla="*/ 9979 h 10026"/>
                    <a:gd name="connsiteX33" fmla="*/ 34 w 10000"/>
                    <a:gd name="connsiteY33" fmla="*/ 8866 h 10026"/>
                    <a:gd name="connsiteX34" fmla="*/ 109 w 10000"/>
                    <a:gd name="connsiteY34" fmla="*/ 7697 h 10026"/>
                    <a:gd name="connsiteX35" fmla="*/ 207 w 10000"/>
                    <a:gd name="connsiteY35" fmla="*/ 6617 h 10026"/>
                    <a:gd name="connsiteX36" fmla="*/ 339 w 10000"/>
                    <a:gd name="connsiteY36" fmla="*/ 5675 h 10026"/>
                    <a:gd name="connsiteX37" fmla="*/ 464 w 10000"/>
                    <a:gd name="connsiteY37" fmla="*/ 4829 h 10026"/>
                    <a:gd name="connsiteX38" fmla="*/ 612 w 10000"/>
                    <a:gd name="connsiteY38" fmla="*/ 4027 h 10026"/>
                    <a:gd name="connsiteX39" fmla="*/ 792 w 10000"/>
                    <a:gd name="connsiteY39" fmla="*/ 3352 h 10026"/>
                    <a:gd name="connsiteX40" fmla="*/ 967 w 10000"/>
                    <a:gd name="connsiteY40" fmla="*/ 2765 h 10026"/>
                    <a:gd name="connsiteX41" fmla="*/ 1146 w 10000"/>
                    <a:gd name="connsiteY41" fmla="*/ 2173 h 10026"/>
                    <a:gd name="connsiteX42" fmla="*/ 1351 w 10000"/>
                    <a:gd name="connsiteY42" fmla="*/ 1694 h 10026"/>
                    <a:gd name="connsiteX43" fmla="*/ 1762 w 10000"/>
                    <a:gd name="connsiteY43" fmla="*/ 926 h 10026"/>
                    <a:gd name="connsiteX44" fmla="*/ 2178 w 10000"/>
                    <a:gd name="connsiteY44" fmla="*/ 437 h 10026"/>
                    <a:gd name="connsiteX45" fmla="*/ 2357 w 10000"/>
                    <a:gd name="connsiteY45" fmla="*/ 303 h 10026"/>
                    <a:gd name="connsiteX46" fmla="*/ 2512 w 10000"/>
                    <a:gd name="connsiteY46" fmla="*/ 207 h 10026"/>
                    <a:gd name="connsiteX47" fmla="*/ 2936 w 10000"/>
                    <a:gd name="connsiteY47" fmla="*/ 0 h 10026"/>
                    <a:gd name="connsiteX0" fmla="*/ 2936 w 10000"/>
                    <a:gd name="connsiteY0" fmla="*/ 0 h 9997"/>
                    <a:gd name="connsiteX1" fmla="*/ 7056 w 10000"/>
                    <a:gd name="connsiteY1" fmla="*/ 0 h 9997"/>
                    <a:gd name="connsiteX2" fmla="*/ 7184 w 10000"/>
                    <a:gd name="connsiteY2" fmla="*/ 58 h 9997"/>
                    <a:gd name="connsiteX3" fmla="*/ 7472 w 10000"/>
                    <a:gd name="connsiteY3" fmla="*/ 195 h 9997"/>
                    <a:gd name="connsiteX4" fmla="*/ 7652 w 10000"/>
                    <a:gd name="connsiteY4" fmla="*/ 303 h 9997"/>
                    <a:gd name="connsiteX5" fmla="*/ 7813 w 10000"/>
                    <a:gd name="connsiteY5" fmla="*/ 437 h 9997"/>
                    <a:gd name="connsiteX6" fmla="*/ 8099 w 10000"/>
                    <a:gd name="connsiteY6" fmla="*/ 743 h 9997"/>
                    <a:gd name="connsiteX7" fmla="*/ 8378 w 10000"/>
                    <a:gd name="connsiteY7" fmla="*/ 1165 h 9997"/>
                    <a:gd name="connsiteX8" fmla="*/ 8671 w 10000"/>
                    <a:gd name="connsiteY8" fmla="*/ 1694 h 9997"/>
                    <a:gd name="connsiteX9" fmla="*/ 8913 w 10000"/>
                    <a:gd name="connsiteY9" fmla="*/ 2367 h 9997"/>
                    <a:gd name="connsiteX10" fmla="*/ 9174 w 10000"/>
                    <a:gd name="connsiteY10" fmla="*/ 3123 h 9997"/>
                    <a:gd name="connsiteX11" fmla="*/ 9372 w 10000"/>
                    <a:gd name="connsiteY11" fmla="*/ 4027 h 9997"/>
                    <a:gd name="connsiteX12" fmla="*/ 9578 w 10000"/>
                    <a:gd name="connsiteY12" fmla="*/ 5107 h 9997"/>
                    <a:gd name="connsiteX13" fmla="*/ 9751 w 10000"/>
                    <a:gd name="connsiteY13" fmla="*/ 6289 h 9997"/>
                    <a:gd name="connsiteX14" fmla="*/ 9876 w 10000"/>
                    <a:gd name="connsiteY14" fmla="*/ 7697 h 9997"/>
                    <a:gd name="connsiteX15" fmla="*/ 9981 w 10000"/>
                    <a:gd name="connsiteY15" fmla="*/ 9272 h 9997"/>
                    <a:gd name="connsiteX16" fmla="*/ 10000 w 10000"/>
                    <a:gd name="connsiteY16" fmla="*/ 9938 h 9997"/>
                    <a:gd name="connsiteX17" fmla="*/ 8227 w 10000"/>
                    <a:gd name="connsiteY17" fmla="*/ 9941 h 9997"/>
                    <a:gd name="connsiteX18" fmla="*/ 8192 w 10000"/>
                    <a:gd name="connsiteY18" fmla="*/ 9415 h 9997"/>
                    <a:gd name="connsiteX19" fmla="*/ 8142 w 10000"/>
                    <a:gd name="connsiteY19" fmla="*/ 8452 h 9997"/>
                    <a:gd name="connsiteX20" fmla="*/ 8068 w 10000"/>
                    <a:gd name="connsiteY20" fmla="*/ 7573 h 9997"/>
                    <a:gd name="connsiteX21" fmla="*/ 7969 w 10000"/>
                    <a:gd name="connsiteY21" fmla="*/ 6795 h 9997"/>
                    <a:gd name="connsiteX22" fmla="*/ 7876 w 10000"/>
                    <a:gd name="connsiteY22" fmla="*/ 6153 h 9997"/>
                    <a:gd name="connsiteX23" fmla="*/ 7794 w 10000"/>
                    <a:gd name="connsiteY23" fmla="*/ 5675 h 9997"/>
                    <a:gd name="connsiteX24" fmla="*/ 7771 w 10000"/>
                    <a:gd name="connsiteY24" fmla="*/ 9997 h 9997"/>
                    <a:gd name="connsiteX25" fmla="*/ 2202 w 10000"/>
                    <a:gd name="connsiteY25" fmla="*/ 9969 h 9997"/>
                    <a:gd name="connsiteX26" fmla="*/ 2221 w 10000"/>
                    <a:gd name="connsiteY26" fmla="*/ 5558 h 9997"/>
                    <a:gd name="connsiteX27" fmla="*/ 2146 w 10000"/>
                    <a:gd name="connsiteY27" fmla="*/ 5961 h 9997"/>
                    <a:gd name="connsiteX28" fmla="*/ 2046 w 10000"/>
                    <a:gd name="connsiteY28" fmla="*/ 6781 h 9997"/>
                    <a:gd name="connsiteX29" fmla="*/ 1924 w 10000"/>
                    <a:gd name="connsiteY29" fmla="*/ 7711 h 9997"/>
                    <a:gd name="connsiteX30" fmla="*/ 1848 w 10000"/>
                    <a:gd name="connsiteY30" fmla="*/ 8811 h 9997"/>
                    <a:gd name="connsiteX31" fmla="*/ 1790 w 10000"/>
                    <a:gd name="connsiteY31" fmla="*/ 9983 h 9997"/>
                    <a:gd name="connsiteX32" fmla="*/ 1 w 10000"/>
                    <a:gd name="connsiteY32" fmla="*/ 9979 h 9997"/>
                    <a:gd name="connsiteX33" fmla="*/ 34 w 10000"/>
                    <a:gd name="connsiteY33" fmla="*/ 8866 h 9997"/>
                    <a:gd name="connsiteX34" fmla="*/ 109 w 10000"/>
                    <a:gd name="connsiteY34" fmla="*/ 7697 h 9997"/>
                    <a:gd name="connsiteX35" fmla="*/ 207 w 10000"/>
                    <a:gd name="connsiteY35" fmla="*/ 6617 h 9997"/>
                    <a:gd name="connsiteX36" fmla="*/ 339 w 10000"/>
                    <a:gd name="connsiteY36" fmla="*/ 5675 h 9997"/>
                    <a:gd name="connsiteX37" fmla="*/ 464 w 10000"/>
                    <a:gd name="connsiteY37" fmla="*/ 4829 h 9997"/>
                    <a:gd name="connsiteX38" fmla="*/ 612 w 10000"/>
                    <a:gd name="connsiteY38" fmla="*/ 4027 h 9997"/>
                    <a:gd name="connsiteX39" fmla="*/ 792 w 10000"/>
                    <a:gd name="connsiteY39" fmla="*/ 3352 h 9997"/>
                    <a:gd name="connsiteX40" fmla="*/ 967 w 10000"/>
                    <a:gd name="connsiteY40" fmla="*/ 2765 h 9997"/>
                    <a:gd name="connsiteX41" fmla="*/ 1146 w 10000"/>
                    <a:gd name="connsiteY41" fmla="*/ 2173 h 9997"/>
                    <a:gd name="connsiteX42" fmla="*/ 1351 w 10000"/>
                    <a:gd name="connsiteY42" fmla="*/ 1694 h 9997"/>
                    <a:gd name="connsiteX43" fmla="*/ 1762 w 10000"/>
                    <a:gd name="connsiteY43" fmla="*/ 926 h 9997"/>
                    <a:gd name="connsiteX44" fmla="*/ 2178 w 10000"/>
                    <a:gd name="connsiteY44" fmla="*/ 437 h 9997"/>
                    <a:gd name="connsiteX45" fmla="*/ 2357 w 10000"/>
                    <a:gd name="connsiteY45" fmla="*/ 303 h 9997"/>
                    <a:gd name="connsiteX46" fmla="*/ 2512 w 10000"/>
                    <a:gd name="connsiteY46" fmla="*/ 207 h 9997"/>
                    <a:gd name="connsiteX47" fmla="*/ 2936 w 10000"/>
                    <a:gd name="connsiteY47" fmla="*/ 0 h 9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000" h="9997">
                      <a:moveTo>
                        <a:pt x="2936" y="0"/>
                      </a:moveTo>
                      <a:lnTo>
                        <a:pt x="7056" y="0"/>
                      </a:lnTo>
                      <a:cubicBezTo>
                        <a:pt x="7099" y="19"/>
                        <a:pt x="7141" y="39"/>
                        <a:pt x="7184" y="58"/>
                      </a:cubicBezTo>
                      <a:lnTo>
                        <a:pt x="7472" y="195"/>
                      </a:lnTo>
                      <a:lnTo>
                        <a:pt x="7652" y="303"/>
                      </a:lnTo>
                      <a:cubicBezTo>
                        <a:pt x="7706" y="347"/>
                        <a:pt x="7759" y="393"/>
                        <a:pt x="7813" y="437"/>
                      </a:cubicBezTo>
                      <a:lnTo>
                        <a:pt x="8099" y="743"/>
                      </a:lnTo>
                      <a:lnTo>
                        <a:pt x="8378" y="1165"/>
                      </a:lnTo>
                      <a:lnTo>
                        <a:pt x="8671" y="1694"/>
                      </a:lnTo>
                      <a:cubicBezTo>
                        <a:pt x="8752" y="1918"/>
                        <a:pt x="8832" y="2143"/>
                        <a:pt x="8913" y="2367"/>
                      </a:cubicBezTo>
                      <a:lnTo>
                        <a:pt x="9174" y="3123"/>
                      </a:lnTo>
                      <a:cubicBezTo>
                        <a:pt x="9241" y="3426"/>
                        <a:pt x="9306" y="3728"/>
                        <a:pt x="9372" y="4027"/>
                      </a:cubicBezTo>
                      <a:cubicBezTo>
                        <a:pt x="9440" y="4393"/>
                        <a:pt x="9510" y="4746"/>
                        <a:pt x="9578" y="5107"/>
                      </a:cubicBezTo>
                      <a:cubicBezTo>
                        <a:pt x="9635" y="5505"/>
                        <a:pt x="9693" y="5894"/>
                        <a:pt x="9751" y="6289"/>
                      </a:cubicBezTo>
                      <a:cubicBezTo>
                        <a:pt x="9792" y="6764"/>
                        <a:pt x="9835" y="7225"/>
                        <a:pt x="9876" y="7697"/>
                      </a:cubicBezTo>
                      <a:cubicBezTo>
                        <a:pt x="9912" y="8217"/>
                        <a:pt x="9946" y="8750"/>
                        <a:pt x="9981" y="9272"/>
                      </a:cubicBezTo>
                      <a:cubicBezTo>
                        <a:pt x="10002" y="9656"/>
                        <a:pt x="9987" y="9644"/>
                        <a:pt x="10000" y="9938"/>
                      </a:cubicBezTo>
                      <a:cubicBezTo>
                        <a:pt x="10019" y="9918"/>
                        <a:pt x="8214" y="9915"/>
                        <a:pt x="8227" y="9941"/>
                      </a:cubicBezTo>
                      <a:cubicBezTo>
                        <a:pt x="8220" y="9755"/>
                        <a:pt x="8203" y="9677"/>
                        <a:pt x="8192" y="9415"/>
                      </a:cubicBezTo>
                      <a:cubicBezTo>
                        <a:pt x="8175" y="9090"/>
                        <a:pt x="8158" y="8774"/>
                        <a:pt x="8142" y="8452"/>
                      </a:cubicBezTo>
                      <a:cubicBezTo>
                        <a:pt x="8117" y="8156"/>
                        <a:pt x="8092" y="7863"/>
                        <a:pt x="8068" y="7573"/>
                      </a:cubicBezTo>
                      <a:cubicBezTo>
                        <a:pt x="8035" y="7314"/>
                        <a:pt x="8002" y="7052"/>
                        <a:pt x="7969" y="6795"/>
                      </a:cubicBezTo>
                      <a:cubicBezTo>
                        <a:pt x="7937" y="6576"/>
                        <a:pt x="7907" y="6363"/>
                        <a:pt x="7876" y="6153"/>
                      </a:cubicBezTo>
                      <a:cubicBezTo>
                        <a:pt x="7847" y="5993"/>
                        <a:pt x="7821" y="5833"/>
                        <a:pt x="7794" y="5675"/>
                      </a:cubicBezTo>
                      <a:cubicBezTo>
                        <a:pt x="7787" y="7127"/>
                        <a:pt x="7778" y="8544"/>
                        <a:pt x="7771" y="9997"/>
                      </a:cubicBezTo>
                      <a:cubicBezTo>
                        <a:pt x="7781" y="9982"/>
                        <a:pt x="2201" y="9980"/>
                        <a:pt x="2202" y="9969"/>
                      </a:cubicBezTo>
                      <a:cubicBezTo>
                        <a:pt x="2208" y="8495"/>
                        <a:pt x="2215" y="7029"/>
                        <a:pt x="2221" y="5558"/>
                      </a:cubicBezTo>
                      <a:cubicBezTo>
                        <a:pt x="2196" y="5697"/>
                        <a:pt x="2171" y="5830"/>
                        <a:pt x="2146" y="5961"/>
                      </a:cubicBezTo>
                      <a:cubicBezTo>
                        <a:pt x="2113" y="6234"/>
                        <a:pt x="2081" y="6506"/>
                        <a:pt x="2046" y="6781"/>
                      </a:cubicBezTo>
                      <a:cubicBezTo>
                        <a:pt x="2005" y="7089"/>
                        <a:pt x="1965" y="7402"/>
                        <a:pt x="1924" y="7711"/>
                      </a:cubicBezTo>
                      <a:cubicBezTo>
                        <a:pt x="1898" y="8077"/>
                        <a:pt x="1873" y="8444"/>
                        <a:pt x="1848" y="8811"/>
                      </a:cubicBezTo>
                      <a:cubicBezTo>
                        <a:pt x="1824" y="9229"/>
                        <a:pt x="1814" y="9564"/>
                        <a:pt x="1790" y="9983"/>
                      </a:cubicBezTo>
                      <a:cubicBezTo>
                        <a:pt x="1803" y="9969"/>
                        <a:pt x="-7" y="9972"/>
                        <a:pt x="1" y="9979"/>
                      </a:cubicBezTo>
                      <a:cubicBezTo>
                        <a:pt x="28" y="9609"/>
                        <a:pt x="7" y="9236"/>
                        <a:pt x="34" y="8866"/>
                      </a:cubicBezTo>
                      <a:cubicBezTo>
                        <a:pt x="58" y="8475"/>
                        <a:pt x="83" y="8088"/>
                        <a:pt x="109" y="7697"/>
                      </a:cubicBezTo>
                      <a:cubicBezTo>
                        <a:pt x="142" y="7335"/>
                        <a:pt x="174" y="6977"/>
                        <a:pt x="207" y="6617"/>
                      </a:cubicBezTo>
                      <a:cubicBezTo>
                        <a:pt x="250" y="6298"/>
                        <a:pt x="296" y="5990"/>
                        <a:pt x="339" y="5675"/>
                      </a:cubicBezTo>
                      <a:cubicBezTo>
                        <a:pt x="381" y="5391"/>
                        <a:pt x="422" y="5110"/>
                        <a:pt x="464" y="4829"/>
                      </a:cubicBezTo>
                      <a:cubicBezTo>
                        <a:pt x="513" y="4560"/>
                        <a:pt x="563" y="4292"/>
                        <a:pt x="612" y="4027"/>
                      </a:cubicBezTo>
                      <a:cubicBezTo>
                        <a:pt x="673" y="3803"/>
                        <a:pt x="732" y="3575"/>
                        <a:pt x="792" y="3352"/>
                      </a:cubicBezTo>
                      <a:cubicBezTo>
                        <a:pt x="851" y="3157"/>
                        <a:pt x="908" y="2960"/>
                        <a:pt x="967" y="2765"/>
                      </a:cubicBezTo>
                      <a:cubicBezTo>
                        <a:pt x="1027" y="2568"/>
                        <a:pt x="1086" y="2367"/>
                        <a:pt x="1146" y="2173"/>
                      </a:cubicBezTo>
                      <a:cubicBezTo>
                        <a:pt x="1214" y="2013"/>
                        <a:pt x="1283" y="1854"/>
                        <a:pt x="1351" y="1694"/>
                      </a:cubicBezTo>
                      <a:lnTo>
                        <a:pt x="1762" y="926"/>
                      </a:lnTo>
                      <a:lnTo>
                        <a:pt x="2178" y="437"/>
                      </a:lnTo>
                      <a:lnTo>
                        <a:pt x="2357" y="303"/>
                      </a:lnTo>
                      <a:lnTo>
                        <a:pt x="2512" y="207"/>
                      </a:lnTo>
                      <a:lnTo>
                        <a:pt x="2936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35" name="Freeform 10"/>
                <p:cNvSpPr>
                  <a:spLocks/>
                </p:cNvSpPr>
                <p:nvPr/>
              </p:nvSpPr>
              <p:spPr bwMode="auto">
                <a:xfrm>
                  <a:off x="744538" y="2293938"/>
                  <a:ext cx="596900" cy="596900"/>
                </a:xfrm>
                <a:custGeom>
                  <a:avLst/>
                  <a:gdLst>
                    <a:gd name="T0" fmla="*/ 347 w 752"/>
                    <a:gd name="T1" fmla="*/ 0 h 753"/>
                    <a:gd name="T2" fmla="*/ 421 w 752"/>
                    <a:gd name="T3" fmla="*/ 0 h 753"/>
                    <a:gd name="T4" fmla="*/ 460 w 752"/>
                    <a:gd name="T5" fmla="*/ 8 h 753"/>
                    <a:gd name="T6" fmla="*/ 496 w 752"/>
                    <a:gd name="T7" fmla="*/ 21 h 753"/>
                    <a:gd name="T8" fmla="*/ 530 w 752"/>
                    <a:gd name="T9" fmla="*/ 34 h 753"/>
                    <a:gd name="T10" fmla="*/ 563 w 752"/>
                    <a:gd name="T11" fmla="*/ 49 h 753"/>
                    <a:gd name="T12" fmla="*/ 597 w 752"/>
                    <a:gd name="T13" fmla="*/ 71 h 753"/>
                    <a:gd name="T14" fmla="*/ 622 w 752"/>
                    <a:gd name="T15" fmla="*/ 91 h 753"/>
                    <a:gd name="T16" fmla="*/ 651 w 752"/>
                    <a:gd name="T17" fmla="*/ 117 h 753"/>
                    <a:gd name="T18" fmla="*/ 693 w 752"/>
                    <a:gd name="T19" fmla="*/ 176 h 753"/>
                    <a:gd name="T20" fmla="*/ 726 w 752"/>
                    <a:gd name="T21" fmla="*/ 242 h 753"/>
                    <a:gd name="T22" fmla="*/ 739 w 752"/>
                    <a:gd name="T23" fmla="*/ 276 h 753"/>
                    <a:gd name="T24" fmla="*/ 744 w 752"/>
                    <a:gd name="T25" fmla="*/ 310 h 753"/>
                    <a:gd name="T26" fmla="*/ 752 w 752"/>
                    <a:gd name="T27" fmla="*/ 384 h 753"/>
                    <a:gd name="T28" fmla="*/ 747 w 752"/>
                    <a:gd name="T29" fmla="*/ 423 h 753"/>
                    <a:gd name="T30" fmla="*/ 731 w 752"/>
                    <a:gd name="T31" fmla="*/ 498 h 753"/>
                    <a:gd name="T32" fmla="*/ 680 w 752"/>
                    <a:gd name="T33" fmla="*/ 598 h 753"/>
                    <a:gd name="T34" fmla="*/ 655 w 752"/>
                    <a:gd name="T35" fmla="*/ 623 h 753"/>
                    <a:gd name="T36" fmla="*/ 630 w 752"/>
                    <a:gd name="T37" fmla="*/ 653 h 753"/>
                    <a:gd name="T38" fmla="*/ 572 w 752"/>
                    <a:gd name="T39" fmla="*/ 694 h 753"/>
                    <a:gd name="T40" fmla="*/ 543 w 752"/>
                    <a:gd name="T41" fmla="*/ 710 h 753"/>
                    <a:gd name="T42" fmla="*/ 509 w 752"/>
                    <a:gd name="T43" fmla="*/ 728 h 753"/>
                    <a:gd name="T44" fmla="*/ 475 w 752"/>
                    <a:gd name="T45" fmla="*/ 736 h 753"/>
                    <a:gd name="T46" fmla="*/ 439 w 752"/>
                    <a:gd name="T47" fmla="*/ 744 h 753"/>
                    <a:gd name="T48" fmla="*/ 363 w 752"/>
                    <a:gd name="T49" fmla="*/ 753 h 753"/>
                    <a:gd name="T50" fmla="*/ 325 w 752"/>
                    <a:gd name="T51" fmla="*/ 748 h 753"/>
                    <a:gd name="T52" fmla="*/ 250 w 752"/>
                    <a:gd name="T53" fmla="*/ 731 h 753"/>
                    <a:gd name="T54" fmla="*/ 184 w 752"/>
                    <a:gd name="T55" fmla="*/ 699 h 753"/>
                    <a:gd name="T56" fmla="*/ 154 w 752"/>
                    <a:gd name="T57" fmla="*/ 682 h 753"/>
                    <a:gd name="T58" fmla="*/ 125 w 752"/>
                    <a:gd name="T59" fmla="*/ 656 h 753"/>
                    <a:gd name="T60" fmla="*/ 100 w 752"/>
                    <a:gd name="T61" fmla="*/ 632 h 753"/>
                    <a:gd name="T62" fmla="*/ 75 w 752"/>
                    <a:gd name="T63" fmla="*/ 603 h 753"/>
                    <a:gd name="T64" fmla="*/ 54 w 752"/>
                    <a:gd name="T65" fmla="*/ 573 h 753"/>
                    <a:gd name="T66" fmla="*/ 37 w 752"/>
                    <a:gd name="T67" fmla="*/ 544 h 753"/>
                    <a:gd name="T68" fmla="*/ 11 w 752"/>
                    <a:gd name="T69" fmla="*/ 477 h 753"/>
                    <a:gd name="T70" fmla="*/ 3 w 752"/>
                    <a:gd name="T71" fmla="*/ 439 h 753"/>
                    <a:gd name="T72" fmla="*/ 0 w 752"/>
                    <a:gd name="T73" fmla="*/ 401 h 753"/>
                    <a:gd name="T74" fmla="*/ 0 w 752"/>
                    <a:gd name="T75" fmla="*/ 326 h 753"/>
                    <a:gd name="T76" fmla="*/ 8 w 752"/>
                    <a:gd name="T77" fmla="*/ 287 h 753"/>
                    <a:gd name="T78" fmla="*/ 19 w 752"/>
                    <a:gd name="T79" fmla="*/ 251 h 753"/>
                    <a:gd name="T80" fmla="*/ 32 w 752"/>
                    <a:gd name="T81" fmla="*/ 218 h 753"/>
                    <a:gd name="T82" fmla="*/ 50 w 752"/>
                    <a:gd name="T83" fmla="*/ 184 h 753"/>
                    <a:gd name="T84" fmla="*/ 91 w 752"/>
                    <a:gd name="T85" fmla="*/ 125 h 753"/>
                    <a:gd name="T86" fmla="*/ 116 w 752"/>
                    <a:gd name="T87" fmla="*/ 101 h 753"/>
                    <a:gd name="T88" fmla="*/ 145 w 752"/>
                    <a:gd name="T89" fmla="*/ 76 h 753"/>
                    <a:gd name="T90" fmla="*/ 174 w 752"/>
                    <a:gd name="T91" fmla="*/ 54 h 753"/>
                    <a:gd name="T92" fmla="*/ 208 w 752"/>
                    <a:gd name="T93" fmla="*/ 37 h 753"/>
                    <a:gd name="T94" fmla="*/ 274 w 752"/>
                    <a:gd name="T95" fmla="*/ 13 h 753"/>
                    <a:gd name="T96" fmla="*/ 308 w 752"/>
                    <a:gd name="T97" fmla="*/ 4 h 753"/>
                    <a:gd name="T98" fmla="*/ 347 w 752"/>
                    <a:gd name="T9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52" h="753">
                      <a:moveTo>
                        <a:pt x="347" y="0"/>
                      </a:moveTo>
                      <a:lnTo>
                        <a:pt x="421" y="0"/>
                      </a:lnTo>
                      <a:lnTo>
                        <a:pt x="460" y="8"/>
                      </a:lnTo>
                      <a:lnTo>
                        <a:pt x="496" y="21"/>
                      </a:lnTo>
                      <a:lnTo>
                        <a:pt x="530" y="34"/>
                      </a:lnTo>
                      <a:lnTo>
                        <a:pt x="563" y="49"/>
                      </a:lnTo>
                      <a:lnTo>
                        <a:pt x="597" y="71"/>
                      </a:lnTo>
                      <a:lnTo>
                        <a:pt x="622" y="91"/>
                      </a:lnTo>
                      <a:lnTo>
                        <a:pt x="651" y="117"/>
                      </a:lnTo>
                      <a:lnTo>
                        <a:pt x="693" y="176"/>
                      </a:lnTo>
                      <a:lnTo>
                        <a:pt x="726" y="242"/>
                      </a:lnTo>
                      <a:lnTo>
                        <a:pt x="739" y="276"/>
                      </a:lnTo>
                      <a:lnTo>
                        <a:pt x="744" y="310"/>
                      </a:lnTo>
                      <a:lnTo>
                        <a:pt x="752" y="384"/>
                      </a:lnTo>
                      <a:lnTo>
                        <a:pt x="747" y="423"/>
                      </a:lnTo>
                      <a:lnTo>
                        <a:pt x="731" y="498"/>
                      </a:lnTo>
                      <a:lnTo>
                        <a:pt x="680" y="598"/>
                      </a:lnTo>
                      <a:lnTo>
                        <a:pt x="655" y="623"/>
                      </a:lnTo>
                      <a:lnTo>
                        <a:pt x="630" y="653"/>
                      </a:lnTo>
                      <a:lnTo>
                        <a:pt x="572" y="694"/>
                      </a:lnTo>
                      <a:lnTo>
                        <a:pt x="543" y="710"/>
                      </a:lnTo>
                      <a:lnTo>
                        <a:pt x="509" y="728"/>
                      </a:lnTo>
                      <a:lnTo>
                        <a:pt x="475" y="736"/>
                      </a:lnTo>
                      <a:lnTo>
                        <a:pt x="439" y="744"/>
                      </a:lnTo>
                      <a:lnTo>
                        <a:pt x="363" y="753"/>
                      </a:lnTo>
                      <a:lnTo>
                        <a:pt x="325" y="748"/>
                      </a:lnTo>
                      <a:lnTo>
                        <a:pt x="250" y="731"/>
                      </a:lnTo>
                      <a:lnTo>
                        <a:pt x="184" y="699"/>
                      </a:lnTo>
                      <a:lnTo>
                        <a:pt x="154" y="682"/>
                      </a:lnTo>
                      <a:lnTo>
                        <a:pt x="125" y="656"/>
                      </a:lnTo>
                      <a:lnTo>
                        <a:pt x="100" y="632"/>
                      </a:lnTo>
                      <a:lnTo>
                        <a:pt x="75" y="603"/>
                      </a:lnTo>
                      <a:lnTo>
                        <a:pt x="54" y="573"/>
                      </a:lnTo>
                      <a:lnTo>
                        <a:pt x="37" y="544"/>
                      </a:lnTo>
                      <a:lnTo>
                        <a:pt x="11" y="477"/>
                      </a:lnTo>
                      <a:lnTo>
                        <a:pt x="3" y="439"/>
                      </a:lnTo>
                      <a:lnTo>
                        <a:pt x="0" y="401"/>
                      </a:lnTo>
                      <a:lnTo>
                        <a:pt x="0" y="326"/>
                      </a:lnTo>
                      <a:lnTo>
                        <a:pt x="8" y="287"/>
                      </a:lnTo>
                      <a:lnTo>
                        <a:pt x="19" y="251"/>
                      </a:lnTo>
                      <a:lnTo>
                        <a:pt x="32" y="218"/>
                      </a:lnTo>
                      <a:lnTo>
                        <a:pt x="50" y="184"/>
                      </a:lnTo>
                      <a:lnTo>
                        <a:pt x="91" y="125"/>
                      </a:lnTo>
                      <a:lnTo>
                        <a:pt x="116" y="101"/>
                      </a:lnTo>
                      <a:lnTo>
                        <a:pt x="145" y="76"/>
                      </a:lnTo>
                      <a:lnTo>
                        <a:pt x="174" y="54"/>
                      </a:lnTo>
                      <a:lnTo>
                        <a:pt x="208" y="37"/>
                      </a:lnTo>
                      <a:lnTo>
                        <a:pt x="274" y="13"/>
                      </a:lnTo>
                      <a:lnTo>
                        <a:pt x="308" y="4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  <p:grpSp>
            <p:nvGrpSpPr>
              <p:cNvPr id="23" name="Группа 22"/>
              <p:cNvGrpSpPr/>
              <p:nvPr/>
            </p:nvGrpSpPr>
            <p:grpSpPr>
              <a:xfrm>
                <a:off x="1081590" y="6165304"/>
                <a:ext cx="322058" cy="322058"/>
                <a:chOff x="8079349" y="3920374"/>
                <a:chExt cx="615309" cy="615309"/>
              </a:xfrm>
            </p:grpSpPr>
            <p:sp>
              <p:nvSpPr>
                <p:cNvPr id="31" name="Овал 30"/>
                <p:cNvSpPr/>
                <p:nvPr/>
              </p:nvSpPr>
              <p:spPr>
                <a:xfrm>
                  <a:off x="8079349" y="3920374"/>
                  <a:ext cx="615309" cy="6153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8299113" y="3971678"/>
                  <a:ext cx="170900" cy="51270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 rot="5400000">
                  <a:off x="8301553" y="3971678"/>
                  <a:ext cx="170900" cy="51270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24" name="Прямоугольник 23"/>
              <p:cNvSpPr/>
              <p:nvPr/>
            </p:nvSpPr>
            <p:spPr>
              <a:xfrm>
                <a:off x="942659" y="5373217"/>
                <a:ext cx="578152" cy="761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1115616" y="5301208"/>
                <a:ext cx="226041" cy="2260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1172126" y="5362388"/>
                <a:ext cx="113020" cy="113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rot="5400000">
                <a:off x="961594" y="5926032"/>
                <a:ext cx="183044" cy="56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995515" y="5987485"/>
                <a:ext cx="105812" cy="1058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 rot="5400000">
                <a:off x="1377437" y="5880273"/>
                <a:ext cx="91523" cy="56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0" name="Арка 29"/>
              <p:cNvSpPr/>
              <p:nvPr/>
            </p:nvSpPr>
            <p:spPr>
              <a:xfrm>
                <a:off x="1310125" y="5925970"/>
                <a:ext cx="237539" cy="373989"/>
              </a:xfrm>
              <a:prstGeom prst="blockArc">
                <a:avLst>
                  <a:gd name="adj1" fmla="val 10800000"/>
                  <a:gd name="adj2" fmla="val 21380949"/>
                  <a:gd name="adj3" fmla="val 1979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1819920" y="1916832"/>
              <a:ext cx="1239912" cy="1289703"/>
              <a:chOff x="611560" y="5235641"/>
              <a:chExt cx="1239912" cy="1289703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611560" y="5235641"/>
                <a:ext cx="1239912" cy="1289703"/>
                <a:chOff x="403580" y="2293938"/>
                <a:chExt cx="1276832" cy="1328106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49" name="Freeform 8"/>
                <p:cNvSpPr>
                  <a:spLocks/>
                </p:cNvSpPr>
                <p:nvPr/>
              </p:nvSpPr>
              <p:spPr bwMode="auto">
                <a:xfrm>
                  <a:off x="403580" y="2938458"/>
                  <a:ext cx="1276832" cy="683587"/>
                </a:xfrm>
                <a:custGeom>
                  <a:avLst/>
                  <a:gdLst>
                    <a:gd name="T0" fmla="*/ 1146 w 1633"/>
                    <a:gd name="T1" fmla="*/ 0 h 3016"/>
                    <a:gd name="T2" fmla="*/ 1213 w 1633"/>
                    <a:gd name="T3" fmla="*/ 17 h 3016"/>
                    <a:gd name="T4" fmla="*/ 1268 w 1633"/>
                    <a:gd name="T5" fmla="*/ 38 h 3016"/>
                    <a:gd name="T6" fmla="*/ 1359 w 1633"/>
                    <a:gd name="T7" fmla="*/ 100 h 3016"/>
                    <a:gd name="T8" fmla="*/ 1445 w 1633"/>
                    <a:gd name="T9" fmla="*/ 204 h 3016"/>
                    <a:gd name="T10" fmla="*/ 1519 w 1633"/>
                    <a:gd name="T11" fmla="*/ 347 h 3016"/>
                    <a:gd name="T12" fmla="*/ 1580 w 1633"/>
                    <a:gd name="T13" fmla="*/ 542 h 3016"/>
                    <a:gd name="T14" fmla="*/ 1617 w 1633"/>
                    <a:gd name="T15" fmla="*/ 799 h 3016"/>
                    <a:gd name="T16" fmla="*/ 1633 w 1633"/>
                    <a:gd name="T17" fmla="*/ 1126 h 3016"/>
                    <a:gd name="T18" fmla="*/ 1620 w 1633"/>
                    <a:gd name="T19" fmla="*/ 1432 h 3016"/>
                    <a:gd name="T20" fmla="*/ 1607 w 1633"/>
                    <a:gd name="T21" fmla="*/ 1485 h 3016"/>
                    <a:gd name="T22" fmla="*/ 1576 w 1633"/>
                    <a:gd name="T23" fmla="*/ 1530 h 3016"/>
                    <a:gd name="T24" fmla="*/ 1532 w 1633"/>
                    <a:gd name="T25" fmla="*/ 1557 h 3016"/>
                    <a:gd name="T26" fmla="*/ 1471 w 1633"/>
                    <a:gd name="T27" fmla="*/ 1566 h 3016"/>
                    <a:gd name="T28" fmla="*/ 1414 w 1633"/>
                    <a:gd name="T29" fmla="*/ 1553 h 3016"/>
                    <a:gd name="T30" fmla="*/ 1373 w 1633"/>
                    <a:gd name="T31" fmla="*/ 1522 h 3016"/>
                    <a:gd name="T32" fmla="*/ 1341 w 1633"/>
                    <a:gd name="T33" fmla="*/ 1471 h 3016"/>
                    <a:gd name="T34" fmla="*/ 1333 w 1633"/>
                    <a:gd name="T35" fmla="*/ 1415 h 3016"/>
                    <a:gd name="T36" fmla="*/ 1344 w 1633"/>
                    <a:gd name="T37" fmla="*/ 1126 h 3016"/>
                    <a:gd name="T38" fmla="*/ 1336 w 1633"/>
                    <a:gd name="T39" fmla="*/ 906 h 3016"/>
                    <a:gd name="T40" fmla="*/ 1321 w 1633"/>
                    <a:gd name="T41" fmla="*/ 728 h 3016"/>
                    <a:gd name="T42" fmla="*/ 1293 w 1633"/>
                    <a:gd name="T43" fmla="*/ 585 h 3016"/>
                    <a:gd name="T44" fmla="*/ 1265 w 1633"/>
                    <a:gd name="T45" fmla="*/ 489 h 3016"/>
                    <a:gd name="T46" fmla="*/ 1260 w 1633"/>
                    <a:gd name="T47" fmla="*/ 2848 h 3016"/>
                    <a:gd name="T48" fmla="*/ 1226 w 1633"/>
                    <a:gd name="T49" fmla="*/ 2925 h 3016"/>
                    <a:gd name="T50" fmla="*/ 1170 w 1633"/>
                    <a:gd name="T51" fmla="*/ 2980 h 3016"/>
                    <a:gd name="T52" fmla="*/ 1092 w 1633"/>
                    <a:gd name="T53" fmla="*/ 3012 h 3016"/>
                    <a:gd name="T54" fmla="*/ 1006 w 1633"/>
                    <a:gd name="T55" fmla="*/ 3012 h 3016"/>
                    <a:gd name="T56" fmla="*/ 932 w 1633"/>
                    <a:gd name="T57" fmla="*/ 2981 h 3016"/>
                    <a:gd name="T58" fmla="*/ 870 w 1633"/>
                    <a:gd name="T59" fmla="*/ 2924 h 3016"/>
                    <a:gd name="T60" fmla="*/ 841 w 1633"/>
                    <a:gd name="T61" fmla="*/ 2848 h 3016"/>
                    <a:gd name="T62" fmla="*/ 836 w 1633"/>
                    <a:gd name="T63" fmla="*/ 1375 h 3016"/>
                    <a:gd name="T64" fmla="*/ 793 w 1633"/>
                    <a:gd name="T65" fmla="*/ 2804 h 3016"/>
                    <a:gd name="T66" fmla="*/ 780 w 1633"/>
                    <a:gd name="T67" fmla="*/ 2885 h 3016"/>
                    <a:gd name="T68" fmla="*/ 732 w 1633"/>
                    <a:gd name="T69" fmla="*/ 2956 h 3016"/>
                    <a:gd name="T70" fmla="*/ 662 w 1633"/>
                    <a:gd name="T71" fmla="*/ 3003 h 3016"/>
                    <a:gd name="T72" fmla="*/ 580 w 1633"/>
                    <a:gd name="T73" fmla="*/ 3016 h 3016"/>
                    <a:gd name="T74" fmla="*/ 498 w 1633"/>
                    <a:gd name="T75" fmla="*/ 3003 h 3016"/>
                    <a:gd name="T76" fmla="*/ 429 w 1633"/>
                    <a:gd name="T77" fmla="*/ 2956 h 3016"/>
                    <a:gd name="T78" fmla="*/ 381 w 1633"/>
                    <a:gd name="T79" fmla="*/ 2885 h 3016"/>
                    <a:gd name="T80" fmla="*/ 368 w 1633"/>
                    <a:gd name="T81" fmla="*/ 2805 h 3016"/>
                    <a:gd name="T82" fmla="*/ 356 w 1633"/>
                    <a:gd name="T83" fmla="*/ 514 h 3016"/>
                    <a:gd name="T84" fmla="*/ 320 w 1633"/>
                    <a:gd name="T85" fmla="*/ 664 h 3016"/>
                    <a:gd name="T86" fmla="*/ 296 w 1633"/>
                    <a:gd name="T87" fmla="*/ 867 h 3016"/>
                    <a:gd name="T88" fmla="*/ 288 w 1633"/>
                    <a:gd name="T89" fmla="*/ 1262 h 3016"/>
                    <a:gd name="T90" fmla="*/ 296 w 1633"/>
                    <a:gd name="T91" fmla="*/ 1445 h 3016"/>
                    <a:gd name="T92" fmla="*/ 260 w 1633"/>
                    <a:gd name="T93" fmla="*/ 1522 h 3016"/>
                    <a:gd name="T94" fmla="*/ 215 w 1633"/>
                    <a:gd name="T95" fmla="*/ 1553 h 3016"/>
                    <a:gd name="T96" fmla="*/ 161 w 1633"/>
                    <a:gd name="T97" fmla="*/ 1566 h 3016"/>
                    <a:gd name="T98" fmla="*/ 98 w 1633"/>
                    <a:gd name="T99" fmla="*/ 1557 h 3016"/>
                    <a:gd name="T100" fmla="*/ 34 w 1633"/>
                    <a:gd name="T101" fmla="*/ 1507 h 3016"/>
                    <a:gd name="T102" fmla="*/ 12 w 1633"/>
                    <a:gd name="T103" fmla="*/ 1458 h 3016"/>
                    <a:gd name="T104" fmla="*/ 0 w 1633"/>
                    <a:gd name="T105" fmla="*/ 1271 h 3016"/>
                    <a:gd name="T106" fmla="*/ 8 w 1633"/>
                    <a:gd name="T107" fmla="*/ 872 h 3016"/>
                    <a:gd name="T108" fmla="*/ 28 w 1633"/>
                    <a:gd name="T109" fmla="*/ 663 h 3016"/>
                    <a:gd name="T110" fmla="*/ 65 w 1633"/>
                    <a:gd name="T111" fmla="*/ 489 h 3016"/>
                    <a:gd name="T112" fmla="*/ 109 w 1633"/>
                    <a:gd name="T113" fmla="*/ 347 h 3016"/>
                    <a:gd name="T114" fmla="*/ 166 w 1633"/>
                    <a:gd name="T115" fmla="*/ 238 h 3016"/>
                    <a:gd name="T116" fmla="*/ 228 w 1633"/>
                    <a:gd name="T117" fmla="*/ 146 h 3016"/>
                    <a:gd name="T118" fmla="*/ 361 w 1633"/>
                    <a:gd name="T119" fmla="*/ 38 h 3016"/>
                    <a:gd name="T120" fmla="*/ 415 w 1633"/>
                    <a:gd name="T121" fmla="*/ 18 h 3016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76 w 10000"/>
                    <a:gd name="connsiteY16" fmla="*/ 3156 h 10000"/>
                    <a:gd name="connsiteX17" fmla="*/ 10000 w 10000"/>
                    <a:gd name="connsiteY17" fmla="*/ 3733 h 10000"/>
                    <a:gd name="connsiteX18" fmla="*/ 9976 w 10000"/>
                    <a:gd name="connsiteY18" fmla="*/ 4211 h 10000"/>
                    <a:gd name="connsiteX19" fmla="*/ 9920 w 10000"/>
                    <a:gd name="connsiteY19" fmla="*/ 4748 h 10000"/>
                    <a:gd name="connsiteX20" fmla="*/ 9902 w 10000"/>
                    <a:gd name="connsiteY20" fmla="*/ 4834 h 10000"/>
                    <a:gd name="connsiteX21" fmla="*/ 9841 w 10000"/>
                    <a:gd name="connsiteY21" fmla="*/ 4924 h 10000"/>
                    <a:gd name="connsiteX22" fmla="*/ 9767 w 10000"/>
                    <a:gd name="connsiteY22" fmla="*/ 4997 h 10000"/>
                    <a:gd name="connsiteX23" fmla="*/ 9651 w 10000"/>
                    <a:gd name="connsiteY23" fmla="*/ 5073 h 10000"/>
                    <a:gd name="connsiteX24" fmla="*/ 9535 w 10000"/>
                    <a:gd name="connsiteY24" fmla="*/ 5119 h 10000"/>
                    <a:gd name="connsiteX25" fmla="*/ 9382 w 10000"/>
                    <a:gd name="connsiteY25" fmla="*/ 5162 h 10000"/>
                    <a:gd name="connsiteX26" fmla="*/ 9235 w 10000"/>
                    <a:gd name="connsiteY26" fmla="*/ 5192 h 10000"/>
                    <a:gd name="connsiteX27" fmla="*/ 9008 w 10000"/>
                    <a:gd name="connsiteY27" fmla="*/ 5192 h 10000"/>
                    <a:gd name="connsiteX28" fmla="*/ 8824 w 10000"/>
                    <a:gd name="connsiteY28" fmla="*/ 5176 h 10000"/>
                    <a:gd name="connsiteX29" fmla="*/ 8659 w 10000"/>
                    <a:gd name="connsiteY29" fmla="*/ 5149 h 10000"/>
                    <a:gd name="connsiteX30" fmla="*/ 8512 w 10000"/>
                    <a:gd name="connsiteY30" fmla="*/ 5103 h 10000"/>
                    <a:gd name="connsiteX31" fmla="*/ 8408 w 10000"/>
                    <a:gd name="connsiteY31" fmla="*/ 5046 h 10000"/>
                    <a:gd name="connsiteX32" fmla="*/ 8298 w 10000"/>
                    <a:gd name="connsiteY32" fmla="*/ 4970 h 10000"/>
                    <a:gd name="connsiteX33" fmla="*/ 8212 w 10000"/>
                    <a:gd name="connsiteY33" fmla="*/ 4877 h 10000"/>
                    <a:gd name="connsiteX34" fmla="*/ 8187 w 10000"/>
                    <a:gd name="connsiteY34" fmla="*/ 4791 h 10000"/>
                    <a:gd name="connsiteX35" fmla="*/ 8163 w 10000"/>
                    <a:gd name="connsiteY35" fmla="*/ 4692 h 10000"/>
                    <a:gd name="connsiteX36" fmla="*/ 8212 w 10000"/>
                    <a:gd name="connsiteY36" fmla="*/ 4181 h 10000"/>
                    <a:gd name="connsiteX37" fmla="*/ 8230 w 10000"/>
                    <a:gd name="connsiteY37" fmla="*/ 3733 h 10000"/>
                    <a:gd name="connsiteX38" fmla="*/ 8212 w 10000"/>
                    <a:gd name="connsiteY38" fmla="*/ 3352 h 10000"/>
                    <a:gd name="connsiteX39" fmla="*/ 8181 w 10000"/>
                    <a:gd name="connsiteY39" fmla="*/ 3004 h 10000"/>
                    <a:gd name="connsiteX40" fmla="*/ 8138 w 10000"/>
                    <a:gd name="connsiteY40" fmla="*/ 2689 h 10000"/>
                    <a:gd name="connsiteX41" fmla="*/ 8089 w 10000"/>
                    <a:gd name="connsiteY41" fmla="*/ 2414 h 10000"/>
                    <a:gd name="connsiteX42" fmla="*/ 8016 w 10000"/>
                    <a:gd name="connsiteY42" fmla="*/ 2162 h 10000"/>
                    <a:gd name="connsiteX43" fmla="*/ 7918 w 10000"/>
                    <a:gd name="connsiteY43" fmla="*/ 1940 h 10000"/>
                    <a:gd name="connsiteX44" fmla="*/ 7826 w 10000"/>
                    <a:gd name="connsiteY44" fmla="*/ 1757 h 10000"/>
                    <a:gd name="connsiteX45" fmla="*/ 7746 w 10000"/>
                    <a:gd name="connsiteY45" fmla="*/ 1621 h 10000"/>
                    <a:gd name="connsiteX46" fmla="*/ 7746 w 10000"/>
                    <a:gd name="connsiteY46" fmla="*/ 9297 h 10000"/>
                    <a:gd name="connsiteX47" fmla="*/ 7716 w 10000"/>
                    <a:gd name="connsiteY47" fmla="*/ 9443 h 10000"/>
                    <a:gd name="connsiteX48" fmla="*/ 7636 w 10000"/>
                    <a:gd name="connsiteY48" fmla="*/ 9569 h 10000"/>
                    <a:gd name="connsiteX49" fmla="*/ 7508 w 10000"/>
                    <a:gd name="connsiteY49" fmla="*/ 9698 h 10000"/>
                    <a:gd name="connsiteX50" fmla="*/ 7348 w 10000"/>
                    <a:gd name="connsiteY50" fmla="*/ 9801 h 10000"/>
                    <a:gd name="connsiteX51" fmla="*/ 7165 w 10000"/>
                    <a:gd name="connsiteY51" fmla="*/ 9881 h 10000"/>
                    <a:gd name="connsiteX52" fmla="*/ 6944 w 10000"/>
                    <a:gd name="connsiteY52" fmla="*/ 9957 h 10000"/>
                    <a:gd name="connsiteX53" fmla="*/ 6687 w 10000"/>
                    <a:gd name="connsiteY53" fmla="*/ 9987 h 10000"/>
                    <a:gd name="connsiteX54" fmla="*/ 6424 w 10000"/>
                    <a:gd name="connsiteY54" fmla="*/ 10000 h 10000"/>
                    <a:gd name="connsiteX55" fmla="*/ 6160 w 10000"/>
                    <a:gd name="connsiteY55" fmla="*/ 9987 h 10000"/>
                    <a:gd name="connsiteX56" fmla="*/ 5915 w 10000"/>
                    <a:gd name="connsiteY56" fmla="*/ 9957 h 10000"/>
                    <a:gd name="connsiteX57" fmla="*/ 5707 w 10000"/>
                    <a:gd name="connsiteY57" fmla="*/ 9884 h 10000"/>
                    <a:gd name="connsiteX58" fmla="*/ 5493 w 10000"/>
                    <a:gd name="connsiteY58" fmla="*/ 9801 h 10000"/>
                    <a:gd name="connsiteX59" fmla="*/ 5328 w 10000"/>
                    <a:gd name="connsiteY59" fmla="*/ 9695 h 10000"/>
                    <a:gd name="connsiteX60" fmla="*/ 5230 w 10000"/>
                    <a:gd name="connsiteY60" fmla="*/ 9569 h 10000"/>
                    <a:gd name="connsiteX61" fmla="*/ 5150 w 10000"/>
                    <a:gd name="connsiteY61" fmla="*/ 9443 h 10000"/>
                    <a:gd name="connsiteX62" fmla="*/ 5119 w 10000"/>
                    <a:gd name="connsiteY62" fmla="*/ 9300 h 10000"/>
                    <a:gd name="connsiteX63" fmla="*/ 5119 w 10000"/>
                    <a:gd name="connsiteY63" fmla="*/ 4559 h 10000"/>
                    <a:gd name="connsiteX64" fmla="*/ 4856 w 10000"/>
                    <a:gd name="connsiteY64" fmla="*/ 4559 h 10000"/>
                    <a:gd name="connsiteX65" fmla="*/ 4856 w 10000"/>
                    <a:gd name="connsiteY65" fmla="*/ 9297 h 10000"/>
                    <a:gd name="connsiteX66" fmla="*/ 4825 w 10000"/>
                    <a:gd name="connsiteY66" fmla="*/ 9436 h 10000"/>
                    <a:gd name="connsiteX67" fmla="*/ 4776 w 10000"/>
                    <a:gd name="connsiteY67" fmla="*/ 9566 h 10000"/>
                    <a:gd name="connsiteX68" fmla="*/ 4636 w 10000"/>
                    <a:gd name="connsiteY68" fmla="*/ 9698 h 10000"/>
                    <a:gd name="connsiteX69" fmla="*/ 4483 w 10000"/>
                    <a:gd name="connsiteY69" fmla="*/ 9801 h 10000"/>
                    <a:gd name="connsiteX70" fmla="*/ 4293 w 10000"/>
                    <a:gd name="connsiteY70" fmla="*/ 9884 h 10000"/>
                    <a:gd name="connsiteX71" fmla="*/ 4054 w 10000"/>
                    <a:gd name="connsiteY71" fmla="*/ 9957 h 10000"/>
                    <a:gd name="connsiteX72" fmla="*/ 3809 w 10000"/>
                    <a:gd name="connsiteY72" fmla="*/ 9987 h 10000"/>
                    <a:gd name="connsiteX73" fmla="*/ 3552 w 10000"/>
                    <a:gd name="connsiteY73" fmla="*/ 10000 h 10000"/>
                    <a:gd name="connsiteX74" fmla="*/ 3295 w 10000"/>
                    <a:gd name="connsiteY74" fmla="*/ 9987 h 10000"/>
                    <a:gd name="connsiteX75" fmla="*/ 3050 w 10000"/>
                    <a:gd name="connsiteY75" fmla="*/ 9957 h 10000"/>
                    <a:gd name="connsiteX76" fmla="*/ 2811 w 10000"/>
                    <a:gd name="connsiteY76" fmla="*/ 9884 h 10000"/>
                    <a:gd name="connsiteX77" fmla="*/ 2627 w 10000"/>
                    <a:gd name="connsiteY77" fmla="*/ 9801 h 10000"/>
                    <a:gd name="connsiteX78" fmla="*/ 2468 w 10000"/>
                    <a:gd name="connsiteY78" fmla="*/ 9698 h 10000"/>
                    <a:gd name="connsiteX79" fmla="*/ 2333 w 10000"/>
                    <a:gd name="connsiteY79" fmla="*/ 9566 h 10000"/>
                    <a:gd name="connsiteX80" fmla="*/ 2278 w 10000"/>
                    <a:gd name="connsiteY80" fmla="*/ 9436 h 10000"/>
                    <a:gd name="connsiteX81" fmla="*/ 2254 w 10000"/>
                    <a:gd name="connsiteY81" fmla="*/ 9300 h 10000"/>
                    <a:gd name="connsiteX82" fmla="*/ 2254 w 10000"/>
                    <a:gd name="connsiteY82" fmla="*/ 1588 h 10000"/>
                    <a:gd name="connsiteX83" fmla="*/ 2180 w 10000"/>
                    <a:gd name="connsiteY83" fmla="*/ 1704 h 10000"/>
                    <a:gd name="connsiteX84" fmla="*/ 2082 w 10000"/>
                    <a:gd name="connsiteY84" fmla="*/ 1936 h 10000"/>
                    <a:gd name="connsiteX85" fmla="*/ 1960 w 10000"/>
                    <a:gd name="connsiteY85" fmla="*/ 2202 h 10000"/>
                    <a:gd name="connsiteX86" fmla="*/ 1886 w 10000"/>
                    <a:gd name="connsiteY86" fmla="*/ 2517 h 10000"/>
                    <a:gd name="connsiteX87" fmla="*/ 1813 w 10000"/>
                    <a:gd name="connsiteY87" fmla="*/ 2875 h 10000"/>
                    <a:gd name="connsiteX88" fmla="*/ 1764 w 10000"/>
                    <a:gd name="connsiteY88" fmla="*/ 3273 h 10000"/>
                    <a:gd name="connsiteX89" fmla="*/ 1764 w 10000"/>
                    <a:gd name="connsiteY89" fmla="*/ 4184 h 10000"/>
                    <a:gd name="connsiteX90" fmla="*/ 1813 w 10000"/>
                    <a:gd name="connsiteY90" fmla="*/ 4685 h 10000"/>
                    <a:gd name="connsiteX91" fmla="*/ 1813 w 10000"/>
                    <a:gd name="connsiteY91" fmla="*/ 4791 h 10000"/>
                    <a:gd name="connsiteX92" fmla="*/ 1709 w 10000"/>
                    <a:gd name="connsiteY92" fmla="*/ 4967 h 10000"/>
                    <a:gd name="connsiteX93" fmla="*/ 1592 w 10000"/>
                    <a:gd name="connsiteY93" fmla="*/ 5046 h 10000"/>
                    <a:gd name="connsiteX94" fmla="*/ 1451 w 10000"/>
                    <a:gd name="connsiteY94" fmla="*/ 5103 h 10000"/>
                    <a:gd name="connsiteX95" fmla="*/ 1317 w 10000"/>
                    <a:gd name="connsiteY95" fmla="*/ 5149 h 10000"/>
                    <a:gd name="connsiteX96" fmla="*/ 1151 w 10000"/>
                    <a:gd name="connsiteY96" fmla="*/ 5176 h 10000"/>
                    <a:gd name="connsiteX97" fmla="*/ 986 w 10000"/>
                    <a:gd name="connsiteY97" fmla="*/ 5192 h 10000"/>
                    <a:gd name="connsiteX98" fmla="*/ 772 w 10000"/>
                    <a:gd name="connsiteY98" fmla="*/ 5192 h 10000"/>
                    <a:gd name="connsiteX99" fmla="*/ 600 w 10000"/>
                    <a:gd name="connsiteY99" fmla="*/ 5162 h 10000"/>
                    <a:gd name="connsiteX100" fmla="*/ 325 w 10000"/>
                    <a:gd name="connsiteY100" fmla="*/ 5076 h 10000"/>
                    <a:gd name="connsiteX101" fmla="*/ 208 w 10000"/>
                    <a:gd name="connsiteY101" fmla="*/ 4997 h 10000"/>
                    <a:gd name="connsiteX102" fmla="*/ 129 w 10000"/>
                    <a:gd name="connsiteY102" fmla="*/ 4924 h 10000"/>
                    <a:gd name="connsiteX103" fmla="*/ 73 w 10000"/>
                    <a:gd name="connsiteY103" fmla="*/ 4834 h 10000"/>
                    <a:gd name="connsiteX104" fmla="*/ 49 w 10000"/>
                    <a:gd name="connsiteY104" fmla="*/ 4748 h 10000"/>
                    <a:gd name="connsiteX105" fmla="*/ 0 w 10000"/>
                    <a:gd name="connsiteY105" fmla="*/ 4214 h 10000"/>
                    <a:gd name="connsiteX106" fmla="*/ 0 w 10000"/>
                    <a:gd name="connsiteY106" fmla="*/ 3296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38 w 10000"/>
                    <a:gd name="connsiteY41" fmla="*/ 2689 h 10000"/>
                    <a:gd name="connsiteX42" fmla="*/ 8089 w 10000"/>
                    <a:gd name="connsiteY42" fmla="*/ 2414 h 10000"/>
                    <a:gd name="connsiteX43" fmla="*/ 8016 w 10000"/>
                    <a:gd name="connsiteY43" fmla="*/ 2162 h 10000"/>
                    <a:gd name="connsiteX44" fmla="*/ 7918 w 10000"/>
                    <a:gd name="connsiteY44" fmla="*/ 1940 h 10000"/>
                    <a:gd name="connsiteX45" fmla="*/ 7826 w 10000"/>
                    <a:gd name="connsiteY45" fmla="*/ 1757 h 10000"/>
                    <a:gd name="connsiteX46" fmla="*/ 7746 w 10000"/>
                    <a:gd name="connsiteY46" fmla="*/ 1621 h 10000"/>
                    <a:gd name="connsiteX47" fmla="*/ 7746 w 10000"/>
                    <a:gd name="connsiteY47" fmla="*/ 9297 h 10000"/>
                    <a:gd name="connsiteX48" fmla="*/ 7716 w 10000"/>
                    <a:gd name="connsiteY48" fmla="*/ 9443 h 10000"/>
                    <a:gd name="connsiteX49" fmla="*/ 7636 w 10000"/>
                    <a:gd name="connsiteY49" fmla="*/ 9569 h 10000"/>
                    <a:gd name="connsiteX50" fmla="*/ 7508 w 10000"/>
                    <a:gd name="connsiteY50" fmla="*/ 9698 h 10000"/>
                    <a:gd name="connsiteX51" fmla="*/ 7348 w 10000"/>
                    <a:gd name="connsiteY51" fmla="*/ 9801 h 10000"/>
                    <a:gd name="connsiteX52" fmla="*/ 7165 w 10000"/>
                    <a:gd name="connsiteY52" fmla="*/ 9881 h 10000"/>
                    <a:gd name="connsiteX53" fmla="*/ 6944 w 10000"/>
                    <a:gd name="connsiteY53" fmla="*/ 9957 h 10000"/>
                    <a:gd name="connsiteX54" fmla="*/ 6687 w 10000"/>
                    <a:gd name="connsiteY54" fmla="*/ 9987 h 10000"/>
                    <a:gd name="connsiteX55" fmla="*/ 6424 w 10000"/>
                    <a:gd name="connsiteY55" fmla="*/ 10000 h 10000"/>
                    <a:gd name="connsiteX56" fmla="*/ 6160 w 10000"/>
                    <a:gd name="connsiteY56" fmla="*/ 9987 h 10000"/>
                    <a:gd name="connsiteX57" fmla="*/ 5915 w 10000"/>
                    <a:gd name="connsiteY57" fmla="*/ 9957 h 10000"/>
                    <a:gd name="connsiteX58" fmla="*/ 5707 w 10000"/>
                    <a:gd name="connsiteY58" fmla="*/ 9884 h 10000"/>
                    <a:gd name="connsiteX59" fmla="*/ 5493 w 10000"/>
                    <a:gd name="connsiteY59" fmla="*/ 9801 h 10000"/>
                    <a:gd name="connsiteX60" fmla="*/ 5328 w 10000"/>
                    <a:gd name="connsiteY60" fmla="*/ 9695 h 10000"/>
                    <a:gd name="connsiteX61" fmla="*/ 5230 w 10000"/>
                    <a:gd name="connsiteY61" fmla="*/ 9569 h 10000"/>
                    <a:gd name="connsiteX62" fmla="*/ 5150 w 10000"/>
                    <a:gd name="connsiteY62" fmla="*/ 9443 h 10000"/>
                    <a:gd name="connsiteX63" fmla="*/ 5119 w 10000"/>
                    <a:gd name="connsiteY63" fmla="*/ 9300 h 10000"/>
                    <a:gd name="connsiteX64" fmla="*/ 5119 w 10000"/>
                    <a:gd name="connsiteY64" fmla="*/ 4559 h 10000"/>
                    <a:gd name="connsiteX65" fmla="*/ 4856 w 10000"/>
                    <a:gd name="connsiteY65" fmla="*/ 4559 h 10000"/>
                    <a:gd name="connsiteX66" fmla="*/ 4856 w 10000"/>
                    <a:gd name="connsiteY66" fmla="*/ 9297 h 10000"/>
                    <a:gd name="connsiteX67" fmla="*/ 4825 w 10000"/>
                    <a:gd name="connsiteY67" fmla="*/ 9436 h 10000"/>
                    <a:gd name="connsiteX68" fmla="*/ 4776 w 10000"/>
                    <a:gd name="connsiteY68" fmla="*/ 9566 h 10000"/>
                    <a:gd name="connsiteX69" fmla="*/ 4636 w 10000"/>
                    <a:gd name="connsiteY69" fmla="*/ 9698 h 10000"/>
                    <a:gd name="connsiteX70" fmla="*/ 4483 w 10000"/>
                    <a:gd name="connsiteY70" fmla="*/ 9801 h 10000"/>
                    <a:gd name="connsiteX71" fmla="*/ 4293 w 10000"/>
                    <a:gd name="connsiteY71" fmla="*/ 9884 h 10000"/>
                    <a:gd name="connsiteX72" fmla="*/ 4054 w 10000"/>
                    <a:gd name="connsiteY72" fmla="*/ 9957 h 10000"/>
                    <a:gd name="connsiteX73" fmla="*/ 3809 w 10000"/>
                    <a:gd name="connsiteY73" fmla="*/ 9987 h 10000"/>
                    <a:gd name="connsiteX74" fmla="*/ 3552 w 10000"/>
                    <a:gd name="connsiteY74" fmla="*/ 10000 h 10000"/>
                    <a:gd name="connsiteX75" fmla="*/ 3295 w 10000"/>
                    <a:gd name="connsiteY75" fmla="*/ 9987 h 10000"/>
                    <a:gd name="connsiteX76" fmla="*/ 3050 w 10000"/>
                    <a:gd name="connsiteY76" fmla="*/ 9957 h 10000"/>
                    <a:gd name="connsiteX77" fmla="*/ 2811 w 10000"/>
                    <a:gd name="connsiteY77" fmla="*/ 9884 h 10000"/>
                    <a:gd name="connsiteX78" fmla="*/ 2627 w 10000"/>
                    <a:gd name="connsiteY78" fmla="*/ 9801 h 10000"/>
                    <a:gd name="connsiteX79" fmla="*/ 2468 w 10000"/>
                    <a:gd name="connsiteY79" fmla="*/ 9698 h 10000"/>
                    <a:gd name="connsiteX80" fmla="*/ 2333 w 10000"/>
                    <a:gd name="connsiteY80" fmla="*/ 9566 h 10000"/>
                    <a:gd name="connsiteX81" fmla="*/ 2278 w 10000"/>
                    <a:gd name="connsiteY81" fmla="*/ 9436 h 10000"/>
                    <a:gd name="connsiteX82" fmla="*/ 2254 w 10000"/>
                    <a:gd name="connsiteY82" fmla="*/ 9300 h 10000"/>
                    <a:gd name="connsiteX83" fmla="*/ 2254 w 10000"/>
                    <a:gd name="connsiteY83" fmla="*/ 1588 h 10000"/>
                    <a:gd name="connsiteX84" fmla="*/ 2180 w 10000"/>
                    <a:gd name="connsiteY84" fmla="*/ 1704 h 10000"/>
                    <a:gd name="connsiteX85" fmla="*/ 2082 w 10000"/>
                    <a:gd name="connsiteY85" fmla="*/ 1936 h 10000"/>
                    <a:gd name="connsiteX86" fmla="*/ 1960 w 10000"/>
                    <a:gd name="connsiteY86" fmla="*/ 2202 h 10000"/>
                    <a:gd name="connsiteX87" fmla="*/ 1886 w 10000"/>
                    <a:gd name="connsiteY87" fmla="*/ 2517 h 10000"/>
                    <a:gd name="connsiteX88" fmla="*/ 1813 w 10000"/>
                    <a:gd name="connsiteY88" fmla="*/ 2875 h 10000"/>
                    <a:gd name="connsiteX89" fmla="*/ 1764 w 10000"/>
                    <a:gd name="connsiteY89" fmla="*/ 3273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0 w 10000"/>
                    <a:gd name="connsiteY107" fmla="*/ 3296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42 w 9984"/>
                    <a:gd name="connsiteY0" fmla="*/ 0 h 10000"/>
                    <a:gd name="connsiteX1" fmla="*/ 7002 w 9984"/>
                    <a:gd name="connsiteY1" fmla="*/ 0 h 10000"/>
                    <a:gd name="connsiteX2" fmla="*/ 7130 w 9984"/>
                    <a:gd name="connsiteY2" fmla="*/ 17 h 10000"/>
                    <a:gd name="connsiteX3" fmla="*/ 7412 w 9984"/>
                    <a:gd name="connsiteY3" fmla="*/ 56 h 10000"/>
                    <a:gd name="connsiteX4" fmla="*/ 7590 w 9984"/>
                    <a:gd name="connsiteY4" fmla="*/ 86 h 10000"/>
                    <a:gd name="connsiteX5" fmla="*/ 7749 w 9984"/>
                    <a:gd name="connsiteY5" fmla="*/ 126 h 10000"/>
                    <a:gd name="connsiteX6" fmla="*/ 8031 w 9984"/>
                    <a:gd name="connsiteY6" fmla="*/ 212 h 10000"/>
                    <a:gd name="connsiteX7" fmla="*/ 8306 w 9984"/>
                    <a:gd name="connsiteY7" fmla="*/ 332 h 10000"/>
                    <a:gd name="connsiteX8" fmla="*/ 8594 w 9984"/>
                    <a:gd name="connsiteY8" fmla="*/ 484 h 10000"/>
                    <a:gd name="connsiteX9" fmla="*/ 8833 w 9984"/>
                    <a:gd name="connsiteY9" fmla="*/ 676 h 10000"/>
                    <a:gd name="connsiteX10" fmla="*/ 9090 w 9984"/>
                    <a:gd name="connsiteY10" fmla="*/ 892 h 10000"/>
                    <a:gd name="connsiteX11" fmla="*/ 9286 w 9984"/>
                    <a:gd name="connsiteY11" fmla="*/ 1151 h 10000"/>
                    <a:gd name="connsiteX12" fmla="*/ 9488 w 9984"/>
                    <a:gd name="connsiteY12" fmla="*/ 1459 h 10000"/>
                    <a:gd name="connsiteX13" fmla="*/ 9659 w 9984"/>
                    <a:gd name="connsiteY13" fmla="*/ 1797 h 10000"/>
                    <a:gd name="connsiteX14" fmla="*/ 9782 w 9984"/>
                    <a:gd name="connsiteY14" fmla="*/ 2198 h 10000"/>
                    <a:gd name="connsiteX15" fmla="*/ 9886 w 9984"/>
                    <a:gd name="connsiteY15" fmla="*/ 2649 h 10000"/>
                    <a:gd name="connsiteX16" fmla="*/ 9904 w 9984"/>
                    <a:gd name="connsiteY16" fmla="*/ 2838 h 10000"/>
                    <a:gd name="connsiteX17" fmla="*/ 9960 w 9984"/>
                    <a:gd name="connsiteY17" fmla="*/ 3156 h 10000"/>
                    <a:gd name="connsiteX18" fmla="*/ 9984 w 9984"/>
                    <a:gd name="connsiteY18" fmla="*/ 3733 h 10000"/>
                    <a:gd name="connsiteX19" fmla="*/ 9960 w 9984"/>
                    <a:gd name="connsiteY19" fmla="*/ 4211 h 10000"/>
                    <a:gd name="connsiteX20" fmla="*/ 9904 w 9984"/>
                    <a:gd name="connsiteY20" fmla="*/ 4748 h 10000"/>
                    <a:gd name="connsiteX21" fmla="*/ 9886 w 9984"/>
                    <a:gd name="connsiteY21" fmla="*/ 4834 h 10000"/>
                    <a:gd name="connsiteX22" fmla="*/ 9825 w 9984"/>
                    <a:gd name="connsiteY22" fmla="*/ 4924 h 10000"/>
                    <a:gd name="connsiteX23" fmla="*/ 9751 w 9984"/>
                    <a:gd name="connsiteY23" fmla="*/ 4997 h 10000"/>
                    <a:gd name="connsiteX24" fmla="*/ 9635 w 9984"/>
                    <a:gd name="connsiteY24" fmla="*/ 5073 h 10000"/>
                    <a:gd name="connsiteX25" fmla="*/ 9519 w 9984"/>
                    <a:gd name="connsiteY25" fmla="*/ 5119 h 10000"/>
                    <a:gd name="connsiteX26" fmla="*/ 9366 w 9984"/>
                    <a:gd name="connsiteY26" fmla="*/ 5162 h 10000"/>
                    <a:gd name="connsiteX27" fmla="*/ 9219 w 9984"/>
                    <a:gd name="connsiteY27" fmla="*/ 5192 h 10000"/>
                    <a:gd name="connsiteX28" fmla="*/ 8992 w 9984"/>
                    <a:gd name="connsiteY28" fmla="*/ 5192 h 10000"/>
                    <a:gd name="connsiteX29" fmla="*/ 8808 w 9984"/>
                    <a:gd name="connsiteY29" fmla="*/ 5176 h 10000"/>
                    <a:gd name="connsiteX30" fmla="*/ 8643 w 9984"/>
                    <a:gd name="connsiteY30" fmla="*/ 5149 h 10000"/>
                    <a:gd name="connsiteX31" fmla="*/ 8496 w 9984"/>
                    <a:gd name="connsiteY31" fmla="*/ 5103 h 10000"/>
                    <a:gd name="connsiteX32" fmla="*/ 8392 w 9984"/>
                    <a:gd name="connsiteY32" fmla="*/ 5046 h 10000"/>
                    <a:gd name="connsiteX33" fmla="*/ 8282 w 9984"/>
                    <a:gd name="connsiteY33" fmla="*/ 4970 h 10000"/>
                    <a:gd name="connsiteX34" fmla="*/ 8196 w 9984"/>
                    <a:gd name="connsiteY34" fmla="*/ 4877 h 10000"/>
                    <a:gd name="connsiteX35" fmla="*/ 8171 w 9984"/>
                    <a:gd name="connsiteY35" fmla="*/ 4791 h 10000"/>
                    <a:gd name="connsiteX36" fmla="*/ 8147 w 9984"/>
                    <a:gd name="connsiteY36" fmla="*/ 4692 h 10000"/>
                    <a:gd name="connsiteX37" fmla="*/ 8196 w 9984"/>
                    <a:gd name="connsiteY37" fmla="*/ 4181 h 10000"/>
                    <a:gd name="connsiteX38" fmla="*/ 8214 w 9984"/>
                    <a:gd name="connsiteY38" fmla="*/ 3733 h 10000"/>
                    <a:gd name="connsiteX39" fmla="*/ 8196 w 9984"/>
                    <a:gd name="connsiteY39" fmla="*/ 3352 h 10000"/>
                    <a:gd name="connsiteX40" fmla="*/ 8165 w 9984"/>
                    <a:gd name="connsiteY40" fmla="*/ 3004 h 10000"/>
                    <a:gd name="connsiteX41" fmla="*/ 8141 w 9984"/>
                    <a:gd name="connsiteY41" fmla="*/ 2863 h 10000"/>
                    <a:gd name="connsiteX42" fmla="*/ 8122 w 9984"/>
                    <a:gd name="connsiteY42" fmla="*/ 2689 h 10000"/>
                    <a:gd name="connsiteX43" fmla="*/ 8073 w 9984"/>
                    <a:gd name="connsiteY43" fmla="*/ 2414 h 10000"/>
                    <a:gd name="connsiteX44" fmla="*/ 8000 w 9984"/>
                    <a:gd name="connsiteY44" fmla="*/ 2162 h 10000"/>
                    <a:gd name="connsiteX45" fmla="*/ 7902 w 9984"/>
                    <a:gd name="connsiteY45" fmla="*/ 1940 h 10000"/>
                    <a:gd name="connsiteX46" fmla="*/ 7810 w 9984"/>
                    <a:gd name="connsiteY46" fmla="*/ 1757 h 10000"/>
                    <a:gd name="connsiteX47" fmla="*/ 7730 w 9984"/>
                    <a:gd name="connsiteY47" fmla="*/ 1621 h 10000"/>
                    <a:gd name="connsiteX48" fmla="*/ 7730 w 9984"/>
                    <a:gd name="connsiteY48" fmla="*/ 9297 h 10000"/>
                    <a:gd name="connsiteX49" fmla="*/ 7700 w 9984"/>
                    <a:gd name="connsiteY49" fmla="*/ 9443 h 10000"/>
                    <a:gd name="connsiteX50" fmla="*/ 7620 w 9984"/>
                    <a:gd name="connsiteY50" fmla="*/ 9569 h 10000"/>
                    <a:gd name="connsiteX51" fmla="*/ 7492 w 9984"/>
                    <a:gd name="connsiteY51" fmla="*/ 9698 h 10000"/>
                    <a:gd name="connsiteX52" fmla="*/ 7332 w 9984"/>
                    <a:gd name="connsiteY52" fmla="*/ 9801 h 10000"/>
                    <a:gd name="connsiteX53" fmla="*/ 7149 w 9984"/>
                    <a:gd name="connsiteY53" fmla="*/ 9881 h 10000"/>
                    <a:gd name="connsiteX54" fmla="*/ 6928 w 9984"/>
                    <a:gd name="connsiteY54" fmla="*/ 9957 h 10000"/>
                    <a:gd name="connsiteX55" fmla="*/ 6671 w 9984"/>
                    <a:gd name="connsiteY55" fmla="*/ 9987 h 10000"/>
                    <a:gd name="connsiteX56" fmla="*/ 6408 w 9984"/>
                    <a:gd name="connsiteY56" fmla="*/ 10000 h 10000"/>
                    <a:gd name="connsiteX57" fmla="*/ 6144 w 9984"/>
                    <a:gd name="connsiteY57" fmla="*/ 9987 h 10000"/>
                    <a:gd name="connsiteX58" fmla="*/ 5899 w 9984"/>
                    <a:gd name="connsiteY58" fmla="*/ 9957 h 10000"/>
                    <a:gd name="connsiteX59" fmla="*/ 5691 w 9984"/>
                    <a:gd name="connsiteY59" fmla="*/ 9884 h 10000"/>
                    <a:gd name="connsiteX60" fmla="*/ 5477 w 9984"/>
                    <a:gd name="connsiteY60" fmla="*/ 9801 h 10000"/>
                    <a:gd name="connsiteX61" fmla="*/ 5312 w 9984"/>
                    <a:gd name="connsiteY61" fmla="*/ 9695 h 10000"/>
                    <a:gd name="connsiteX62" fmla="*/ 5214 w 9984"/>
                    <a:gd name="connsiteY62" fmla="*/ 9569 h 10000"/>
                    <a:gd name="connsiteX63" fmla="*/ 5134 w 9984"/>
                    <a:gd name="connsiteY63" fmla="*/ 9443 h 10000"/>
                    <a:gd name="connsiteX64" fmla="*/ 5103 w 9984"/>
                    <a:gd name="connsiteY64" fmla="*/ 9300 h 10000"/>
                    <a:gd name="connsiteX65" fmla="*/ 5103 w 9984"/>
                    <a:gd name="connsiteY65" fmla="*/ 4559 h 10000"/>
                    <a:gd name="connsiteX66" fmla="*/ 4840 w 9984"/>
                    <a:gd name="connsiteY66" fmla="*/ 4559 h 10000"/>
                    <a:gd name="connsiteX67" fmla="*/ 4840 w 9984"/>
                    <a:gd name="connsiteY67" fmla="*/ 9297 h 10000"/>
                    <a:gd name="connsiteX68" fmla="*/ 4809 w 9984"/>
                    <a:gd name="connsiteY68" fmla="*/ 9436 h 10000"/>
                    <a:gd name="connsiteX69" fmla="*/ 4760 w 9984"/>
                    <a:gd name="connsiteY69" fmla="*/ 9566 h 10000"/>
                    <a:gd name="connsiteX70" fmla="*/ 4620 w 9984"/>
                    <a:gd name="connsiteY70" fmla="*/ 9698 h 10000"/>
                    <a:gd name="connsiteX71" fmla="*/ 4467 w 9984"/>
                    <a:gd name="connsiteY71" fmla="*/ 9801 h 10000"/>
                    <a:gd name="connsiteX72" fmla="*/ 4277 w 9984"/>
                    <a:gd name="connsiteY72" fmla="*/ 9884 h 10000"/>
                    <a:gd name="connsiteX73" fmla="*/ 4038 w 9984"/>
                    <a:gd name="connsiteY73" fmla="*/ 9957 h 10000"/>
                    <a:gd name="connsiteX74" fmla="*/ 3793 w 9984"/>
                    <a:gd name="connsiteY74" fmla="*/ 9987 h 10000"/>
                    <a:gd name="connsiteX75" fmla="*/ 3536 w 9984"/>
                    <a:gd name="connsiteY75" fmla="*/ 10000 h 10000"/>
                    <a:gd name="connsiteX76" fmla="*/ 3279 w 9984"/>
                    <a:gd name="connsiteY76" fmla="*/ 9987 h 10000"/>
                    <a:gd name="connsiteX77" fmla="*/ 3034 w 9984"/>
                    <a:gd name="connsiteY77" fmla="*/ 9957 h 10000"/>
                    <a:gd name="connsiteX78" fmla="*/ 2795 w 9984"/>
                    <a:gd name="connsiteY78" fmla="*/ 9884 h 10000"/>
                    <a:gd name="connsiteX79" fmla="*/ 2611 w 9984"/>
                    <a:gd name="connsiteY79" fmla="*/ 9801 h 10000"/>
                    <a:gd name="connsiteX80" fmla="*/ 2452 w 9984"/>
                    <a:gd name="connsiteY80" fmla="*/ 9698 h 10000"/>
                    <a:gd name="connsiteX81" fmla="*/ 2317 w 9984"/>
                    <a:gd name="connsiteY81" fmla="*/ 9566 h 10000"/>
                    <a:gd name="connsiteX82" fmla="*/ 2262 w 9984"/>
                    <a:gd name="connsiteY82" fmla="*/ 9436 h 10000"/>
                    <a:gd name="connsiteX83" fmla="*/ 2238 w 9984"/>
                    <a:gd name="connsiteY83" fmla="*/ 9300 h 10000"/>
                    <a:gd name="connsiteX84" fmla="*/ 2238 w 9984"/>
                    <a:gd name="connsiteY84" fmla="*/ 1588 h 10000"/>
                    <a:gd name="connsiteX85" fmla="*/ 2164 w 9984"/>
                    <a:gd name="connsiteY85" fmla="*/ 1704 h 10000"/>
                    <a:gd name="connsiteX86" fmla="*/ 2066 w 9984"/>
                    <a:gd name="connsiteY86" fmla="*/ 1936 h 10000"/>
                    <a:gd name="connsiteX87" fmla="*/ 1944 w 9984"/>
                    <a:gd name="connsiteY87" fmla="*/ 2202 h 10000"/>
                    <a:gd name="connsiteX88" fmla="*/ 1870 w 9984"/>
                    <a:gd name="connsiteY88" fmla="*/ 2517 h 10000"/>
                    <a:gd name="connsiteX89" fmla="*/ 1797 w 9984"/>
                    <a:gd name="connsiteY89" fmla="*/ 2875 h 10000"/>
                    <a:gd name="connsiteX90" fmla="*/ 1748 w 9984"/>
                    <a:gd name="connsiteY90" fmla="*/ 4184 h 10000"/>
                    <a:gd name="connsiteX91" fmla="*/ 1797 w 9984"/>
                    <a:gd name="connsiteY91" fmla="*/ 4685 h 10000"/>
                    <a:gd name="connsiteX92" fmla="*/ 1797 w 9984"/>
                    <a:gd name="connsiteY92" fmla="*/ 4791 h 10000"/>
                    <a:gd name="connsiteX93" fmla="*/ 1693 w 9984"/>
                    <a:gd name="connsiteY93" fmla="*/ 4967 h 10000"/>
                    <a:gd name="connsiteX94" fmla="*/ 1576 w 9984"/>
                    <a:gd name="connsiteY94" fmla="*/ 5046 h 10000"/>
                    <a:gd name="connsiteX95" fmla="*/ 1435 w 9984"/>
                    <a:gd name="connsiteY95" fmla="*/ 5103 h 10000"/>
                    <a:gd name="connsiteX96" fmla="*/ 1301 w 9984"/>
                    <a:gd name="connsiteY96" fmla="*/ 5149 h 10000"/>
                    <a:gd name="connsiteX97" fmla="*/ 1135 w 9984"/>
                    <a:gd name="connsiteY97" fmla="*/ 5176 h 10000"/>
                    <a:gd name="connsiteX98" fmla="*/ 970 w 9984"/>
                    <a:gd name="connsiteY98" fmla="*/ 5192 h 10000"/>
                    <a:gd name="connsiteX99" fmla="*/ 756 w 9984"/>
                    <a:gd name="connsiteY99" fmla="*/ 5192 h 10000"/>
                    <a:gd name="connsiteX100" fmla="*/ 584 w 9984"/>
                    <a:gd name="connsiteY100" fmla="*/ 5162 h 10000"/>
                    <a:gd name="connsiteX101" fmla="*/ 309 w 9984"/>
                    <a:gd name="connsiteY101" fmla="*/ 5076 h 10000"/>
                    <a:gd name="connsiteX102" fmla="*/ 192 w 9984"/>
                    <a:gd name="connsiteY102" fmla="*/ 4997 h 10000"/>
                    <a:gd name="connsiteX103" fmla="*/ 113 w 9984"/>
                    <a:gd name="connsiteY103" fmla="*/ 4924 h 10000"/>
                    <a:gd name="connsiteX104" fmla="*/ 57 w 9984"/>
                    <a:gd name="connsiteY104" fmla="*/ 4834 h 10000"/>
                    <a:gd name="connsiteX105" fmla="*/ 33 w 9984"/>
                    <a:gd name="connsiteY105" fmla="*/ 4748 h 10000"/>
                    <a:gd name="connsiteX106" fmla="*/ 2 w 9984"/>
                    <a:gd name="connsiteY106" fmla="*/ 2849 h 10000"/>
                    <a:gd name="connsiteX107" fmla="*/ 82 w 9984"/>
                    <a:gd name="connsiteY107" fmla="*/ 2533 h 10000"/>
                    <a:gd name="connsiteX108" fmla="*/ 155 w 9984"/>
                    <a:gd name="connsiteY108" fmla="*/ 2198 h 10000"/>
                    <a:gd name="connsiteX109" fmla="*/ 253 w 9984"/>
                    <a:gd name="connsiteY109" fmla="*/ 1890 h 10000"/>
                    <a:gd name="connsiteX110" fmla="*/ 382 w 9984"/>
                    <a:gd name="connsiteY110" fmla="*/ 1621 h 10000"/>
                    <a:gd name="connsiteX111" fmla="*/ 505 w 9984"/>
                    <a:gd name="connsiteY111" fmla="*/ 1379 h 10000"/>
                    <a:gd name="connsiteX112" fmla="*/ 651 w 9984"/>
                    <a:gd name="connsiteY112" fmla="*/ 1151 h 10000"/>
                    <a:gd name="connsiteX113" fmla="*/ 829 w 9984"/>
                    <a:gd name="connsiteY113" fmla="*/ 958 h 10000"/>
                    <a:gd name="connsiteX114" fmla="*/ 1001 w 9984"/>
                    <a:gd name="connsiteY114" fmla="*/ 789 h 10000"/>
                    <a:gd name="connsiteX115" fmla="*/ 1178 w 9984"/>
                    <a:gd name="connsiteY115" fmla="*/ 620 h 10000"/>
                    <a:gd name="connsiteX116" fmla="*/ 1380 w 9984"/>
                    <a:gd name="connsiteY116" fmla="*/ 484 h 10000"/>
                    <a:gd name="connsiteX117" fmla="*/ 1784 w 9984"/>
                    <a:gd name="connsiteY117" fmla="*/ 265 h 10000"/>
                    <a:gd name="connsiteX118" fmla="*/ 2195 w 9984"/>
                    <a:gd name="connsiteY118" fmla="*/ 126 h 10000"/>
                    <a:gd name="connsiteX119" fmla="*/ 2372 w 9984"/>
                    <a:gd name="connsiteY119" fmla="*/ 86 h 10000"/>
                    <a:gd name="connsiteX120" fmla="*/ 2525 w 9984"/>
                    <a:gd name="connsiteY120" fmla="*/ 60 h 10000"/>
                    <a:gd name="connsiteX121" fmla="*/ 2942 w 9984"/>
                    <a:gd name="connsiteY121" fmla="*/ 0 h 10000"/>
                    <a:gd name="connsiteX0" fmla="*/ 2947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8 w 10000"/>
                    <a:gd name="connsiteY66" fmla="*/ 4559 h 10000"/>
                    <a:gd name="connsiteX67" fmla="*/ 4848 w 10000"/>
                    <a:gd name="connsiteY67" fmla="*/ 9297 h 10000"/>
                    <a:gd name="connsiteX68" fmla="*/ 4817 w 10000"/>
                    <a:gd name="connsiteY68" fmla="*/ 9436 h 10000"/>
                    <a:gd name="connsiteX69" fmla="*/ 4768 w 10000"/>
                    <a:gd name="connsiteY69" fmla="*/ 9566 h 10000"/>
                    <a:gd name="connsiteX70" fmla="*/ 4627 w 10000"/>
                    <a:gd name="connsiteY70" fmla="*/ 9698 h 10000"/>
                    <a:gd name="connsiteX71" fmla="*/ 4474 w 10000"/>
                    <a:gd name="connsiteY71" fmla="*/ 9801 h 10000"/>
                    <a:gd name="connsiteX72" fmla="*/ 4284 w 10000"/>
                    <a:gd name="connsiteY72" fmla="*/ 9884 h 10000"/>
                    <a:gd name="connsiteX73" fmla="*/ 4044 w 10000"/>
                    <a:gd name="connsiteY73" fmla="*/ 9957 h 10000"/>
                    <a:gd name="connsiteX74" fmla="*/ 3799 w 10000"/>
                    <a:gd name="connsiteY74" fmla="*/ 9987 h 10000"/>
                    <a:gd name="connsiteX75" fmla="*/ 3542 w 10000"/>
                    <a:gd name="connsiteY75" fmla="*/ 10000 h 10000"/>
                    <a:gd name="connsiteX76" fmla="*/ 3284 w 10000"/>
                    <a:gd name="connsiteY76" fmla="*/ 9987 h 10000"/>
                    <a:gd name="connsiteX77" fmla="*/ 3039 w 10000"/>
                    <a:gd name="connsiteY77" fmla="*/ 9957 h 10000"/>
                    <a:gd name="connsiteX78" fmla="*/ 2799 w 10000"/>
                    <a:gd name="connsiteY78" fmla="*/ 9884 h 10000"/>
                    <a:gd name="connsiteX79" fmla="*/ 2615 w 10000"/>
                    <a:gd name="connsiteY79" fmla="*/ 9801 h 10000"/>
                    <a:gd name="connsiteX80" fmla="*/ 2456 w 10000"/>
                    <a:gd name="connsiteY80" fmla="*/ 9698 h 10000"/>
                    <a:gd name="connsiteX81" fmla="*/ 2321 w 10000"/>
                    <a:gd name="connsiteY81" fmla="*/ 9566 h 10000"/>
                    <a:gd name="connsiteX82" fmla="*/ 2266 w 10000"/>
                    <a:gd name="connsiteY82" fmla="*/ 9436 h 10000"/>
                    <a:gd name="connsiteX83" fmla="*/ 2242 w 10000"/>
                    <a:gd name="connsiteY83" fmla="*/ 9300 h 10000"/>
                    <a:gd name="connsiteX84" fmla="*/ 2242 w 10000"/>
                    <a:gd name="connsiteY84" fmla="*/ 1588 h 10000"/>
                    <a:gd name="connsiteX85" fmla="*/ 2167 w 10000"/>
                    <a:gd name="connsiteY85" fmla="*/ 1704 h 10000"/>
                    <a:gd name="connsiteX86" fmla="*/ 2069 w 10000"/>
                    <a:gd name="connsiteY86" fmla="*/ 1936 h 10000"/>
                    <a:gd name="connsiteX87" fmla="*/ 1947 w 10000"/>
                    <a:gd name="connsiteY87" fmla="*/ 2202 h 10000"/>
                    <a:gd name="connsiteX88" fmla="*/ 1873 w 10000"/>
                    <a:gd name="connsiteY88" fmla="*/ 2517 h 10000"/>
                    <a:gd name="connsiteX89" fmla="*/ 1800 w 10000"/>
                    <a:gd name="connsiteY89" fmla="*/ 2875 h 10000"/>
                    <a:gd name="connsiteX90" fmla="*/ 1800 w 10000"/>
                    <a:gd name="connsiteY90" fmla="*/ 4685 h 10000"/>
                    <a:gd name="connsiteX91" fmla="*/ 1800 w 10000"/>
                    <a:gd name="connsiteY91" fmla="*/ 4791 h 10000"/>
                    <a:gd name="connsiteX92" fmla="*/ 1696 w 10000"/>
                    <a:gd name="connsiteY92" fmla="*/ 4967 h 10000"/>
                    <a:gd name="connsiteX93" fmla="*/ 1579 w 10000"/>
                    <a:gd name="connsiteY93" fmla="*/ 5046 h 10000"/>
                    <a:gd name="connsiteX94" fmla="*/ 1437 w 10000"/>
                    <a:gd name="connsiteY94" fmla="*/ 5103 h 10000"/>
                    <a:gd name="connsiteX95" fmla="*/ 1303 w 10000"/>
                    <a:gd name="connsiteY95" fmla="*/ 5149 h 10000"/>
                    <a:gd name="connsiteX96" fmla="*/ 1137 w 10000"/>
                    <a:gd name="connsiteY96" fmla="*/ 5176 h 10000"/>
                    <a:gd name="connsiteX97" fmla="*/ 972 w 10000"/>
                    <a:gd name="connsiteY97" fmla="*/ 5192 h 10000"/>
                    <a:gd name="connsiteX98" fmla="*/ 757 w 10000"/>
                    <a:gd name="connsiteY98" fmla="*/ 5192 h 10000"/>
                    <a:gd name="connsiteX99" fmla="*/ 585 w 10000"/>
                    <a:gd name="connsiteY99" fmla="*/ 5162 h 10000"/>
                    <a:gd name="connsiteX100" fmla="*/ 309 w 10000"/>
                    <a:gd name="connsiteY100" fmla="*/ 5076 h 10000"/>
                    <a:gd name="connsiteX101" fmla="*/ 192 w 10000"/>
                    <a:gd name="connsiteY101" fmla="*/ 4997 h 10000"/>
                    <a:gd name="connsiteX102" fmla="*/ 113 w 10000"/>
                    <a:gd name="connsiteY102" fmla="*/ 4924 h 10000"/>
                    <a:gd name="connsiteX103" fmla="*/ 57 w 10000"/>
                    <a:gd name="connsiteY103" fmla="*/ 4834 h 10000"/>
                    <a:gd name="connsiteX104" fmla="*/ 33 w 10000"/>
                    <a:gd name="connsiteY104" fmla="*/ 4748 h 10000"/>
                    <a:gd name="connsiteX105" fmla="*/ 2 w 10000"/>
                    <a:gd name="connsiteY105" fmla="*/ 2849 h 10000"/>
                    <a:gd name="connsiteX106" fmla="*/ 82 w 10000"/>
                    <a:gd name="connsiteY106" fmla="*/ 2533 h 10000"/>
                    <a:gd name="connsiteX107" fmla="*/ 155 w 10000"/>
                    <a:gd name="connsiteY107" fmla="*/ 2198 h 10000"/>
                    <a:gd name="connsiteX108" fmla="*/ 253 w 10000"/>
                    <a:gd name="connsiteY108" fmla="*/ 1890 h 10000"/>
                    <a:gd name="connsiteX109" fmla="*/ 383 w 10000"/>
                    <a:gd name="connsiteY109" fmla="*/ 1621 h 10000"/>
                    <a:gd name="connsiteX110" fmla="*/ 506 w 10000"/>
                    <a:gd name="connsiteY110" fmla="*/ 1379 h 10000"/>
                    <a:gd name="connsiteX111" fmla="*/ 652 w 10000"/>
                    <a:gd name="connsiteY111" fmla="*/ 1151 h 10000"/>
                    <a:gd name="connsiteX112" fmla="*/ 830 w 10000"/>
                    <a:gd name="connsiteY112" fmla="*/ 958 h 10000"/>
                    <a:gd name="connsiteX113" fmla="*/ 1003 w 10000"/>
                    <a:gd name="connsiteY113" fmla="*/ 789 h 10000"/>
                    <a:gd name="connsiteX114" fmla="*/ 1180 w 10000"/>
                    <a:gd name="connsiteY114" fmla="*/ 620 h 10000"/>
                    <a:gd name="connsiteX115" fmla="*/ 1382 w 10000"/>
                    <a:gd name="connsiteY115" fmla="*/ 484 h 10000"/>
                    <a:gd name="connsiteX116" fmla="*/ 1787 w 10000"/>
                    <a:gd name="connsiteY116" fmla="*/ 265 h 10000"/>
                    <a:gd name="connsiteX117" fmla="*/ 2199 w 10000"/>
                    <a:gd name="connsiteY117" fmla="*/ 126 h 10000"/>
                    <a:gd name="connsiteX118" fmla="*/ 2376 w 10000"/>
                    <a:gd name="connsiteY118" fmla="*/ 86 h 10000"/>
                    <a:gd name="connsiteX119" fmla="*/ 2529 w 10000"/>
                    <a:gd name="connsiteY119" fmla="*/ 60 h 10000"/>
                    <a:gd name="connsiteX120" fmla="*/ 2947 w 10000"/>
                    <a:gd name="connsiteY120" fmla="*/ 0 h 10000"/>
                    <a:gd name="connsiteX0" fmla="*/ 2946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7 w 9999"/>
                    <a:gd name="connsiteY66" fmla="*/ 4559 h 10000"/>
                    <a:gd name="connsiteX67" fmla="*/ 4847 w 9999"/>
                    <a:gd name="connsiteY67" fmla="*/ 9297 h 10000"/>
                    <a:gd name="connsiteX68" fmla="*/ 4816 w 9999"/>
                    <a:gd name="connsiteY68" fmla="*/ 9436 h 10000"/>
                    <a:gd name="connsiteX69" fmla="*/ 4767 w 9999"/>
                    <a:gd name="connsiteY69" fmla="*/ 9566 h 10000"/>
                    <a:gd name="connsiteX70" fmla="*/ 4626 w 9999"/>
                    <a:gd name="connsiteY70" fmla="*/ 9698 h 10000"/>
                    <a:gd name="connsiteX71" fmla="*/ 4473 w 9999"/>
                    <a:gd name="connsiteY71" fmla="*/ 9801 h 10000"/>
                    <a:gd name="connsiteX72" fmla="*/ 4283 w 9999"/>
                    <a:gd name="connsiteY72" fmla="*/ 9884 h 10000"/>
                    <a:gd name="connsiteX73" fmla="*/ 4043 w 9999"/>
                    <a:gd name="connsiteY73" fmla="*/ 9957 h 10000"/>
                    <a:gd name="connsiteX74" fmla="*/ 3798 w 9999"/>
                    <a:gd name="connsiteY74" fmla="*/ 9987 h 10000"/>
                    <a:gd name="connsiteX75" fmla="*/ 3541 w 9999"/>
                    <a:gd name="connsiteY75" fmla="*/ 10000 h 10000"/>
                    <a:gd name="connsiteX76" fmla="*/ 3283 w 9999"/>
                    <a:gd name="connsiteY76" fmla="*/ 9987 h 10000"/>
                    <a:gd name="connsiteX77" fmla="*/ 3038 w 9999"/>
                    <a:gd name="connsiteY77" fmla="*/ 9957 h 10000"/>
                    <a:gd name="connsiteX78" fmla="*/ 2798 w 9999"/>
                    <a:gd name="connsiteY78" fmla="*/ 9884 h 10000"/>
                    <a:gd name="connsiteX79" fmla="*/ 2614 w 9999"/>
                    <a:gd name="connsiteY79" fmla="*/ 9801 h 10000"/>
                    <a:gd name="connsiteX80" fmla="*/ 2455 w 9999"/>
                    <a:gd name="connsiteY80" fmla="*/ 9698 h 10000"/>
                    <a:gd name="connsiteX81" fmla="*/ 2320 w 9999"/>
                    <a:gd name="connsiteY81" fmla="*/ 9566 h 10000"/>
                    <a:gd name="connsiteX82" fmla="*/ 2265 w 9999"/>
                    <a:gd name="connsiteY82" fmla="*/ 9436 h 10000"/>
                    <a:gd name="connsiteX83" fmla="*/ 2241 w 9999"/>
                    <a:gd name="connsiteY83" fmla="*/ 9300 h 10000"/>
                    <a:gd name="connsiteX84" fmla="*/ 2241 w 9999"/>
                    <a:gd name="connsiteY84" fmla="*/ 1588 h 10000"/>
                    <a:gd name="connsiteX85" fmla="*/ 2166 w 9999"/>
                    <a:gd name="connsiteY85" fmla="*/ 1704 h 10000"/>
                    <a:gd name="connsiteX86" fmla="*/ 2068 w 9999"/>
                    <a:gd name="connsiteY86" fmla="*/ 1936 h 10000"/>
                    <a:gd name="connsiteX87" fmla="*/ 1946 w 9999"/>
                    <a:gd name="connsiteY87" fmla="*/ 2202 h 10000"/>
                    <a:gd name="connsiteX88" fmla="*/ 1872 w 9999"/>
                    <a:gd name="connsiteY88" fmla="*/ 2517 h 10000"/>
                    <a:gd name="connsiteX89" fmla="*/ 1799 w 9999"/>
                    <a:gd name="connsiteY89" fmla="*/ 2875 h 10000"/>
                    <a:gd name="connsiteX90" fmla="*/ 1799 w 9999"/>
                    <a:gd name="connsiteY90" fmla="*/ 4685 h 10000"/>
                    <a:gd name="connsiteX91" fmla="*/ 1799 w 9999"/>
                    <a:gd name="connsiteY91" fmla="*/ 4791 h 10000"/>
                    <a:gd name="connsiteX92" fmla="*/ 1695 w 9999"/>
                    <a:gd name="connsiteY92" fmla="*/ 4967 h 10000"/>
                    <a:gd name="connsiteX93" fmla="*/ 1578 w 9999"/>
                    <a:gd name="connsiteY93" fmla="*/ 5046 h 10000"/>
                    <a:gd name="connsiteX94" fmla="*/ 1436 w 9999"/>
                    <a:gd name="connsiteY94" fmla="*/ 5103 h 10000"/>
                    <a:gd name="connsiteX95" fmla="*/ 1302 w 9999"/>
                    <a:gd name="connsiteY95" fmla="*/ 5149 h 10000"/>
                    <a:gd name="connsiteX96" fmla="*/ 1136 w 9999"/>
                    <a:gd name="connsiteY96" fmla="*/ 5176 h 10000"/>
                    <a:gd name="connsiteX97" fmla="*/ 971 w 9999"/>
                    <a:gd name="connsiteY97" fmla="*/ 5192 h 10000"/>
                    <a:gd name="connsiteX98" fmla="*/ 756 w 9999"/>
                    <a:gd name="connsiteY98" fmla="*/ 5192 h 10000"/>
                    <a:gd name="connsiteX99" fmla="*/ 584 w 9999"/>
                    <a:gd name="connsiteY99" fmla="*/ 5162 h 10000"/>
                    <a:gd name="connsiteX100" fmla="*/ 308 w 9999"/>
                    <a:gd name="connsiteY100" fmla="*/ 5076 h 10000"/>
                    <a:gd name="connsiteX101" fmla="*/ 191 w 9999"/>
                    <a:gd name="connsiteY101" fmla="*/ 4997 h 10000"/>
                    <a:gd name="connsiteX102" fmla="*/ 112 w 9999"/>
                    <a:gd name="connsiteY102" fmla="*/ 4924 h 10000"/>
                    <a:gd name="connsiteX103" fmla="*/ 56 w 9999"/>
                    <a:gd name="connsiteY103" fmla="*/ 4834 h 10000"/>
                    <a:gd name="connsiteX104" fmla="*/ 1 w 9999"/>
                    <a:gd name="connsiteY104" fmla="*/ 2849 h 10000"/>
                    <a:gd name="connsiteX105" fmla="*/ 81 w 9999"/>
                    <a:gd name="connsiteY105" fmla="*/ 2533 h 10000"/>
                    <a:gd name="connsiteX106" fmla="*/ 154 w 9999"/>
                    <a:gd name="connsiteY106" fmla="*/ 2198 h 10000"/>
                    <a:gd name="connsiteX107" fmla="*/ 252 w 9999"/>
                    <a:gd name="connsiteY107" fmla="*/ 1890 h 10000"/>
                    <a:gd name="connsiteX108" fmla="*/ 382 w 9999"/>
                    <a:gd name="connsiteY108" fmla="*/ 1621 h 10000"/>
                    <a:gd name="connsiteX109" fmla="*/ 505 w 9999"/>
                    <a:gd name="connsiteY109" fmla="*/ 1379 h 10000"/>
                    <a:gd name="connsiteX110" fmla="*/ 651 w 9999"/>
                    <a:gd name="connsiteY110" fmla="*/ 1151 h 10000"/>
                    <a:gd name="connsiteX111" fmla="*/ 829 w 9999"/>
                    <a:gd name="connsiteY111" fmla="*/ 958 h 10000"/>
                    <a:gd name="connsiteX112" fmla="*/ 1002 w 9999"/>
                    <a:gd name="connsiteY112" fmla="*/ 789 h 10000"/>
                    <a:gd name="connsiteX113" fmla="*/ 1179 w 9999"/>
                    <a:gd name="connsiteY113" fmla="*/ 620 h 10000"/>
                    <a:gd name="connsiteX114" fmla="*/ 1381 w 9999"/>
                    <a:gd name="connsiteY114" fmla="*/ 484 h 10000"/>
                    <a:gd name="connsiteX115" fmla="*/ 1786 w 9999"/>
                    <a:gd name="connsiteY115" fmla="*/ 265 h 10000"/>
                    <a:gd name="connsiteX116" fmla="*/ 2198 w 9999"/>
                    <a:gd name="connsiteY116" fmla="*/ 126 h 10000"/>
                    <a:gd name="connsiteX117" fmla="*/ 2375 w 9999"/>
                    <a:gd name="connsiteY117" fmla="*/ 86 h 10000"/>
                    <a:gd name="connsiteX118" fmla="*/ 2528 w 9999"/>
                    <a:gd name="connsiteY118" fmla="*/ 60 h 10000"/>
                    <a:gd name="connsiteX119" fmla="*/ 2946 w 9999"/>
                    <a:gd name="connsiteY119" fmla="*/ 0 h 10000"/>
                    <a:gd name="connsiteX0" fmla="*/ 2945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6 w 9999"/>
                    <a:gd name="connsiteY66" fmla="*/ 4559 h 10000"/>
                    <a:gd name="connsiteX67" fmla="*/ 4846 w 9999"/>
                    <a:gd name="connsiteY67" fmla="*/ 9297 h 10000"/>
                    <a:gd name="connsiteX68" fmla="*/ 4815 w 9999"/>
                    <a:gd name="connsiteY68" fmla="*/ 9436 h 10000"/>
                    <a:gd name="connsiteX69" fmla="*/ 4766 w 9999"/>
                    <a:gd name="connsiteY69" fmla="*/ 9566 h 10000"/>
                    <a:gd name="connsiteX70" fmla="*/ 4625 w 9999"/>
                    <a:gd name="connsiteY70" fmla="*/ 9698 h 10000"/>
                    <a:gd name="connsiteX71" fmla="*/ 4472 w 9999"/>
                    <a:gd name="connsiteY71" fmla="*/ 9801 h 10000"/>
                    <a:gd name="connsiteX72" fmla="*/ 4282 w 9999"/>
                    <a:gd name="connsiteY72" fmla="*/ 9884 h 10000"/>
                    <a:gd name="connsiteX73" fmla="*/ 4042 w 9999"/>
                    <a:gd name="connsiteY73" fmla="*/ 9957 h 10000"/>
                    <a:gd name="connsiteX74" fmla="*/ 3797 w 9999"/>
                    <a:gd name="connsiteY74" fmla="*/ 9987 h 10000"/>
                    <a:gd name="connsiteX75" fmla="*/ 3540 w 9999"/>
                    <a:gd name="connsiteY75" fmla="*/ 10000 h 10000"/>
                    <a:gd name="connsiteX76" fmla="*/ 3282 w 9999"/>
                    <a:gd name="connsiteY76" fmla="*/ 9987 h 10000"/>
                    <a:gd name="connsiteX77" fmla="*/ 3037 w 9999"/>
                    <a:gd name="connsiteY77" fmla="*/ 9957 h 10000"/>
                    <a:gd name="connsiteX78" fmla="*/ 2797 w 9999"/>
                    <a:gd name="connsiteY78" fmla="*/ 9884 h 10000"/>
                    <a:gd name="connsiteX79" fmla="*/ 2613 w 9999"/>
                    <a:gd name="connsiteY79" fmla="*/ 9801 h 10000"/>
                    <a:gd name="connsiteX80" fmla="*/ 2454 w 9999"/>
                    <a:gd name="connsiteY80" fmla="*/ 9698 h 10000"/>
                    <a:gd name="connsiteX81" fmla="*/ 2319 w 9999"/>
                    <a:gd name="connsiteY81" fmla="*/ 9566 h 10000"/>
                    <a:gd name="connsiteX82" fmla="*/ 2264 w 9999"/>
                    <a:gd name="connsiteY82" fmla="*/ 9436 h 10000"/>
                    <a:gd name="connsiteX83" fmla="*/ 2240 w 9999"/>
                    <a:gd name="connsiteY83" fmla="*/ 9300 h 10000"/>
                    <a:gd name="connsiteX84" fmla="*/ 2240 w 9999"/>
                    <a:gd name="connsiteY84" fmla="*/ 1588 h 10000"/>
                    <a:gd name="connsiteX85" fmla="*/ 2165 w 9999"/>
                    <a:gd name="connsiteY85" fmla="*/ 1704 h 10000"/>
                    <a:gd name="connsiteX86" fmla="*/ 2067 w 9999"/>
                    <a:gd name="connsiteY86" fmla="*/ 1936 h 10000"/>
                    <a:gd name="connsiteX87" fmla="*/ 1945 w 9999"/>
                    <a:gd name="connsiteY87" fmla="*/ 2202 h 10000"/>
                    <a:gd name="connsiteX88" fmla="*/ 1871 w 9999"/>
                    <a:gd name="connsiteY88" fmla="*/ 2517 h 10000"/>
                    <a:gd name="connsiteX89" fmla="*/ 1798 w 9999"/>
                    <a:gd name="connsiteY89" fmla="*/ 2875 h 10000"/>
                    <a:gd name="connsiteX90" fmla="*/ 1798 w 9999"/>
                    <a:gd name="connsiteY90" fmla="*/ 4685 h 10000"/>
                    <a:gd name="connsiteX91" fmla="*/ 1798 w 9999"/>
                    <a:gd name="connsiteY91" fmla="*/ 4791 h 10000"/>
                    <a:gd name="connsiteX92" fmla="*/ 1694 w 9999"/>
                    <a:gd name="connsiteY92" fmla="*/ 4967 h 10000"/>
                    <a:gd name="connsiteX93" fmla="*/ 1577 w 9999"/>
                    <a:gd name="connsiteY93" fmla="*/ 5046 h 10000"/>
                    <a:gd name="connsiteX94" fmla="*/ 1435 w 9999"/>
                    <a:gd name="connsiteY94" fmla="*/ 5103 h 10000"/>
                    <a:gd name="connsiteX95" fmla="*/ 1301 w 9999"/>
                    <a:gd name="connsiteY95" fmla="*/ 5149 h 10000"/>
                    <a:gd name="connsiteX96" fmla="*/ 1135 w 9999"/>
                    <a:gd name="connsiteY96" fmla="*/ 5176 h 10000"/>
                    <a:gd name="connsiteX97" fmla="*/ 970 w 9999"/>
                    <a:gd name="connsiteY97" fmla="*/ 5192 h 10000"/>
                    <a:gd name="connsiteX98" fmla="*/ 755 w 9999"/>
                    <a:gd name="connsiteY98" fmla="*/ 5192 h 10000"/>
                    <a:gd name="connsiteX99" fmla="*/ 583 w 9999"/>
                    <a:gd name="connsiteY99" fmla="*/ 5162 h 10000"/>
                    <a:gd name="connsiteX100" fmla="*/ 307 w 9999"/>
                    <a:gd name="connsiteY100" fmla="*/ 5076 h 10000"/>
                    <a:gd name="connsiteX101" fmla="*/ 190 w 9999"/>
                    <a:gd name="connsiteY101" fmla="*/ 4997 h 10000"/>
                    <a:gd name="connsiteX102" fmla="*/ 111 w 9999"/>
                    <a:gd name="connsiteY102" fmla="*/ 4924 h 10000"/>
                    <a:gd name="connsiteX103" fmla="*/ 0 w 9999"/>
                    <a:gd name="connsiteY103" fmla="*/ 2849 h 10000"/>
                    <a:gd name="connsiteX104" fmla="*/ 80 w 9999"/>
                    <a:gd name="connsiteY104" fmla="*/ 2533 h 10000"/>
                    <a:gd name="connsiteX105" fmla="*/ 153 w 9999"/>
                    <a:gd name="connsiteY105" fmla="*/ 2198 h 10000"/>
                    <a:gd name="connsiteX106" fmla="*/ 251 w 9999"/>
                    <a:gd name="connsiteY106" fmla="*/ 1890 h 10000"/>
                    <a:gd name="connsiteX107" fmla="*/ 381 w 9999"/>
                    <a:gd name="connsiteY107" fmla="*/ 1621 h 10000"/>
                    <a:gd name="connsiteX108" fmla="*/ 504 w 9999"/>
                    <a:gd name="connsiteY108" fmla="*/ 1379 h 10000"/>
                    <a:gd name="connsiteX109" fmla="*/ 650 w 9999"/>
                    <a:gd name="connsiteY109" fmla="*/ 1151 h 10000"/>
                    <a:gd name="connsiteX110" fmla="*/ 828 w 9999"/>
                    <a:gd name="connsiteY110" fmla="*/ 958 h 10000"/>
                    <a:gd name="connsiteX111" fmla="*/ 1001 w 9999"/>
                    <a:gd name="connsiteY111" fmla="*/ 789 h 10000"/>
                    <a:gd name="connsiteX112" fmla="*/ 1178 w 9999"/>
                    <a:gd name="connsiteY112" fmla="*/ 620 h 10000"/>
                    <a:gd name="connsiteX113" fmla="*/ 1380 w 9999"/>
                    <a:gd name="connsiteY113" fmla="*/ 484 h 10000"/>
                    <a:gd name="connsiteX114" fmla="*/ 1785 w 9999"/>
                    <a:gd name="connsiteY114" fmla="*/ 265 h 10000"/>
                    <a:gd name="connsiteX115" fmla="*/ 2197 w 9999"/>
                    <a:gd name="connsiteY115" fmla="*/ 126 h 10000"/>
                    <a:gd name="connsiteX116" fmla="*/ 2374 w 9999"/>
                    <a:gd name="connsiteY116" fmla="*/ 86 h 10000"/>
                    <a:gd name="connsiteX117" fmla="*/ 2527 w 9999"/>
                    <a:gd name="connsiteY117" fmla="*/ 60 h 10000"/>
                    <a:gd name="connsiteX118" fmla="*/ 2945 w 9999"/>
                    <a:gd name="connsiteY11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111 w 10000"/>
                    <a:gd name="connsiteY101" fmla="*/ 4924 h 10000"/>
                    <a:gd name="connsiteX102" fmla="*/ 0 w 10000"/>
                    <a:gd name="connsiteY102" fmla="*/ 2849 h 10000"/>
                    <a:gd name="connsiteX103" fmla="*/ 80 w 10000"/>
                    <a:gd name="connsiteY103" fmla="*/ 2533 h 10000"/>
                    <a:gd name="connsiteX104" fmla="*/ 153 w 10000"/>
                    <a:gd name="connsiteY104" fmla="*/ 2198 h 10000"/>
                    <a:gd name="connsiteX105" fmla="*/ 251 w 10000"/>
                    <a:gd name="connsiteY105" fmla="*/ 1890 h 10000"/>
                    <a:gd name="connsiteX106" fmla="*/ 381 w 10000"/>
                    <a:gd name="connsiteY106" fmla="*/ 1621 h 10000"/>
                    <a:gd name="connsiteX107" fmla="*/ 504 w 10000"/>
                    <a:gd name="connsiteY107" fmla="*/ 1379 h 10000"/>
                    <a:gd name="connsiteX108" fmla="*/ 650 w 10000"/>
                    <a:gd name="connsiteY108" fmla="*/ 1151 h 10000"/>
                    <a:gd name="connsiteX109" fmla="*/ 828 w 10000"/>
                    <a:gd name="connsiteY109" fmla="*/ 958 h 10000"/>
                    <a:gd name="connsiteX110" fmla="*/ 1001 w 10000"/>
                    <a:gd name="connsiteY110" fmla="*/ 789 h 10000"/>
                    <a:gd name="connsiteX111" fmla="*/ 1178 w 10000"/>
                    <a:gd name="connsiteY111" fmla="*/ 620 h 10000"/>
                    <a:gd name="connsiteX112" fmla="*/ 1380 w 10000"/>
                    <a:gd name="connsiteY112" fmla="*/ 484 h 10000"/>
                    <a:gd name="connsiteX113" fmla="*/ 1785 w 10000"/>
                    <a:gd name="connsiteY113" fmla="*/ 265 h 10000"/>
                    <a:gd name="connsiteX114" fmla="*/ 2197 w 10000"/>
                    <a:gd name="connsiteY114" fmla="*/ 126 h 10000"/>
                    <a:gd name="connsiteX115" fmla="*/ 2374 w 10000"/>
                    <a:gd name="connsiteY115" fmla="*/ 86 h 10000"/>
                    <a:gd name="connsiteX116" fmla="*/ 2527 w 10000"/>
                    <a:gd name="connsiteY116" fmla="*/ 60 h 10000"/>
                    <a:gd name="connsiteX117" fmla="*/ 2945 w 10000"/>
                    <a:gd name="connsiteY11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0 w 10000"/>
                    <a:gd name="connsiteY101" fmla="*/ 2849 h 10000"/>
                    <a:gd name="connsiteX102" fmla="*/ 80 w 10000"/>
                    <a:gd name="connsiteY102" fmla="*/ 2533 h 10000"/>
                    <a:gd name="connsiteX103" fmla="*/ 153 w 10000"/>
                    <a:gd name="connsiteY103" fmla="*/ 2198 h 10000"/>
                    <a:gd name="connsiteX104" fmla="*/ 251 w 10000"/>
                    <a:gd name="connsiteY104" fmla="*/ 1890 h 10000"/>
                    <a:gd name="connsiteX105" fmla="*/ 381 w 10000"/>
                    <a:gd name="connsiteY105" fmla="*/ 1621 h 10000"/>
                    <a:gd name="connsiteX106" fmla="*/ 504 w 10000"/>
                    <a:gd name="connsiteY106" fmla="*/ 1379 h 10000"/>
                    <a:gd name="connsiteX107" fmla="*/ 650 w 10000"/>
                    <a:gd name="connsiteY107" fmla="*/ 1151 h 10000"/>
                    <a:gd name="connsiteX108" fmla="*/ 828 w 10000"/>
                    <a:gd name="connsiteY108" fmla="*/ 958 h 10000"/>
                    <a:gd name="connsiteX109" fmla="*/ 1001 w 10000"/>
                    <a:gd name="connsiteY109" fmla="*/ 789 h 10000"/>
                    <a:gd name="connsiteX110" fmla="*/ 1178 w 10000"/>
                    <a:gd name="connsiteY110" fmla="*/ 620 h 10000"/>
                    <a:gd name="connsiteX111" fmla="*/ 1380 w 10000"/>
                    <a:gd name="connsiteY111" fmla="*/ 484 h 10000"/>
                    <a:gd name="connsiteX112" fmla="*/ 1785 w 10000"/>
                    <a:gd name="connsiteY112" fmla="*/ 265 h 10000"/>
                    <a:gd name="connsiteX113" fmla="*/ 2197 w 10000"/>
                    <a:gd name="connsiteY113" fmla="*/ 126 h 10000"/>
                    <a:gd name="connsiteX114" fmla="*/ 2374 w 10000"/>
                    <a:gd name="connsiteY114" fmla="*/ 86 h 10000"/>
                    <a:gd name="connsiteX115" fmla="*/ 2527 w 10000"/>
                    <a:gd name="connsiteY115" fmla="*/ 60 h 10000"/>
                    <a:gd name="connsiteX116" fmla="*/ 2945 w 10000"/>
                    <a:gd name="connsiteY11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0 w 10000"/>
                    <a:gd name="connsiteY100" fmla="*/ 2849 h 10000"/>
                    <a:gd name="connsiteX101" fmla="*/ 80 w 10000"/>
                    <a:gd name="connsiteY101" fmla="*/ 2533 h 10000"/>
                    <a:gd name="connsiteX102" fmla="*/ 153 w 10000"/>
                    <a:gd name="connsiteY102" fmla="*/ 2198 h 10000"/>
                    <a:gd name="connsiteX103" fmla="*/ 251 w 10000"/>
                    <a:gd name="connsiteY103" fmla="*/ 1890 h 10000"/>
                    <a:gd name="connsiteX104" fmla="*/ 381 w 10000"/>
                    <a:gd name="connsiteY104" fmla="*/ 1621 h 10000"/>
                    <a:gd name="connsiteX105" fmla="*/ 504 w 10000"/>
                    <a:gd name="connsiteY105" fmla="*/ 1379 h 10000"/>
                    <a:gd name="connsiteX106" fmla="*/ 650 w 10000"/>
                    <a:gd name="connsiteY106" fmla="*/ 1151 h 10000"/>
                    <a:gd name="connsiteX107" fmla="*/ 828 w 10000"/>
                    <a:gd name="connsiteY107" fmla="*/ 958 h 10000"/>
                    <a:gd name="connsiteX108" fmla="*/ 1001 w 10000"/>
                    <a:gd name="connsiteY108" fmla="*/ 789 h 10000"/>
                    <a:gd name="connsiteX109" fmla="*/ 1178 w 10000"/>
                    <a:gd name="connsiteY109" fmla="*/ 620 h 10000"/>
                    <a:gd name="connsiteX110" fmla="*/ 1380 w 10000"/>
                    <a:gd name="connsiteY110" fmla="*/ 484 h 10000"/>
                    <a:gd name="connsiteX111" fmla="*/ 1785 w 10000"/>
                    <a:gd name="connsiteY111" fmla="*/ 265 h 10000"/>
                    <a:gd name="connsiteX112" fmla="*/ 2197 w 10000"/>
                    <a:gd name="connsiteY112" fmla="*/ 126 h 10000"/>
                    <a:gd name="connsiteX113" fmla="*/ 2374 w 10000"/>
                    <a:gd name="connsiteY113" fmla="*/ 86 h 10000"/>
                    <a:gd name="connsiteX114" fmla="*/ 2527 w 10000"/>
                    <a:gd name="connsiteY114" fmla="*/ 60 h 10000"/>
                    <a:gd name="connsiteX115" fmla="*/ 2945 w 10000"/>
                    <a:gd name="connsiteY11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0 w 10000"/>
                    <a:gd name="connsiteY99" fmla="*/ 2849 h 10000"/>
                    <a:gd name="connsiteX100" fmla="*/ 80 w 10000"/>
                    <a:gd name="connsiteY100" fmla="*/ 2533 h 10000"/>
                    <a:gd name="connsiteX101" fmla="*/ 153 w 10000"/>
                    <a:gd name="connsiteY101" fmla="*/ 2198 h 10000"/>
                    <a:gd name="connsiteX102" fmla="*/ 251 w 10000"/>
                    <a:gd name="connsiteY102" fmla="*/ 1890 h 10000"/>
                    <a:gd name="connsiteX103" fmla="*/ 381 w 10000"/>
                    <a:gd name="connsiteY103" fmla="*/ 1621 h 10000"/>
                    <a:gd name="connsiteX104" fmla="*/ 504 w 10000"/>
                    <a:gd name="connsiteY104" fmla="*/ 1379 h 10000"/>
                    <a:gd name="connsiteX105" fmla="*/ 650 w 10000"/>
                    <a:gd name="connsiteY105" fmla="*/ 1151 h 10000"/>
                    <a:gd name="connsiteX106" fmla="*/ 828 w 10000"/>
                    <a:gd name="connsiteY106" fmla="*/ 958 h 10000"/>
                    <a:gd name="connsiteX107" fmla="*/ 1001 w 10000"/>
                    <a:gd name="connsiteY107" fmla="*/ 789 h 10000"/>
                    <a:gd name="connsiteX108" fmla="*/ 1178 w 10000"/>
                    <a:gd name="connsiteY108" fmla="*/ 620 h 10000"/>
                    <a:gd name="connsiteX109" fmla="*/ 1380 w 10000"/>
                    <a:gd name="connsiteY109" fmla="*/ 484 h 10000"/>
                    <a:gd name="connsiteX110" fmla="*/ 1785 w 10000"/>
                    <a:gd name="connsiteY110" fmla="*/ 265 h 10000"/>
                    <a:gd name="connsiteX111" fmla="*/ 2197 w 10000"/>
                    <a:gd name="connsiteY111" fmla="*/ 126 h 10000"/>
                    <a:gd name="connsiteX112" fmla="*/ 2374 w 10000"/>
                    <a:gd name="connsiteY112" fmla="*/ 86 h 10000"/>
                    <a:gd name="connsiteX113" fmla="*/ 2527 w 10000"/>
                    <a:gd name="connsiteY113" fmla="*/ 60 h 10000"/>
                    <a:gd name="connsiteX114" fmla="*/ 2945 w 10000"/>
                    <a:gd name="connsiteY114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0 w 10000"/>
                    <a:gd name="connsiteY98" fmla="*/ 2849 h 10000"/>
                    <a:gd name="connsiteX99" fmla="*/ 80 w 10000"/>
                    <a:gd name="connsiteY99" fmla="*/ 2533 h 10000"/>
                    <a:gd name="connsiteX100" fmla="*/ 153 w 10000"/>
                    <a:gd name="connsiteY100" fmla="*/ 2198 h 10000"/>
                    <a:gd name="connsiteX101" fmla="*/ 251 w 10000"/>
                    <a:gd name="connsiteY101" fmla="*/ 1890 h 10000"/>
                    <a:gd name="connsiteX102" fmla="*/ 381 w 10000"/>
                    <a:gd name="connsiteY102" fmla="*/ 1621 h 10000"/>
                    <a:gd name="connsiteX103" fmla="*/ 504 w 10000"/>
                    <a:gd name="connsiteY103" fmla="*/ 1379 h 10000"/>
                    <a:gd name="connsiteX104" fmla="*/ 650 w 10000"/>
                    <a:gd name="connsiteY104" fmla="*/ 1151 h 10000"/>
                    <a:gd name="connsiteX105" fmla="*/ 828 w 10000"/>
                    <a:gd name="connsiteY105" fmla="*/ 958 h 10000"/>
                    <a:gd name="connsiteX106" fmla="*/ 1001 w 10000"/>
                    <a:gd name="connsiteY106" fmla="*/ 789 h 10000"/>
                    <a:gd name="connsiteX107" fmla="*/ 1178 w 10000"/>
                    <a:gd name="connsiteY107" fmla="*/ 620 h 10000"/>
                    <a:gd name="connsiteX108" fmla="*/ 1380 w 10000"/>
                    <a:gd name="connsiteY108" fmla="*/ 484 h 10000"/>
                    <a:gd name="connsiteX109" fmla="*/ 1785 w 10000"/>
                    <a:gd name="connsiteY109" fmla="*/ 265 h 10000"/>
                    <a:gd name="connsiteX110" fmla="*/ 2197 w 10000"/>
                    <a:gd name="connsiteY110" fmla="*/ 126 h 10000"/>
                    <a:gd name="connsiteX111" fmla="*/ 2374 w 10000"/>
                    <a:gd name="connsiteY111" fmla="*/ 86 h 10000"/>
                    <a:gd name="connsiteX112" fmla="*/ 2527 w 10000"/>
                    <a:gd name="connsiteY112" fmla="*/ 60 h 10000"/>
                    <a:gd name="connsiteX113" fmla="*/ 2945 w 10000"/>
                    <a:gd name="connsiteY113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0 w 10000"/>
                    <a:gd name="connsiteY97" fmla="*/ 2849 h 10000"/>
                    <a:gd name="connsiteX98" fmla="*/ 80 w 10000"/>
                    <a:gd name="connsiteY98" fmla="*/ 2533 h 10000"/>
                    <a:gd name="connsiteX99" fmla="*/ 153 w 10000"/>
                    <a:gd name="connsiteY99" fmla="*/ 2198 h 10000"/>
                    <a:gd name="connsiteX100" fmla="*/ 251 w 10000"/>
                    <a:gd name="connsiteY100" fmla="*/ 1890 h 10000"/>
                    <a:gd name="connsiteX101" fmla="*/ 381 w 10000"/>
                    <a:gd name="connsiteY101" fmla="*/ 1621 h 10000"/>
                    <a:gd name="connsiteX102" fmla="*/ 504 w 10000"/>
                    <a:gd name="connsiteY102" fmla="*/ 1379 h 10000"/>
                    <a:gd name="connsiteX103" fmla="*/ 650 w 10000"/>
                    <a:gd name="connsiteY103" fmla="*/ 1151 h 10000"/>
                    <a:gd name="connsiteX104" fmla="*/ 828 w 10000"/>
                    <a:gd name="connsiteY104" fmla="*/ 958 h 10000"/>
                    <a:gd name="connsiteX105" fmla="*/ 1001 w 10000"/>
                    <a:gd name="connsiteY105" fmla="*/ 789 h 10000"/>
                    <a:gd name="connsiteX106" fmla="*/ 1178 w 10000"/>
                    <a:gd name="connsiteY106" fmla="*/ 620 h 10000"/>
                    <a:gd name="connsiteX107" fmla="*/ 1380 w 10000"/>
                    <a:gd name="connsiteY107" fmla="*/ 484 h 10000"/>
                    <a:gd name="connsiteX108" fmla="*/ 1785 w 10000"/>
                    <a:gd name="connsiteY108" fmla="*/ 265 h 10000"/>
                    <a:gd name="connsiteX109" fmla="*/ 2197 w 10000"/>
                    <a:gd name="connsiteY109" fmla="*/ 126 h 10000"/>
                    <a:gd name="connsiteX110" fmla="*/ 2374 w 10000"/>
                    <a:gd name="connsiteY110" fmla="*/ 86 h 10000"/>
                    <a:gd name="connsiteX111" fmla="*/ 2527 w 10000"/>
                    <a:gd name="connsiteY111" fmla="*/ 60 h 10000"/>
                    <a:gd name="connsiteX112" fmla="*/ 2945 w 10000"/>
                    <a:gd name="connsiteY112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0 w 10000"/>
                    <a:gd name="connsiteY96" fmla="*/ 2849 h 10000"/>
                    <a:gd name="connsiteX97" fmla="*/ 80 w 10000"/>
                    <a:gd name="connsiteY97" fmla="*/ 2533 h 10000"/>
                    <a:gd name="connsiteX98" fmla="*/ 153 w 10000"/>
                    <a:gd name="connsiteY98" fmla="*/ 2198 h 10000"/>
                    <a:gd name="connsiteX99" fmla="*/ 251 w 10000"/>
                    <a:gd name="connsiteY99" fmla="*/ 1890 h 10000"/>
                    <a:gd name="connsiteX100" fmla="*/ 381 w 10000"/>
                    <a:gd name="connsiteY100" fmla="*/ 1621 h 10000"/>
                    <a:gd name="connsiteX101" fmla="*/ 504 w 10000"/>
                    <a:gd name="connsiteY101" fmla="*/ 1379 h 10000"/>
                    <a:gd name="connsiteX102" fmla="*/ 650 w 10000"/>
                    <a:gd name="connsiteY102" fmla="*/ 1151 h 10000"/>
                    <a:gd name="connsiteX103" fmla="*/ 828 w 10000"/>
                    <a:gd name="connsiteY103" fmla="*/ 958 h 10000"/>
                    <a:gd name="connsiteX104" fmla="*/ 1001 w 10000"/>
                    <a:gd name="connsiteY104" fmla="*/ 789 h 10000"/>
                    <a:gd name="connsiteX105" fmla="*/ 1178 w 10000"/>
                    <a:gd name="connsiteY105" fmla="*/ 620 h 10000"/>
                    <a:gd name="connsiteX106" fmla="*/ 1380 w 10000"/>
                    <a:gd name="connsiteY106" fmla="*/ 484 h 10000"/>
                    <a:gd name="connsiteX107" fmla="*/ 1785 w 10000"/>
                    <a:gd name="connsiteY107" fmla="*/ 265 h 10000"/>
                    <a:gd name="connsiteX108" fmla="*/ 2197 w 10000"/>
                    <a:gd name="connsiteY108" fmla="*/ 126 h 10000"/>
                    <a:gd name="connsiteX109" fmla="*/ 2374 w 10000"/>
                    <a:gd name="connsiteY109" fmla="*/ 86 h 10000"/>
                    <a:gd name="connsiteX110" fmla="*/ 2527 w 10000"/>
                    <a:gd name="connsiteY110" fmla="*/ 60 h 10000"/>
                    <a:gd name="connsiteX111" fmla="*/ 2945 w 10000"/>
                    <a:gd name="connsiteY111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0 w 10000"/>
                    <a:gd name="connsiteY95" fmla="*/ 2849 h 10000"/>
                    <a:gd name="connsiteX96" fmla="*/ 80 w 10000"/>
                    <a:gd name="connsiteY96" fmla="*/ 2533 h 10000"/>
                    <a:gd name="connsiteX97" fmla="*/ 153 w 10000"/>
                    <a:gd name="connsiteY97" fmla="*/ 2198 h 10000"/>
                    <a:gd name="connsiteX98" fmla="*/ 251 w 10000"/>
                    <a:gd name="connsiteY98" fmla="*/ 1890 h 10000"/>
                    <a:gd name="connsiteX99" fmla="*/ 381 w 10000"/>
                    <a:gd name="connsiteY99" fmla="*/ 1621 h 10000"/>
                    <a:gd name="connsiteX100" fmla="*/ 504 w 10000"/>
                    <a:gd name="connsiteY100" fmla="*/ 1379 h 10000"/>
                    <a:gd name="connsiteX101" fmla="*/ 650 w 10000"/>
                    <a:gd name="connsiteY101" fmla="*/ 1151 h 10000"/>
                    <a:gd name="connsiteX102" fmla="*/ 828 w 10000"/>
                    <a:gd name="connsiteY102" fmla="*/ 958 h 10000"/>
                    <a:gd name="connsiteX103" fmla="*/ 1001 w 10000"/>
                    <a:gd name="connsiteY103" fmla="*/ 789 h 10000"/>
                    <a:gd name="connsiteX104" fmla="*/ 1178 w 10000"/>
                    <a:gd name="connsiteY104" fmla="*/ 620 h 10000"/>
                    <a:gd name="connsiteX105" fmla="*/ 1380 w 10000"/>
                    <a:gd name="connsiteY105" fmla="*/ 484 h 10000"/>
                    <a:gd name="connsiteX106" fmla="*/ 1785 w 10000"/>
                    <a:gd name="connsiteY106" fmla="*/ 265 h 10000"/>
                    <a:gd name="connsiteX107" fmla="*/ 2197 w 10000"/>
                    <a:gd name="connsiteY107" fmla="*/ 126 h 10000"/>
                    <a:gd name="connsiteX108" fmla="*/ 2374 w 10000"/>
                    <a:gd name="connsiteY108" fmla="*/ 86 h 10000"/>
                    <a:gd name="connsiteX109" fmla="*/ 2527 w 10000"/>
                    <a:gd name="connsiteY109" fmla="*/ 60 h 10000"/>
                    <a:gd name="connsiteX110" fmla="*/ 2945 w 10000"/>
                    <a:gd name="connsiteY110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0 w 10000"/>
                    <a:gd name="connsiteY94" fmla="*/ 2849 h 10000"/>
                    <a:gd name="connsiteX95" fmla="*/ 80 w 10000"/>
                    <a:gd name="connsiteY95" fmla="*/ 2533 h 10000"/>
                    <a:gd name="connsiteX96" fmla="*/ 153 w 10000"/>
                    <a:gd name="connsiteY96" fmla="*/ 2198 h 10000"/>
                    <a:gd name="connsiteX97" fmla="*/ 251 w 10000"/>
                    <a:gd name="connsiteY97" fmla="*/ 1890 h 10000"/>
                    <a:gd name="connsiteX98" fmla="*/ 381 w 10000"/>
                    <a:gd name="connsiteY98" fmla="*/ 1621 h 10000"/>
                    <a:gd name="connsiteX99" fmla="*/ 504 w 10000"/>
                    <a:gd name="connsiteY99" fmla="*/ 1379 h 10000"/>
                    <a:gd name="connsiteX100" fmla="*/ 650 w 10000"/>
                    <a:gd name="connsiteY100" fmla="*/ 1151 h 10000"/>
                    <a:gd name="connsiteX101" fmla="*/ 828 w 10000"/>
                    <a:gd name="connsiteY101" fmla="*/ 958 h 10000"/>
                    <a:gd name="connsiteX102" fmla="*/ 1001 w 10000"/>
                    <a:gd name="connsiteY102" fmla="*/ 789 h 10000"/>
                    <a:gd name="connsiteX103" fmla="*/ 1178 w 10000"/>
                    <a:gd name="connsiteY103" fmla="*/ 620 h 10000"/>
                    <a:gd name="connsiteX104" fmla="*/ 1380 w 10000"/>
                    <a:gd name="connsiteY104" fmla="*/ 484 h 10000"/>
                    <a:gd name="connsiteX105" fmla="*/ 1785 w 10000"/>
                    <a:gd name="connsiteY105" fmla="*/ 265 h 10000"/>
                    <a:gd name="connsiteX106" fmla="*/ 2197 w 10000"/>
                    <a:gd name="connsiteY106" fmla="*/ 126 h 10000"/>
                    <a:gd name="connsiteX107" fmla="*/ 2374 w 10000"/>
                    <a:gd name="connsiteY107" fmla="*/ 86 h 10000"/>
                    <a:gd name="connsiteX108" fmla="*/ 2527 w 10000"/>
                    <a:gd name="connsiteY108" fmla="*/ 60 h 10000"/>
                    <a:gd name="connsiteX109" fmla="*/ 2945 w 10000"/>
                    <a:gd name="connsiteY109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0 w 10000"/>
                    <a:gd name="connsiteY93" fmla="*/ 2849 h 10000"/>
                    <a:gd name="connsiteX94" fmla="*/ 80 w 10000"/>
                    <a:gd name="connsiteY94" fmla="*/ 2533 h 10000"/>
                    <a:gd name="connsiteX95" fmla="*/ 153 w 10000"/>
                    <a:gd name="connsiteY95" fmla="*/ 2198 h 10000"/>
                    <a:gd name="connsiteX96" fmla="*/ 251 w 10000"/>
                    <a:gd name="connsiteY96" fmla="*/ 1890 h 10000"/>
                    <a:gd name="connsiteX97" fmla="*/ 381 w 10000"/>
                    <a:gd name="connsiteY97" fmla="*/ 1621 h 10000"/>
                    <a:gd name="connsiteX98" fmla="*/ 504 w 10000"/>
                    <a:gd name="connsiteY98" fmla="*/ 1379 h 10000"/>
                    <a:gd name="connsiteX99" fmla="*/ 650 w 10000"/>
                    <a:gd name="connsiteY99" fmla="*/ 1151 h 10000"/>
                    <a:gd name="connsiteX100" fmla="*/ 828 w 10000"/>
                    <a:gd name="connsiteY100" fmla="*/ 958 h 10000"/>
                    <a:gd name="connsiteX101" fmla="*/ 1001 w 10000"/>
                    <a:gd name="connsiteY101" fmla="*/ 789 h 10000"/>
                    <a:gd name="connsiteX102" fmla="*/ 1178 w 10000"/>
                    <a:gd name="connsiteY102" fmla="*/ 620 h 10000"/>
                    <a:gd name="connsiteX103" fmla="*/ 1380 w 10000"/>
                    <a:gd name="connsiteY103" fmla="*/ 484 h 10000"/>
                    <a:gd name="connsiteX104" fmla="*/ 1785 w 10000"/>
                    <a:gd name="connsiteY104" fmla="*/ 265 h 10000"/>
                    <a:gd name="connsiteX105" fmla="*/ 2197 w 10000"/>
                    <a:gd name="connsiteY105" fmla="*/ 126 h 10000"/>
                    <a:gd name="connsiteX106" fmla="*/ 2374 w 10000"/>
                    <a:gd name="connsiteY106" fmla="*/ 86 h 10000"/>
                    <a:gd name="connsiteX107" fmla="*/ 2527 w 10000"/>
                    <a:gd name="connsiteY107" fmla="*/ 60 h 10000"/>
                    <a:gd name="connsiteX108" fmla="*/ 2945 w 10000"/>
                    <a:gd name="connsiteY10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0 w 10000"/>
                    <a:gd name="connsiteY92" fmla="*/ 2849 h 10000"/>
                    <a:gd name="connsiteX93" fmla="*/ 80 w 10000"/>
                    <a:gd name="connsiteY93" fmla="*/ 2533 h 10000"/>
                    <a:gd name="connsiteX94" fmla="*/ 153 w 10000"/>
                    <a:gd name="connsiteY94" fmla="*/ 2198 h 10000"/>
                    <a:gd name="connsiteX95" fmla="*/ 251 w 10000"/>
                    <a:gd name="connsiteY95" fmla="*/ 1890 h 10000"/>
                    <a:gd name="connsiteX96" fmla="*/ 381 w 10000"/>
                    <a:gd name="connsiteY96" fmla="*/ 1621 h 10000"/>
                    <a:gd name="connsiteX97" fmla="*/ 504 w 10000"/>
                    <a:gd name="connsiteY97" fmla="*/ 1379 h 10000"/>
                    <a:gd name="connsiteX98" fmla="*/ 650 w 10000"/>
                    <a:gd name="connsiteY98" fmla="*/ 1151 h 10000"/>
                    <a:gd name="connsiteX99" fmla="*/ 828 w 10000"/>
                    <a:gd name="connsiteY99" fmla="*/ 958 h 10000"/>
                    <a:gd name="connsiteX100" fmla="*/ 1001 w 10000"/>
                    <a:gd name="connsiteY100" fmla="*/ 789 h 10000"/>
                    <a:gd name="connsiteX101" fmla="*/ 1178 w 10000"/>
                    <a:gd name="connsiteY101" fmla="*/ 620 h 10000"/>
                    <a:gd name="connsiteX102" fmla="*/ 1380 w 10000"/>
                    <a:gd name="connsiteY102" fmla="*/ 484 h 10000"/>
                    <a:gd name="connsiteX103" fmla="*/ 1785 w 10000"/>
                    <a:gd name="connsiteY103" fmla="*/ 265 h 10000"/>
                    <a:gd name="connsiteX104" fmla="*/ 2197 w 10000"/>
                    <a:gd name="connsiteY104" fmla="*/ 126 h 10000"/>
                    <a:gd name="connsiteX105" fmla="*/ 2374 w 10000"/>
                    <a:gd name="connsiteY105" fmla="*/ 86 h 10000"/>
                    <a:gd name="connsiteX106" fmla="*/ 2527 w 10000"/>
                    <a:gd name="connsiteY106" fmla="*/ 60 h 10000"/>
                    <a:gd name="connsiteX107" fmla="*/ 2945 w 10000"/>
                    <a:gd name="connsiteY10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0 w 10000"/>
                    <a:gd name="connsiteY91" fmla="*/ 2849 h 10000"/>
                    <a:gd name="connsiteX92" fmla="*/ 80 w 10000"/>
                    <a:gd name="connsiteY92" fmla="*/ 2533 h 10000"/>
                    <a:gd name="connsiteX93" fmla="*/ 153 w 10000"/>
                    <a:gd name="connsiteY93" fmla="*/ 2198 h 10000"/>
                    <a:gd name="connsiteX94" fmla="*/ 251 w 10000"/>
                    <a:gd name="connsiteY94" fmla="*/ 1890 h 10000"/>
                    <a:gd name="connsiteX95" fmla="*/ 381 w 10000"/>
                    <a:gd name="connsiteY95" fmla="*/ 1621 h 10000"/>
                    <a:gd name="connsiteX96" fmla="*/ 504 w 10000"/>
                    <a:gd name="connsiteY96" fmla="*/ 1379 h 10000"/>
                    <a:gd name="connsiteX97" fmla="*/ 650 w 10000"/>
                    <a:gd name="connsiteY97" fmla="*/ 1151 h 10000"/>
                    <a:gd name="connsiteX98" fmla="*/ 828 w 10000"/>
                    <a:gd name="connsiteY98" fmla="*/ 958 h 10000"/>
                    <a:gd name="connsiteX99" fmla="*/ 1001 w 10000"/>
                    <a:gd name="connsiteY99" fmla="*/ 789 h 10000"/>
                    <a:gd name="connsiteX100" fmla="*/ 1178 w 10000"/>
                    <a:gd name="connsiteY100" fmla="*/ 620 h 10000"/>
                    <a:gd name="connsiteX101" fmla="*/ 1380 w 10000"/>
                    <a:gd name="connsiteY101" fmla="*/ 484 h 10000"/>
                    <a:gd name="connsiteX102" fmla="*/ 1785 w 10000"/>
                    <a:gd name="connsiteY102" fmla="*/ 265 h 10000"/>
                    <a:gd name="connsiteX103" fmla="*/ 2197 w 10000"/>
                    <a:gd name="connsiteY103" fmla="*/ 126 h 10000"/>
                    <a:gd name="connsiteX104" fmla="*/ 2374 w 10000"/>
                    <a:gd name="connsiteY104" fmla="*/ 86 h 10000"/>
                    <a:gd name="connsiteX105" fmla="*/ 2527 w 10000"/>
                    <a:gd name="connsiteY105" fmla="*/ 60 h 10000"/>
                    <a:gd name="connsiteX106" fmla="*/ 2945 w 10000"/>
                    <a:gd name="connsiteY10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8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0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884 w 9939"/>
                    <a:gd name="connsiteY0" fmla="*/ 0 h 10000"/>
                    <a:gd name="connsiteX1" fmla="*/ 6952 w 9939"/>
                    <a:gd name="connsiteY1" fmla="*/ 0 h 10000"/>
                    <a:gd name="connsiteX2" fmla="*/ 7080 w 9939"/>
                    <a:gd name="connsiteY2" fmla="*/ 17 h 10000"/>
                    <a:gd name="connsiteX3" fmla="*/ 7363 w 9939"/>
                    <a:gd name="connsiteY3" fmla="*/ 56 h 10000"/>
                    <a:gd name="connsiteX4" fmla="*/ 7541 w 9939"/>
                    <a:gd name="connsiteY4" fmla="*/ 86 h 10000"/>
                    <a:gd name="connsiteX5" fmla="*/ 7700 w 9939"/>
                    <a:gd name="connsiteY5" fmla="*/ 126 h 10000"/>
                    <a:gd name="connsiteX6" fmla="*/ 7983 w 9939"/>
                    <a:gd name="connsiteY6" fmla="*/ 212 h 10000"/>
                    <a:gd name="connsiteX7" fmla="*/ 8258 w 9939"/>
                    <a:gd name="connsiteY7" fmla="*/ 332 h 10000"/>
                    <a:gd name="connsiteX8" fmla="*/ 8547 w 9939"/>
                    <a:gd name="connsiteY8" fmla="*/ 484 h 10000"/>
                    <a:gd name="connsiteX9" fmla="*/ 8786 w 9939"/>
                    <a:gd name="connsiteY9" fmla="*/ 676 h 10000"/>
                    <a:gd name="connsiteX10" fmla="*/ 9044 w 9939"/>
                    <a:gd name="connsiteY10" fmla="*/ 892 h 10000"/>
                    <a:gd name="connsiteX11" fmla="*/ 9240 w 9939"/>
                    <a:gd name="connsiteY11" fmla="*/ 1151 h 10000"/>
                    <a:gd name="connsiteX12" fmla="*/ 9442 w 9939"/>
                    <a:gd name="connsiteY12" fmla="*/ 1459 h 10000"/>
                    <a:gd name="connsiteX13" fmla="*/ 9613 w 9939"/>
                    <a:gd name="connsiteY13" fmla="*/ 1797 h 10000"/>
                    <a:gd name="connsiteX14" fmla="*/ 9737 w 9939"/>
                    <a:gd name="connsiteY14" fmla="*/ 2198 h 10000"/>
                    <a:gd name="connsiteX15" fmla="*/ 9841 w 9939"/>
                    <a:gd name="connsiteY15" fmla="*/ 2649 h 10000"/>
                    <a:gd name="connsiteX16" fmla="*/ 9859 w 9939"/>
                    <a:gd name="connsiteY16" fmla="*/ 2838 h 10000"/>
                    <a:gd name="connsiteX17" fmla="*/ 9915 w 9939"/>
                    <a:gd name="connsiteY17" fmla="*/ 3156 h 10000"/>
                    <a:gd name="connsiteX18" fmla="*/ 9939 w 9939"/>
                    <a:gd name="connsiteY18" fmla="*/ 3733 h 10000"/>
                    <a:gd name="connsiteX19" fmla="*/ 9915 w 9939"/>
                    <a:gd name="connsiteY19" fmla="*/ 4211 h 10000"/>
                    <a:gd name="connsiteX20" fmla="*/ 9859 w 9939"/>
                    <a:gd name="connsiteY20" fmla="*/ 4748 h 10000"/>
                    <a:gd name="connsiteX21" fmla="*/ 9841 w 9939"/>
                    <a:gd name="connsiteY21" fmla="*/ 4834 h 10000"/>
                    <a:gd name="connsiteX22" fmla="*/ 9780 w 9939"/>
                    <a:gd name="connsiteY22" fmla="*/ 4924 h 10000"/>
                    <a:gd name="connsiteX23" fmla="*/ 9706 w 9939"/>
                    <a:gd name="connsiteY23" fmla="*/ 4997 h 10000"/>
                    <a:gd name="connsiteX24" fmla="*/ 9589 w 9939"/>
                    <a:gd name="connsiteY24" fmla="*/ 5073 h 10000"/>
                    <a:gd name="connsiteX25" fmla="*/ 9473 w 9939"/>
                    <a:gd name="connsiteY25" fmla="*/ 5119 h 10000"/>
                    <a:gd name="connsiteX26" fmla="*/ 9320 w 9939"/>
                    <a:gd name="connsiteY26" fmla="*/ 5162 h 10000"/>
                    <a:gd name="connsiteX27" fmla="*/ 9173 w 9939"/>
                    <a:gd name="connsiteY27" fmla="*/ 5192 h 10000"/>
                    <a:gd name="connsiteX28" fmla="*/ 8945 w 9939"/>
                    <a:gd name="connsiteY28" fmla="*/ 5192 h 10000"/>
                    <a:gd name="connsiteX29" fmla="*/ 8761 w 9939"/>
                    <a:gd name="connsiteY29" fmla="*/ 5176 h 10000"/>
                    <a:gd name="connsiteX30" fmla="*/ 8596 w 9939"/>
                    <a:gd name="connsiteY30" fmla="*/ 5149 h 10000"/>
                    <a:gd name="connsiteX31" fmla="*/ 8449 w 9939"/>
                    <a:gd name="connsiteY31" fmla="*/ 5103 h 10000"/>
                    <a:gd name="connsiteX32" fmla="*/ 8344 w 9939"/>
                    <a:gd name="connsiteY32" fmla="*/ 5046 h 10000"/>
                    <a:gd name="connsiteX33" fmla="*/ 8234 w 9939"/>
                    <a:gd name="connsiteY33" fmla="*/ 4970 h 10000"/>
                    <a:gd name="connsiteX34" fmla="*/ 8148 w 9939"/>
                    <a:gd name="connsiteY34" fmla="*/ 4877 h 10000"/>
                    <a:gd name="connsiteX35" fmla="*/ 8123 w 9939"/>
                    <a:gd name="connsiteY35" fmla="*/ 4791 h 10000"/>
                    <a:gd name="connsiteX36" fmla="*/ 8099 w 9939"/>
                    <a:gd name="connsiteY36" fmla="*/ 4692 h 10000"/>
                    <a:gd name="connsiteX37" fmla="*/ 8148 w 9939"/>
                    <a:gd name="connsiteY37" fmla="*/ 4181 h 10000"/>
                    <a:gd name="connsiteX38" fmla="*/ 8166 w 9939"/>
                    <a:gd name="connsiteY38" fmla="*/ 3733 h 10000"/>
                    <a:gd name="connsiteX39" fmla="*/ 8148 w 9939"/>
                    <a:gd name="connsiteY39" fmla="*/ 3352 h 10000"/>
                    <a:gd name="connsiteX40" fmla="*/ 8117 w 9939"/>
                    <a:gd name="connsiteY40" fmla="*/ 3004 h 10000"/>
                    <a:gd name="connsiteX41" fmla="*/ 8093 w 9939"/>
                    <a:gd name="connsiteY41" fmla="*/ 2863 h 10000"/>
                    <a:gd name="connsiteX42" fmla="*/ 8074 w 9939"/>
                    <a:gd name="connsiteY42" fmla="*/ 2689 h 10000"/>
                    <a:gd name="connsiteX43" fmla="*/ 8025 w 9939"/>
                    <a:gd name="connsiteY43" fmla="*/ 2414 h 10000"/>
                    <a:gd name="connsiteX44" fmla="*/ 7952 w 9939"/>
                    <a:gd name="connsiteY44" fmla="*/ 2162 h 10000"/>
                    <a:gd name="connsiteX45" fmla="*/ 7854 w 9939"/>
                    <a:gd name="connsiteY45" fmla="*/ 1940 h 10000"/>
                    <a:gd name="connsiteX46" fmla="*/ 7762 w 9939"/>
                    <a:gd name="connsiteY46" fmla="*/ 1757 h 10000"/>
                    <a:gd name="connsiteX47" fmla="*/ 7681 w 9939"/>
                    <a:gd name="connsiteY47" fmla="*/ 1621 h 10000"/>
                    <a:gd name="connsiteX48" fmla="*/ 7681 w 9939"/>
                    <a:gd name="connsiteY48" fmla="*/ 9297 h 10000"/>
                    <a:gd name="connsiteX49" fmla="*/ 7651 w 9939"/>
                    <a:gd name="connsiteY49" fmla="*/ 9443 h 10000"/>
                    <a:gd name="connsiteX50" fmla="*/ 7571 w 9939"/>
                    <a:gd name="connsiteY50" fmla="*/ 9569 h 10000"/>
                    <a:gd name="connsiteX51" fmla="*/ 7443 w 9939"/>
                    <a:gd name="connsiteY51" fmla="*/ 9698 h 10000"/>
                    <a:gd name="connsiteX52" fmla="*/ 7283 w 9939"/>
                    <a:gd name="connsiteY52" fmla="*/ 9801 h 10000"/>
                    <a:gd name="connsiteX53" fmla="*/ 7099 w 9939"/>
                    <a:gd name="connsiteY53" fmla="*/ 9881 h 10000"/>
                    <a:gd name="connsiteX54" fmla="*/ 6878 w 9939"/>
                    <a:gd name="connsiteY54" fmla="*/ 9957 h 10000"/>
                    <a:gd name="connsiteX55" fmla="*/ 6621 w 9939"/>
                    <a:gd name="connsiteY55" fmla="*/ 9987 h 10000"/>
                    <a:gd name="connsiteX56" fmla="*/ 6357 w 9939"/>
                    <a:gd name="connsiteY56" fmla="*/ 10000 h 10000"/>
                    <a:gd name="connsiteX57" fmla="*/ 6093 w 9939"/>
                    <a:gd name="connsiteY57" fmla="*/ 9987 h 10000"/>
                    <a:gd name="connsiteX58" fmla="*/ 5847 w 9939"/>
                    <a:gd name="connsiteY58" fmla="*/ 9957 h 10000"/>
                    <a:gd name="connsiteX59" fmla="*/ 5639 w 9939"/>
                    <a:gd name="connsiteY59" fmla="*/ 9884 h 10000"/>
                    <a:gd name="connsiteX60" fmla="*/ 5425 w 9939"/>
                    <a:gd name="connsiteY60" fmla="*/ 9801 h 10000"/>
                    <a:gd name="connsiteX61" fmla="*/ 5260 w 9939"/>
                    <a:gd name="connsiteY61" fmla="*/ 9695 h 10000"/>
                    <a:gd name="connsiteX62" fmla="*/ 5161 w 9939"/>
                    <a:gd name="connsiteY62" fmla="*/ 9569 h 10000"/>
                    <a:gd name="connsiteX63" fmla="*/ 5081 w 9939"/>
                    <a:gd name="connsiteY63" fmla="*/ 9443 h 10000"/>
                    <a:gd name="connsiteX64" fmla="*/ 5050 w 9939"/>
                    <a:gd name="connsiteY64" fmla="*/ 9300 h 10000"/>
                    <a:gd name="connsiteX65" fmla="*/ 5050 w 9939"/>
                    <a:gd name="connsiteY65" fmla="*/ 4559 h 10000"/>
                    <a:gd name="connsiteX66" fmla="*/ 4785 w 9939"/>
                    <a:gd name="connsiteY66" fmla="*/ 4559 h 10000"/>
                    <a:gd name="connsiteX67" fmla="*/ 4785 w 9939"/>
                    <a:gd name="connsiteY67" fmla="*/ 9297 h 10000"/>
                    <a:gd name="connsiteX68" fmla="*/ 4754 w 9939"/>
                    <a:gd name="connsiteY68" fmla="*/ 9436 h 10000"/>
                    <a:gd name="connsiteX69" fmla="*/ 4705 w 9939"/>
                    <a:gd name="connsiteY69" fmla="*/ 9566 h 10000"/>
                    <a:gd name="connsiteX70" fmla="*/ 4564 w 9939"/>
                    <a:gd name="connsiteY70" fmla="*/ 9698 h 10000"/>
                    <a:gd name="connsiteX71" fmla="*/ 4411 w 9939"/>
                    <a:gd name="connsiteY71" fmla="*/ 9801 h 10000"/>
                    <a:gd name="connsiteX72" fmla="*/ 4221 w 9939"/>
                    <a:gd name="connsiteY72" fmla="*/ 9884 h 10000"/>
                    <a:gd name="connsiteX73" fmla="*/ 3981 w 9939"/>
                    <a:gd name="connsiteY73" fmla="*/ 9957 h 10000"/>
                    <a:gd name="connsiteX74" fmla="*/ 3736 w 9939"/>
                    <a:gd name="connsiteY74" fmla="*/ 9987 h 10000"/>
                    <a:gd name="connsiteX75" fmla="*/ 3479 w 9939"/>
                    <a:gd name="connsiteY75" fmla="*/ 10000 h 10000"/>
                    <a:gd name="connsiteX76" fmla="*/ 3221 w 9939"/>
                    <a:gd name="connsiteY76" fmla="*/ 9987 h 10000"/>
                    <a:gd name="connsiteX77" fmla="*/ 2976 w 9939"/>
                    <a:gd name="connsiteY77" fmla="*/ 9957 h 10000"/>
                    <a:gd name="connsiteX78" fmla="*/ 2736 w 9939"/>
                    <a:gd name="connsiteY78" fmla="*/ 9884 h 10000"/>
                    <a:gd name="connsiteX79" fmla="*/ 2552 w 9939"/>
                    <a:gd name="connsiteY79" fmla="*/ 9801 h 10000"/>
                    <a:gd name="connsiteX80" fmla="*/ 2393 w 9939"/>
                    <a:gd name="connsiteY80" fmla="*/ 9698 h 10000"/>
                    <a:gd name="connsiteX81" fmla="*/ 2258 w 9939"/>
                    <a:gd name="connsiteY81" fmla="*/ 9566 h 10000"/>
                    <a:gd name="connsiteX82" fmla="*/ 2203 w 9939"/>
                    <a:gd name="connsiteY82" fmla="*/ 9436 h 10000"/>
                    <a:gd name="connsiteX83" fmla="*/ 2179 w 9939"/>
                    <a:gd name="connsiteY83" fmla="*/ 9300 h 10000"/>
                    <a:gd name="connsiteX84" fmla="*/ 2179 w 9939"/>
                    <a:gd name="connsiteY84" fmla="*/ 1588 h 10000"/>
                    <a:gd name="connsiteX85" fmla="*/ 2104 w 9939"/>
                    <a:gd name="connsiteY85" fmla="*/ 1704 h 10000"/>
                    <a:gd name="connsiteX86" fmla="*/ 2006 w 9939"/>
                    <a:gd name="connsiteY86" fmla="*/ 1936 h 10000"/>
                    <a:gd name="connsiteX87" fmla="*/ 1884 w 9939"/>
                    <a:gd name="connsiteY87" fmla="*/ 2202 h 10000"/>
                    <a:gd name="connsiteX88" fmla="*/ 1810 w 9939"/>
                    <a:gd name="connsiteY88" fmla="*/ 2517 h 10000"/>
                    <a:gd name="connsiteX89" fmla="*/ 1752 w 9939"/>
                    <a:gd name="connsiteY89" fmla="*/ 2850 h 10000"/>
                    <a:gd name="connsiteX90" fmla="*/ 1 w 9939"/>
                    <a:gd name="connsiteY90" fmla="*/ 2849 h 10000"/>
                    <a:gd name="connsiteX91" fmla="*/ 19 w 9939"/>
                    <a:gd name="connsiteY91" fmla="*/ 2533 h 10000"/>
                    <a:gd name="connsiteX92" fmla="*/ 92 w 9939"/>
                    <a:gd name="connsiteY92" fmla="*/ 2198 h 10000"/>
                    <a:gd name="connsiteX93" fmla="*/ 190 w 9939"/>
                    <a:gd name="connsiteY93" fmla="*/ 1890 h 10000"/>
                    <a:gd name="connsiteX94" fmla="*/ 320 w 9939"/>
                    <a:gd name="connsiteY94" fmla="*/ 1621 h 10000"/>
                    <a:gd name="connsiteX95" fmla="*/ 443 w 9939"/>
                    <a:gd name="connsiteY95" fmla="*/ 1379 h 10000"/>
                    <a:gd name="connsiteX96" fmla="*/ 589 w 9939"/>
                    <a:gd name="connsiteY96" fmla="*/ 1151 h 10000"/>
                    <a:gd name="connsiteX97" fmla="*/ 767 w 9939"/>
                    <a:gd name="connsiteY97" fmla="*/ 958 h 10000"/>
                    <a:gd name="connsiteX98" fmla="*/ 940 w 9939"/>
                    <a:gd name="connsiteY98" fmla="*/ 789 h 10000"/>
                    <a:gd name="connsiteX99" fmla="*/ 1117 w 9939"/>
                    <a:gd name="connsiteY99" fmla="*/ 620 h 10000"/>
                    <a:gd name="connsiteX100" fmla="*/ 1319 w 9939"/>
                    <a:gd name="connsiteY100" fmla="*/ 484 h 10000"/>
                    <a:gd name="connsiteX101" fmla="*/ 1724 w 9939"/>
                    <a:gd name="connsiteY101" fmla="*/ 265 h 10000"/>
                    <a:gd name="connsiteX102" fmla="*/ 2136 w 9939"/>
                    <a:gd name="connsiteY102" fmla="*/ 126 h 10000"/>
                    <a:gd name="connsiteX103" fmla="*/ 2313 w 9939"/>
                    <a:gd name="connsiteY103" fmla="*/ 86 h 10000"/>
                    <a:gd name="connsiteX104" fmla="*/ 2466 w 9939"/>
                    <a:gd name="connsiteY104" fmla="*/ 60 h 10000"/>
                    <a:gd name="connsiteX105" fmla="*/ 2884 w 9939"/>
                    <a:gd name="connsiteY105" fmla="*/ 0 h 10000"/>
                    <a:gd name="connsiteX0" fmla="*/ 2932 w 10030"/>
                    <a:gd name="connsiteY0" fmla="*/ 0 h 10000"/>
                    <a:gd name="connsiteX1" fmla="*/ 7025 w 10030"/>
                    <a:gd name="connsiteY1" fmla="*/ 0 h 10000"/>
                    <a:gd name="connsiteX2" fmla="*/ 7153 w 10030"/>
                    <a:gd name="connsiteY2" fmla="*/ 17 h 10000"/>
                    <a:gd name="connsiteX3" fmla="*/ 7438 w 10030"/>
                    <a:gd name="connsiteY3" fmla="*/ 56 h 10000"/>
                    <a:gd name="connsiteX4" fmla="*/ 7617 w 10030"/>
                    <a:gd name="connsiteY4" fmla="*/ 86 h 10000"/>
                    <a:gd name="connsiteX5" fmla="*/ 7777 w 10030"/>
                    <a:gd name="connsiteY5" fmla="*/ 126 h 10000"/>
                    <a:gd name="connsiteX6" fmla="*/ 8062 w 10030"/>
                    <a:gd name="connsiteY6" fmla="*/ 212 h 10000"/>
                    <a:gd name="connsiteX7" fmla="*/ 8339 w 10030"/>
                    <a:gd name="connsiteY7" fmla="*/ 332 h 10000"/>
                    <a:gd name="connsiteX8" fmla="*/ 8629 w 10030"/>
                    <a:gd name="connsiteY8" fmla="*/ 484 h 10000"/>
                    <a:gd name="connsiteX9" fmla="*/ 8870 w 10030"/>
                    <a:gd name="connsiteY9" fmla="*/ 676 h 10000"/>
                    <a:gd name="connsiteX10" fmla="*/ 9130 w 10030"/>
                    <a:gd name="connsiteY10" fmla="*/ 892 h 10000"/>
                    <a:gd name="connsiteX11" fmla="*/ 9327 w 10030"/>
                    <a:gd name="connsiteY11" fmla="*/ 1151 h 10000"/>
                    <a:gd name="connsiteX12" fmla="*/ 9530 w 10030"/>
                    <a:gd name="connsiteY12" fmla="*/ 1459 h 10000"/>
                    <a:gd name="connsiteX13" fmla="*/ 9702 w 10030"/>
                    <a:gd name="connsiteY13" fmla="*/ 1797 h 10000"/>
                    <a:gd name="connsiteX14" fmla="*/ 9827 w 10030"/>
                    <a:gd name="connsiteY14" fmla="*/ 2198 h 10000"/>
                    <a:gd name="connsiteX15" fmla="*/ 9931 w 10030"/>
                    <a:gd name="connsiteY15" fmla="*/ 2649 h 10000"/>
                    <a:gd name="connsiteX16" fmla="*/ 9950 w 10030"/>
                    <a:gd name="connsiteY16" fmla="*/ 2838 h 10000"/>
                    <a:gd name="connsiteX17" fmla="*/ 10006 w 10030"/>
                    <a:gd name="connsiteY17" fmla="*/ 3156 h 10000"/>
                    <a:gd name="connsiteX18" fmla="*/ 10030 w 10030"/>
                    <a:gd name="connsiteY18" fmla="*/ 3733 h 10000"/>
                    <a:gd name="connsiteX19" fmla="*/ 10006 w 10030"/>
                    <a:gd name="connsiteY19" fmla="*/ 4211 h 10000"/>
                    <a:gd name="connsiteX20" fmla="*/ 9950 w 10030"/>
                    <a:gd name="connsiteY20" fmla="*/ 4748 h 10000"/>
                    <a:gd name="connsiteX21" fmla="*/ 9931 w 10030"/>
                    <a:gd name="connsiteY21" fmla="*/ 4834 h 10000"/>
                    <a:gd name="connsiteX22" fmla="*/ 9870 w 10030"/>
                    <a:gd name="connsiteY22" fmla="*/ 4924 h 10000"/>
                    <a:gd name="connsiteX23" fmla="*/ 9796 w 10030"/>
                    <a:gd name="connsiteY23" fmla="*/ 4997 h 10000"/>
                    <a:gd name="connsiteX24" fmla="*/ 9678 w 10030"/>
                    <a:gd name="connsiteY24" fmla="*/ 5073 h 10000"/>
                    <a:gd name="connsiteX25" fmla="*/ 9561 w 10030"/>
                    <a:gd name="connsiteY25" fmla="*/ 5119 h 10000"/>
                    <a:gd name="connsiteX26" fmla="*/ 9407 w 10030"/>
                    <a:gd name="connsiteY26" fmla="*/ 5162 h 10000"/>
                    <a:gd name="connsiteX27" fmla="*/ 9259 w 10030"/>
                    <a:gd name="connsiteY27" fmla="*/ 5192 h 10000"/>
                    <a:gd name="connsiteX28" fmla="*/ 9030 w 10030"/>
                    <a:gd name="connsiteY28" fmla="*/ 5192 h 10000"/>
                    <a:gd name="connsiteX29" fmla="*/ 8845 w 10030"/>
                    <a:gd name="connsiteY29" fmla="*/ 5176 h 10000"/>
                    <a:gd name="connsiteX30" fmla="*/ 8679 w 10030"/>
                    <a:gd name="connsiteY30" fmla="*/ 5149 h 10000"/>
                    <a:gd name="connsiteX31" fmla="*/ 8531 w 10030"/>
                    <a:gd name="connsiteY31" fmla="*/ 5103 h 10000"/>
                    <a:gd name="connsiteX32" fmla="*/ 8425 w 10030"/>
                    <a:gd name="connsiteY32" fmla="*/ 5046 h 10000"/>
                    <a:gd name="connsiteX33" fmla="*/ 8315 w 10030"/>
                    <a:gd name="connsiteY33" fmla="*/ 4970 h 10000"/>
                    <a:gd name="connsiteX34" fmla="*/ 8228 w 10030"/>
                    <a:gd name="connsiteY34" fmla="*/ 4877 h 10000"/>
                    <a:gd name="connsiteX35" fmla="*/ 8203 w 10030"/>
                    <a:gd name="connsiteY35" fmla="*/ 4791 h 10000"/>
                    <a:gd name="connsiteX36" fmla="*/ 8179 w 10030"/>
                    <a:gd name="connsiteY36" fmla="*/ 4692 h 10000"/>
                    <a:gd name="connsiteX37" fmla="*/ 8228 w 10030"/>
                    <a:gd name="connsiteY37" fmla="*/ 4181 h 10000"/>
                    <a:gd name="connsiteX38" fmla="*/ 8246 w 10030"/>
                    <a:gd name="connsiteY38" fmla="*/ 3733 h 10000"/>
                    <a:gd name="connsiteX39" fmla="*/ 8228 w 10030"/>
                    <a:gd name="connsiteY39" fmla="*/ 3352 h 10000"/>
                    <a:gd name="connsiteX40" fmla="*/ 8197 w 10030"/>
                    <a:gd name="connsiteY40" fmla="*/ 3004 h 10000"/>
                    <a:gd name="connsiteX41" fmla="*/ 8173 w 10030"/>
                    <a:gd name="connsiteY41" fmla="*/ 2863 h 10000"/>
                    <a:gd name="connsiteX42" fmla="*/ 8154 w 10030"/>
                    <a:gd name="connsiteY42" fmla="*/ 2689 h 10000"/>
                    <a:gd name="connsiteX43" fmla="*/ 8104 w 10030"/>
                    <a:gd name="connsiteY43" fmla="*/ 2414 h 10000"/>
                    <a:gd name="connsiteX44" fmla="*/ 8031 w 10030"/>
                    <a:gd name="connsiteY44" fmla="*/ 2162 h 10000"/>
                    <a:gd name="connsiteX45" fmla="*/ 7932 w 10030"/>
                    <a:gd name="connsiteY45" fmla="*/ 1940 h 10000"/>
                    <a:gd name="connsiteX46" fmla="*/ 7840 w 10030"/>
                    <a:gd name="connsiteY46" fmla="*/ 1757 h 10000"/>
                    <a:gd name="connsiteX47" fmla="*/ 7758 w 10030"/>
                    <a:gd name="connsiteY47" fmla="*/ 1621 h 10000"/>
                    <a:gd name="connsiteX48" fmla="*/ 7758 w 10030"/>
                    <a:gd name="connsiteY48" fmla="*/ 9297 h 10000"/>
                    <a:gd name="connsiteX49" fmla="*/ 7728 w 10030"/>
                    <a:gd name="connsiteY49" fmla="*/ 9443 h 10000"/>
                    <a:gd name="connsiteX50" fmla="*/ 7647 w 10030"/>
                    <a:gd name="connsiteY50" fmla="*/ 9569 h 10000"/>
                    <a:gd name="connsiteX51" fmla="*/ 7519 w 10030"/>
                    <a:gd name="connsiteY51" fmla="*/ 9698 h 10000"/>
                    <a:gd name="connsiteX52" fmla="*/ 7358 w 10030"/>
                    <a:gd name="connsiteY52" fmla="*/ 9801 h 10000"/>
                    <a:gd name="connsiteX53" fmla="*/ 7173 w 10030"/>
                    <a:gd name="connsiteY53" fmla="*/ 9881 h 10000"/>
                    <a:gd name="connsiteX54" fmla="*/ 6950 w 10030"/>
                    <a:gd name="connsiteY54" fmla="*/ 9957 h 10000"/>
                    <a:gd name="connsiteX55" fmla="*/ 6692 w 10030"/>
                    <a:gd name="connsiteY55" fmla="*/ 9987 h 10000"/>
                    <a:gd name="connsiteX56" fmla="*/ 6426 w 10030"/>
                    <a:gd name="connsiteY56" fmla="*/ 10000 h 10000"/>
                    <a:gd name="connsiteX57" fmla="*/ 6160 w 10030"/>
                    <a:gd name="connsiteY57" fmla="*/ 9987 h 10000"/>
                    <a:gd name="connsiteX58" fmla="*/ 5913 w 10030"/>
                    <a:gd name="connsiteY58" fmla="*/ 9957 h 10000"/>
                    <a:gd name="connsiteX59" fmla="*/ 5704 w 10030"/>
                    <a:gd name="connsiteY59" fmla="*/ 9884 h 10000"/>
                    <a:gd name="connsiteX60" fmla="*/ 5488 w 10030"/>
                    <a:gd name="connsiteY60" fmla="*/ 9801 h 10000"/>
                    <a:gd name="connsiteX61" fmla="*/ 5322 w 10030"/>
                    <a:gd name="connsiteY61" fmla="*/ 9695 h 10000"/>
                    <a:gd name="connsiteX62" fmla="*/ 5223 w 10030"/>
                    <a:gd name="connsiteY62" fmla="*/ 9569 h 10000"/>
                    <a:gd name="connsiteX63" fmla="*/ 5142 w 10030"/>
                    <a:gd name="connsiteY63" fmla="*/ 9443 h 10000"/>
                    <a:gd name="connsiteX64" fmla="*/ 5111 w 10030"/>
                    <a:gd name="connsiteY64" fmla="*/ 9300 h 10000"/>
                    <a:gd name="connsiteX65" fmla="*/ 5111 w 10030"/>
                    <a:gd name="connsiteY65" fmla="*/ 4559 h 10000"/>
                    <a:gd name="connsiteX66" fmla="*/ 4844 w 10030"/>
                    <a:gd name="connsiteY66" fmla="*/ 4559 h 10000"/>
                    <a:gd name="connsiteX67" fmla="*/ 4844 w 10030"/>
                    <a:gd name="connsiteY67" fmla="*/ 9297 h 10000"/>
                    <a:gd name="connsiteX68" fmla="*/ 4813 w 10030"/>
                    <a:gd name="connsiteY68" fmla="*/ 9436 h 10000"/>
                    <a:gd name="connsiteX69" fmla="*/ 4764 w 10030"/>
                    <a:gd name="connsiteY69" fmla="*/ 9566 h 10000"/>
                    <a:gd name="connsiteX70" fmla="*/ 4622 w 10030"/>
                    <a:gd name="connsiteY70" fmla="*/ 9698 h 10000"/>
                    <a:gd name="connsiteX71" fmla="*/ 4468 w 10030"/>
                    <a:gd name="connsiteY71" fmla="*/ 9801 h 10000"/>
                    <a:gd name="connsiteX72" fmla="*/ 4277 w 10030"/>
                    <a:gd name="connsiteY72" fmla="*/ 9884 h 10000"/>
                    <a:gd name="connsiteX73" fmla="*/ 4035 w 10030"/>
                    <a:gd name="connsiteY73" fmla="*/ 9957 h 10000"/>
                    <a:gd name="connsiteX74" fmla="*/ 3789 w 10030"/>
                    <a:gd name="connsiteY74" fmla="*/ 9987 h 10000"/>
                    <a:gd name="connsiteX75" fmla="*/ 3530 w 10030"/>
                    <a:gd name="connsiteY75" fmla="*/ 10000 h 10000"/>
                    <a:gd name="connsiteX76" fmla="*/ 3271 w 10030"/>
                    <a:gd name="connsiteY76" fmla="*/ 9987 h 10000"/>
                    <a:gd name="connsiteX77" fmla="*/ 3024 w 10030"/>
                    <a:gd name="connsiteY77" fmla="*/ 9957 h 10000"/>
                    <a:gd name="connsiteX78" fmla="*/ 2783 w 10030"/>
                    <a:gd name="connsiteY78" fmla="*/ 9884 h 10000"/>
                    <a:gd name="connsiteX79" fmla="*/ 2598 w 10030"/>
                    <a:gd name="connsiteY79" fmla="*/ 9801 h 10000"/>
                    <a:gd name="connsiteX80" fmla="*/ 2438 w 10030"/>
                    <a:gd name="connsiteY80" fmla="*/ 9698 h 10000"/>
                    <a:gd name="connsiteX81" fmla="*/ 2302 w 10030"/>
                    <a:gd name="connsiteY81" fmla="*/ 9566 h 10000"/>
                    <a:gd name="connsiteX82" fmla="*/ 2247 w 10030"/>
                    <a:gd name="connsiteY82" fmla="*/ 9436 h 10000"/>
                    <a:gd name="connsiteX83" fmla="*/ 2222 w 10030"/>
                    <a:gd name="connsiteY83" fmla="*/ 9300 h 10000"/>
                    <a:gd name="connsiteX84" fmla="*/ 2222 w 10030"/>
                    <a:gd name="connsiteY84" fmla="*/ 1588 h 10000"/>
                    <a:gd name="connsiteX85" fmla="*/ 2147 w 10030"/>
                    <a:gd name="connsiteY85" fmla="*/ 1704 h 10000"/>
                    <a:gd name="connsiteX86" fmla="*/ 2048 w 10030"/>
                    <a:gd name="connsiteY86" fmla="*/ 1936 h 10000"/>
                    <a:gd name="connsiteX87" fmla="*/ 1926 w 10030"/>
                    <a:gd name="connsiteY87" fmla="*/ 2202 h 10000"/>
                    <a:gd name="connsiteX88" fmla="*/ 1851 w 10030"/>
                    <a:gd name="connsiteY88" fmla="*/ 2517 h 10000"/>
                    <a:gd name="connsiteX89" fmla="*/ 1793 w 10030"/>
                    <a:gd name="connsiteY89" fmla="*/ 2850 h 10000"/>
                    <a:gd name="connsiteX90" fmla="*/ 0 w 10030"/>
                    <a:gd name="connsiteY90" fmla="*/ 2857 h 10000"/>
                    <a:gd name="connsiteX91" fmla="*/ 49 w 10030"/>
                    <a:gd name="connsiteY91" fmla="*/ 2533 h 10000"/>
                    <a:gd name="connsiteX92" fmla="*/ 123 w 10030"/>
                    <a:gd name="connsiteY92" fmla="*/ 2198 h 10000"/>
                    <a:gd name="connsiteX93" fmla="*/ 221 w 10030"/>
                    <a:gd name="connsiteY93" fmla="*/ 1890 h 10000"/>
                    <a:gd name="connsiteX94" fmla="*/ 352 w 10030"/>
                    <a:gd name="connsiteY94" fmla="*/ 1621 h 10000"/>
                    <a:gd name="connsiteX95" fmla="*/ 476 w 10030"/>
                    <a:gd name="connsiteY95" fmla="*/ 1379 h 10000"/>
                    <a:gd name="connsiteX96" fmla="*/ 623 w 10030"/>
                    <a:gd name="connsiteY96" fmla="*/ 1151 h 10000"/>
                    <a:gd name="connsiteX97" fmla="*/ 802 w 10030"/>
                    <a:gd name="connsiteY97" fmla="*/ 958 h 10000"/>
                    <a:gd name="connsiteX98" fmla="*/ 976 w 10030"/>
                    <a:gd name="connsiteY98" fmla="*/ 789 h 10000"/>
                    <a:gd name="connsiteX99" fmla="*/ 1154 w 10030"/>
                    <a:gd name="connsiteY99" fmla="*/ 620 h 10000"/>
                    <a:gd name="connsiteX100" fmla="*/ 1357 w 10030"/>
                    <a:gd name="connsiteY100" fmla="*/ 484 h 10000"/>
                    <a:gd name="connsiteX101" fmla="*/ 1765 w 10030"/>
                    <a:gd name="connsiteY101" fmla="*/ 265 h 10000"/>
                    <a:gd name="connsiteX102" fmla="*/ 2179 w 10030"/>
                    <a:gd name="connsiteY102" fmla="*/ 126 h 10000"/>
                    <a:gd name="connsiteX103" fmla="*/ 2357 w 10030"/>
                    <a:gd name="connsiteY103" fmla="*/ 86 h 10000"/>
                    <a:gd name="connsiteX104" fmla="*/ 2511 w 10030"/>
                    <a:gd name="connsiteY104" fmla="*/ 60 h 10000"/>
                    <a:gd name="connsiteX105" fmla="*/ 2932 w 10030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21 w 10015"/>
                    <a:gd name="connsiteY48" fmla="*/ 2863 h 10000"/>
                    <a:gd name="connsiteX49" fmla="*/ 7743 w 10015"/>
                    <a:gd name="connsiteY49" fmla="*/ 9297 h 10000"/>
                    <a:gd name="connsiteX50" fmla="*/ 7713 w 10015"/>
                    <a:gd name="connsiteY50" fmla="*/ 9443 h 10000"/>
                    <a:gd name="connsiteX51" fmla="*/ 7632 w 10015"/>
                    <a:gd name="connsiteY51" fmla="*/ 9569 h 10000"/>
                    <a:gd name="connsiteX52" fmla="*/ 7504 w 10015"/>
                    <a:gd name="connsiteY52" fmla="*/ 9698 h 10000"/>
                    <a:gd name="connsiteX53" fmla="*/ 7343 w 10015"/>
                    <a:gd name="connsiteY53" fmla="*/ 9801 h 10000"/>
                    <a:gd name="connsiteX54" fmla="*/ 7158 w 10015"/>
                    <a:gd name="connsiteY54" fmla="*/ 9881 h 10000"/>
                    <a:gd name="connsiteX55" fmla="*/ 6935 w 10015"/>
                    <a:gd name="connsiteY55" fmla="*/ 9957 h 10000"/>
                    <a:gd name="connsiteX56" fmla="*/ 6677 w 10015"/>
                    <a:gd name="connsiteY56" fmla="*/ 9987 h 10000"/>
                    <a:gd name="connsiteX57" fmla="*/ 6411 w 10015"/>
                    <a:gd name="connsiteY57" fmla="*/ 10000 h 10000"/>
                    <a:gd name="connsiteX58" fmla="*/ 6145 w 10015"/>
                    <a:gd name="connsiteY58" fmla="*/ 9987 h 10000"/>
                    <a:gd name="connsiteX59" fmla="*/ 5898 w 10015"/>
                    <a:gd name="connsiteY59" fmla="*/ 9957 h 10000"/>
                    <a:gd name="connsiteX60" fmla="*/ 5689 w 10015"/>
                    <a:gd name="connsiteY60" fmla="*/ 9884 h 10000"/>
                    <a:gd name="connsiteX61" fmla="*/ 5473 w 10015"/>
                    <a:gd name="connsiteY61" fmla="*/ 9801 h 10000"/>
                    <a:gd name="connsiteX62" fmla="*/ 5307 w 10015"/>
                    <a:gd name="connsiteY62" fmla="*/ 9695 h 10000"/>
                    <a:gd name="connsiteX63" fmla="*/ 5208 w 10015"/>
                    <a:gd name="connsiteY63" fmla="*/ 9569 h 10000"/>
                    <a:gd name="connsiteX64" fmla="*/ 5127 w 10015"/>
                    <a:gd name="connsiteY64" fmla="*/ 9443 h 10000"/>
                    <a:gd name="connsiteX65" fmla="*/ 5096 w 10015"/>
                    <a:gd name="connsiteY65" fmla="*/ 9300 h 10000"/>
                    <a:gd name="connsiteX66" fmla="*/ 5096 w 10015"/>
                    <a:gd name="connsiteY66" fmla="*/ 4559 h 10000"/>
                    <a:gd name="connsiteX67" fmla="*/ 4829 w 10015"/>
                    <a:gd name="connsiteY67" fmla="*/ 4559 h 10000"/>
                    <a:gd name="connsiteX68" fmla="*/ 4829 w 10015"/>
                    <a:gd name="connsiteY68" fmla="*/ 9297 h 10000"/>
                    <a:gd name="connsiteX69" fmla="*/ 4798 w 10015"/>
                    <a:gd name="connsiteY69" fmla="*/ 9436 h 10000"/>
                    <a:gd name="connsiteX70" fmla="*/ 4749 w 10015"/>
                    <a:gd name="connsiteY70" fmla="*/ 9566 h 10000"/>
                    <a:gd name="connsiteX71" fmla="*/ 4607 w 10015"/>
                    <a:gd name="connsiteY71" fmla="*/ 9698 h 10000"/>
                    <a:gd name="connsiteX72" fmla="*/ 4453 w 10015"/>
                    <a:gd name="connsiteY72" fmla="*/ 9801 h 10000"/>
                    <a:gd name="connsiteX73" fmla="*/ 4262 w 10015"/>
                    <a:gd name="connsiteY73" fmla="*/ 9884 h 10000"/>
                    <a:gd name="connsiteX74" fmla="*/ 4020 w 10015"/>
                    <a:gd name="connsiteY74" fmla="*/ 9957 h 10000"/>
                    <a:gd name="connsiteX75" fmla="*/ 3774 w 10015"/>
                    <a:gd name="connsiteY75" fmla="*/ 9987 h 10000"/>
                    <a:gd name="connsiteX76" fmla="*/ 3515 w 10015"/>
                    <a:gd name="connsiteY76" fmla="*/ 10000 h 10000"/>
                    <a:gd name="connsiteX77" fmla="*/ 3256 w 10015"/>
                    <a:gd name="connsiteY77" fmla="*/ 9987 h 10000"/>
                    <a:gd name="connsiteX78" fmla="*/ 3009 w 10015"/>
                    <a:gd name="connsiteY78" fmla="*/ 9957 h 10000"/>
                    <a:gd name="connsiteX79" fmla="*/ 2768 w 10015"/>
                    <a:gd name="connsiteY79" fmla="*/ 9884 h 10000"/>
                    <a:gd name="connsiteX80" fmla="*/ 2583 w 10015"/>
                    <a:gd name="connsiteY80" fmla="*/ 9801 h 10000"/>
                    <a:gd name="connsiteX81" fmla="*/ 2423 w 10015"/>
                    <a:gd name="connsiteY81" fmla="*/ 9698 h 10000"/>
                    <a:gd name="connsiteX82" fmla="*/ 2287 w 10015"/>
                    <a:gd name="connsiteY82" fmla="*/ 9566 h 10000"/>
                    <a:gd name="connsiteX83" fmla="*/ 2232 w 10015"/>
                    <a:gd name="connsiteY83" fmla="*/ 9436 h 10000"/>
                    <a:gd name="connsiteX84" fmla="*/ 2207 w 10015"/>
                    <a:gd name="connsiteY84" fmla="*/ 9300 h 10000"/>
                    <a:gd name="connsiteX85" fmla="*/ 2188 w 10015"/>
                    <a:gd name="connsiteY85" fmla="*/ 2846 h 10000"/>
                    <a:gd name="connsiteX86" fmla="*/ 2207 w 10015"/>
                    <a:gd name="connsiteY86" fmla="*/ 1588 h 10000"/>
                    <a:gd name="connsiteX87" fmla="*/ 2132 w 10015"/>
                    <a:gd name="connsiteY87" fmla="*/ 1704 h 10000"/>
                    <a:gd name="connsiteX88" fmla="*/ 2033 w 10015"/>
                    <a:gd name="connsiteY88" fmla="*/ 1936 h 10000"/>
                    <a:gd name="connsiteX89" fmla="*/ 1911 w 10015"/>
                    <a:gd name="connsiteY89" fmla="*/ 2202 h 10000"/>
                    <a:gd name="connsiteX90" fmla="*/ 1836 w 10015"/>
                    <a:gd name="connsiteY90" fmla="*/ 2517 h 10000"/>
                    <a:gd name="connsiteX91" fmla="*/ 1778 w 10015"/>
                    <a:gd name="connsiteY91" fmla="*/ 2850 h 10000"/>
                    <a:gd name="connsiteX92" fmla="*/ 1 w 10015"/>
                    <a:gd name="connsiteY92" fmla="*/ 2849 h 10000"/>
                    <a:gd name="connsiteX93" fmla="*/ 34 w 10015"/>
                    <a:gd name="connsiteY93" fmla="*/ 2533 h 10000"/>
                    <a:gd name="connsiteX94" fmla="*/ 108 w 10015"/>
                    <a:gd name="connsiteY94" fmla="*/ 2198 h 10000"/>
                    <a:gd name="connsiteX95" fmla="*/ 206 w 10015"/>
                    <a:gd name="connsiteY95" fmla="*/ 1890 h 10000"/>
                    <a:gd name="connsiteX96" fmla="*/ 337 w 10015"/>
                    <a:gd name="connsiteY96" fmla="*/ 1621 h 10000"/>
                    <a:gd name="connsiteX97" fmla="*/ 461 w 10015"/>
                    <a:gd name="connsiteY97" fmla="*/ 1379 h 10000"/>
                    <a:gd name="connsiteX98" fmla="*/ 608 w 10015"/>
                    <a:gd name="connsiteY98" fmla="*/ 1151 h 10000"/>
                    <a:gd name="connsiteX99" fmla="*/ 787 w 10015"/>
                    <a:gd name="connsiteY99" fmla="*/ 958 h 10000"/>
                    <a:gd name="connsiteX100" fmla="*/ 961 w 10015"/>
                    <a:gd name="connsiteY100" fmla="*/ 789 h 10000"/>
                    <a:gd name="connsiteX101" fmla="*/ 1139 w 10015"/>
                    <a:gd name="connsiteY101" fmla="*/ 620 h 10000"/>
                    <a:gd name="connsiteX102" fmla="*/ 1342 w 10015"/>
                    <a:gd name="connsiteY102" fmla="*/ 484 h 10000"/>
                    <a:gd name="connsiteX103" fmla="*/ 1750 w 10015"/>
                    <a:gd name="connsiteY103" fmla="*/ 265 h 10000"/>
                    <a:gd name="connsiteX104" fmla="*/ 2164 w 10015"/>
                    <a:gd name="connsiteY104" fmla="*/ 126 h 10000"/>
                    <a:gd name="connsiteX105" fmla="*/ 2342 w 10015"/>
                    <a:gd name="connsiteY105" fmla="*/ 86 h 10000"/>
                    <a:gd name="connsiteX106" fmla="*/ 2496 w 10015"/>
                    <a:gd name="connsiteY106" fmla="*/ 60 h 10000"/>
                    <a:gd name="connsiteX107" fmla="*/ 2917 w 10015"/>
                    <a:gd name="connsiteY107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58 w 10015"/>
                    <a:gd name="connsiteY40" fmla="*/ 2863 h 10000"/>
                    <a:gd name="connsiteX41" fmla="*/ 8139 w 10015"/>
                    <a:gd name="connsiteY41" fmla="*/ 2689 h 10000"/>
                    <a:gd name="connsiteX42" fmla="*/ 8089 w 10015"/>
                    <a:gd name="connsiteY42" fmla="*/ 2414 h 10000"/>
                    <a:gd name="connsiteX43" fmla="*/ 8016 w 10015"/>
                    <a:gd name="connsiteY43" fmla="*/ 2162 h 10000"/>
                    <a:gd name="connsiteX44" fmla="*/ 7917 w 10015"/>
                    <a:gd name="connsiteY44" fmla="*/ 1940 h 10000"/>
                    <a:gd name="connsiteX45" fmla="*/ 7825 w 10015"/>
                    <a:gd name="connsiteY45" fmla="*/ 1757 h 10000"/>
                    <a:gd name="connsiteX46" fmla="*/ 7743 w 10015"/>
                    <a:gd name="connsiteY46" fmla="*/ 1621 h 10000"/>
                    <a:gd name="connsiteX47" fmla="*/ 7721 w 10015"/>
                    <a:gd name="connsiteY47" fmla="*/ 2863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158 w 10015"/>
                    <a:gd name="connsiteY39" fmla="*/ 2863 h 10000"/>
                    <a:gd name="connsiteX40" fmla="*/ 8139 w 10015"/>
                    <a:gd name="connsiteY40" fmla="*/ 2689 h 10000"/>
                    <a:gd name="connsiteX41" fmla="*/ 8089 w 10015"/>
                    <a:gd name="connsiteY41" fmla="*/ 2414 h 10000"/>
                    <a:gd name="connsiteX42" fmla="*/ 8016 w 10015"/>
                    <a:gd name="connsiteY42" fmla="*/ 2162 h 10000"/>
                    <a:gd name="connsiteX43" fmla="*/ 7917 w 10015"/>
                    <a:gd name="connsiteY43" fmla="*/ 1940 h 10000"/>
                    <a:gd name="connsiteX44" fmla="*/ 7825 w 10015"/>
                    <a:gd name="connsiteY44" fmla="*/ 1757 h 10000"/>
                    <a:gd name="connsiteX45" fmla="*/ 7743 w 10015"/>
                    <a:gd name="connsiteY45" fmla="*/ 1621 h 10000"/>
                    <a:gd name="connsiteX46" fmla="*/ 7721 w 10015"/>
                    <a:gd name="connsiteY46" fmla="*/ 2863 h 10000"/>
                    <a:gd name="connsiteX47" fmla="*/ 7743 w 10015"/>
                    <a:gd name="connsiteY47" fmla="*/ 9297 h 10000"/>
                    <a:gd name="connsiteX48" fmla="*/ 7713 w 10015"/>
                    <a:gd name="connsiteY48" fmla="*/ 9443 h 10000"/>
                    <a:gd name="connsiteX49" fmla="*/ 7632 w 10015"/>
                    <a:gd name="connsiteY49" fmla="*/ 9569 h 10000"/>
                    <a:gd name="connsiteX50" fmla="*/ 7504 w 10015"/>
                    <a:gd name="connsiteY50" fmla="*/ 9698 h 10000"/>
                    <a:gd name="connsiteX51" fmla="*/ 7343 w 10015"/>
                    <a:gd name="connsiteY51" fmla="*/ 9801 h 10000"/>
                    <a:gd name="connsiteX52" fmla="*/ 7158 w 10015"/>
                    <a:gd name="connsiteY52" fmla="*/ 9881 h 10000"/>
                    <a:gd name="connsiteX53" fmla="*/ 6935 w 10015"/>
                    <a:gd name="connsiteY53" fmla="*/ 9957 h 10000"/>
                    <a:gd name="connsiteX54" fmla="*/ 6677 w 10015"/>
                    <a:gd name="connsiteY54" fmla="*/ 9987 h 10000"/>
                    <a:gd name="connsiteX55" fmla="*/ 6411 w 10015"/>
                    <a:gd name="connsiteY55" fmla="*/ 10000 h 10000"/>
                    <a:gd name="connsiteX56" fmla="*/ 6145 w 10015"/>
                    <a:gd name="connsiteY56" fmla="*/ 9987 h 10000"/>
                    <a:gd name="connsiteX57" fmla="*/ 5898 w 10015"/>
                    <a:gd name="connsiteY57" fmla="*/ 9957 h 10000"/>
                    <a:gd name="connsiteX58" fmla="*/ 5689 w 10015"/>
                    <a:gd name="connsiteY58" fmla="*/ 9884 h 10000"/>
                    <a:gd name="connsiteX59" fmla="*/ 5473 w 10015"/>
                    <a:gd name="connsiteY59" fmla="*/ 9801 h 10000"/>
                    <a:gd name="connsiteX60" fmla="*/ 5307 w 10015"/>
                    <a:gd name="connsiteY60" fmla="*/ 9695 h 10000"/>
                    <a:gd name="connsiteX61" fmla="*/ 5208 w 10015"/>
                    <a:gd name="connsiteY61" fmla="*/ 9569 h 10000"/>
                    <a:gd name="connsiteX62" fmla="*/ 5127 w 10015"/>
                    <a:gd name="connsiteY62" fmla="*/ 9443 h 10000"/>
                    <a:gd name="connsiteX63" fmla="*/ 5096 w 10015"/>
                    <a:gd name="connsiteY63" fmla="*/ 9300 h 10000"/>
                    <a:gd name="connsiteX64" fmla="*/ 5096 w 10015"/>
                    <a:gd name="connsiteY64" fmla="*/ 4559 h 10000"/>
                    <a:gd name="connsiteX65" fmla="*/ 4829 w 10015"/>
                    <a:gd name="connsiteY65" fmla="*/ 4559 h 10000"/>
                    <a:gd name="connsiteX66" fmla="*/ 4829 w 10015"/>
                    <a:gd name="connsiteY66" fmla="*/ 9297 h 10000"/>
                    <a:gd name="connsiteX67" fmla="*/ 4798 w 10015"/>
                    <a:gd name="connsiteY67" fmla="*/ 9436 h 10000"/>
                    <a:gd name="connsiteX68" fmla="*/ 4749 w 10015"/>
                    <a:gd name="connsiteY68" fmla="*/ 9566 h 10000"/>
                    <a:gd name="connsiteX69" fmla="*/ 4607 w 10015"/>
                    <a:gd name="connsiteY69" fmla="*/ 9698 h 10000"/>
                    <a:gd name="connsiteX70" fmla="*/ 4453 w 10015"/>
                    <a:gd name="connsiteY70" fmla="*/ 9801 h 10000"/>
                    <a:gd name="connsiteX71" fmla="*/ 4262 w 10015"/>
                    <a:gd name="connsiteY71" fmla="*/ 9884 h 10000"/>
                    <a:gd name="connsiteX72" fmla="*/ 4020 w 10015"/>
                    <a:gd name="connsiteY72" fmla="*/ 9957 h 10000"/>
                    <a:gd name="connsiteX73" fmla="*/ 3774 w 10015"/>
                    <a:gd name="connsiteY73" fmla="*/ 9987 h 10000"/>
                    <a:gd name="connsiteX74" fmla="*/ 3515 w 10015"/>
                    <a:gd name="connsiteY74" fmla="*/ 10000 h 10000"/>
                    <a:gd name="connsiteX75" fmla="*/ 3256 w 10015"/>
                    <a:gd name="connsiteY75" fmla="*/ 9987 h 10000"/>
                    <a:gd name="connsiteX76" fmla="*/ 3009 w 10015"/>
                    <a:gd name="connsiteY76" fmla="*/ 9957 h 10000"/>
                    <a:gd name="connsiteX77" fmla="*/ 2768 w 10015"/>
                    <a:gd name="connsiteY77" fmla="*/ 9884 h 10000"/>
                    <a:gd name="connsiteX78" fmla="*/ 2583 w 10015"/>
                    <a:gd name="connsiteY78" fmla="*/ 9801 h 10000"/>
                    <a:gd name="connsiteX79" fmla="*/ 2423 w 10015"/>
                    <a:gd name="connsiteY79" fmla="*/ 9698 h 10000"/>
                    <a:gd name="connsiteX80" fmla="*/ 2287 w 10015"/>
                    <a:gd name="connsiteY80" fmla="*/ 9566 h 10000"/>
                    <a:gd name="connsiteX81" fmla="*/ 2232 w 10015"/>
                    <a:gd name="connsiteY81" fmla="*/ 9436 h 10000"/>
                    <a:gd name="connsiteX82" fmla="*/ 2207 w 10015"/>
                    <a:gd name="connsiteY82" fmla="*/ 9300 h 10000"/>
                    <a:gd name="connsiteX83" fmla="*/ 2188 w 10015"/>
                    <a:gd name="connsiteY83" fmla="*/ 2846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10015 w 10015"/>
                    <a:gd name="connsiteY17" fmla="*/ 3733 h 10000"/>
                    <a:gd name="connsiteX18" fmla="*/ 9991 w 10015"/>
                    <a:gd name="connsiteY18" fmla="*/ 4211 h 10000"/>
                    <a:gd name="connsiteX19" fmla="*/ 9935 w 10015"/>
                    <a:gd name="connsiteY19" fmla="*/ 4748 h 10000"/>
                    <a:gd name="connsiteX20" fmla="*/ 9916 w 10015"/>
                    <a:gd name="connsiteY20" fmla="*/ 4834 h 10000"/>
                    <a:gd name="connsiteX21" fmla="*/ 9855 w 10015"/>
                    <a:gd name="connsiteY21" fmla="*/ 4924 h 10000"/>
                    <a:gd name="connsiteX22" fmla="*/ 9781 w 10015"/>
                    <a:gd name="connsiteY22" fmla="*/ 4997 h 10000"/>
                    <a:gd name="connsiteX23" fmla="*/ 9663 w 10015"/>
                    <a:gd name="connsiteY23" fmla="*/ 5073 h 10000"/>
                    <a:gd name="connsiteX24" fmla="*/ 9546 w 10015"/>
                    <a:gd name="connsiteY24" fmla="*/ 5119 h 10000"/>
                    <a:gd name="connsiteX25" fmla="*/ 9392 w 10015"/>
                    <a:gd name="connsiteY25" fmla="*/ 5162 h 10000"/>
                    <a:gd name="connsiteX26" fmla="*/ 9244 w 10015"/>
                    <a:gd name="connsiteY26" fmla="*/ 5192 h 10000"/>
                    <a:gd name="connsiteX27" fmla="*/ 9015 w 10015"/>
                    <a:gd name="connsiteY27" fmla="*/ 5192 h 10000"/>
                    <a:gd name="connsiteX28" fmla="*/ 8830 w 10015"/>
                    <a:gd name="connsiteY28" fmla="*/ 5176 h 10000"/>
                    <a:gd name="connsiteX29" fmla="*/ 8664 w 10015"/>
                    <a:gd name="connsiteY29" fmla="*/ 5149 h 10000"/>
                    <a:gd name="connsiteX30" fmla="*/ 8516 w 10015"/>
                    <a:gd name="connsiteY30" fmla="*/ 5103 h 10000"/>
                    <a:gd name="connsiteX31" fmla="*/ 8410 w 10015"/>
                    <a:gd name="connsiteY31" fmla="*/ 5046 h 10000"/>
                    <a:gd name="connsiteX32" fmla="*/ 8300 w 10015"/>
                    <a:gd name="connsiteY32" fmla="*/ 4970 h 10000"/>
                    <a:gd name="connsiteX33" fmla="*/ 8213 w 10015"/>
                    <a:gd name="connsiteY33" fmla="*/ 4877 h 10000"/>
                    <a:gd name="connsiteX34" fmla="*/ 8188 w 10015"/>
                    <a:gd name="connsiteY34" fmla="*/ 4791 h 10000"/>
                    <a:gd name="connsiteX35" fmla="*/ 8164 w 10015"/>
                    <a:gd name="connsiteY35" fmla="*/ 4692 h 10000"/>
                    <a:gd name="connsiteX36" fmla="*/ 8213 w 10015"/>
                    <a:gd name="connsiteY36" fmla="*/ 4181 h 10000"/>
                    <a:gd name="connsiteX37" fmla="*/ 8231 w 10015"/>
                    <a:gd name="connsiteY37" fmla="*/ 3733 h 10000"/>
                    <a:gd name="connsiteX38" fmla="*/ 8158 w 10015"/>
                    <a:gd name="connsiteY38" fmla="*/ 2863 h 10000"/>
                    <a:gd name="connsiteX39" fmla="*/ 8139 w 10015"/>
                    <a:gd name="connsiteY39" fmla="*/ 2689 h 10000"/>
                    <a:gd name="connsiteX40" fmla="*/ 8089 w 10015"/>
                    <a:gd name="connsiteY40" fmla="*/ 2414 h 10000"/>
                    <a:gd name="connsiteX41" fmla="*/ 8016 w 10015"/>
                    <a:gd name="connsiteY41" fmla="*/ 2162 h 10000"/>
                    <a:gd name="connsiteX42" fmla="*/ 7917 w 10015"/>
                    <a:gd name="connsiteY42" fmla="*/ 1940 h 10000"/>
                    <a:gd name="connsiteX43" fmla="*/ 7825 w 10015"/>
                    <a:gd name="connsiteY43" fmla="*/ 1757 h 10000"/>
                    <a:gd name="connsiteX44" fmla="*/ 7743 w 10015"/>
                    <a:gd name="connsiteY44" fmla="*/ 1621 h 10000"/>
                    <a:gd name="connsiteX45" fmla="*/ 7721 w 10015"/>
                    <a:gd name="connsiteY45" fmla="*/ 2863 h 10000"/>
                    <a:gd name="connsiteX46" fmla="*/ 7743 w 10015"/>
                    <a:gd name="connsiteY46" fmla="*/ 9297 h 10000"/>
                    <a:gd name="connsiteX47" fmla="*/ 7713 w 10015"/>
                    <a:gd name="connsiteY47" fmla="*/ 9443 h 10000"/>
                    <a:gd name="connsiteX48" fmla="*/ 7632 w 10015"/>
                    <a:gd name="connsiteY48" fmla="*/ 9569 h 10000"/>
                    <a:gd name="connsiteX49" fmla="*/ 7504 w 10015"/>
                    <a:gd name="connsiteY49" fmla="*/ 9698 h 10000"/>
                    <a:gd name="connsiteX50" fmla="*/ 7343 w 10015"/>
                    <a:gd name="connsiteY50" fmla="*/ 9801 h 10000"/>
                    <a:gd name="connsiteX51" fmla="*/ 7158 w 10015"/>
                    <a:gd name="connsiteY51" fmla="*/ 9881 h 10000"/>
                    <a:gd name="connsiteX52" fmla="*/ 6935 w 10015"/>
                    <a:gd name="connsiteY52" fmla="*/ 9957 h 10000"/>
                    <a:gd name="connsiteX53" fmla="*/ 6677 w 10015"/>
                    <a:gd name="connsiteY53" fmla="*/ 9987 h 10000"/>
                    <a:gd name="connsiteX54" fmla="*/ 6411 w 10015"/>
                    <a:gd name="connsiteY54" fmla="*/ 10000 h 10000"/>
                    <a:gd name="connsiteX55" fmla="*/ 6145 w 10015"/>
                    <a:gd name="connsiteY55" fmla="*/ 9987 h 10000"/>
                    <a:gd name="connsiteX56" fmla="*/ 5898 w 10015"/>
                    <a:gd name="connsiteY56" fmla="*/ 9957 h 10000"/>
                    <a:gd name="connsiteX57" fmla="*/ 5689 w 10015"/>
                    <a:gd name="connsiteY57" fmla="*/ 9884 h 10000"/>
                    <a:gd name="connsiteX58" fmla="*/ 5473 w 10015"/>
                    <a:gd name="connsiteY58" fmla="*/ 9801 h 10000"/>
                    <a:gd name="connsiteX59" fmla="*/ 5307 w 10015"/>
                    <a:gd name="connsiteY59" fmla="*/ 9695 h 10000"/>
                    <a:gd name="connsiteX60" fmla="*/ 5208 w 10015"/>
                    <a:gd name="connsiteY60" fmla="*/ 9569 h 10000"/>
                    <a:gd name="connsiteX61" fmla="*/ 5127 w 10015"/>
                    <a:gd name="connsiteY61" fmla="*/ 9443 h 10000"/>
                    <a:gd name="connsiteX62" fmla="*/ 5096 w 10015"/>
                    <a:gd name="connsiteY62" fmla="*/ 9300 h 10000"/>
                    <a:gd name="connsiteX63" fmla="*/ 5096 w 10015"/>
                    <a:gd name="connsiteY63" fmla="*/ 4559 h 10000"/>
                    <a:gd name="connsiteX64" fmla="*/ 4829 w 10015"/>
                    <a:gd name="connsiteY64" fmla="*/ 4559 h 10000"/>
                    <a:gd name="connsiteX65" fmla="*/ 4829 w 10015"/>
                    <a:gd name="connsiteY65" fmla="*/ 9297 h 10000"/>
                    <a:gd name="connsiteX66" fmla="*/ 4798 w 10015"/>
                    <a:gd name="connsiteY66" fmla="*/ 9436 h 10000"/>
                    <a:gd name="connsiteX67" fmla="*/ 4749 w 10015"/>
                    <a:gd name="connsiteY67" fmla="*/ 9566 h 10000"/>
                    <a:gd name="connsiteX68" fmla="*/ 4607 w 10015"/>
                    <a:gd name="connsiteY68" fmla="*/ 9698 h 10000"/>
                    <a:gd name="connsiteX69" fmla="*/ 4453 w 10015"/>
                    <a:gd name="connsiteY69" fmla="*/ 9801 h 10000"/>
                    <a:gd name="connsiteX70" fmla="*/ 4262 w 10015"/>
                    <a:gd name="connsiteY70" fmla="*/ 9884 h 10000"/>
                    <a:gd name="connsiteX71" fmla="*/ 4020 w 10015"/>
                    <a:gd name="connsiteY71" fmla="*/ 9957 h 10000"/>
                    <a:gd name="connsiteX72" fmla="*/ 3774 w 10015"/>
                    <a:gd name="connsiteY72" fmla="*/ 9987 h 10000"/>
                    <a:gd name="connsiteX73" fmla="*/ 3515 w 10015"/>
                    <a:gd name="connsiteY73" fmla="*/ 10000 h 10000"/>
                    <a:gd name="connsiteX74" fmla="*/ 3256 w 10015"/>
                    <a:gd name="connsiteY74" fmla="*/ 9987 h 10000"/>
                    <a:gd name="connsiteX75" fmla="*/ 3009 w 10015"/>
                    <a:gd name="connsiteY75" fmla="*/ 9957 h 10000"/>
                    <a:gd name="connsiteX76" fmla="*/ 2768 w 10015"/>
                    <a:gd name="connsiteY76" fmla="*/ 9884 h 10000"/>
                    <a:gd name="connsiteX77" fmla="*/ 2583 w 10015"/>
                    <a:gd name="connsiteY77" fmla="*/ 9801 h 10000"/>
                    <a:gd name="connsiteX78" fmla="*/ 2423 w 10015"/>
                    <a:gd name="connsiteY78" fmla="*/ 9698 h 10000"/>
                    <a:gd name="connsiteX79" fmla="*/ 2287 w 10015"/>
                    <a:gd name="connsiteY79" fmla="*/ 9566 h 10000"/>
                    <a:gd name="connsiteX80" fmla="*/ 2232 w 10015"/>
                    <a:gd name="connsiteY80" fmla="*/ 9436 h 10000"/>
                    <a:gd name="connsiteX81" fmla="*/ 2207 w 10015"/>
                    <a:gd name="connsiteY81" fmla="*/ 9300 h 10000"/>
                    <a:gd name="connsiteX82" fmla="*/ 2188 w 10015"/>
                    <a:gd name="connsiteY82" fmla="*/ 2846 h 10000"/>
                    <a:gd name="connsiteX83" fmla="*/ 2207 w 10015"/>
                    <a:gd name="connsiteY83" fmla="*/ 1588 h 10000"/>
                    <a:gd name="connsiteX84" fmla="*/ 2132 w 10015"/>
                    <a:gd name="connsiteY84" fmla="*/ 1704 h 10000"/>
                    <a:gd name="connsiteX85" fmla="*/ 2033 w 10015"/>
                    <a:gd name="connsiteY85" fmla="*/ 1936 h 10000"/>
                    <a:gd name="connsiteX86" fmla="*/ 1911 w 10015"/>
                    <a:gd name="connsiteY86" fmla="*/ 2202 h 10000"/>
                    <a:gd name="connsiteX87" fmla="*/ 1836 w 10015"/>
                    <a:gd name="connsiteY87" fmla="*/ 2517 h 10000"/>
                    <a:gd name="connsiteX88" fmla="*/ 1778 w 10015"/>
                    <a:gd name="connsiteY88" fmla="*/ 2850 h 10000"/>
                    <a:gd name="connsiteX89" fmla="*/ 1 w 10015"/>
                    <a:gd name="connsiteY89" fmla="*/ 2849 h 10000"/>
                    <a:gd name="connsiteX90" fmla="*/ 34 w 10015"/>
                    <a:gd name="connsiteY90" fmla="*/ 2533 h 10000"/>
                    <a:gd name="connsiteX91" fmla="*/ 108 w 10015"/>
                    <a:gd name="connsiteY91" fmla="*/ 2198 h 10000"/>
                    <a:gd name="connsiteX92" fmla="*/ 206 w 10015"/>
                    <a:gd name="connsiteY92" fmla="*/ 1890 h 10000"/>
                    <a:gd name="connsiteX93" fmla="*/ 337 w 10015"/>
                    <a:gd name="connsiteY93" fmla="*/ 1621 h 10000"/>
                    <a:gd name="connsiteX94" fmla="*/ 461 w 10015"/>
                    <a:gd name="connsiteY94" fmla="*/ 1379 h 10000"/>
                    <a:gd name="connsiteX95" fmla="*/ 608 w 10015"/>
                    <a:gd name="connsiteY95" fmla="*/ 1151 h 10000"/>
                    <a:gd name="connsiteX96" fmla="*/ 787 w 10015"/>
                    <a:gd name="connsiteY96" fmla="*/ 958 h 10000"/>
                    <a:gd name="connsiteX97" fmla="*/ 961 w 10015"/>
                    <a:gd name="connsiteY97" fmla="*/ 789 h 10000"/>
                    <a:gd name="connsiteX98" fmla="*/ 1139 w 10015"/>
                    <a:gd name="connsiteY98" fmla="*/ 620 h 10000"/>
                    <a:gd name="connsiteX99" fmla="*/ 1342 w 10015"/>
                    <a:gd name="connsiteY99" fmla="*/ 484 h 10000"/>
                    <a:gd name="connsiteX100" fmla="*/ 1750 w 10015"/>
                    <a:gd name="connsiteY100" fmla="*/ 265 h 10000"/>
                    <a:gd name="connsiteX101" fmla="*/ 2164 w 10015"/>
                    <a:gd name="connsiteY101" fmla="*/ 126 h 10000"/>
                    <a:gd name="connsiteX102" fmla="*/ 2342 w 10015"/>
                    <a:gd name="connsiteY102" fmla="*/ 86 h 10000"/>
                    <a:gd name="connsiteX103" fmla="*/ 2496 w 10015"/>
                    <a:gd name="connsiteY103" fmla="*/ 60 h 10000"/>
                    <a:gd name="connsiteX104" fmla="*/ 2917 w 10015"/>
                    <a:gd name="connsiteY104" fmla="*/ 0 h 10000"/>
                    <a:gd name="connsiteX0" fmla="*/ 2917 w 9991"/>
                    <a:gd name="connsiteY0" fmla="*/ 0 h 10000"/>
                    <a:gd name="connsiteX1" fmla="*/ 7010 w 9991"/>
                    <a:gd name="connsiteY1" fmla="*/ 0 h 10000"/>
                    <a:gd name="connsiteX2" fmla="*/ 7138 w 9991"/>
                    <a:gd name="connsiteY2" fmla="*/ 17 h 10000"/>
                    <a:gd name="connsiteX3" fmla="*/ 7423 w 9991"/>
                    <a:gd name="connsiteY3" fmla="*/ 56 h 10000"/>
                    <a:gd name="connsiteX4" fmla="*/ 7602 w 9991"/>
                    <a:gd name="connsiteY4" fmla="*/ 86 h 10000"/>
                    <a:gd name="connsiteX5" fmla="*/ 7762 w 9991"/>
                    <a:gd name="connsiteY5" fmla="*/ 126 h 10000"/>
                    <a:gd name="connsiteX6" fmla="*/ 8047 w 9991"/>
                    <a:gd name="connsiteY6" fmla="*/ 212 h 10000"/>
                    <a:gd name="connsiteX7" fmla="*/ 8324 w 9991"/>
                    <a:gd name="connsiteY7" fmla="*/ 332 h 10000"/>
                    <a:gd name="connsiteX8" fmla="*/ 8614 w 9991"/>
                    <a:gd name="connsiteY8" fmla="*/ 484 h 10000"/>
                    <a:gd name="connsiteX9" fmla="*/ 8855 w 9991"/>
                    <a:gd name="connsiteY9" fmla="*/ 676 h 10000"/>
                    <a:gd name="connsiteX10" fmla="*/ 9115 w 9991"/>
                    <a:gd name="connsiteY10" fmla="*/ 892 h 10000"/>
                    <a:gd name="connsiteX11" fmla="*/ 9312 w 9991"/>
                    <a:gd name="connsiteY11" fmla="*/ 1151 h 10000"/>
                    <a:gd name="connsiteX12" fmla="*/ 9515 w 9991"/>
                    <a:gd name="connsiteY12" fmla="*/ 1459 h 10000"/>
                    <a:gd name="connsiteX13" fmla="*/ 9687 w 9991"/>
                    <a:gd name="connsiteY13" fmla="*/ 1797 h 10000"/>
                    <a:gd name="connsiteX14" fmla="*/ 9812 w 9991"/>
                    <a:gd name="connsiteY14" fmla="*/ 2198 h 10000"/>
                    <a:gd name="connsiteX15" fmla="*/ 9916 w 9991"/>
                    <a:gd name="connsiteY15" fmla="*/ 2649 h 10000"/>
                    <a:gd name="connsiteX16" fmla="*/ 9935 w 9991"/>
                    <a:gd name="connsiteY16" fmla="*/ 2838 h 10000"/>
                    <a:gd name="connsiteX17" fmla="*/ 9991 w 9991"/>
                    <a:gd name="connsiteY17" fmla="*/ 4211 h 10000"/>
                    <a:gd name="connsiteX18" fmla="*/ 9935 w 9991"/>
                    <a:gd name="connsiteY18" fmla="*/ 4748 h 10000"/>
                    <a:gd name="connsiteX19" fmla="*/ 9916 w 9991"/>
                    <a:gd name="connsiteY19" fmla="*/ 4834 h 10000"/>
                    <a:gd name="connsiteX20" fmla="*/ 9855 w 9991"/>
                    <a:gd name="connsiteY20" fmla="*/ 4924 h 10000"/>
                    <a:gd name="connsiteX21" fmla="*/ 9781 w 9991"/>
                    <a:gd name="connsiteY21" fmla="*/ 4997 h 10000"/>
                    <a:gd name="connsiteX22" fmla="*/ 9663 w 9991"/>
                    <a:gd name="connsiteY22" fmla="*/ 5073 h 10000"/>
                    <a:gd name="connsiteX23" fmla="*/ 9546 w 9991"/>
                    <a:gd name="connsiteY23" fmla="*/ 5119 h 10000"/>
                    <a:gd name="connsiteX24" fmla="*/ 9392 w 9991"/>
                    <a:gd name="connsiteY24" fmla="*/ 5162 h 10000"/>
                    <a:gd name="connsiteX25" fmla="*/ 9244 w 9991"/>
                    <a:gd name="connsiteY25" fmla="*/ 5192 h 10000"/>
                    <a:gd name="connsiteX26" fmla="*/ 9015 w 9991"/>
                    <a:gd name="connsiteY26" fmla="*/ 5192 h 10000"/>
                    <a:gd name="connsiteX27" fmla="*/ 8830 w 9991"/>
                    <a:gd name="connsiteY27" fmla="*/ 5176 h 10000"/>
                    <a:gd name="connsiteX28" fmla="*/ 8664 w 9991"/>
                    <a:gd name="connsiteY28" fmla="*/ 5149 h 10000"/>
                    <a:gd name="connsiteX29" fmla="*/ 8516 w 9991"/>
                    <a:gd name="connsiteY29" fmla="*/ 5103 h 10000"/>
                    <a:gd name="connsiteX30" fmla="*/ 8410 w 9991"/>
                    <a:gd name="connsiteY30" fmla="*/ 5046 h 10000"/>
                    <a:gd name="connsiteX31" fmla="*/ 8300 w 9991"/>
                    <a:gd name="connsiteY31" fmla="*/ 4970 h 10000"/>
                    <a:gd name="connsiteX32" fmla="*/ 8213 w 9991"/>
                    <a:gd name="connsiteY32" fmla="*/ 4877 h 10000"/>
                    <a:gd name="connsiteX33" fmla="*/ 8188 w 9991"/>
                    <a:gd name="connsiteY33" fmla="*/ 4791 h 10000"/>
                    <a:gd name="connsiteX34" fmla="*/ 8164 w 9991"/>
                    <a:gd name="connsiteY34" fmla="*/ 4692 h 10000"/>
                    <a:gd name="connsiteX35" fmla="*/ 8213 w 9991"/>
                    <a:gd name="connsiteY35" fmla="*/ 4181 h 10000"/>
                    <a:gd name="connsiteX36" fmla="*/ 8231 w 9991"/>
                    <a:gd name="connsiteY36" fmla="*/ 3733 h 10000"/>
                    <a:gd name="connsiteX37" fmla="*/ 8158 w 9991"/>
                    <a:gd name="connsiteY37" fmla="*/ 2863 h 10000"/>
                    <a:gd name="connsiteX38" fmla="*/ 8139 w 9991"/>
                    <a:gd name="connsiteY38" fmla="*/ 2689 h 10000"/>
                    <a:gd name="connsiteX39" fmla="*/ 8089 w 9991"/>
                    <a:gd name="connsiteY39" fmla="*/ 2414 h 10000"/>
                    <a:gd name="connsiteX40" fmla="*/ 8016 w 9991"/>
                    <a:gd name="connsiteY40" fmla="*/ 2162 h 10000"/>
                    <a:gd name="connsiteX41" fmla="*/ 7917 w 9991"/>
                    <a:gd name="connsiteY41" fmla="*/ 1940 h 10000"/>
                    <a:gd name="connsiteX42" fmla="*/ 7825 w 9991"/>
                    <a:gd name="connsiteY42" fmla="*/ 1757 h 10000"/>
                    <a:gd name="connsiteX43" fmla="*/ 7743 w 9991"/>
                    <a:gd name="connsiteY43" fmla="*/ 1621 h 10000"/>
                    <a:gd name="connsiteX44" fmla="*/ 7721 w 9991"/>
                    <a:gd name="connsiteY44" fmla="*/ 2863 h 10000"/>
                    <a:gd name="connsiteX45" fmla="*/ 7743 w 9991"/>
                    <a:gd name="connsiteY45" fmla="*/ 9297 h 10000"/>
                    <a:gd name="connsiteX46" fmla="*/ 7713 w 9991"/>
                    <a:gd name="connsiteY46" fmla="*/ 9443 h 10000"/>
                    <a:gd name="connsiteX47" fmla="*/ 7632 w 9991"/>
                    <a:gd name="connsiteY47" fmla="*/ 9569 h 10000"/>
                    <a:gd name="connsiteX48" fmla="*/ 7504 w 9991"/>
                    <a:gd name="connsiteY48" fmla="*/ 9698 h 10000"/>
                    <a:gd name="connsiteX49" fmla="*/ 7343 w 9991"/>
                    <a:gd name="connsiteY49" fmla="*/ 9801 h 10000"/>
                    <a:gd name="connsiteX50" fmla="*/ 7158 w 9991"/>
                    <a:gd name="connsiteY50" fmla="*/ 9881 h 10000"/>
                    <a:gd name="connsiteX51" fmla="*/ 6935 w 9991"/>
                    <a:gd name="connsiteY51" fmla="*/ 9957 h 10000"/>
                    <a:gd name="connsiteX52" fmla="*/ 6677 w 9991"/>
                    <a:gd name="connsiteY52" fmla="*/ 9987 h 10000"/>
                    <a:gd name="connsiteX53" fmla="*/ 6411 w 9991"/>
                    <a:gd name="connsiteY53" fmla="*/ 10000 h 10000"/>
                    <a:gd name="connsiteX54" fmla="*/ 6145 w 9991"/>
                    <a:gd name="connsiteY54" fmla="*/ 9987 h 10000"/>
                    <a:gd name="connsiteX55" fmla="*/ 5898 w 9991"/>
                    <a:gd name="connsiteY55" fmla="*/ 9957 h 10000"/>
                    <a:gd name="connsiteX56" fmla="*/ 5689 w 9991"/>
                    <a:gd name="connsiteY56" fmla="*/ 9884 h 10000"/>
                    <a:gd name="connsiteX57" fmla="*/ 5473 w 9991"/>
                    <a:gd name="connsiteY57" fmla="*/ 9801 h 10000"/>
                    <a:gd name="connsiteX58" fmla="*/ 5307 w 9991"/>
                    <a:gd name="connsiteY58" fmla="*/ 9695 h 10000"/>
                    <a:gd name="connsiteX59" fmla="*/ 5208 w 9991"/>
                    <a:gd name="connsiteY59" fmla="*/ 9569 h 10000"/>
                    <a:gd name="connsiteX60" fmla="*/ 5127 w 9991"/>
                    <a:gd name="connsiteY60" fmla="*/ 9443 h 10000"/>
                    <a:gd name="connsiteX61" fmla="*/ 5096 w 9991"/>
                    <a:gd name="connsiteY61" fmla="*/ 9300 h 10000"/>
                    <a:gd name="connsiteX62" fmla="*/ 5096 w 9991"/>
                    <a:gd name="connsiteY62" fmla="*/ 4559 h 10000"/>
                    <a:gd name="connsiteX63" fmla="*/ 4829 w 9991"/>
                    <a:gd name="connsiteY63" fmla="*/ 4559 h 10000"/>
                    <a:gd name="connsiteX64" fmla="*/ 4829 w 9991"/>
                    <a:gd name="connsiteY64" fmla="*/ 9297 h 10000"/>
                    <a:gd name="connsiteX65" fmla="*/ 4798 w 9991"/>
                    <a:gd name="connsiteY65" fmla="*/ 9436 h 10000"/>
                    <a:gd name="connsiteX66" fmla="*/ 4749 w 9991"/>
                    <a:gd name="connsiteY66" fmla="*/ 9566 h 10000"/>
                    <a:gd name="connsiteX67" fmla="*/ 4607 w 9991"/>
                    <a:gd name="connsiteY67" fmla="*/ 9698 h 10000"/>
                    <a:gd name="connsiteX68" fmla="*/ 4453 w 9991"/>
                    <a:gd name="connsiteY68" fmla="*/ 9801 h 10000"/>
                    <a:gd name="connsiteX69" fmla="*/ 4262 w 9991"/>
                    <a:gd name="connsiteY69" fmla="*/ 9884 h 10000"/>
                    <a:gd name="connsiteX70" fmla="*/ 4020 w 9991"/>
                    <a:gd name="connsiteY70" fmla="*/ 9957 h 10000"/>
                    <a:gd name="connsiteX71" fmla="*/ 3774 w 9991"/>
                    <a:gd name="connsiteY71" fmla="*/ 9987 h 10000"/>
                    <a:gd name="connsiteX72" fmla="*/ 3515 w 9991"/>
                    <a:gd name="connsiteY72" fmla="*/ 10000 h 10000"/>
                    <a:gd name="connsiteX73" fmla="*/ 3256 w 9991"/>
                    <a:gd name="connsiteY73" fmla="*/ 9987 h 10000"/>
                    <a:gd name="connsiteX74" fmla="*/ 3009 w 9991"/>
                    <a:gd name="connsiteY74" fmla="*/ 9957 h 10000"/>
                    <a:gd name="connsiteX75" fmla="*/ 2768 w 9991"/>
                    <a:gd name="connsiteY75" fmla="*/ 9884 h 10000"/>
                    <a:gd name="connsiteX76" fmla="*/ 2583 w 9991"/>
                    <a:gd name="connsiteY76" fmla="*/ 9801 h 10000"/>
                    <a:gd name="connsiteX77" fmla="*/ 2423 w 9991"/>
                    <a:gd name="connsiteY77" fmla="*/ 9698 h 10000"/>
                    <a:gd name="connsiteX78" fmla="*/ 2287 w 9991"/>
                    <a:gd name="connsiteY78" fmla="*/ 9566 h 10000"/>
                    <a:gd name="connsiteX79" fmla="*/ 2232 w 9991"/>
                    <a:gd name="connsiteY79" fmla="*/ 9436 h 10000"/>
                    <a:gd name="connsiteX80" fmla="*/ 2207 w 9991"/>
                    <a:gd name="connsiteY80" fmla="*/ 9300 h 10000"/>
                    <a:gd name="connsiteX81" fmla="*/ 2188 w 9991"/>
                    <a:gd name="connsiteY81" fmla="*/ 2846 h 10000"/>
                    <a:gd name="connsiteX82" fmla="*/ 2207 w 9991"/>
                    <a:gd name="connsiteY82" fmla="*/ 1588 h 10000"/>
                    <a:gd name="connsiteX83" fmla="*/ 2132 w 9991"/>
                    <a:gd name="connsiteY83" fmla="*/ 1704 h 10000"/>
                    <a:gd name="connsiteX84" fmla="*/ 2033 w 9991"/>
                    <a:gd name="connsiteY84" fmla="*/ 1936 h 10000"/>
                    <a:gd name="connsiteX85" fmla="*/ 1911 w 9991"/>
                    <a:gd name="connsiteY85" fmla="*/ 2202 h 10000"/>
                    <a:gd name="connsiteX86" fmla="*/ 1836 w 9991"/>
                    <a:gd name="connsiteY86" fmla="*/ 2517 h 10000"/>
                    <a:gd name="connsiteX87" fmla="*/ 1778 w 9991"/>
                    <a:gd name="connsiteY87" fmla="*/ 2850 h 10000"/>
                    <a:gd name="connsiteX88" fmla="*/ 1 w 9991"/>
                    <a:gd name="connsiteY88" fmla="*/ 2849 h 10000"/>
                    <a:gd name="connsiteX89" fmla="*/ 34 w 9991"/>
                    <a:gd name="connsiteY89" fmla="*/ 2533 h 10000"/>
                    <a:gd name="connsiteX90" fmla="*/ 108 w 9991"/>
                    <a:gd name="connsiteY90" fmla="*/ 2198 h 10000"/>
                    <a:gd name="connsiteX91" fmla="*/ 206 w 9991"/>
                    <a:gd name="connsiteY91" fmla="*/ 1890 h 10000"/>
                    <a:gd name="connsiteX92" fmla="*/ 337 w 9991"/>
                    <a:gd name="connsiteY92" fmla="*/ 1621 h 10000"/>
                    <a:gd name="connsiteX93" fmla="*/ 461 w 9991"/>
                    <a:gd name="connsiteY93" fmla="*/ 1379 h 10000"/>
                    <a:gd name="connsiteX94" fmla="*/ 608 w 9991"/>
                    <a:gd name="connsiteY94" fmla="*/ 1151 h 10000"/>
                    <a:gd name="connsiteX95" fmla="*/ 787 w 9991"/>
                    <a:gd name="connsiteY95" fmla="*/ 958 h 10000"/>
                    <a:gd name="connsiteX96" fmla="*/ 961 w 9991"/>
                    <a:gd name="connsiteY96" fmla="*/ 789 h 10000"/>
                    <a:gd name="connsiteX97" fmla="*/ 1139 w 9991"/>
                    <a:gd name="connsiteY97" fmla="*/ 620 h 10000"/>
                    <a:gd name="connsiteX98" fmla="*/ 1342 w 9991"/>
                    <a:gd name="connsiteY98" fmla="*/ 484 h 10000"/>
                    <a:gd name="connsiteX99" fmla="*/ 1750 w 9991"/>
                    <a:gd name="connsiteY99" fmla="*/ 265 h 10000"/>
                    <a:gd name="connsiteX100" fmla="*/ 2164 w 9991"/>
                    <a:gd name="connsiteY100" fmla="*/ 126 h 10000"/>
                    <a:gd name="connsiteX101" fmla="*/ 2342 w 9991"/>
                    <a:gd name="connsiteY101" fmla="*/ 86 h 10000"/>
                    <a:gd name="connsiteX102" fmla="*/ 2496 w 9991"/>
                    <a:gd name="connsiteY102" fmla="*/ 60 h 10000"/>
                    <a:gd name="connsiteX103" fmla="*/ 2917 w 9991"/>
                    <a:gd name="connsiteY103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220 w 10000"/>
                    <a:gd name="connsiteY35" fmla="*/ 4181 h 10000"/>
                    <a:gd name="connsiteX36" fmla="*/ 8165 w 10000"/>
                    <a:gd name="connsiteY36" fmla="*/ 2863 h 10000"/>
                    <a:gd name="connsiteX37" fmla="*/ 8146 w 10000"/>
                    <a:gd name="connsiteY37" fmla="*/ 2689 h 10000"/>
                    <a:gd name="connsiteX38" fmla="*/ 8096 w 10000"/>
                    <a:gd name="connsiteY38" fmla="*/ 2414 h 10000"/>
                    <a:gd name="connsiteX39" fmla="*/ 8023 w 10000"/>
                    <a:gd name="connsiteY39" fmla="*/ 2162 h 10000"/>
                    <a:gd name="connsiteX40" fmla="*/ 7924 w 10000"/>
                    <a:gd name="connsiteY40" fmla="*/ 1940 h 10000"/>
                    <a:gd name="connsiteX41" fmla="*/ 7832 w 10000"/>
                    <a:gd name="connsiteY41" fmla="*/ 1757 h 10000"/>
                    <a:gd name="connsiteX42" fmla="*/ 7750 w 10000"/>
                    <a:gd name="connsiteY42" fmla="*/ 1621 h 10000"/>
                    <a:gd name="connsiteX43" fmla="*/ 7728 w 10000"/>
                    <a:gd name="connsiteY43" fmla="*/ 2863 h 10000"/>
                    <a:gd name="connsiteX44" fmla="*/ 7750 w 10000"/>
                    <a:gd name="connsiteY44" fmla="*/ 9297 h 10000"/>
                    <a:gd name="connsiteX45" fmla="*/ 7720 w 10000"/>
                    <a:gd name="connsiteY45" fmla="*/ 9443 h 10000"/>
                    <a:gd name="connsiteX46" fmla="*/ 7639 w 10000"/>
                    <a:gd name="connsiteY46" fmla="*/ 9569 h 10000"/>
                    <a:gd name="connsiteX47" fmla="*/ 7511 w 10000"/>
                    <a:gd name="connsiteY47" fmla="*/ 9698 h 10000"/>
                    <a:gd name="connsiteX48" fmla="*/ 7350 w 10000"/>
                    <a:gd name="connsiteY48" fmla="*/ 9801 h 10000"/>
                    <a:gd name="connsiteX49" fmla="*/ 7164 w 10000"/>
                    <a:gd name="connsiteY49" fmla="*/ 9881 h 10000"/>
                    <a:gd name="connsiteX50" fmla="*/ 6941 w 10000"/>
                    <a:gd name="connsiteY50" fmla="*/ 9957 h 10000"/>
                    <a:gd name="connsiteX51" fmla="*/ 6683 w 10000"/>
                    <a:gd name="connsiteY51" fmla="*/ 9987 h 10000"/>
                    <a:gd name="connsiteX52" fmla="*/ 6417 w 10000"/>
                    <a:gd name="connsiteY52" fmla="*/ 10000 h 10000"/>
                    <a:gd name="connsiteX53" fmla="*/ 6151 w 10000"/>
                    <a:gd name="connsiteY53" fmla="*/ 9987 h 10000"/>
                    <a:gd name="connsiteX54" fmla="*/ 5903 w 10000"/>
                    <a:gd name="connsiteY54" fmla="*/ 9957 h 10000"/>
                    <a:gd name="connsiteX55" fmla="*/ 5694 w 10000"/>
                    <a:gd name="connsiteY55" fmla="*/ 9884 h 10000"/>
                    <a:gd name="connsiteX56" fmla="*/ 5478 w 10000"/>
                    <a:gd name="connsiteY56" fmla="*/ 9801 h 10000"/>
                    <a:gd name="connsiteX57" fmla="*/ 5312 w 10000"/>
                    <a:gd name="connsiteY57" fmla="*/ 9695 h 10000"/>
                    <a:gd name="connsiteX58" fmla="*/ 5213 w 10000"/>
                    <a:gd name="connsiteY58" fmla="*/ 9569 h 10000"/>
                    <a:gd name="connsiteX59" fmla="*/ 5132 w 10000"/>
                    <a:gd name="connsiteY59" fmla="*/ 9443 h 10000"/>
                    <a:gd name="connsiteX60" fmla="*/ 5101 w 10000"/>
                    <a:gd name="connsiteY60" fmla="*/ 9300 h 10000"/>
                    <a:gd name="connsiteX61" fmla="*/ 5101 w 10000"/>
                    <a:gd name="connsiteY61" fmla="*/ 4559 h 10000"/>
                    <a:gd name="connsiteX62" fmla="*/ 4833 w 10000"/>
                    <a:gd name="connsiteY62" fmla="*/ 4559 h 10000"/>
                    <a:gd name="connsiteX63" fmla="*/ 4833 w 10000"/>
                    <a:gd name="connsiteY63" fmla="*/ 9297 h 10000"/>
                    <a:gd name="connsiteX64" fmla="*/ 4802 w 10000"/>
                    <a:gd name="connsiteY64" fmla="*/ 9436 h 10000"/>
                    <a:gd name="connsiteX65" fmla="*/ 4753 w 10000"/>
                    <a:gd name="connsiteY65" fmla="*/ 9566 h 10000"/>
                    <a:gd name="connsiteX66" fmla="*/ 4611 w 10000"/>
                    <a:gd name="connsiteY66" fmla="*/ 9698 h 10000"/>
                    <a:gd name="connsiteX67" fmla="*/ 4457 w 10000"/>
                    <a:gd name="connsiteY67" fmla="*/ 9801 h 10000"/>
                    <a:gd name="connsiteX68" fmla="*/ 4266 w 10000"/>
                    <a:gd name="connsiteY68" fmla="*/ 9884 h 10000"/>
                    <a:gd name="connsiteX69" fmla="*/ 4024 w 10000"/>
                    <a:gd name="connsiteY69" fmla="*/ 9957 h 10000"/>
                    <a:gd name="connsiteX70" fmla="*/ 3777 w 10000"/>
                    <a:gd name="connsiteY70" fmla="*/ 9987 h 10000"/>
                    <a:gd name="connsiteX71" fmla="*/ 3518 w 10000"/>
                    <a:gd name="connsiteY71" fmla="*/ 10000 h 10000"/>
                    <a:gd name="connsiteX72" fmla="*/ 3259 w 10000"/>
                    <a:gd name="connsiteY72" fmla="*/ 9987 h 10000"/>
                    <a:gd name="connsiteX73" fmla="*/ 3012 w 10000"/>
                    <a:gd name="connsiteY73" fmla="*/ 9957 h 10000"/>
                    <a:gd name="connsiteX74" fmla="*/ 2770 w 10000"/>
                    <a:gd name="connsiteY74" fmla="*/ 9884 h 10000"/>
                    <a:gd name="connsiteX75" fmla="*/ 2585 w 10000"/>
                    <a:gd name="connsiteY75" fmla="*/ 9801 h 10000"/>
                    <a:gd name="connsiteX76" fmla="*/ 2425 w 10000"/>
                    <a:gd name="connsiteY76" fmla="*/ 9698 h 10000"/>
                    <a:gd name="connsiteX77" fmla="*/ 2289 w 10000"/>
                    <a:gd name="connsiteY77" fmla="*/ 9566 h 10000"/>
                    <a:gd name="connsiteX78" fmla="*/ 2234 w 10000"/>
                    <a:gd name="connsiteY78" fmla="*/ 9436 h 10000"/>
                    <a:gd name="connsiteX79" fmla="*/ 2209 w 10000"/>
                    <a:gd name="connsiteY79" fmla="*/ 9300 h 10000"/>
                    <a:gd name="connsiteX80" fmla="*/ 2190 w 10000"/>
                    <a:gd name="connsiteY80" fmla="*/ 2846 h 10000"/>
                    <a:gd name="connsiteX81" fmla="*/ 2209 w 10000"/>
                    <a:gd name="connsiteY81" fmla="*/ 1588 h 10000"/>
                    <a:gd name="connsiteX82" fmla="*/ 2134 w 10000"/>
                    <a:gd name="connsiteY82" fmla="*/ 1704 h 10000"/>
                    <a:gd name="connsiteX83" fmla="*/ 2035 w 10000"/>
                    <a:gd name="connsiteY83" fmla="*/ 1936 h 10000"/>
                    <a:gd name="connsiteX84" fmla="*/ 1913 w 10000"/>
                    <a:gd name="connsiteY84" fmla="*/ 2202 h 10000"/>
                    <a:gd name="connsiteX85" fmla="*/ 1838 w 10000"/>
                    <a:gd name="connsiteY85" fmla="*/ 2517 h 10000"/>
                    <a:gd name="connsiteX86" fmla="*/ 1780 w 10000"/>
                    <a:gd name="connsiteY86" fmla="*/ 2850 h 10000"/>
                    <a:gd name="connsiteX87" fmla="*/ 1 w 10000"/>
                    <a:gd name="connsiteY87" fmla="*/ 2849 h 10000"/>
                    <a:gd name="connsiteX88" fmla="*/ 34 w 10000"/>
                    <a:gd name="connsiteY88" fmla="*/ 2533 h 10000"/>
                    <a:gd name="connsiteX89" fmla="*/ 108 w 10000"/>
                    <a:gd name="connsiteY89" fmla="*/ 2198 h 10000"/>
                    <a:gd name="connsiteX90" fmla="*/ 206 w 10000"/>
                    <a:gd name="connsiteY90" fmla="*/ 1890 h 10000"/>
                    <a:gd name="connsiteX91" fmla="*/ 337 w 10000"/>
                    <a:gd name="connsiteY91" fmla="*/ 1621 h 10000"/>
                    <a:gd name="connsiteX92" fmla="*/ 461 w 10000"/>
                    <a:gd name="connsiteY92" fmla="*/ 1379 h 10000"/>
                    <a:gd name="connsiteX93" fmla="*/ 609 w 10000"/>
                    <a:gd name="connsiteY93" fmla="*/ 1151 h 10000"/>
                    <a:gd name="connsiteX94" fmla="*/ 788 w 10000"/>
                    <a:gd name="connsiteY94" fmla="*/ 958 h 10000"/>
                    <a:gd name="connsiteX95" fmla="*/ 962 w 10000"/>
                    <a:gd name="connsiteY95" fmla="*/ 789 h 10000"/>
                    <a:gd name="connsiteX96" fmla="*/ 1140 w 10000"/>
                    <a:gd name="connsiteY96" fmla="*/ 620 h 10000"/>
                    <a:gd name="connsiteX97" fmla="*/ 1343 w 10000"/>
                    <a:gd name="connsiteY97" fmla="*/ 484 h 10000"/>
                    <a:gd name="connsiteX98" fmla="*/ 1752 w 10000"/>
                    <a:gd name="connsiteY98" fmla="*/ 265 h 10000"/>
                    <a:gd name="connsiteX99" fmla="*/ 2166 w 10000"/>
                    <a:gd name="connsiteY99" fmla="*/ 126 h 10000"/>
                    <a:gd name="connsiteX100" fmla="*/ 2344 w 10000"/>
                    <a:gd name="connsiteY100" fmla="*/ 86 h 10000"/>
                    <a:gd name="connsiteX101" fmla="*/ 2498 w 10000"/>
                    <a:gd name="connsiteY101" fmla="*/ 60 h 10000"/>
                    <a:gd name="connsiteX102" fmla="*/ 2920 w 10000"/>
                    <a:gd name="connsiteY102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165 w 10000"/>
                    <a:gd name="connsiteY35" fmla="*/ 2863 h 10000"/>
                    <a:gd name="connsiteX36" fmla="*/ 8146 w 10000"/>
                    <a:gd name="connsiteY36" fmla="*/ 2689 h 10000"/>
                    <a:gd name="connsiteX37" fmla="*/ 8096 w 10000"/>
                    <a:gd name="connsiteY37" fmla="*/ 2414 h 10000"/>
                    <a:gd name="connsiteX38" fmla="*/ 8023 w 10000"/>
                    <a:gd name="connsiteY38" fmla="*/ 2162 h 10000"/>
                    <a:gd name="connsiteX39" fmla="*/ 7924 w 10000"/>
                    <a:gd name="connsiteY39" fmla="*/ 1940 h 10000"/>
                    <a:gd name="connsiteX40" fmla="*/ 7832 w 10000"/>
                    <a:gd name="connsiteY40" fmla="*/ 1757 h 10000"/>
                    <a:gd name="connsiteX41" fmla="*/ 7750 w 10000"/>
                    <a:gd name="connsiteY41" fmla="*/ 1621 h 10000"/>
                    <a:gd name="connsiteX42" fmla="*/ 7728 w 10000"/>
                    <a:gd name="connsiteY42" fmla="*/ 2863 h 10000"/>
                    <a:gd name="connsiteX43" fmla="*/ 7750 w 10000"/>
                    <a:gd name="connsiteY43" fmla="*/ 9297 h 10000"/>
                    <a:gd name="connsiteX44" fmla="*/ 7720 w 10000"/>
                    <a:gd name="connsiteY44" fmla="*/ 9443 h 10000"/>
                    <a:gd name="connsiteX45" fmla="*/ 7639 w 10000"/>
                    <a:gd name="connsiteY45" fmla="*/ 9569 h 10000"/>
                    <a:gd name="connsiteX46" fmla="*/ 7511 w 10000"/>
                    <a:gd name="connsiteY46" fmla="*/ 9698 h 10000"/>
                    <a:gd name="connsiteX47" fmla="*/ 7350 w 10000"/>
                    <a:gd name="connsiteY47" fmla="*/ 9801 h 10000"/>
                    <a:gd name="connsiteX48" fmla="*/ 7164 w 10000"/>
                    <a:gd name="connsiteY48" fmla="*/ 9881 h 10000"/>
                    <a:gd name="connsiteX49" fmla="*/ 6941 w 10000"/>
                    <a:gd name="connsiteY49" fmla="*/ 9957 h 10000"/>
                    <a:gd name="connsiteX50" fmla="*/ 6683 w 10000"/>
                    <a:gd name="connsiteY50" fmla="*/ 9987 h 10000"/>
                    <a:gd name="connsiteX51" fmla="*/ 6417 w 10000"/>
                    <a:gd name="connsiteY51" fmla="*/ 10000 h 10000"/>
                    <a:gd name="connsiteX52" fmla="*/ 6151 w 10000"/>
                    <a:gd name="connsiteY52" fmla="*/ 9987 h 10000"/>
                    <a:gd name="connsiteX53" fmla="*/ 5903 w 10000"/>
                    <a:gd name="connsiteY53" fmla="*/ 9957 h 10000"/>
                    <a:gd name="connsiteX54" fmla="*/ 5694 w 10000"/>
                    <a:gd name="connsiteY54" fmla="*/ 9884 h 10000"/>
                    <a:gd name="connsiteX55" fmla="*/ 5478 w 10000"/>
                    <a:gd name="connsiteY55" fmla="*/ 9801 h 10000"/>
                    <a:gd name="connsiteX56" fmla="*/ 5312 w 10000"/>
                    <a:gd name="connsiteY56" fmla="*/ 9695 h 10000"/>
                    <a:gd name="connsiteX57" fmla="*/ 5213 w 10000"/>
                    <a:gd name="connsiteY57" fmla="*/ 9569 h 10000"/>
                    <a:gd name="connsiteX58" fmla="*/ 5132 w 10000"/>
                    <a:gd name="connsiteY58" fmla="*/ 9443 h 10000"/>
                    <a:gd name="connsiteX59" fmla="*/ 5101 w 10000"/>
                    <a:gd name="connsiteY59" fmla="*/ 9300 h 10000"/>
                    <a:gd name="connsiteX60" fmla="*/ 5101 w 10000"/>
                    <a:gd name="connsiteY60" fmla="*/ 4559 h 10000"/>
                    <a:gd name="connsiteX61" fmla="*/ 4833 w 10000"/>
                    <a:gd name="connsiteY61" fmla="*/ 4559 h 10000"/>
                    <a:gd name="connsiteX62" fmla="*/ 4833 w 10000"/>
                    <a:gd name="connsiteY62" fmla="*/ 9297 h 10000"/>
                    <a:gd name="connsiteX63" fmla="*/ 4802 w 10000"/>
                    <a:gd name="connsiteY63" fmla="*/ 9436 h 10000"/>
                    <a:gd name="connsiteX64" fmla="*/ 4753 w 10000"/>
                    <a:gd name="connsiteY64" fmla="*/ 9566 h 10000"/>
                    <a:gd name="connsiteX65" fmla="*/ 4611 w 10000"/>
                    <a:gd name="connsiteY65" fmla="*/ 9698 h 10000"/>
                    <a:gd name="connsiteX66" fmla="*/ 4457 w 10000"/>
                    <a:gd name="connsiteY66" fmla="*/ 9801 h 10000"/>
                    <a:gd name="connsiteX67" fmla="*/ 4266 w 10000"/>
                    <a:gd name="connsiteY67" fmla="*/ 9884 h 10000"/>
                    <a:gd name="connsiteX68" fmla="*/ 4024 w 10000"/>
                    <a:gd name="connsiteY68" fmla="*/ 9957 h 10000"/>
                    <a:gd name="connsiteX69" fmla="*/ 3777 w 10000"/>
                    <a:gd name="connsiteY69" fmla="*/ 9987 h 10000"/>
                    <a:gd name="connsiteX70" fmla="*/ 3518 w 10000"/>
                    <a:gd name="connsiteY70" fmla="*/ 10000 h 10000"/>
                    <a:gd name="connsiteX71" fmla="*/ 3259 w 10000"/>
                    <a:gd name="connsiteY71" fmla="*/ 9987 h 10000"/>
                    <a:gd name="connsiteX72" fmla="*/ 3012 w 10000"/>
                    <a:gd name="connsiteY72" fmla="*/ 9957 h 10000"/>
                    <a:gd name="connsiteX73" fmla="*/ 2770 w 10000"/>
                    <a:gd name="connsiteY73" fmla="*/ 9884 h 10000"/>
                    <a:gd name="connsiteX74" fmla="*/ 2585 w 10000"/>
                    <a:gd name="connsiteY74" fmla="*/ 9801 h 10000"/>
                    <a:gd name="connsiteX75" fmla="*/ 2425 w 10000"/>
                    <a:gd name="connsiteY75" fmla="*/ 9698 h 10000"/>
                    <a:gd name="connsiteX76" fmla="*/ 2289 w 10000"/>
                    <a:gd name="connsiteY76" fmla="*/ 9566 h 10000"/>
                    <a:gd name="connsiteX77" fmla="*/ 2234 w 10000"/>
                    <a:gd name="connsiteY77" fmla="*/ 9436 h 10000"/>
                    <a:gd name="connsiteX78" fmla="*/ 2209 w 10000"/>
                    <a:gd name="connsiteY78" fmla="*/ 9300 h 10000"/>
                    <a:gd name="connsiteX79" fmla="*/ 2190 w 10000"/>
                    <a:gd name="connsiteY79" fmla="*/ 2846 h 10000"/>
                    <a:gd name="connsiteX80" fmla="*/ 2209 w 10000"/>
                    <a:gd name="connsiteY80" fmla="*/ 1588 h 10000"/>
                    <a:gd name="connsiteX81" fmla="*/ 2134 w 10000"/>
                    <a:gd name="connsiteY81" fmla="*/ 1704 h 10000"/>
                    <a:gd name="connsiteX82" fmla="*/ 2035 w 10000"/>
                    <a:gd name="connsiteY82" fmla="*/ 1936 h 10000"/>
                    <a:gd name="connsiteX83" fmla="*/ 1913 w 10000"/>
                    <a:gd name="connsiteY83" fmla="*/ 2202 h 10000"/>
                    <a:gd name="connsiteX84" fmla="*/ 1838 w 10000"/>
                    <a:gd name="connsiteY84" fmla="*/ 2517 h 10000"/>
                    <a:gd name="connsiteX85" fmla="*/ 1780 w 10000"/>
                    <a:gd name="connsiteY85" fmla="*/ 2850 h 10000"/>
                    <a:gd name="connsiteX86" fmla="*/ 1 w 10000"/>
                    <a:gd name="connsiteY86" fmla="*/ 2849 h 10000"/>
                    <a:gd name="connsiteX87" fmla="*/ 34 w 10000"/>
                    <a:gd name="connsiteY87" fmla="*/ 2533 h 10000"/>
                    <a:gd name="connsiteX88" fmla="*/ 108 w 10000"/>
                    <a:gd name="connsiteY88" fmla="*/ 2198 h 10000"/>
                    <a:gd name="connsiteX89" fmla="*/ 206 w 10000"/>
                    <a:gd name="connsiteY89" fmla="*/ 1890 h 10000"/>
                    <a:gd name="connsiteX90" fmla="*/ 337 w 10000"/>
                    <a:gd name="connsiteY90" fmla="*/ 1621 h 10000"/>
                    <a:gd name="connsiteX91" fmla="*/ 461 w 10000"/>
                    <a:gd name="connsiteY91" fmla="*/ 1379 h 10000"/>
                    <a:gd name="connsiteX92" fmla="*/ 609 w 10000"/>
                    <a:gd name="connsiteY92" fmla="*/ 1151 h 10000"/>
                    <a:gd name="connsiteX93" fmla="*/ 788 w 10000"/>
                    <a:gd name="connsiteY93" fmla="*/ 958 h 10000"/>
                    <a:gd name="connsiteX94" fmla="*/ 962 w 10000"/>
                    <a:gd name="connsiteY94" fmla="*/ 789 h 10000"/>
                    <a:gd name="connsiteX95" fmla="*/ 1140 w 10000"/>
                    <a:gd name="connsiteY95" fmla="*/ 620 h 10000"/>
                    <a:gd name="connsiteX96" fmla="*/ 1343 w 10000"/>
                    <a:gd name="connsiteY96" fmla="*/ 484 h 10000"/>
                    <a:gd name="connsiteX97" fmla="*/ 1752 w 10000"/>
                    <a:gd name="connsiteY97" fmla="*/ 265 h 10000"/>
                    <a:gd name="connsiteX98" fmla="*/ 2166 w 10000"/>
                    <a:gd name="connsiteY98" fmla="*/ 126 h 10000"/>
                    <a:gd name="connsiteX99" fmla="*/ 2344 w 10000"/>
                    <a:gd name="connsiteY99" fmla="*/ 86 h 10000"/>
                    <a:gd name="connsiteX100" fmla="*/ 2498 w 10000"/>
                    <a:gd name="connsiteY100" fmla="*/ 60 h 10000"/>
                    <a:gd name="connsiteX101" fmla="*/ 2920 w 10000"/>
                    <a:gd name="connsiteY101" fmla="*/ 0 h 10000"/>
                    <a:gd name="connsiteX0" fmla="*/ 2920 w 9944"/>
                    <a:gd name="connsiteY0" fmla="*/ 0 h 10000"/>
                    <a:gd name="connsiteX1" fmla="*/ 7016 w 9944"/>
                    <a:gd name="connsiteY1" fmla="*/ 0 h 10000"/>
                    <a:gd name="connsiteX2" fmla="*/ 7144 w 9944"/>
                    <a:gd name="connsiteY2" fmla="*/ 17 h 10000"/>
                    <a:gd name="connsiteX3" fmla="*/ 7430 w 9944"/>
                    <a:gd name="connsiteY3" fmla="*/ 56 h 10000"/>
                    <a:gd name="connsiteX4" fmla="*/ 7609 w 9944"/>
                    <a:gd name="connsiteY4" fmla="*/ 86 h 10000"/>
                    <a:gd name="connsiteX5" fmla="*/ 7769 w 9944"/>
                    <a:gd name="connsiteY5" fmla="*/ 126 h 10000"/>
                    <a:gd name="connsiteX6" fmla="*/ 8054 w 9944"/>
                    <a:gd name="connsiteY6" fmla="*/ 212 h 10000"/>
                    <a:gd name="connsiteX7" fmla="*/ 8331 w 9944"/>
                    <a:gd name="connsiteY7" fmla="*/ 332 h 10000"/>
                    <a:gd name="connsiteX8" fmla="*/ 8622 w 9944"/>
                    <a:gd name="connsiteY8" fmla="*/ 484 h 10000"/>
                    <a:gd name="connsiteX9" fmla="*/ 8863 w 9944"/>
                    <a:gd name="connsiteY9" fmla="*/ 676 h 10000"/>
                    <a:gd name="connsiteX10" fmla="*/ 9123 w 9944"/>
                    <a:gd name="connsiteY10" fmla="*/ 892 h 10000"/>
                    <a:gd name="connsiteX11" fmla="*/ 9320 w 9944"/>
                    <a:gd name="connsiteY11" fmla="*/ 1151 h 10000"/>
                    <a:gd name="connsiteX12" fmla="*/ 9524 w 9944"/>
                    <a:gd name="connsiteY12" fmla="*/ 1459 h 10000"/>
                    <a:gd name="connsiteX13" fmla="*/ 9696 w 9944"/>
                    <a:gd name="connsiteY13" fmla="*/ 1797 h 10000"/>
                    <a:gd name="connsiteX14" fmla="*/ 9821 w 9944"/>
                    <a:gd name="connsiteY14" fmla="*/ 2198 h 10000"/>
                    <a:gd name="connsiteX15" fmla="*/ 9925 w 9944"/>
                    <a:gd name="connsiteY15" fmla="*/ 2649 h 10000"/>
                    <a:gd name="connsiteX16" fmla="*/ 9944 w 9944"/>
                    <a:gd name="connsiteY16" fmla="*/ 2838 h 10000"/>
                    <a:gd name="connsiteX17" fmla="*/ 9944 w 9944"/>
                    <a:gd name="connsiteY17" fmla="*/ 4748 h 10000"/>
                    <a:gd name="connsiteX18" fmla="*/ 9925 w 9944"/>
                    <a:gd name="connsiteY18" fmla="*/ 4834 h 10000"/>
                    <a:gd name="connsiteX19" fmla="*/ 9864 w 9944"/>
                    <a:gd name="connsiteY19" fmla="*/ 4924 h 10000"/>
                    <a:gd name="connsiteX20" fmla="*/ 9790 w 9944"/>
                    <a:gd name="connsiteY20" fmla="*/ 4997 h 10000"/>
                    <a:gd name="connsiteX21" fmla="*/ 9672 w 9944"/>
                    <a:gd name="connsiteY21" fmla="*/ 5073 h 10000"/>
                    <a:gd name="connsiteX22" fmla="*/ 9555 w 9944"/>
                    <a:gd name="connsiteY22" fmla="*/ 5119 h 10000"/>
                    <a:gd name="connsiteX23" fmla="*/ 9400 w 9944"/>
                    <a:gd name="connsiteY23" fmla="*/ 5162 h 10000"/>
                    <a:gd name="connsiteX24" fmla="*/ 9252 w 9944"/>
                    <a:gd name="connsiteY24" fmla="*/ 5192 h 10000"/>
                    <a:gd name="connsiteX25" fmla="*/ 9023 w 9944"/>
                    <a:gd name="connsiteY25" fmla="*/ 5192 h 10000"/>
                    <a:gd name="connsiteX26" fmla="*/ 8838 w 9944"/>
                    <a:gd name="connsiteY26" fmla="*/ 5176 h 10000"/>
                    <a:gd name="connsiteX27" fmla="*/ 8672 w 9944"/>
                    <a:gd name="connsiteY27" fmla="*/ 5149 h 10000"/>
                    <a:gd name="connsiteX28" fmla="*/ 8524 w 9944"/>
                    <a:gd name="connsiteY28" fmla="*/ 5103 h 10000"/>
                    <a:gd name="connsiteX29" fmla="*/ 8418 w 9944"/>
                    <a:gd name="connsiteY29" fmla="*/ 5046 h 10000"/>
                    <a:gd name="connsiteX30" fmla="*/ 8307 w 9944"/>
                    <a:gd name="connsiteY30" fmla="*/ 4970 h 10000"/>
                    <a:gd name="connsiteX31" fmla="*/ 8220 w 9944"/>
                    <a:gd name="connsiteY31" fmla="*/ 4877 h 10000"/>
                    <a:gd name="connsiteX32" fmla="*/ 8195 w 9944"/>
                    <a:gd name="connsiteY32" fmla="*/ 4791 h 10000"/>
                    <a:gd name="connsiteX33" fmla="*/ 8171 w 9944"/>
                    <a:gd name="connsiteY33" fmla="*/ 4692 h 10000"/>
                    <a:gd name="connsiteX34" fmla="*/ 8165 w 9944"/>
                    <a:gd name="connsiteY34" fmla="*/ 2863 h 10000"/>
                    <a:gd name="connsiteX35" fmla="*/ 8146 w 9944"/>
                    <a:gd name="connsiteY35" fmla="*/ 2689 h 10000"/>
                    <a:gd name="connsiteX36" fmla="*/ 8096 w 9944"/>
                    <a:gd name="connsiteY36" fmla="*/ 2414 h 10000"/>
                    <a:gd name="connsiteX37" fmla="*/ 8023 w 9944"/>
                    <a:gd name="connsiteY37" fmla="*/ 2162 h 10000"/>
                    <a:gd name="connsiteX38" fmla="*/ 7924 w 9944"/>
                    <a:gd name="connsiteY38" fmla="*/ 1940 h 10000"/>
                    <a:gd name="connsiteX39" fmla="*/ 7832 w 9944"/>
                    <a:gd name="connsiteY39" fmla="*/ 1757 h 10000"/>
                    <a:gd name="connsiteX40" fmla="*/ 7750 w 9944"/>
                    <a:gd name="connsiteY40" fmla="*/ 1621 h 10000"/>
                    <a:gd name="connsiteX41" fmla="*/ 7728 w 9944"/>
                    <a:gd name="connsiteY41" fmla="*/ 2863 h 10000"/>
                    <a:gd name="connsiteX42" fmla="*/ 7750 w 9944"/>
                    <a:gd name="connsiteY42" fmla="*/ 9297 h 10000"/>
                    <a:gd name="connsiteX43" fmla="*/ 7720 w 9944"/>
                    <a:gd name="connsiteY43" fmla="*/ 9443 h 10000"/>
                    <a:gd name="connsiteX44" fmla="*/ 7639 w 9944"/>
                    <a:gd name="connsiteY44" fmla="*/ 9569 h 10000"/>
                    <a:gd name="connsiteX45" fmla="*/ 7511 w 9944"/>
                    <a:gd name="connsiteY45" fmla="*/ 9698 h 10000"/>
                    <a:gd name="connsiteX46" fmla="*/ 7350 w 9944"/>
                    <a:gd name="connsiteY46" fmla="*/ 9801 h 10000"/>
                    <a:gd name="connsiteX47" fmla="*/ 7164 w 9944"/>
                    <a:gd name="connsiteY47" fmla="*/ 9881 h 10000"/>
                    <a:gd name="connsiteX48" fmla="*/ 6941 w 9944"/>
                    <a:gd name="connsiteY48" fmla="*/ 9957 h 10000"/>
                    <a:gd name="connsiteX49" fmla="*/ 6683 w 9944"/>
                    <a:gd name="connsiteY49" fmla="*/ 9987 h 10000"/>
                    <a:gd name="connsiteX50" fmla="*/ 6417 w 9944"/>
                    <a:gd name="connsiteY50" fmla="*/ 10000 h 10000"/>
                    <a:gd name="connsiteX51" fmla="*/ 6151 w 9944"/>
                    <a:gd name="connsiteY51" fmla="*/ 9987 h 10000"/>
                    <a:gd name="connsiteX52" fmla="*/ 5903 w 9944"/>
                    <a:gd name="connsiteY52" fmla="*/ 9957 h 10000"/>
                    <a:gd name="connsiteX53" fmla="*/ 5694 w 9944"/>
                    <a:gd name="connsiteY53" fmla="*/ 9884 h 10000"/>
                    <a:gd name="connsiteX54" fmla="*/ 5478 w 9944"/>
                    <a:gd name="connsiteY54" fmla="*/ 9801 h 10000"/>
                    <a:gd name="connsiteX55" fmla="*/ 5312 w 9944"/>
                    <a:gd name="connsiteY55" fmla="*/ 9695 h 10000"/>
                    <a:gd name="connsiteX56" fmla="*/ 5213 w 9944"/>
                    <a:gd name="connsiteY56" fmla="*/ 9569 h 10000"/>
                    <a:gd name="connsiteX57" fmla="*/ 5132 w 9944"/>
                    <a:gd name="connsiteY57" fmla="*/ 9443 h 10000"/>
                    <a:gd name="connsiteX58" fmla="*/ 5101 w 9944"/>
                    <a:gd name="connsiteY58" fmla="*/ 9300 h 10000"/>
                    <a:gd name="connsiteX59" fmla="*/ 5101 w 9944"/>
                    <a:gd name="connsiteY59" fmla="*/ 4559 h 10000"/>
                    <a:gd name="connsiteX60" fmla="*/ 4833 w 9944"/>
                    <a:gd name="connsiteY60" fmla="*/ 4559 h 10000"/>
                    <a:gd name="connsiteX61" fmla="*/ 4833 w 9944"/>
                    <a:gd name="connsiteY61" fmla="*/ 9297 h 10000"/>
                    <a:gd name="connsiteX62" fmla="*/ 4802 w 9944"/>
                    <a:gd name="connsiteY62" fmla="*/ 9436 h 10000"/>
                    <a:gd name="connsiteX63" fmla="*/ 4753 w 9944"/>
                    <a:gd name="connsiteY63" fmla="*/ 9566 h 10000"/>
                    <a:gd name="connsiteX64" fmla="*/ 4611 w 9944"/>
                    <a:gd name="connsiteY64" fmla="*/ 9698 h 10000"/>
                    <a:gd name="connsiteX65" fmla="*/ 4457 w 9944"/>
                    <a:gd name="connsiteY65" fmla="*/ 9801 h 10000"/>
                    <a:gd name="connsiteX66" fmla="*/ 4266 w 9944"/>
                    <a:gd name="connsiteY66" fmla="*/ 9884 h 10000"/>
                    <a:gd name="connsiteX67" fmla="*/ 4024 w 9944"/>
                    <a:gd name="connsiteY67" fmla="*/ 9957 h 10000"/>
                    <a:gd name="connsiteX68" fmla="*/ 3777 w 9944"/>
                    <a:gd name="connsiteY68" fmla="*/ 9987 h 10000"/>
                    <a:gd name="connsiteX69" fmla="*/ 3518 w 9944"/>
                    <a:gd name="connsiteY69" fmla="*/ 10000 h 10000"/>
                    <a:gd name="connsiteX70" fmla="*/ 3259 w 9944"/>
                    <a:gd name="connsiteY70" fmla="*/ 9987 h 10000"/>
                    <a:gd name="connsiteX71" fmla="*/ 3012 w 9944"/>
                    <a:gd name="connsiteY71" fmla="*/ 9957 h 10000"/>
                    <a:gd name="connsiteX72" fmla="*/ 2770 w 9944"/>
                    <a:gd name="connsiteY72" fmla="*/ 9884 h 10000"/>
                    <a:gd name="connsiteX73" fmla="*/ 2585 w 9944"/>
                    <a:gd name="connsiteY73" fmla="*/ 9801 h 10000"/>
                    <a:gd name="connsiteX74" fmla="*/ 2425 w 9944"/>
                    <a:gd name="connsiteY74" fmla="*/ 9698 h 10000"/>
                    <a:gd name="connsiteX75" fmla="*/ 2289 w 9944"/>
                    <a:gd name="connsiteY75" fmla="*/ 9566 h 10000"/>
                    <a:gd name="connsiteX76" fmla="*/ 2234 w 9944"/>
                    <a:gd name="connsiteY76" fmla="*/ 9436 h 10000"/>
                    <a:gd name="connsiteX77" fmla="*/ 2209 w 9944"/>
                    <a:gd name="connsiteY77" fmla="*/ 9300 h 10000"/>
                    <a:gd name="connsiteX78" fmla="*/ 2190 w 9944"/>
                    <a:gd name="connsiteY78" fmla="*/ 2846 h 10000"/>
                    <a:gd name="connsiteX79" fmla="*/ 2209 w 9944"/>
                    <a:gd name="connsiteY79" fmla="*/ 1588 h 10000"/>
                    <a:gd name="connsiteX80" fmla="*/ 2134 w 9944"/>
                    <a:gd name="connsiteY80" fmla="*/ 1704 h 10000"/>
                    <a:gd name="connsiteX81" fmla="*/ 2035 w 9944"/>
                    <a:gd name="connsiteY81" fmla="*/ 1936 h 10000"/>
                    <a:gd name="connsiteX82" fmla="*/ 1913 w 9944"/>
                    <a:gd name="connsiteY82" fmla="*/ 2202 h 10000"/>
                    <a:gd name="connsiteX83" fmla="*/ 1838 w 9944"/>
                    <a:gd name="connsiteY83" fmla="*/ 2517 h 10000"/>
                    <a:gd name="connsiteX84" fmla="*/ 1780 w 9944"/>
                    <a:gd name="connsiteY84" fmla="*/ 2850 h 10000"/>
                    <a:gd name="connsiteX85" fmla="*/ 1 w 9944"/>
                    <a:gd name="connsiteY85" fmla="*/ 2849 h 10000"/>
                    <a:gd name="connsiteX86" fmla="*/ 34 w 9944"/>
                    <a:gd name="connsiteY86" fmla="*/ 2533 h 10000"/>
                    <a:gd name="connsiteX87" fmla="*/ 108 w 9944"/>
                    <a:gd name="connsiteY87" fmla="*/ 2198 h 10000"/>
                    <a:gd name="connsiteX88" fmla="*/ 206 w 9944"/>
                    <a:gd name="connsiteY88" fmla="*/ 1890 h 10000"/>
                    <a:gd name="connsiteX89" fmla="*/ 337 w 9944"/>
                    <a:gd name="connsiteY89" fmla="*/ 1621 h 10000"/>
                    <a:gd name="connsiteX90" fmla="*/ 461 w 9944"/>
                    <a:gd name="connsiteY90" fmla="*/ 1379 h 10000"/>
                    <a:gd name="connsiteX91" fmla="*/ 609 w 9944"/>
                    <a:gd name="connsiteY91" fmla="*/ 1151 h 10000"/>
                    <a:gd name="connsiteX92" fmla="*/ 788 w 9944"/>
                    <a:gd name="connsiteY92" fmla="*/ 958 h 10000"/>
                    <a:gd name="connsiteX93" fmla="*/ 962 w 9944"/>
                    <a:gd name="connsiteY93" fmla="*/ 789 h 10000"/>
                    <a:gd name="connsiteX94" fmla="*/ 1140 w 9944"/>
                    <a:gd name="connsiteY94" fmla="*/ 620 h 10000"/>
                    <a:gd name="connsiteX95" fmla="*/ 1343 w 9944"/>
                    <a:gd name="connsiteY95" fmla="*/ 484 h 10000"/>
                    <a:gd name="connsiteX96" fmla="*/ 1752 w 9944"/>
                    <a:gd name="connsiteY96" fmla="*/ 265 h 10000"/>
                    <a:gd name="connsiteX97" fmla="*/ 2166 w 9944"/>
                    <a:gd name="connsiteY97" fmla="*/ 126 h 10000"/>
                    <a:gd name="connsiteX98" fmla="*/ 2344 w 9944"/>
                    <a:gd name="connsiteY98" fmla="*/ 86 h 10000"/>
                    <a:gd name="connsiteX99" fmla="*/ 2498 w 9944"/>
                    <a:gd name="connsiteY99" fmla="*/ 60 h 10000"/>
                    <a:gd name="connsiteX100" fmla="*/ 2920 w 9944"/>
                    <a:gd name="connsiteY10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7 w 10000"/>
                    <a:gd name="connsiteY32" fmla="*/ 4692 h 10000"/>
                    <a:gd name="connsiteX33" fmla="*/ 8211 w 10000"/>
                    <a:gd name="connsiteY33" fmla="*/ 2863 h 10000"/>
                    <a:gd name="connsiteX34" fmla="*/ 8192 w 10000"/>
                    <a:gd name="connsiteY34" fmla="*/ 2689 h 10000"/>
                    <a:gd name="connsiteX35" fmla="*/ 8142 w 10000"/>
                    <a:gd name="connsiteY35" fmla="*/ 2414 h 10000"/>
                    <a:gd name="connsiteX36" fmla="*/ 8068 w 10000"/>
                    <a:gd name="connsiteY36" fmla="*/ 2162 h 10000"/>
                    <a:gd name="connsiteX37" fmla="*/ 7969 w 10000"/>
                    <a:gd name="connsiteY37" fmla="*/ 1940 h 10000"/>
                    <a:gd name="connsiteX38" fmla="*/ 7876 w 10000"/>
                    <a:gd name="connsiteY38" fmla="*/ 1757 h 10000"/>
                    <a:gd name="connsiteX39" fmla="*/ 7794 w 10000"/>
                    <a:gd name="connsiteY39" fmla="*/ 1621 h 10000"/>
                    <a:gd name="connsiteX40" fmla="*/ 7772 w 10000"/>
                    <a:gd name="connsiteY40" fmla="*/ 2863 h 10000"/>
                    <a:gd name="connsiteX41" fmla="*/ 7794 w 10000"/>
                    <a:gd name="connsiteY41" fmla="*/ 9297 h 10000"/>
                    <a:gd name="connsiteX42" fmla="*/ 7763 w 10000"/>
                    <a:gd name="connsiteY42" fmla="*/ 9443 h 10000"/>
                    <a:gd name="connsiteX43" fmla="*/ 7682 w 10000"/>
                    <a:gd name="connsiteY43" fmla="*/ 9569 h 10000"/>
                    <a:gd name="connsiteX44" fmla="*/ 7553 w 10000"/>
                    <a:gd name="connsiteY44" fmla="*/ 9698 h 10000"/>
                    <a:gd name="connsiteX45" fmla="*/ 7391 w 10000"/>
                    <a:gd name="connsiteY45" fmla="*/ 9801 h 10000"/>
                    <a:gd name="connsiteX46" fmla="*/ 7204 w 10000"/>
                    <a:gd name="connsiteY46" fmla="*/ 9881 h 10000"/>
                    <a:gd name="connsiteX47" fmla="*/ 6980 w 10000"/>
                    <a:gd name="connsiteY47" fmla="*/ 9957 h 10000"/>
                    <a:gd name="connsiteX48" fmla="*/ 6721 w 10000"/>
                    <a:gd name="connsiteY48" fmla="*/ 9987 h 10000"/>
                    <a:gd name="connsiteX49" fmla="*/ 6453 w 10000"/>
                    <a:gd name="connsiteY49" fmla="*/ 10000 h 10000"/>
                    <a:gd name="connsiteX50" fmla="*/ 6186 w 10000"/>
                    <a:gd name="connsiteY50" fmla="*/ 9987 h 10000"/>
                    <a:gd name="connsiteX51" fmla="*/ 5936 w 10000"/>
                    <a:gd name="connsiteY51" fmla="*/ 9957 h 10000"/>
                    <a:gd name="connsiteX52" fmla="*/ 5726 w 10000"/>
                    <a:gd name="connsiteY52" fmla="*/ 9884 h 10000"/>
                    <a:gd name="connsiteX53" fmla="*/ 5509 w 10000"/>
                    <a:gd name="connsiteY53" fmla="*/ 9801 h 10000"/>
                    <a:gd name="connsiteX54" fmla="*/ 5342 w 10000"/>
                    <a:gd name="connsiteY54" fmla="*/ 9695 h 10000"/>
                    <a:gd name="connsiteX55" fmla="*/ 5242 w 10000"/>
                    <a:gd name="connsiteY55" fmla="*/ 9569 h 10000"/>
                    <a:gd name="connsiteX56" fmla="*/ 5161 w 10000"/>
                    <a:gd name="connsiteY56" fmla="*/ 9443 h 10000"/>
                    <a:gd name="connsiteX57" fmla="*/ 5130 w 10000"/>
                    <a:gd name="connsiteY57" fmla="*/ 9300 h 10000"/>
                    <a:gd name="connsiteX58" fmla="*/ 5130 w 10000"/>
                    <a:gd name="connsiteY58" fmla="*/ 4559 h 10000"/>
                    <a:gd name="connsiteX59" fmla="*/ 4860 w 10000"/>
                    <a:gd name="connsiteY59" fmla="*/ 4559 h 10000"/>
                    <a:gd name="connsiteX60" fmla="*/ 4860 w 10000"/>
                    <a:gd name="connsiteY60" fmla="*/ 9297 h 10000"/>
                    <a:gd name="connsiteX61" fmla="*/ 4829 w 10000"/>
                    <a:gd name="connsiteY61" fmla="*/ 9436 h 10000"/>
                    <a:gd name="connsiteX62" fmla="*/ 4780 w 10000"/>
                    <a:gd name="connsiteY62" fmla="*/ 9566 h 10000"/>
                    <a:gd name="connsiteX63" fmla="*/ 4637 w 10000"/>
                    <a:gd name="connsiteY63" fmla="*/ 9698 h 10000"/>
                    <a:gd name="connsiteX64" fmla="*/ 4482 w 10000"/>
                    <a:gd name="connsiteY64" fmla="*/ 9801 h 10000"/>
                    <a:gd name="connsiteX65" fmla="*/ 4290 w 10000"/>
                    <a:gd name="connsiteY65" fmla="*/ 9884 h 10000"/>
                    <a:gd name="connsiteX66" fmla="*/ 4047 w 10000"/>
                    <a:gd name="connsiteY66" fmla="*/ 9957 h 10000"/>
                    <a:gd name="connsiteX67" fmla="*/ 3798 w 10000"/>
                    <a:gd name="connsiteY67" fmla="*/ 9987 h 10000"/>
                    <a:gd name="connsiteX68" fmla="*/ 3538 w 10000"/>
                    <a:gd name="connsiteY68" fmla="*/ 10000 h 10000"/>
                    <a:gd name="connsiteX69" fmla="*/ 3277 w 10000"/>
                    <a:gd name="connsiteY69" fmla="*/ 9987 h 10000"/>
                    <a:gd name="connsiteX70" fmla="*/ 3029 w 10000"/>
                    <a:gd name="connsiteY70" fmla="*/ 9957 h 10000"/>
                    <a:gd name="connsiteX71" fmla="*/ 2786 w 10000"/>
                    <a:gd name="connsiteY71" fmla="*/ 9884 h 10000"/>
                    <a:gd name="connsiteX72" fmla="*/ 2600 w 10000"/>
                    <a:gd name="connsiteY72" fmla="*/ 9801 h 10000"/>
                    <a:gd name="connsiteX73" fmla="*/ 2439 w 10000"/>
                    <a:gd name="connsiteY73" fmla="*/ 9698 h 10000"/>
                    <a:gd name="connsiteX74" fmla="*/ 2302 w 10000"/>
                    <a:gd name="connsiteY74" fmla="*/ 9566 h 10000"/>
                    <a:gd name="connsiteX75" fmla="*/ 2247 w 10000"/>
                    <a:gd name="connsiteY75" fmla="*/ 9436 h 10000"/>
                    <a:gd name="connsiteX76" fmla="*/ 2221 w 10000"/>
                    <a:gd name="connsiteY76" fmla="*/ 9300 h 10000"/>
                    <a:gd name="connsiteX77" fmla="*/ 2202 w 10000"/>
                    <a:gd name="connsiteY77" fmla="*/ 2846 h 10000"/>
                    <a:gd name="connsiteX78" fmla="*/ 2221 w 10000"/>
                    <a:gd name="connsiteY78" fmla="*/ 1588 h 10000"/>
                    <a:gd name="connsiteX79" fmla="*/ 2146 w 10000"/>
                    <a:gd name="connsiteY79" fmla="*/ 1704 h 10000"/>
                    <a:gd name="connsiteX80" fmla="*/ 2046 w 10000"/>
                    <a:gd name="connsiteY80" fmla="*/ 1936 h 10000"/>
                    <a:gd name="connsiteX81" fmla="*/ 1924 w 10000"/>
                    <a:gd name="connsiteY81" fmla="*/ 2202 h 10000"/>
                    <a:gd name="connsiteX82" fmla="*/ 1848 w 10000"/>
                    <a:gd name="connsiteY82" fmla="*/ 2517 h 10000"/>
                    <a:gd name="connsiteX83" fmla="*/ 1790 w 10000"/>
                    <a:gd name="connsiteY83" fmla="*/ 2850 h 10000"/>
                    <a:gd name="connsiteX84" fmla="*/ 1 w 10000"/>
                    <a:gd name="connsiteY84" fmla="*/ 2849 h 10000"/>
                    <a:gd name="connsiteX85" fmla="*/ 34 w 10000"/>
                    <a:gd name="connsiteY85" fmla="*/ 2533 h 10000"/>
                    <a:gd name="connsiteX86" fmla="*/ 109 w 10000"/>
                    <a:gd name="connsiteY86" fmla="*/ 2198 h 10000"/>
                    <a:gd name="connsiteX87" fmla="*/ 207 w 10000"/>
                    <a:gd name="connsiteY87" fmla="*/ 1890 h 10000"/>
                    <a:gd name="connsiteX88" fmla="*/ 339 w 10000"/>
                    <a:gd name="connsiteY88" fmla="*/ 1621 h 10000"/>
                    <a:gd name="connsiteX89" fmla="*/ 464 w 10000"/>
                    <a:gd name="connsiteY89" fmla="*/ 1379 h 10000"/>
                    <a:gd name="connsiteX90" fmla="*/ 612 w 10000"/>
                    <a:gd name="connsiteY90" fmla="*/ 1151 h 10000"/>
                    <a:gd name="connsiteX91" fmla="*/ 792 w 10000"/>
                    <a:gd name="connsiteY91" fmla="*/ 958 h 10000"/>
                    <a:gd name="connsiteX92" fmla="*/ 967 w 10000"/>
                    <a:gd name="connsiteY92" fmla="*/ 789 h 10000"/>
                    <a:gd name="connsiteX93" fmla="*/ 1146 w 10000"/>
                    <a:gd name="connsiteY93" fmla="*/ 620 h 10000"/>
                    <a:gd name="connsiteX94" fmla="*/ 1351 w 10000"/>
                    <a:gd name="connsiteY94" fmla="*/ 484 h 10000"/>
                    <a:gd name="connsiteX95" fmla="*/ 1762 w 10000"/>
                    <a:gd name="connsiteY95" fmla="*/ 265 h 10000"/>
                    <a:gd name="connsiteX96" fmla="*/ 2178 w 10000"/>
                    <a:gd name="connsiteY96" fmla="*/ 126 h 10000"/>
                    <a:gd name="connsiteX97" fmla="*/ 2357 w 10000"/>
                    <a:gd name="connsiteY97" fmla="*/ 86 h 10000"/>
                    <a:gd name="connsiteX98" fmla="*/ 2512 w 10000"/>
                    <a:gd name="connsiteY98" fmla="*/ 60 h 10000"/>
                    <a:gd name="connsiteX99" fmla="*/ 2936 w 10000"/>
                    <a:gd name="connsiteY9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1 w 10000"/>
                    <a:gd name="connsiteY32" fmla="*/ 2863 h 10000"/>
                    <a:gd name="connsiteX33" fmla="*/ 8192 w 10000"/>
                    <a:gd name="connsiteY33" fmla="*/ 2689 h 10000"/>
                    <a:gd name="connsiteX34" fmla="*/ 8142 w 10000"/>
                    <a:gd name="connsiteY34" fmla="*/ 2414 h 10000"/>
                    <a:gd name="connsiteX35" fmla="*/ 8068 w 10000"/>
                    <a:gd name="connsiteY35" fmla="*/ 2162 h 10000"/>
                    <a:gd name="connsiteX36" fmla="*/ 7969 w 10000"/>
                    <a:gd name="connsiteY36" fmla="*/ 1940 h 10000"/>
                    <a:gd name="connsiteX37" fmla="*/ 7876 w 10000"/>
                    <a:gd name="connsiteY37" fmla="*/ 1757 h 10000"/>
                    <a:gd name="connsiteX38" fmla="*/ 7794 w 10000"/>
                    <a:gd name="connsiteY38" fmla="*/ 1621 h 10000"/>
                    <a:gd name="connsiteX39" fmla="*/ 7772 w 10000"/>
                    <a:gd name="connsiteY39" fmla="*/ 2863 h 10000"/>
                    <a:gd name="connsiteX40" fmla="*/ 7794 w 10000"/>
                    <a:gd name="connsiteY40" fmla="*/ 9297 h 10000"/>
                    <a:gd name="connsiteX41" fmla="*/ 7763 w 10000"/>
                    <a:gd name="connsiteY41" fmla="*/ 9443 h 10000"/>
                    <a:gd name="connsiteX42" fmla="*/ 7682 w 10000"/>
                    <a:gd name="connsiteY42" fmla="*/ 9569 h 10000"/>
                    <a:gd name="connsiteX43" fmla="*/ 7553 w 10000"/>
                    <a:gd name="connsiteY43" fmla="*/ 9698 h 10000"/>
                    <a:gd name="connsiteX44" fmla="*/ 7391 w 10000"/>
                    <a:gd name="connsiteY44" fmla="*/ 9801 h 10000"/>
                    <a:gd name="connsiteX45" fmla="*/ 7204 w 10000"/>
                    <a:gd name="connsiteY45" fmla="*/ 9881 h 10000"/>
                    <a:gd name="connsiteX46" fmla="*/ 6980 w 10000"/>
                    <a:gd name="connsiteY46" fmla="*/ 9957 h 10000"/>
                    <a:gd name="connsiteX47" fmla="*/ 6721 w 10000"/>
                    <a:gd name="connsiteY47" fmla="*/ 9987 h 10000"/>
                    <a:gd name="connsiteX48" fmla="*/ 6453 w 10000"/>
                    <a:gd name="connsiteY48" fmla="*/ 10000 h 10000"/>
                    <a:gd name="connsiteX49" fmla="*/ 6186 w 10000"/>
                    <a:gd name="connsiteY49" fmla="*/ 9987 h 10000"/>
                    <a:gd name="connsiteX50" fmla="*/ 5936 w 10000"/>
                    <a:gd name="connsiteY50" fmla="*/ 9957 h 10000"/>
                    <a:gd name="connsiteX51" fmla="*/ 5726 w 10000"/>
                    <a:gd name="connsiteY51" fmla="*/ 9884 h 10000"/>
                    <a:gd name="connsiteX52" fmla="*/ 5509 w 10000"/>
                    <a:gd name="connsiteY52" fmla="*/ 9801 h 10000"/>
                    <a:gd name="connsiteX53" fmla="*/ 5342 w 10000"/>
                    <a:gd name="connsiteY53" fmla="*/ 9695 h 10000"/>
                    <a:gd name="connsiteX54" fmla="*/ 5242 w 10000"/>
                    <a:gd name="connsiteY54" fmla="*/ 9569 h 10000"/>
                    <a:gd name="connsiteX55" fmla="*/ 5161 w 10000"/>
                    <a:gd name="connsiteY55" fmla="*/ 9443 h 10000"/>
                    <a:gd name="connsiteX56" fmla="*/ 5130 w 10000"/>
                    <a:gd name="connsiteY56" fmla="*/ 9300 h 10000"/>
                    <a:gd name="connsiteX57" fmla="*/ 5130 w 10000"/>
                    <a:gd name="connsiteY57" fmla="*/ 4559 h 10000"/>
                    <a:gd name="connsiteX58" fmla="*/ 4860 w 10000"/>
                    <a:gd name="connsiteY58" fmla="*/ 4559 h 10000"/>
                    <a:gd name="connsiteX59" fmla="*/ 4860 w 10000"/>
                    <a:gd name="connsiteY59" fmla="*/ 9297 h 10000"/>
                    <a:gd name="connsiteX60" fmla="*/ 4829 w 10000"/>
                    <a:gd name="connsiteY60" fmla="*/ 9436 h 10000"/>
                    <a:gd name="connsiteX61" fmla="*/ 4780 w 10000"/>
                    <a:gd name="connsiteY61" fmla="*/ 9566 h 10000"/>
                    <a:gd name="connsiteX62" fmla="*/ 4637 w 10000"/>
                    <a:gd name="connsiteY62" fmla="*/ 9698 h 10000"/>
                    <a:gd name="connsiteX63" fmla="*/ 4482 w 10000"/>
                    <a:gd name="connsiteY63" fmla="*/ 9801 h 10000"/>
                    <a:gd name="connsiteX64" fmla="*/ 4290 w 10000"/>
                    <a:gd name="connsiteY64" fmla="*/ 9884 h 10000"/>
                    <a:gd name="connsiteX65" fmla="*/ 4047 w 10000"/>
                    <a:gd name="connsiteY65" fmla="*/ 9957 h 10000"/>
                    <a:gd name="connsiteX66" fmla="*/ 3798 w 10000"/>
                    <a:gd name="connsiteY66" fmla="*/ 9987 h 10000"/>
                    <a:gd name="connsiteX67" fmla="*/ 3538 w 10000"/>
                    <a:gd name="connsiteY67" fmla="*/ 10000 h 10000"/>
                    <a:gd name="connsiteX68" fmla="*/ 3277 w 10000"/>
                    <a:gd name="connsiteY68" fmla="*/ 9987 h 10000"/>
                    <a:gd name="connsiteX69" fmla="*/ 3029 w 10000"/>
                    <a:gd name="connsiteY69" fmla="*/ 9957 h 10000"/>
                    <a:gd name="connsiteX70" fmla="*/ 2786 w 10000"/>
                    <a:gd name="connsiteY70" fmla="*/ 9884 h 10000"/>
                    <a:gd name="connsiteX71" fmla="*/ 2600 w 10000"/>
                    <a:gd name="connsiteY71" fmla="*/ 9801 h 10000"/>
                    <a:gd name="connsiteX72" fmla="*/ 2439 w 10000"/>
                    <a:gd name="connsiteY72" fmla="*/ 9698 h 10000"/>
                    <a:gd name="connsiteX73" fmla="*/ 2302 w 10000"/>
                    <a:gd name="connsiteY73" fmla="*/ 9566 h 10000"/>
                    <a:gd name="connsiteX74" fmla="*/ 2247 w 10000"/>
                    <a:gd name="connsiteY74" fmla="*/ 9436 h 10000"/>
                    <a:gd name="connsiteX75" fmla="*/ 2221 w 10000"/>
                    <a:gd name="connsiteY75" fmla="*/ 9300 h 10000"/>
                    <a:gd name="connsiteX76" fmla="*/ 2202 w 10000"/>
                    <a:gd name="connsiteY76" fmla="*/ 2846 h 10000"/>
                    <a:gd name="connsiteX77" fmla="*/ 2221 w 10000"/>
                    <a:gd name="connsiteY77" fmla="*/ 1588 h 10000"/>
                    <a:gd name="connsiteX78" fmla="*/ 2146 w 10000"/>
                    <a:gd name="connsiteY78" fmla="*/ 1704 h 10000"/>
                    <a:gd name="connsiteX79" fmla="*/ 2046 w 10000"/>
                    <a:gd name="connsiteY79" fmla="*/ 1936 h 10000"/>
                    <a:gd name="connsiteX80" fmla="*/ 1924 w 10000"/>
                    <a:gd name="connsiteY80" fmla="*/ 2202 h 10000"/>
                    <a:gd name="connsiteX81" fmla="*/ 1848 w 10000"/>
                    <a:gd name="connsiteY81" fmla="*/ 2517 h 10000"/>
                    <a:gd name="connsiteX82" fmla="*/ 1790 w 10000"/>
                    <a:gd name="connsiteY82" fmla="*/ 2850 h 10000"/>
                    <a:gd name="connsiteX83" fmla="*/ 1 w 10000"/>
                    <a:gd name="connsiteY83" fmla="*/ 2849 h 10000"/>
                    <a:gd name="connsiteX84" fmla="*/ 34 w 10000"/>
                    <a:gd name="connsiteY84" fmla="*/ 2533 h 10000"/>
                    <a:gd name="connsiteX85" fmla="*/ 109 w 10000"/>
                    <a:gd name="connsiteY85" fmla="*/ 2198 h 10000"/>
                    <a:gd name="connsiteX86" fmla="*/ 207 w 10000"/>
                    <a:gd name="connsiteY86" fmla="*/ 1890 h 10000"/>
                    <a:gd name="connsiteX87" fmla="*/ 339 w 10000"/>
                    <a:gd name="connsiteY87" fmla="*/ 1621 h 10000"/>
                    <a:gd name="connsiteX88" fmla="*/ 464 w 10000"/>
                    <a:gd name="connsiteY88" fmla="*/ 1379 h 10000"/>
                    <a:gd name="connsiteX89" fmla="*/ 612 w 10000"/>
                    <a:gd name="connsiteY89" fmla="*/ 1151 h 10000"/>
                    <a:gd name="connsiteX90" fmla="*/ 792 w 10000"/>
                    <a:gd name="connsiteY90" fmla="*/ 958 h 10000"/>
                    <a:gd name="connsiteX91" fmla="*/ 967 w 10000"/>
                    <a:gd name="connsiteY91" fmla="*/ 789 h 10000"/>
                    <a:gd name="connsiteX92" fmla="*/ 1146 w 10000"/>
                    <a:gd name="connsiteY92" fmla="*/ 620 h 10000"/>
                    <a:gd name="connsiteX93" fmla="*/ 1351 w 10000"/>
                    <a:gd name="connsiteY93" fmla="*/ 484 h 10000"/>
                    <a:gd name="connsiteX94" fmla="*/ 1762 w 10000"/>
                    <a:gd name="connsiteY94" fmla="*/ 265 h 10000"/>
                    <a:gd name="connsiteX95" fmla="*/ 2178 w 10000"/>
                    <a:gd name="connsiteY95" fmla="*/ 126 h 10000"/>
                    <a:gd name="connsiteX96" fmla="*/ 2357 w 10000"/>
                    <a:gd name="connsiteY96" fmla="*/ 86 h 10000"/>
                    <a:gd name="connsiteX97" fmla="*/ 2512 w 10000"/>
                    <a:gd name="connsiteY97" fmla="*/ 60 h 10000"/>
                    <a:gd name="connsiteX98" fmla="*/ 2936 w 10000"/>
                    <a:gd name="connsiteY9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11 w 10000"/>
                    <a:gd name="connsiteY31" fmla="*/ 2863 h 10000"/>
                    <a:gd name="connsiteX32" fmla="*/ 8192 w 10000"/>
                    <a:gd name="connsiteY32" fmla="*/ 2689 h 10000"/>
                    <a:gd name="connsiteX33" fmla="*/ 8142 w 10000"/>
                    <a:gd name="connsiteY33" fmla="*/ 2414 h 10000"/>
                    <a:gd name="connsiteX34" fmla="*/ 8068 w 10000"/>
                    <a:gd name="connsiteY34" fmla="*/ 2162 h 10000"/>
                    <a:gd name="connsiteX35" fmla="*/ 7969 w 10000"/>
                    <a:gd name="connsiteY35" fmla="*/ 1940 h 10000"/>
                    <a:gd name="connsiteX36" fmla="*/ 7876 w 10000"/>
                    <a:gd name="connsiteY36" fmla="*/ 1757 h 10000"/>
                    <a:gd name="connsiteX37" fmla="*/ 7794 w 10000"/>
                    <a:gd name="connsiteY37" fmla="*/ 1621 h 10000"/>
                    <a:gd name="connsiteX38" fmla="*/ 7772 w 10000"/>
                    <a:gd name="connsiteY38" fmla="*/ 2863 h 10000"/>
                    <a:gd name="connsiteX39" fmla="*/ 7794 w 10000"/>
                    <a:gd name="connsiteY39" fmla="*/ 9297 h 10000"/>
                    <a:gd name="connsiteX40" fmla="*/ 7763 w 10000"/>
                    <a:gd name="connsiteY40" fmla="*/ 9443 h 10000"/>
                    <a:gd name="connsiteX41" fmla="*/ 7682 w 10000"/>
                    <a:gd name="connsiteY41" fmla="*/ 9569 h 10000"/>
                    <a:gd name="connsiteX42" fmla="*/ 7553 w 10000"/>
                    <a:gd name="connsiteY42" fmla="*/ 9698 h 10000"/>
                    <a:gd name="connsiteX43" fmla="*/ 7391 w 10000"/>
                    <a:gd name="connsiteY43" fmla="*/ 9801 h 10000"/>
                    <a:gd name="connsiteX44" fmla="*/ 7204 w 10000"/>
                    <a:gd name="connsiteY44" fmla="*/ 9881 h 10000"/>
                    <a:gd name="connsiteX45" fmla="*/ 6980 w 10000"/>
                    <a:gd name="connsiteY45" fmla="*/ 9957 h 10000"/>
                    <a:gd name="connsiteX46" fmla="*/ 6721 w 10000"/>
                    <a:gd name="connsiteY46" fmla="*/ 9987 h 10000"/>
                    <a:gd name="connsiteX47" fmla="*/ 6453 w 10000"/>
                    <a:gd name="connsiteY47" fmla="*/ 10000 h 10000"/>
                    <a:gd name="connsiteX48" fmla="*/ 6186 w 10000"/>
                    <a:gd name="connsiteY48" fmla="*/ 9987 h 10000"/>
                    <a:gd name="connsiteX49" fmla="*/ 5936 w 10000"/>
                    <a:gd name="connsiteY49" fmla="*/ 9957 h 10000"/>
                    <a:gd name="connsiteX50" fmla="*/ 5726 w 10000"/>
                    <a:gd name="connsiteY50" fmla="*/ 9884 h 10000"/>
                    <a:gd name="connsiteX51" fmla="*/ 5509 w 10000"/>
                    <a:gd name="connsiteY51" fmla="*/ 9801 h 10000"/>
                    <a:gd name="connsiteX52" fmla="*/ 5342 w 10000"/>
                    <a:gd name="connsiteY52" fmla="*/ 9695 h 10000"/>
                    <a:gd name="connsiteX53" fmla="*/ 5242 w 10000"/>
                    <a:gd name="connsiteY53" fmla="*/ 9569 h 10000"/>
                    <a:gd name="connsiteX54" fmla="*/ 5161 w 10000"/>
                    <a:gd name="connsiteY54" fmla="*/ 9443 h 10000"/>
                    <a:gd name="connsiteX55" fmla="*/ 5130 w 10000"/>
                    <a:gd name="connsiteY55" fmla="*/ 9300 h 10000"/>
                    <a:gd name="connsiteX56" fmla="*/ 5130 w 10000"/>
                    <a:gd name="connsiteY56" fmla="*/ 4559 h 10000"/>
                    <a:gd name="connsiteX57" fmla="*/ 4860 w 10000"/>
                    <a:gd name="connsiteY57" fmla="*/ 4559 h 10000"/>
                    <a:gd name="connsiteX58" fmla="*/ 4860 w 10000"/>
                    <a:gd name="connsiteY58" fmla="*/ 9297 h 10000"/>
                    <a:gd name="connsiteX59" fmla="*/ 4829 w 10000"/>
                    <a:gd name="connsiteY59" fmla="*/ 9436 h 10000"/>
                    <a:gd name="connsiteX60" fmla="*/ 4780 w 10000"/>
                    <a:gd name="connsiteY60" fmla="*/ 9566 h 10000"/>
                    <a:gd name="connsiteX61" fmla="*/ 4637 w 10000"/>
                    <a:gd name="connsiteY61" fmla="*/ 9698 h 10000"/>
                    <a:gd name="connsiteX62" fmla="*/ 4482 w 10000"/>
                    <a:gd name="connsiteY62" fmla="*/ 9801 h 10000"/>
                    <a:gd name="connsiteX63" fmla="*/ 4290 w 10000"/>
                    <a:gd name="connsiteY63" fmla="*/ 9884 h 10000"/>
                    <a:gd name="connsiteX64" fmla="*/ 4047 w 10000"/>
                    <a:gd name="connsiteY64" fmla="*/ 9957 h 10000"/>
                    <a:gd name="connsiteX65" fmla="*/ 3798 w 10000"/>
                    <a:gd name="connsiteY65" fmla="*/ 9987 h 10000"/>
                    <a:gd name="connsiteX66" fmla="*/ 3538 w 10000"/>
                    <a:gd name="connsiteY66" fmla="*/ 10000 h 10000"/>
                    <a:gd name="connsiteX67" fmla="*/ 3277 w 10000"/>
                    <a:gd name="connsiteY67" fmla="*/ 9987 h 10000"/>
                    <a:gd name="connsiteX68" fmla="*/ 3029 w 10000"/>
                    <a:gd name="connsiteY68" fmla="*/ 9957 h 10000"/>
                    <a:gd name="connsiteX69" fmla="*/ 2786 w 10000"/>
                    <a:gd name="connsiteY69" fmla="*/ 9884 h 10000"/>
                    <a:gd name="connsiteX70" fmla="*/ 2600 w 10000"/>
                    <a:gd name="connsiteY70" fmla="*/ 9801 h 10000"/>
                    <a:gd name="connsiteX71" fmla="*/ 2439 w 10000"/>
                    <a:gd name="connsiteY71" fmla="*/ 9698 h 10000"/>
                    <a:gd name="connsiteX72" fmla="*/ 2302 w 10000"/>
                    <a:gd name="connsiteY72" fmla="*/ 9566 h 10000"/>
                    <a:gd name="connsiteX73" fmla="*/ 2247 w 10000"/>
                    <a:gd name="connsiteY73" fmla="*/ 9436 h 10000"/>
                    <a:gd name="connsiteX74" fmla="*/ 2221 w 10000"/>
                    <a:gd name="connsiteY74" fmla="*/ 9300 h 10000"/>
                    <a:gd name="connsiteX75" fmla="*/ 2202 w 10000"/>
                    <a:gd name="connsiteY75" fmla="*/ 2846 h 10000"/>
                    <a:gd name="connsiteX76" fmla="*/ 2221 w 10000"/>
                    <a:gd name="connsiteY76" fmla="*/ 1588 h 10000"/>
                    <a:gd name="connsiteX77" fmla="*/ 2146 w 10000"/>
                    <a:gd name="connsiteY77" fmla="*/ 1704 h 10000"/>
                    <a:gd name="connsiteX78" fmla="*/ 2046 w 10000"/>
                    <a:gd name="connsiteY78" fmla="*/ 1936 h 10000"/>
                    <a:gd name="connsiteX79" fmla="*/ 1924 w 10000"/>
                    <a:gd name="connsiteY79" fmla="*/ 2202 h 10000"/>
                    <a:gd name="connsiteX80" fmla="*/ 1848 w 10000"/>
                    <a:gd name="connsiteY80" fmla="*/ 2517 h 10000"/>
                    <a:gd name="connsiteX81" fmla="*/ 1790 w 10000"/>
                    <a:gd name="connsiteY81" fmla="*/ 2850 h 10000"/>
                    <a:gd name="connsiteX82" fmla="*/ 1 w 10000"/>
                    <a:gd name="connsiteY82" fmla="*/ 2849 h 10000"/>
                    <a:gd name="connsiteX83" fmla="*/ 34 w 10000"/>
                    <a:gd name="connsiteY83" fmla="*/ 2533 h 10000"/>
                    <a:gd name="connsiteX84" fmla="*/ 109 w 10000"/>
                    <a:gd name="connsiteY84" fmla="*/ 2198 h 10000"/>
                    <a:gd name="connsiteX85" fmla="*/ 207 w 10000"/>
                    <a:gd name="connsiteY85" fmla="*/ 1890 h 10000"/>
                    <a:gd name="connsiteX86" fmla="*/ 339 w 10000"/>
                    <a:gd name="connsiteY86" fmla="*/ 1621 h 10000"/>
                    <a:gd name="connsiteX87" fmla="*/ 464 w 10000"/>
                    <a:gd name="connsiteY87" fmla="*/ 1379 h 10000"/>
                    <a:gd name="connsiteX88" fmla="*/ 612 w 10000"/>
                    <a:gd name="connsiteY88" fmla="*/ 1151 h 10000"/>
                    <a:gd name="connsiteX89" fmla="*/ 792 w 10000"/>
                    <a:gd name="connsiteY89" fmla="*/ 958 h 10000"/>
                    <a:gd name="connsiteX90" fmla="*/ 967 w 10000"/>
                    <a:gd name="connsiteY90" fmla="*/ 789 h 10000"/>
                    <a:gd name="connsiteX91" fmla="*/ 1146 w 10000"/>
                    <a:gd name="connsiteY91" fmla="*/ 620 h 10000"/>
                    <a:gd name="connsiteX92" fmla="*/ 1351 w 10000"/>
                    <a:gd name="connsiteY92" fmla="*/ 484 h 10000"/>
                    <a:gd name="connsiteX93" fmla="*/ 1762 w 10000"/>
                    <a:gd name="connsiteY93" fmla="*/ 265 h 10000"/>
                    <a:gd name="connsiteX94" fmla="*/ 2178 w 10000"/>
                    <a:gd name="connsiteY94" fmla="*/ 126 h 10000"/>
                    <a:gd name="connsiteX95" fmla="*/ 2357 w 10000"/>
                    <a:gd name="connsiteY95" fmla="*/ 86 h 10000"/>
                    <a:gd name="connsiteX96" fmla="*/ 2512 w 10000"/>
                    <a:gd name="connsiteY96" fmla="*/ 60 h 10000"/>
                    <a:gd name="connsiteX97" fmla="*/ 2936 w 10000"/>
                    <a:gd name="connsiteY9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11 w 10000"/>
                    <a:gd name="connsiteY30" fmla="*/ 2863 h 10000"/>
                    <a:gd name="connsiteX31" fmla="*/ 8192 w 10000"/>
                    <a:gd name="connsiteY31" fmla="*/ 2689 h 10000"/>
                    <a:gd name="connsiteX32" fmla="*/ 8142 w 10000"/>
                    <a:gd name="connsiteY32" fmla="*/ 2414 h 10000"/>
                    <a:gd name="connsiteX33" fmla="*/ 8068 w 10000"/>
                    <a:gd name="connsiteY33" fmla="*/ 2162 h 10000"/>
                    <a:gd name="connsiteX34" fmla="*/ 7969 w 10000"/>
                    <a:gd name="connsiteY34" fmla="*/ 1940 h 10000"/>
                    <a:gd name="connsiteX35" fmla="*/ 7876 w 10000"/>
                    <a:gd name="connsiteY35" fmla="*/ 1757 h 10000"/>
                    <a:gd name="connsiteX36" fmla="*/ 7794 w 10000"/>
                    <a:gd name="connsiteY36" fmla="*/ 1621 h 10000"/>
                    <a:gd name="connsiteX37" fmla="*/ 7772 w 10000"/>
                    <a:gd name="connsiteY37" fmla="*/ 2863 h 10000"/>
                    <a:gd name="connsiteX38" fmla="*/ 7794 w 10000"/>
                    <a:gd name="connsiteY38" fmla="*/ 9297 h 10000"/>
                    <a:gd name="connsiteX39" fmla="*/ 7763 w 10000"/>
                    <a:gd name="connsiteY39" fmla="*/ 9443 h 10000"/>
                    <a:gd name="connsiteX40" fmla="*/ 7682 w 10000"/>
                    <a:gd name="connsiteY40" fmla="*/ 9569 h 10000"/>
                    <a:gd name="connsiteX41" fmla="*/ 7553 w 10000"/>
                    <a:gd name="connsiteY41" fmla="*/ 9698 h 10000"/>
                    <a:gd name="connsiteX42" fmla="*/ 7391 w 10000"/>
                    <a:gd name="connsiteY42" fmla="*/ 9801 h 10000"/>
                    <a:gd name="connsiteX43" fmla="*/ 7204 w 10000"/>
                    <a:gd name="connsiteY43" fmla="*/ 9881 h 10000"/>
                    <a:gd name="connsiteX44" fmla="*/ 6980 w 10000"/>
                    <a:gd name="connsiteY44" fmla="*/ 9957 h 10000"/>
                    <a:gd name="connsiteX45" fmla="*/ 6721 w 10000"/>
                    <a:gd name="connsiteY45" fmla="*/ 9987 h 10000"/>
                    <a:gd name="connsiteX46" fmla="*/ 6453 w 10000"/>
                    <a:gd name="connsiteY46" fmla="*/ 10000 h 10000"/>
                    <a:gd name="connsiteX47" fmla="*/ 6186 w 10000"/>
                    <a:gd name="connsiteY47" fmla="*/ 9987 h 10000"/>
                    <a:gd name="connsiteX48" fmla="*/ 5936 w 10000"/>
                    <a:gd name="connsiteY48" fmla="*/ 9957 h 10000"/>
                    <a:gd name="connsiteX49" fmla="*/ 5726 w 10000"/>
                    <a:gd name="connsiteY49" fmla="*/ 9884 h 10000"/>
                    <a:gd name="connsiteX50" fmla="*/ 5509 w 10000"/>
                    <a:gd name="connsiteY50" fmla="*/ 9801 h 10000"/>
                    <a:gd name="connsiteX51" fmla="*/ 5342 w 10000"/>
                    <a:gd name="connsiteY51" fmla="*/ 9695 h 10000"/>
                    <a:gd name="connsiteX52" fmla="*/ 5242 w 10000"/>
                    <a:gd name="connsiteY52" fmla="*/ 9569 h 10000"/>
                    <a:gd name="connsiteX53" fmla="*/ 5161 w 10000"/>
                    <a:gd name="connsiteY53" fmla="*/ 9443 h 10000"/>
                    <a:gd name="connsiteX54" fmla="*/ 5130 w 10000"/>
                    <a:gd name="connsiteY54" fmla="*/ 9300 h 10000"/>
                    <a:gd name="connsiteX55" fmla="*/ 5130 w 10000"/>
                    <a:gd name="connsiteY55" fmla="*/ 4559 h 10000"/>
                    <a:gd name="connsiteX56" fmla="*/ 4860 w 10000"/>
                    <a:gd name="connsiteY56" fmla="*/ 4559 h 10000"/>
                    <a:gd name="connsiteX57" fmla="*/ 4860 w 10000"/>
                    <a:gd name="connsiteY57" fmla="*/ 9297 h 10000"/>
                    <a:gd name="connsiteX58" fmla="*/ 4829 w 10000"/>
                    <a:gd name="connsiteY58" fmla="*/ 9436 h 10000"/>
                    <a:gd name="connsiteX59" fmla="*/ 4780 w 10000"/>
                    <a:gd name="connsiteY59" fmla="*/ 9566 h 10000"/>
                    <a:gd name="connsiteX60" fmla="*/ 4637 w 10000"/>
                    <a:gd name="connsiteY60" fmla="*/ 9698 h 10000"/>
                    <a:gd name="connsiteX61" fmla="*/ 4482 w 10000"/>
                    <a:gd name="connsiteY61" fmla="*/ 9801 h 10000"/>
                    <a:gd name="connsiteX62" fmla="*/ 4290 w 10000"/>
                    <a:gd name="connsiteY62" fmla="*/ 9884 h 10000"/>
                    <a:gd name="connsiteX63" fmla="*/ 4047 w 10000"/>
                    <a:gd name="connsiteY63" fmla="*/ 9957 h 10000"/>
                    <a:gd name="connsiteX64" fmla="*/ 3798 w 10000"/>
                    <a:gd name="connsiteY64" fmla="*/ 9987 h 10000"/>
                    <a:gd name="connsiteX65" fmla="*/ 3538 w 10000"/>
                    <a:gd name="connsiteY65" fmla="*/ 10000 h 10000"/>
                    <a:gd name="connsiteX66" fmla="*/ 3277 w 10000"/>
                    <a:gd name="connsiteY66" fmla="*/ 9987 h 10000"/>
                    <a:gd name="connsiteX67" fmla="*/ 3029 w 10000"/>
                    <a:gd name="connsiteY67" fmla="*/ 9957 h 10000"/>
                    <a:gd name="connsiteX68" fmla="*/ 2786 w 10000"/>
                    <a:gd name="connsiteY68" fmla="*/ 9884 h 10000"/>
                    <a:gd name="connsiteX69" fmla="*/ 2600 w 10000"/>
                    <a:gd name="connsiteY69" fmla="*/ 9801 h 10000"/>
                    <a:gd name="connsiteX70" fmla="*/ 2439 w 10000"/>
                    <a:gd name="connsiteY70" fmla="*/ 9698 h 10000"/>
                    <a:gd name="connsiteX71" fmla="*/ 2302 w 10000"/>
                    <a:gd name="connsiteY71" fmla="*/ 9566 h 10000"/>
                    <a:gd name="connsiteX72" fmla="*/ 2247 w 10000"/>
                    <a:gd name="connsiteY72" fmla="*/ 9436 h 10000"/>
                    <a:gd name="connsiteX73" fmla="*/ 2221 w 10000"/>
                    <a:gd name="connsiteY73" fmla="*/ 9300 h 10000"/>
                    <a:gd name="connsiteX74" fmla="*/ 2202 w 10000"/>
                    <a:gd name="connsiteY74" fmla="*/ 2846 h 10000"/>
                    <a:gd name="connsiteX75" fmla="*/ 2221 w 10000"/>
                    <a:gd name="connsiteY75" fmla="*/ 1588 h 10000"/>
                    <a:gd name="connsiteX76" fmla="*/ 2146 w 10000"/>
                    <a:gd name="connsiteY76" fmla="*/ 1704 h 10000"/>
                    <a:gd name="connsiteX77" fmla="*/ 2046 w 10000"/>
                    <a:gd name="connsiteY77" fmla="*/ 1936 h 10000"/>
                    <a:gd name="connsiteX78" fmla="*/ 1924 w 10000"/>
                    <a:gd name="connsiteY78" fmla="*/ 2202 h 10000"/>
                    <a:gd name="connsiteX79" fmla="*/ 1848 w 10000"/>
                    <a:gd name="connsiteY79" fmla="*/ 2517 h 10000"/>
                    <a:gd name="connsiteX80" fmla="*/ 1790 w 10000"/>
                    <a:gd name="connsiteY80" fmla="*/ 2850 h 10000"/>
                    <a:gd name="connsiteX81" fmla="*/ 1 w 10000"/>
                    <a:gd name="connsiteY81" fmla="*/ 2849 h 10000"/>
                    <a:gd name="connsiteX82" fmla="*/ 34 w 10000"/>
                    <a:gd name="connsiteY82" fmla="*/ 2533 h 10000"/>
                    <a:gd name="connsiteX83" fmla="*/ 109 w 10000"/>
                    <a:gd name="connsiteY83" fmla="*/ 2198 h 10000"/>
                    <a:gd name="connsiteX84" fmla="*/ 207 w 10000"/>
                    <a:gd name="connsiteY84" fmla="*/ 1890 h 10000"/>
                    <a:gd name="connsiteX85" fmla="*/ 339 w 10000"/>
                    <a:gd name="connsiteY85" fmla="*/ 1621 h 10000"/>
                    <a:gd name="connsiteX86" fmla="*/ 464 w 10000"/>
                    <a:gd name="connsiteY86" fmla="*/ 1379 h 10000"/>
                    <a:gd name="connsiteX87" fmla="*/ 612 w 10000"/>
                    <a:gd name="connsiteY87" fmla="*/ 1151 h 10000"/>
                    <a:gd name="connsiteX88" fmla="*/ 792 w 10000"/>
                    <a:gd name="connsiteY88" fmla="*/ 958 h 10000"/>
                    <a:gd name="connsiteX89" fmla="*/ 967 w 10000"/>
                    <a:gd name="connsiteY89" fmla="*/ 789 h 10000"/>
                    <a:gd name="connsiteX90" fmla="*/ 1146 w 10000"/>
                    <a:gd name="connsiteY90" fmla="*/ 620 h 10000"/>
                    <a:gd name="connsiteX91" fmla="*/ 1351 w 10000"/>
                    <a:gd name="connsiteY91" fmla="*/ 484 h 10000"/>
                    <a:gd name="connsiteX92" fmla="*/ 1762 w 10000"/>
                    <a:gd name="connsiteY92" fmla="*/ 265 h 10000"/>
                    <a:gd name="connsiteX93" fmla="*/ 2178 w 10000"/>
                    <a:gd name="connsiteY93" fmla="*/ 126 h 10000"/>
                    <a:gd name="connsiteX94" fmla="*/ 2357 w 10000"/>
                    <a:gd name="connsiteY94" fmla="*/ 86 h 10000"/>
                    <a:gd name="connsiteX95" fmla="*/ 2512 w 10000"/>
                    <a:gd name="connsiteY95" fmla="*/ 60 h 10000"/>
                    <a:gd name="connsiteX96" fmla="*/ 2936 w 10000"/>
                    <a:gd name="connsiteY9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211 w 10000"/>
                    <a:gd name="connsiteY29" fmla="*/ 2863 h 10000"/>
                    <a:gd name="connsiteX30" fmla="*/ 8192 w 10000"/>
                    <a:gd name="connsiteY30" fmla="*/ 2689 h 10000"/>
                    <a:gd name="connsiteX31" fmla="*/ 8142 w 10000"/>
                    <a:gd name="connsiteY31" fmla="*/ 2414 h 10000"/>
                    <a:gd name="connsiteX32" fmla="*/ 8068 w 10000"/>
                    <a:gd name="connsiteY32" fmla="*/ 2162 h 10000"/>
                    <a:gd name="connsiteX33" fmla="*/ 7969 w 10000"/>
                    <a:gd name="connsiteY33" fmla="*/ 1940 h 10000"/>
                    <a:gd name="connsiteX34" fmla="*/ 7876 w 10000"/>
                    <a:gd name="connsiteY34" fmla="*/ 1757 h 10000"/>
                    <a:gd name="connsiteX35" fmla="*/ 7794 w 10000"/>
                    <a:gd name="connsiteY35" fmla="*/ 1621 h 10000"/>
                    <a:gd name="connsiteX36" fmla="*/ 7772 w 10000"/>
                    <a:gd name="connsiteY36" fmla="*/ 2863 h 10000"/>
                    <a:gd name="connsiteX37" fmla="*/ 7794 w 10000"/>
                    <a:gd name="connsiteY37" fmla="*/ 9297 h 10000"/>
                    <a:gd name="connsiteX38" fmla="*/ 7763 w 10000"/>
                    <a:gd name="connsiteY38" fmla="*/ 9443 h 10000"/>
                    <a:gd name="connsiteX39" fmla="*/ 7682 w 10000"/>
                    <a:gd name="connsiteY39" fmla="*/ 9569 h 10000"/>
                    <a:gd name="connsiteX40" fmla="*/ 7553 w 10000"/>
                    <a:gd name="connsiteY40" fmla="*/ 9698 h 10000"/>
                    <a:gd name="connsiteX41" fmla="*/ 7391 w 10000"/>
                    <a:gd name="connsiteY41" fmla="*/ 9801 h 10000"/>
                    <a:gd name="connsiteX42" fmla="*/ 7204 w 10000"/>
                    <a:gd name="connsiteY42" fmla="*/ 9881 h 10000"/>
                    <a:gd name="connsiteX43" fmla="*/ 6980 w 10000"/>
                    <a:gd name="connsiteY43" fmla="*/ 9957 h 10000"/>
                    <a:gd name="connsiteX44" fmla="*/ 6721 w 10000"/>
                    <a:gd name="connsiteY44" fmla="*/ 9987 h 10000"/>
                    <a:gd name="connsiteX45" fmla="*/ 6453 w 10000"/>
                    <a:gd name="connsiteY45" fmla="*/ 10000 h 10000"/>
                    <a:gd name="connsiteX46" fmla="*/ 6186 w 10000"/>
                    <a:gd name="connsiteY46" fmla="*/ 9987 h 10000"/>
                    <a:gd name="connsiteX47" fmla="*/ 5936 w 10000"/>
                    <a:gd name="connsiteY47" fmla="*/ 9957 h 10000"/>
                    <a:gd name="connsiteX48" fmla="*/ 5726 w 10000"/>
                    <a:gd name="connsiteY48" fmla="*/ 9884 h 10000"/>
                    <a:gd name="connsiteX49" fmla="*/ 5509 w 10000"/>
                    <a:gd name="connsiteY49" fmla="*/ 9801 h 10000"/>
                    <a:gd name="connsiteX50" fmla="*/ 5342 w 10000"/>
                    <a:gd name="connsiteY50" fmla="*/ 9695 h 10000"/>
                    <a:gd name="connsiteX51" fmla="*/ 5242 w 10000"/>
                    <a:gd name="connsiteY51" fmla="*/ 9569 h 10000"/>
                    <a:gd name="connsiteX52" fmla="*/ 5161 w 10000"/>
                    <a:gd name="connsiteY52" fmla="*/ 9443 h 10000"/>
                    <a:gd name="connsiteX53" fmla="*/ 5130 w 10000"/>
                    <a:gd name="connsiteY53" fmla="*/ 9300 h 10000"/>
                    <a:gd name="connsiteX54" fmla="*/ 5130 w 10000"/>
                    <a:gd name="connsiteY54" fmla="*/ 4559 h 10000"/>
                    <a:gd name="connsiteX55" fmla="*/ 4860 w 10000"/>
                    <a:gd name="connsiteY55" fmla="*/ 4559 h 10000"/>
                    <a:gd name="connsiteX56" fmla="*/ 4860 w 10000"/>
                    <a:gd name="connsiteY56" fmla="*/ 9297 h 10000"/>
                    <a:gd name="connsiteX57" fmla="*/ 4829 w 10000"/>
                    <a:gd name="connsiteY57" fmla="*/ 9436 h 10000"/>
                    <a:gd name="connsiteX58" fmla="*/ 4780 w 10000"/>
                    <a:gd name="connsiteY58" fmla="*/ 9566 h 10000"/>
                    <a:gd name="connsiteX59" fmla="*/ 4637 w 10000"/>
                    <a:gd name="connsiteY59" fmla="*/ 9698 h 10000"/>
                    <a:gd name="connsiteX60" fmla="*/ 4482 w 10000"/>
                    <a:gd name="connsiteY60" fmla="*/ 9801 h 10000"/>
                    <a:gd name="connsiteX61" fmla="*/ 4290 w 10000"/>
                    <a:gd name="connsiteY61" fmla="*/ 9884 h 10000"/>
                    <a:gd name="connsiteX62" fmla="*/ 4047 w 10000"/>
                    <a:gd name="connsiteY62" fmla="*/ 9957 h 10000"/>
                    <a:gd name="connsiteX63" fmla="*/ 3798 w 10000"/>
                    <a:gd name="connsiteY63" fmla="*/ 9987 h 10000"/>
                    <a:gd name="connsiteX64" fmla="*/ 3538 w 10000"/>
                    <a:gd name="connsiteY64" fmla="*/ 10000 h 10000"/>
                    <a:gd name="connsiteX65" fmla="*/ 3277 w 10000"/>
                    <a:gd name="connsiteY65" fmla="*/ 9987 h 10000"/>
                    <a:gd name="connsiteX66" fmla="*/ 3029 w 10000"/>
                    <a:gd name="connsiteY66" fmla="*/ 9957 h 10000"/>
                    <a:gd name="connsiteX67" fmla="*/ 2786 w 10000"/>
                    <a:gd name="connsiteY67" fmla="*/ 9884 h 10000"/>
                    <a:gd name="connsiteX68" fmla="*/ 2600 w 10000"/>
                    <a:gd name="connsiteY68" fmla="*/ 9801 h 10000"/>
                    <a:gd name="connsiteX69" fmla="*/ 2439 w 10000"/>
                    <a:gd name="connsiteY69" fmla="*/ 9698 h 10000"/>
                    <a:gd name="connsiteX70" fmla="*/ 2302 w 10000"/>
                    <a:gd name="connsiteY70" fmla="*/ 9566 h 10000"/>
                    <a:gd name="connsiteX71" fmla="*/ 2247 w 10000"/>
                    <a:gd name="connsiteY71" fmla="*/ 9436 h 10000"/>
                    <a:gd name="connsiteX72" fmla="*/ 2221 w 10000"/>
                    <a:gd name="connsiteY72" fmla="*/ 9300 h 10000"/>
                    <a:gd name="connsiteX73" fmla="*/ 2202 w 10000"/>
                    <a:gd name="connsiteY73" fmla="*/ 2846 h 10000"/>
                    <a:gd name="connsiteX74" fmla="*/ 2221 w 10000"/>
                    <a:gd name="connsiteY74" fmla="*/ 1588 h 10000"/>
                    <a:gd name="connsiteX75" fmla="*/ 2146 w 10000"/>
                    <a:gd name="connsiteY75" fmla="*/ 1704 h 10000"/>
                    <a:gd name="connsiteX76" fmla="*/ 2046 w 10000"/>
                    <a:gd name="connsiteY76" fmla="*/ 1936 h 10000"/>
                    <a:gd name="connsiteX77" fmla="*/ 1924 w 10000"/>
                    <a:gd name="connsiteY77" fmla="*/ 2202 h 10000"/>
                    <a:gd name="connsiteX78" fmla="*/ 1848 w 10000"/>
                    <a:gd name="connsiteY78" fmla="*/ 2517 h 10000"/>
                    <a:gd name="connsiteX79" fmla="*/ 1790 w 10000"/>
                    <a:gd name="connsiteY79" fmla="*/ 2850 h 10000"/>
                    <a:gd name="connsiteX80" fmla="*/ 1 w 10000"/>
                    <a:gd name="connsiteY80" fmla="*/ 2849 h 10000"/>
                    <a:gd name="connsiteX81" fmla="*/ 34 w 10000"/>
                    <a:gd name="connsiteY81" fmla="*/ 2533 h 10000"/>
                    <a:gd name="connsiteX82" fmla="*/ 109 w 10000"/>
                    <a:gd name="connsiteY82" fmla="*/ 2198 h 10000"/>
                    <a:gd name="connsiteX83" fmla="*/ 207 w 10000"/>
                    <a:gd name="connsiteY83" fmla="*/ 1890 h 10000"/>
                    <a:gd name="connsiteX84" fmla="*/ 339 w 10000"/>
                    <a:gd name="connsiteY84" fmla="*/ 1621 h 10000"/>
                    <a:gd name="connsiteX85" fmla="*/ 464 w 10000"/>
                    <a:gd name="connsiteY85" fmla="*/ 1379 h 10000"/>
                    <a:gd name="connsiteX86" fmla="*/ 612 w 10000"/>
                    <a:gd name="connsiteY86" fmla="*/ 1151 h 10000"/>
                    <a:gd name="connsiteX87" fmla="*/ 792 w 10000"/>
                    <a:gd name="connsiteY87" fmla="*/ 958 h 10000"/>
                    <a:gd name="connsiteX88" fmla="*/ 967 w 10000"/>
                    <a:gd name="connsiteY88" fmla="*/ 789 h 10000"/>
                    <a:gd name="connsiteX89" fmla="*/ 1146 w 10000"/>
                    <a:gd name="connsiteY89" fmla="*/ 620 h 10000"/>
                    <a:gd name="connsiteX90" fmla="*/ 1351 w 10000"/>
                    <a:gd name="connsiteY90" fmla="*/ 484 h 10000"/>
                    <a:gd name="connsiteX91" fmla="*/ 1762 w 10000"/>
                    <a:gd name="connsiteY91" fmla="*/ 265 h 10000"/>
                    <a:gd name="connsiteX92" fmla="*/ 2178 w 10000"/>
                    <a:gd name="connsiteY92" fmla="*/ 126 h 10000"/>
                    <a:gd name="connsiteX93" fmla="*/ 2357 w 10000"/>
                    <a:gd name="connsiteY93" fmla="*/ 86 h 10000"/>
                    <a:gd name="connsiteX94" fmla="*/ 2512 w 10000"/>
                    <a:gd name="connsiteY94" fmla="*/ 60 h 10000"/>
                    <a:gd name="connsiteX95" fmla="*/ 2936 w 10000"/>
                    <a:gd name="connsiteY9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211 w 10000"/>
                    <a:gd name="connsiteY28" fmla="*/ 2863 h 10000"/>
                    <a:gd name="connsiteX29" fmla="*/ 8192 w 10000"/>
                    <a:gd name="connsiteY29" fmla="*/ 2689 h 10000"/>
                    <a:gd name="connsiteX30" fmla="*/ 8142 w 10000"/>
                    <a:gd name="connsiteY30" fmla="*/ 2414 h 10000"/>
                    <a:gd name="connsiteX31" fmla="*/ 8068 w 10000"/>
                    <a:gd name="connsiteY31" fmla="*/ 2162 h 10000"/>
                    <a:gd name="connsiteX32" fmla="*/ 7969 w 10000"/>
                    <a:gd name="connsiteY32" fmla="*/ 1940 h 10000"/>
                    <a:gd name="connsiteX33" fmla="*/ 7876 w 10000"/>
                    <a:gd name="connsiteY33" fmla="*/ 1757 h 10000"/>
                    <a:gd name="connsiteX34" fmla="*/ 7794 w 10000"/>
                    <a:gd name="connsiteY34" fmla="*/ 1621 h 10000"/>
                    <a:gd name="connsiteX35" fmla="*/ 7772 w 10000"/>
                    <a:gd name="connsiteY35" fmla="*/ 2863 h 10000"/>
                    <a:gd name="connsiteX36" fmla="*/ 7794 w 10000"/>
                    <a:gd name="connsiteY36" fmla="*/ 9297 h 10000"/>
                    <a:gd name="connsiteX37" fmla="*/ 7763 w 10000"/>
                    <a:gd name="connsiteY37" fmla="*/ 9443 h 10000"/>
                    <a:gd name="connsiteX38" fmla="*/ 7682 w 10000"/>
                    <a:gd name="connsiteY38" fmla="*/ 9569 h 10000"/>
                    <a:gd name="connsiteX39" fmla="*/ 7553 w 10000"/>
                    <a:gd name="connsiteY39" fmla="*/ 9698 h 10000"/>
                    <a:gd name="connsiteX40" fmla="*/ 7391 w 10000"/>
                    <a:gd name="connsiteY40" fmla="*/ 9801 h 10000"/>
                    <a:gd name="connsiteX41" fmla="*/ 7204 w 10000"/>
                    <a:gd name="connsiteY41" fmla="*/ 9881 h 10000"/>
                    <a:gd name="connsiteX42" fmla="*/ 6980 w 10000"/>
                    <a:gd name="connsiteY42" fmla="*/ 9957 h 10000"/>
                    <a:gd name="connsiteX43" fmla="*/ 6721 w 10000"/>
                    <a:gd name="connsiteY43" fmla="*/ 9987 h 10000"/>
                    <a:gd name="connsiteX44" fmla="*/ 6453 w 10000"/>
                    <a:gd name="connsiteY44" fmla="*/ 10000 h 10000"/>
                    <a:gd name="connsiteX45" fmla="*/ 6186 w 10000"/>
                    <a:gd name="connsiteY45" fmla="*/ 9987 h 10000"/>
                    <a:gd name="connsiteX46" fmla="*/ 5936 w 10000"/>
                    <a:gd name="connsiteY46" fmla="*/ 9957 h 10000"/>
                    <a:gd name="connsiteX47" fmla="*/ 5726 w 10000"/>
                    <a:gd name="connsiteY47" fmla="*/ 9884 h 10000"/>
                    <a:gd name="connsiteX48" fmla="*/ 5509 w 10000"/>
                    <a:gd name="connsiteY48" fmla="*/ 9801 h 10000"/>
                    <a:gd name="connsiteX49" fmla="*/ 5342 w 10000"/>
                    <a:gd name="connsiteY49" fmla="*/ 9695 h 10000"/>
                    <a:gd name="connsiteX50" fmla="*/ 5242 w 10000"/>
                    <a:gd name="connsiteY50" fmla="*/ 9569 h 10000"/>
                    <a:gd name="connsiteX51" fmla="*/ 5161 w 10000"/>
                    <a:gd name="connsiteY51" fmla="*/ 9443 h 10000"/>
                    <a:gd name="connsiteX52" fmla="*/ 5130 w 10000"/>
                    <a:gd name="connsiteY52" fmla="*/ 9300 h 10000"/>
                    <a:gd name="connsiteX53" fmla="*/ 5130 w 10000"/>
                    <a:gd name="connsiteY53" fmla="*/ 4559 h 10000"/>
                    <a:gd name="connsiteX54" fmla="*/ 4860 w 10000"/>
                    <a:gd name="connsiteY54" fmla="*/ 4559 h 10000"/>
                    <a:gd name="connsiteX55" fmla="*/ 4860 w 10000"/>
                    <a:gd name="connsiteY55" fmla="*/ 9297 h 10000"/>
                    <a:gd name="connsiteX56" fmla="*/ 4829 w 10000"/>
                    <a:gd name="connsiteY56" fmla="*/ 9436 h 10000"/>
                    <a:gd name="connsiteX57" fmla="*/ 4780 w 10000"/>
                    <a:gd name="connsiteY57" fmla="*/ 9566 h 10000"/>
                    <a:gd name="connsiteX58" fmla="*/ 4637 w 10000"/>
                    <a:gd name="connsiteY58" fmla="*/ 9698 h 10000"/>
                    <a:gd name="connsiteX59" fmla="*/ 4482 w 10000"/>
                    <a:gd name="connsiteY59" fmla="*/ 9801 h 10000"/>
                    <a:gd name="connsiteX60" fmla="*/ 4290 w 10000"/>
                    <a:gd name="connsiteY60" fmla="*/ 9884 h 10000"/>
                    <a:gd name="connsiteX61" fmla="*/ 4047 w 10000"/>
                    <a:gd name="connsiteY61" fmla="*/ 9957 h 10000"/>
                    <a:gd name="connsiteX62" fmla="*/ 3798 w 10000"/>
                    <a:gd name="connsiteY62" fmla="*/ 9987 h 10000"/>
                    <a:gd name="connsiteX63" fmla="*/ 3538 w 10000"/>
                    <a:gd name="connsiteY63" fmla="*/ 10000 h 10000"/>
                    <a:gd name="connsiteX64" fmla="*/ 3277 w 10000"/>
                    <a:gd name="connsiteY64" fmla="*/ 9987 h 10000"/>
                    <a:gd name="connsiteX65" fmla="*/ 3029 w 10000"/>
                    <a:gd name="connsiteY65" fmla="*/ 9957 h 10000"/>
                    <a:gd name="connsiteX66" fmla="*/ 2786 w 10000"/>
                    <a:gd name="connsiteY66" fmla="*/ 9884 h 10000"/>
                    <a:gd name="connsiteX67" fmla="*/ 2600 w 10000"/>
                    <a:gd name="connsiteY67" fmla="*/ 9801 h 10000"/>
                    <a:gd name="connsiteX68" fmla="*/ 2439 w 10000"/>
                    <a:gd name="connsiteY68" fmla="*/ 9698 h 10000"/>
                    <a:gd name="connsiteX69" fmla="*/ 2302 w 10000"/>
                    <a:gd name="connsiteY69" fmla="*/ 9566 h 10000"/>
                    <a:gd name="connsiteX70" fmla="*/ 2247 w 10000"/>
                    <a:gd name="connsiteY70" fmla="*/ 9436 h 10000"/>
                    <a:gd name="connsiteX71" fmla="*/ 2221 w 10000"/>
                    <a:gd name="connsiteY71" fmla="*/ 9300 h 10000"/>
                    <a:gd name="connsiteX72" fmla="*/ 2202 w 10000"/>
                    <a:gd name="connsiteY72" fmla="*/ 2846 h 10000"/>
                    <a:gd name="connsiteX73" fmla="*/ 2221 w 10000"/>
                    <a:gd name="connsiteY73" fmla="*/ 1588 h 10000"/>
                    <a:gd name="connsiteX74" fmla="*/ 2146 w 10000"/>
                    <a:gd name="connsiteY74" fmla="*/ 1704 h 10000"/>
                    <a:gd name="connsiteX75" fmla="*/ 2046 w 10000"/>
                    <a:gd name="connsiteY75" fmla="*/ 1936 h 10000"/>
                    <a:gd name="connsiteX76" fmla="*/ 1924 w 10000"/>
                    <a:gd name="connsiteY76" fmla="*/ 2202 h 10000"/>
                    <a:gd name="connsiteX77" fmla="*/ 1848 w 10000"/>
                    <a:gd name="connsiteY77" fmla="*/ 2517 h 10000"/>
                    <a:gd name="connsiteX78" fmla="*/ 1790 w 10000"/>
                    <a:gd name="connsiteY78" fmla="*/ 2850 h 10000"/>
                    <a:gd name="connsiteX79" fmla="*/ 1 w 10000"/>
                    <a:gd name="connsiteY79" fmla="*/ 2849 h 10000"/>
                    <a:gd name="connsiteX80" fmla="*/ 34 w 10000"/>
                    <a:gd name="connsiteY80" fmla="*/ 2533 h 10000"/>
                    <a:gd name="connsiteX81" fmla="*/ 109 w 10000"/>
                    <a:gd name="connsiteY81" fmla="*/ 2198 h 10000"/>
                    <a:gd name="connsiteX82" fmla="*/ 207 w 10000"/>
                    <a:gd name="connsiteY82" fmla="*/ 1890 h 10000"/>
                    <a:gd name="connsiteX83" fmla="*/ 339 w 10000"/>
                    <a:gd name="connsiteY83" fmla="*/ 1621 h 10000"/>
                    <a:gd name="connsiteX84" fmla="*/ 464 w 10000"/>
                    <a:gd name="connsiteY84" fmla="*/ 1379 h 10000"/>
                    <a:gd name="connsiteX85" fmla="*/ 612 w 10000"/>
                    <a:gd name="connsiteY85" fmla="*/ 1151 h 10000"/>
                    <a:gd name="connsiteX86" fmla="*/ 792 w 10000"/>
                    <a:gd name="connsiteY86" fmla="*/ 958 h 10000"/>
                    <a:gd name="connsiteX87" fmla="*/ 967 w 10000"/>
                    <a:gd name="connsiteY87" fmla="*/ 789 h 10000"/>
                    <a:gd name="connsiteX88" fmla="*/ 1146 w 10000"/>
                    <a:gd name="connsiteY88" fmla="*/ 620 h 10000"/>
                    <a:gd name="connsiteX89" fmla="*/ 1351 w 10000"/>
                    <a:gd name="connsiteY89" fmla="*/ 484 h 10000"/>
                    <a:gd name="connsiteX90" fmla="*/ 1762 w 10000"/>
                    <a:gd name="connsiteY90" fmla="*/ 265 h 10000"/>
                    <a:gd name="connsiteX91" fmla="*/ 2178 w 10000"/>
                    <a:gd name="connsiteY91" fmla="*/ 126 h 10000"/>
                    <a:gd name="connsiteX92" fmla="*/ 2357 w 10000"/>
                    <a:gd name="connsiteY92" fmla="*/ 86 h 10000"/>
                    <a:gd name="connsiteX93" fmla="*/ 2512 w 10000"/>
                    <a:gd name="connsiteY93" fmla="*/ 60 h 10000"/>
                    <a:gd name="connsiteX94" fmla="*/ 2936 w 10000"/>
                    <a:gd name="connsiteY9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211 w 10000"/>
                    <a:gd name="connsiteY27" fmla="*/ 2863 h 10000"/>
                    <a:gd name="connsiteX28" fmla="*/ 8192 w 10000"/>
                    <a:gd name="connsiteY28" fmla="*/ 2689 h 10000"/>
                    <a:gd name="connsiteX29" fmla="*/ 8142 w 10000"/>
                    <a:gd name="connsiteY29" fmla="*/ 2414 h 10000"/>
                    <a:gd name="connsiteX30" fmla="*/ 8068 w 10000"/>
                    <a:gd name="connsiteY30" fmla="*/ 2162 h 10000"/>
                    <a:gd name="connsiteX31" fmla="*/ 7969 w 10000"/>
                    <a:gd name="connsiteY31" fmla="*/ 1940 h 10000"/>
                    <a:gd name="connsiteX32" fmla="*/ 7876 w 10000"/>
                    <a:gd name="connsiteY32" fmla="*/ 1757 h 10000"/>
                    <a:gd name="connsiteX33" fmla="*/ 7794 w 10000"/>
                    <a:gd name="connsiteY33" fmla="*/ 1621 h 10000"/>
                    <a:gd name="connsiteX34" fmla="*/ 7772 w 10000"/>
                    <a:gd name="connsiteY34" fmla="*/ 2863 h 10000"/>
                    <a:gd name="connsiteX35" fmla="*/ 7794 w 10000"/>
                    <a:gd name="connsiteY35" fmla="*/ 9297 h 10000"/>
                    <a:gd name="connsiteX36" fmla="*/ 7763 w 10000"/>
                    <a:gd name="connsiteY36" fmla="*/ 9443 h 10000"/>
                    <a:gd name="connsiteX37" fmla="*/ 7682 w 10000"/>
                    <a:gd name="connsiteY37" fmla="*/ 9569 h 10000"/>
                    <a:gd name="connsiteX38" fmla="*/ 7553 w 10000"/>
                    <a:gd name="connsiteY38" fmla="*/ 9698 h 10000"/>
                    <a:gd name="connsiteX39" fmla="*/ 7391 w 10000"/>
                    <a:gd name="connsiteY39" fmla="*/ 9801 h 10000"/>
                    <a:gd name="connsiteX40" fmla="*/ 7204 w 10000"/>
                    <a:gd name="connsiteY40" fmla="*/ 9881 h 10000"/>
                    <a:gd name="connsiteX41" fmla="*/ 6980 w 10000"/>
                    <a:gd name="connsiteY41" fmla="*/ 9957 h 10000"/>
                    <a:gd name="connsiteX42" fmla="*/ 6721 w 10000"/>
                    <a:gd name="connsiteY42" fmla="*/ 9987 h 10000"/>
                    <a:gd name="connsiteX43" fmla="*/ 6453 w 10000"/>
                    <a:gd name="connsiteY43" fmla="*/ 10000 h 10000"/>
                    <a:gd name="connsiteX44" fmla="*/ 6186 w 10000"/>
                    <a:gd name="connsiteY44" fmla="*/ 9987 h 10000"/>
                    <a:gd name="connsiteX45" fmla="*/ 5936 w 10000"/>
                    <a:gd name="connsiteY45" fmla="*/ 9957 h 10000"/>
                    <a:gd name="connsiteX46" fmla="*/ 5726 w 10000"/>
                    <a:gd name="connsiteY46" fmla="*/ 9884 h 10000"/>
                    <a:gd name="connsiteX47" fmla="*/ 5509 w 10000"/>
                    <a:gd name="connsiteY47" fmla="*/ 9801 h 10000"/>
                    <a:gd name="connsiteX48" fmla="*/ 5342 w 10000"/>
                    <a:gd name="connsiteY48" fmla="*/ 9695 h 10000"/>
                    <a:gd name="connsiteX49" fmla="*/ 5242 w 10000"/>
                    <a:gd name="connsiteY49" fmla="*/ 9569 h 10000"/>
                    <a:gd name="connsiteX50" fmla="*/ 5161 w 10000"/>
                    <a:gd name="connsiteY50" fmla="*/ 9443 h 10000"/>
                    <a:gd name="connsiteX51" fmla="*/ 5130 w 10000"/>
                    <a:gd name="connsiteY51" fmla="*/ 9300 h 10000"/>
                    <a:gd name="connsiteX52" fmla="*/ 5130 w 10000"/>
                    <a:gd name="connsiteY52" fmla="*/ 4559 h 10000"/>
                    <a:gd name="connsiteX53" fmla="*/ 4860 w 10000"/>
                    <a:gd name="connsiteY53" fmla="*/ 4559 h 10000"/>
                    <a:gd name="connsiteX54" fmla="*/ 4860 w 10000"/>
                    <a:gd name="connsiteY54" fmla="*/ 9297 h 10000"/>
                    <a:gd name="connsiteX55" fmla="*/ 4829 w 10000"/>
                    <a:gd name="connsiteY55" fmla="*/ 9436 h 10000"/>
                    <a:gd name="connsiteX56" fmla="*/ 4780 w 10000"/>
                    <a:gd name="connsiteY56" fmla="*/ 9566 h 10000"/>
                    <a:gd name="connsiteX57" fmla="*/ 4637 w 10000"/>
                    <a:gd name="connsiteY57" fmla="*/ 9698 h 10000"/>
                    <a:gd name="connsiteX58" fmla="*/ 4482 w 10000"/>
                    <a:gd name="connsiteY58" fmla="*/ 9801 h 10000"/>
                    <a:gd name="connsiteX59" fmla="*/ 4290 w 10000"/>
                    <a:gd name="connsiteY59" fmla="*/ 9884 h 10000"/>
                    <a:gd name="connsiteX60" fmla="*/ 4047 w 10000"/>
                    <a:gd name="connsiteY60" fmla="*/ 9957 h 10000"/>
                    <a:gd name="connsiteX61" fmla="*/ 3798 w 10000"/>
                    <a:gd name="connsiteY61" fmla="*/ 9987 h 10000"/>
                    <a:gd name="connsiteX62" fmla="*/ 3538 w 10000"/>
                    <a:gd name="connsiteY62" fmla="*/ 10000 h 10000"/>
                    <a:gd name="connsiteX63" fmla="*/ 3277 w 10000"/>
                    <a:gd name="connsiteY63" fmla="*/ 9987 h 10000"/>
                    <a:gd name="connsiteX64" fmla="*/ 3029 w 10000"/>
                    <a:gd name="connsiteY64" fmla="*/ 9957 h 10000"/>
                    <a:gd name="connsiteX65" fmla="*/ 2786 w 10000"/>
                    <a:gd name="connsiteY65" fmla="*/ 9884 h 10000"/>
                    <a:gd name="connsiteX66" fmla="*/ 2600 w 10000"/>
                    <a:gd name="connsiteY66" fmla="*/ 9801 h 10000"/>
                    <a:gd name="connsiteX67" fmla="*/ 2439 w 10000"/>
                    <a:gd name="connsiteY67" fmla="*/ 9698 h 10000"/>
                    <a:gd name="connsiteX68" fmla="*/ 2302 w 10000"/>
                    <a:gd name="connsiteY68" fmla="*/ 9566 h 10000"/>
                    <a:gd name="connsiteX69" fmla="*/ 2247 w 10000"/>
                    <a:gd name="connsiteY69" fmla="*/ 9436 h 10000"/>
                    <a:gd name="connsiteX70" fmla="*/ 2221 w 10000"/>
                    <a:gd name="connsiteY70" fmla="*/ 9300 h 10000"/>
                    <a:gd name="connsiteX71" fmla="*/ 2202 w 10000"/>
                    <a:gd name="connsiteY71" fmla="*/ 2846 h 10000"/>
                    <a:gd name="connsiteX72" fmla="*/ 2221 w 10000"/>
                    <a:gd name="connsiteY72" fmla="*/ 1588 h 10000"/>
                    <a:gd name="connsiteX73" fmla="*/ 2146 w 10000"/>
                    <a:gd name="connsiteY73" fmla="*/ 1704 h 10000"/>
                    <a:gd name="connsiteX74" fmla="*/ 2046 w 10000"/>
                    <a:gd name="connsiteY74" fmla="*/ 1936 h 10000"/>
                    <a:gd name="connsiteX75" fmla="*/ 1924 w 10000"/>
                    <a:gd name="connsiteY75" fmla="*/ 2202 h 10000"/>
                    <a:gd name="connsiteX76" fmla="*/ 1848 w 10000"/>
                    <a:gd name="connsiteY76" fmla="*/ 2517 h 10000"/>
                    <a:gd name="connsiteX77" fmla="*/ 1790 w 10000"/>
                    <a:gd name="connsiteY77" fmla="*/ 2850 h 10000"/>
                    <a:gd name="connsiteX78" fmla="*/ 1 w 10000"/>
                    <a:gd name="connsiteY78" fmla="*/ 2849 h 10000"/>
                    <a:gd name="connsiteX79" fmla="*/ 34 w 10000"/>
                    <a:gd name="connsiteY79" fmla="*/ 2533 h 10000"/>
                    <a:gd name="connsiteX80" fmla="*/ 109 w 10000"/>
                    <a:gd name="connsiteY80" fmla="*/ 2198 h 10000"/>
                    <a:gd name="connsiteX81" fmla="*/ 207 w 10000"/>
                    <a:gd name="connsiteY81" fmla="*/ 1890 h 10000"/>
                    <a:gd name="connsiteX82" fmla="*/ 339 w 10000"/>
                    <a:gd name="connsiteY82" fmla="*/ 1621 h 10000"/>
                    <a:gd name="connsiteX83" fmla="*/ 464 w 10000"/>
                    <a:gd name="connsiteY83" fmla="*/ 1379 h 10000"/>
                    <a:gd name="connsiteX84" fmla="*/ 612 w 10000"/>
                    <a:gd name="connsiteY84" fmla="*/ 1151 h 10000"/>
                    <a:gd name="connsiteX85" fmla="*/ 792 w 10000"/>
                    <a:gd name="connsiteY85" fmla="*/ 958 h 10000"/>
                    <a:gd name="connsiteX86" fmla="*/ 967 w 10000"/>
                    <a:gd name="connsiteY86" fmla="*/ 789 h 10000"/>
                    <a:gd name="connsiteX87" fmla="*/ 1146 w 10000"/>
                    <a:gd name="connsiteY87" fmla="*/ 620 h 10000"/>
                    <a:gd name="connsiteX88" fmla="*/ 1351 w 10000"/>
                    <a:gd name="connsiteY88" fmla="*/ 484 h 10000"/>
                    <a:gd name="connsiteX89" fmla="*/ 1762 w 10000"/>
                    <a:gd name="connsiteY89" fmla="*/ 265 h 10000"/>
                    <a:gd name="connsiteX90" fmla="*/ 2178 w 10000"/>
                    <a:gd name="connsiteY90" fmla="*/ 126 h 10000"/>
                    <a:gd name="connsiteX91" fmla="*/ 2357 w 10000"/>
                    <a:gd name="connsiteY91" fmla="*/ 86 h 10000"/>
                    <a:gd name="connsiteX92" fmla="*/ 2512 w 10000"/>
                    <a:gd name="connsiteY92" fmla="*/ 60 h 10000"/>
                    <a:gd name="connsiteX93" fmla="*/ 2936 w 10000"/>
                    <a:gd name="connsiteY9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211 w 10000"/>
                    <a:gd name="connsiteY26" fmla="*/ 2863 h 10000"/>
                    <a:gd name="connsiteX27" fmla="*/ 8192 w 10000"/>
                    <a:gd name="connsiteY27" fmla="*/ 2689 h 10000"/>
                    <a:gd name="connsiteX28" fmla="*/ 8142 w 10000"/>
                    <a:gd name="connsiteY28" fmla="*/ 2414 h 10000"/>
                    <a:gd name="connsiteX29" fmla="*/ 8068 w 10000"/>
                    <a:gd name="connsiteY29" fmla="*/ 2162 h 10000"/>
                    <a:gd name="connsiteX30" fmla="*/ 7969 w 10000"/>
                    <a:gd name="connsiteY30" fmla="*/ 1940 h 10000"/>
                    <a:gd name="connsiteX31" fmla="*/ 7876 w 10000"/>
                    <a:gd name="connsiteY31" fmla="*/ 1757 h 10000"/>
                    <a:gd name="connsiteX32" fmla="*/ 7794 w 10000"/>
                    <a:gd name="connsiteY32" fmla="*/ 1621 h 10000"/>
                    <a:gd name="connsiteX33" fmla="*/ 7772 w 10000"/>
                    <a:gd name="connsiteY33" fmla="*/ 2863 h 10000"/>
                    <a:gd name="connsiteX34" fmla="*/ 7794 w 10000"/>
                    <a:gd name="connsiteY34" fmla="*/ 9297 h 10000"/>
                    <a:gd name="connsiteX35" fmla="*/ 7763 w 10000"/>
                    <a:gd name="connsiteY35" fmla="*/ 9443 h 10000"/>
                    <a:gd name="connsiteX36" fmla="*/ 7682 w 10000"/>
                    <a:gd name="connsiteY36" fmla="*/ 9569 h 10000"/>
                    <a:gd name="connsiteX37" fmla="*/ 7553 w 10000"/>
                    <a:gd name="connsiteY37" fmla="*/ 9698 h 10000"/>
                    <a:gd name="connsiteX38" fmla="*/ 7391 w 10000"/>
                    <a:gd name="connsiteY38" fmla="*/ 9801 h 10000"/>
                    <a:gd name="connsiteX39" fmla="*/ 7204 w 10000"/>
                    <a:gd name="connsiteY39" fmla="*/ 9881 h 10000"/>
                    <a:gd name="connsiteX40" fmla="*/ 6980 w 10000"/>
                    <a:gd name="connsiteY40" fmla="*/ 9957 h 10000"/>
                    <a:gd name="connsiteX41" fmla="*/ 6721 w 10000"/>
                    <a:gd name="connsiteY41" fmla="*/ 9987 h 10000"/>
                    <a:gd name="connsiteX42" fmla="*/ 6453 w 10000"/>
                    <a:gd name="connsiteY42" fmla="*/ 10000 h 10000"/>
                    <a:gd name="connsiteX43" fmla="*/ 6186 w 10000"/>
                    <a:gd name="connsiteY43" fmla="*/ 9987 h 10000"/>
                    <a:gd name="connsiteX44" fmla="*/ 5936 w 10000"/>
                    <a:gd name="connsiteY44" fmla="*/ 9957 h 10000"/>
                    <a:gd name="connsiteX45" fmla="*/ 5726 w 10000"/>
                    <a:gd name="connsiteY45" fmla="*/ 9884 h 10000"/>
                    <a:gd name="connsiteX46" fmla="*/ 5509 w 10000"/>
                    <a:gd name="connsiteY46" fmla="*/ 9801 h 10000"/>
                    <a:gd name="connsiteX47" fmla="*/ 5342 w 10000"/>
                    <a:gd name="connsiteY47" fmla="*/ 9695 h 10000"/>
                    <a:gd name="connsiteX48" fmla="*/ 5242 w 10000"/>
                    <a:gd name="connsiteY48" fmla="*/ 9569 h 10000"/>
                    <a:gd name="connsiteX49" fmla="*/ 5161 w 10000"/>
                    <a:gd name="connsiteY49" fmla="*/ 9443 h 10000"/>
                    <a:gd name="connsiteX50" fmla="*/ 5130 w 10000"/>
                    <a:gd name="connsiteY50" fmla="*/ 9300 h 10000"/>
                    <a:gd name="connsiteX51" fmla="*/ 5130 w 10000"/>
                    <a:gd name="connsiteY51" fmla="*/ 4559 h 10000"/>
                    <a:gd name="connsiteX52" fmla="*/ 4860 w 10000"/>
                    <a:gd name="connsiteY52" fmla="*/ 4559 h 10000"/>
                    <a:gd name="connsiteX53" fmla="*/ 4860 w 10000"/>
                    <a:gd name="connsiteY53" fmla="*/ 9297 h 10000"/>
                    <a:gd name="connsiteX54" fmla="*/ 4829 w 10000"/>
                    <a:gd name="connsiteY54" fmla="*/ 9436 h 10000"/>
                    <a:gd name="connsiteX55" fmla="*/ 4780 w 10000"/>
                    <a:gd name="connsiteY55" fmla="*/ 9566 h 10000"/>
                    <a:gd name="connsiteX56" fmla="*/ 4637 w 10000"/>
                    <a:gd name="connsiteY56" fmla="*/ 9698 h 10000"/>
                    <a:gd name="connsiteX57" fmla="*/ 4482 w 10000"/>
                    <a:gd name="connsiteY57" fmla="*/ 9801 h 10000"/>
                    <a:gd name="connsiteX58" fmla="*/ 4290 w 10000"/>
                    <a:gd name="connsiteY58" fmla="*/ 9884 h 10000"/>
                    <a:gd name="connsiteX59" fmla="*/ 4047 w 10000"/>
                    <a:gd name="connsiteY59" fmla="*/ 9957 h 10000"/>
                    <a:gd name="connsiteX60" fmla="*/ 3798 w 10000"/>
                    <a:gd name="connsiteY60" fmla="*/ 9987 h 10000"/>
                    <a:gd name="connsiteX61" fmla="*/ 3538 w 10000"/>
                    <a:gd name="connsiteY61" fmla="*/ 10000 h 10000"/>
                    <a:gd name="connsiteX62" fmla="*/ 3277 w 10000"/>
                    <a:gd name="connsiteY62" fmla="*/ 9987 h 10000"/>
                    <a:gd name="connsiteX63" fmla="*/ 3029 w 10000"/>
                    <a:gd name="connsiteY63" fmla="*/ 9957 h 10000"/>
                    <a:gd name="connsiteX64" fmla="*/ 2786 w 10000"/>
                    <a:gd name="connsiteY64" fmla="*/ 9884 h 10000"/>
                    <a:gd name="connsiteX65" fmla="*/ 2600 w 10000"/>
                    <a:gd name="connsiteY65" fmla="*/ 9801 h 10000"/>
                    <a:gd name="connsiteX66" fmla="*/ 2439 w 10000"/>
                    <a:gd name="connsiteY66" fmla="*/ 9698 h 10000"/>
                    <a:gd name="connsiteX67" fmla="*/ 2302 w 10000"/>
                    <a:gd name="connsiteY67" fmla="*/ 9566 h 10000"/>
                    <a:gd name="connsiteX68" fmla="*/ 2247 w 10000"/>
                    <a:gd name="connsiteY68" fmla="*/ 9436 h 10000"/>
                    <a:gd name="connsiteX69" fmla="*/ 2221 w 10000"/>
                    <a:gd name="connsiteY69" fmla="*/ 9300 h 10000"/>
                    <a:gd name="connsiteX70" fmla="*/ 2202 w 10000"/>
                    <a:gd name="connsiteY70" fmla="*/ 2846 h 10000"/>
                    <a:gd name="connsiteX71" fmla="*/ 2221 w 10000"/>
                    <a:gd name="connsiteY71" fmla="*/ 1588 h 10000"/>
                    <a:gd name="connsiteX72" fmla="*/ 2146 w 10000"/>
                    <a:gd name="connsiteY72" fmla="*/ 1704 h 10000"/>
                    <a:gd name="connsiteX73" fmla="*/ 2046 w 10000"/>
                    <a:gd name="connsiteY73" fmla="*/ 1936 h 10000"/>
                    <a:gd name="connsiteX74" fmla="*/ 1924 w 10000"/>
                    <a:gd name="connsiteY74" fmla="*/ 2202 h 10000"/>
                    <a:gd name="connsiteX75" fmla="*/ 1848 w 10000"/>
                    <a:gd name="connsiteY75" fmla="*/ 2517 h 10000"/>
                    <a:gd name="connsiteX76" fmla="*/ 1790 w 10000"/>
                    <a:gd name="connsiteY76" fmla="*/ 2850 h 10000"/>
                    <a:gd name="connsiteX77" fmla="*/ 1 w 10000"/>
                    <a:gd name="connsiteY77" fmla="*/ 2849 h 10000"/>
                    <a:gd name="connsiteX78" fmla="*/ 34 w 10000"/>
                    <a:gd name="connsiteY78" fmla="*/ 2533 h 10000"/>
                    <a:gd name="connsiteX79" fmla="*/ 109 w 10000"/>
                    <a:gd name="connsiteY79" fmla="*/ 2198 h 10000"/>
                    <a:gd name="connsiteX80" fmla="*/ 207 w 10000"/>
                    <a:gd name="connsiteY80" fmla="*/ 1890 h 10000"/>
                    <a:gd name="connsiteX81" fmla="*/ 339 w 10000"/>
                    <a:gd name="connsiteY81" fmla="*/ 1621 h 10000"/>
                    <a:gd name="connsiteX82" fmla="*/ 464 w 10000"/>
                    <a:gd name="connsiteY82" fmla="*/ 1379 h 10000"/>
                    <a:gd name="connsiteX83" fmla="*/ 612 w 10000"/>
                    <a:gd name="connsiteY83" fmla="*/ 1151 h 10000"/>
                    <a:gd name="connsiteX84" fmla="*/ 792 w 10000"/>
                    <a:gd name="connsiteY84" fmla="*/ 958 h 10000"/>
                    <a:gd name="connsiteX85" fmla="*/ 967 w 10000"/>
                    <a:gd name="connsiteY85" fmla="*/ 789 h 10000"/>
                    <a:gd name="connsiteX86" fmla="*/ 1146 w 10000"/>
                    <a:gd name="connsiteY86" fmla="*/ 620 h 10000"/>
                    <a:gd name="connsiteX87" fmla="*/ 1351 w 10000"/>
                    <a:gd name="connsiteY87" fmla="*/ 484 h 10000"/>
                    <a:gd name="connsiteX88" fmla="*/ 1762 w 10000"/>
                    <a:gd name="connsiteY88" fmla="*/ 265 h 10000"/>
                    <a:gd name="connsiteX89" fmla="*/ 2178 w 10000"/>
                    <a:gd name="connsiteY89" fmla="*/ 126 h 10000"/>
                    <a:gd name="connsiteX90" fmla="*/ 2357 w 10000"/>
                    <a:gd name="connsiteY90" fmla="*/ 86 h 10000"/>
                    <a:gd name="connsiteX91" fmla="*/ 2512 w 10000"/>
                    <a:gd name="connsiteY91" fmla="*/ 60 h 10000"/>
                    <a:gd name="connsiteX92" fmla="*/ 2936 w 10000"/>
                    <a:gd name="connsiteY9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211 w 10000"/>
                    <a:gd name="connsiteY25" fmla="*/ 2863 h 10000"/>
                    <a:gd name="connsiteX26" fmla="*/ 8192 w 10000"/>
                    <a:gd name="connsiteY26" fmla="*/ 2689 h 10000"/>
                    <a:gd name="connsiteX27" fmla="*/ 8142 w 10000"/>
                    <a:gd name="connsiteY27" fmla="*/ 2414 h 10000"/>
                    <a:gd name="connsiteX28" fmla="*/ 8068 w 10000"/>
                    <a:gd name="connsiteY28" fmla="*/ 2162 h 10000"/>
                    <a:gd name="connsiteX29" fmla="*/ 7969 w 10000"/>
                    <a:gd name="connsiteY29" fmla="*/ 1940 h 10000"/>
                    <a:gd name="connsiteX30" fmla="*/ 7876 w 10000"/>
                    <a:gd name="connsiteY30" fmla="*/ 1757 h 10000"/>
                    <a:gd name="connsiteX31" fmla="*/ 7794 w 10000"/>
                    <a:gd name="connsiteY31" fmla="*/ 1621 h 10000"/>
                    <a:gd name="connsiteX32" fmla="*/ 7772 w 10000"/>
                    <a:gd name="connsiteY32" fmla="*/ 2863 h 10000"/>
                    <a:gd name="connsiteX33" fmla="*/ 7794 w 10000"/>
                    <a:gd name="connsiteY33" fmla="*/ 9297 h 10000"/>
                    <a:gd name="connsiteX34" fmla="*/ 7763 w 10000"/>
                    <a:gd name="connsiteY34" fmla="*/ 9443 h 10000"/>
                    <a:gd name="connsiteX35" fmla="*/ 7682 w 10000"/>
                    <a:gd name="connsiteY35" fmla="*/ 9569 h 10000"/>
                    <a:gd name="connsiteX36" fmla="*/ 7553 w 10000"/>
                    <a:gd name="connsiteY36" fmla="*/ 9698 h 10000"/>
                    <a:gd name="connsiteX37" fmla="*/ 7391 w 10000"/>
                    <a:gd name="connsiteY37" fmla="*/ 9801 h 10000"/>
                    <a:gd name="connsiteX38" fmla="*/ 7204 w 10000"/>
                    <a:gd name="connsiteY38" fmla="*/ 9881 h 10000"/>
                    <a:gd name="connsiteX39" fmla="*/ 6980 w 10000"/>
                    <a:gd name="connsiteY39" fmla="*/ 9957 h 10000"/>
                    <a:gd name="connsiteX40" fmla="*/ 6721 w 10000"/>
                    <a:gd name="connsiteY40" fmla="*/ 9987 h 10000"/>
                    <a:gd name="connsiteX41" fmla="*/ 6453 w 10000"/>
                    <a:gd name="connsiteY41" fmla="*/ 10000 h 10000"/>
                    <a:gd name="connsiteX42" fmla="*/ 6186 w 10000"/>
                    <a:gd name="connsiteY42" fmla="*/ 9987 h 10000"/>
                    <a:gd name="connsiteX43" fmla="*/ 5936 w 10000"/>
                    <a:gd name="connsiteY43" fmla="*/ 9957 h 10000"/>
                    <a:gd name="connsiteX44" fmla="*/ 5726 w 10000"/>
                    <a:gd name="connsiteY44" fmla="*/ 9884 h 10000"/>
                    <a:gd name="connsiteX45" fmla="*/ 5509 w 10000"/>
                    <a:gd name="connsiteY45" fmla="*/ 9801 h 10000"/>
                    <a:gd name="connsiteX46" fmla="*/ 5342 w 10000"/>
                    <a:gd name="connsiteY46" fmla="*/ 9695 h 10000"/>
                    <a:gd name="connsiteX47" fmla="*/ 5242 w 10000"/>
                    <a:gd name="connsiteY47" fmla="*/ 9569 h 10000"/>
                    <a:gd name="connsiteX48" fmla="*/ 5161 w 10000"/>
                    <a:gd name="connsiteY48" fmla="*/ 9443 h 10000"/>
                    <a:gd name="connsiteX49" fmla="*/ 5130 w 10000"/>
                    <a:gd name="connsiteY49" fmla="*/ 9300 h 10000"/>
                    <a:gd name="connsiteX50" fmla="*/ 5130 w 10000"/>
                    <a:gd name="connsiteY50" fmla="*/ 4559 h 10000"/>
                    <a:gd name="connsiteX51" fmla="*/ 4860 w 10000"/>
                    <a:gd name="connsiteY51" fmla="*/ 4559 h 10000"/>
                    <a:gd name="connsiteX52" fmla="*/ 4860 w 10000"/>
                    <a:gd name="connsiteY52" fmla="*/ 9297 h 10000"/>
                    <a:gd name="connsiteX53" fmla="*/ 4829 w 10000"/>
                    <a:gd name="connsiteY53" fmla="*/ 9436 h 10000"/>
                    <a:gd name="connsiteX54" fmla="*/ 4780 w 10000"/>
                    <a:gd name="connsiteY54" fmla="*/ 9566 h 10000"/>
                    <a:gd name="connsiteX55" fmla="*/ 4637 w 10000"/>
                    <a:gd name="connsiteY55" fmla="*/ 9698 h 10000"/>
                    <a:gd name="connsiteX56" fmla="*/ 4482 w 10000"/>
                    <a:gd name="connsiteY56" fmla="*/ 9801 h 10000"/>
                    <a:gd name="connsiteX57" fmla="*/ 4290 w 10000"/>
                    <a:gd name="connsiteY57" fmla="*/ 9884 h 10000"/>
                    <a:gd name="connsiteX58" fmla="*/ 4047 w 10000"/>
                    <a:gd name="connsiteY58" fmla="*/ 9957 h 10000"/>
                    <a:gd name="connsiteX59" fmla="*/ 3798 w 10000"/>
                    <a:gd name="connsiteY59" fmla="*/ 9987 h 10000"/>
                    <a:gd name="connsiteX60" fmla="*/ 3538 w 10000"/>
                    <a:gd name="connsiteY60" fmla="*/ 10000 h 10000"/>
                    <a:gd name="connsiteX61" fmla="*/ 3277 w 10000"/>
                    <a:gd name="connsiteY61" fmla="*/ 9987 h 10000"/>
                    <a:gd name="connsiteX62" fmla="*/ 3029 w 10000"/>
                    <a:gd name="connsiteY62" fmla="*/ 9957 h 10000"/>
                    <a:gd name="connsiteX63" fmla="*/ 2786 w 10000"/>
                    <a:gd name="connsiteY63" fmla="*/ 9884 h 10000"/>
                    <a:gd name="connsiteX64" fmla="*/ 2600 w 10000"/>
                    <a:gd name="connsiteY64" fmla="*/ 9801 h 10000"/>
                    <a:gd name="connsiteX65" fmla="*/ 2439 w 10000"/>
                    <a:gd name="connsiteY65" fmla="*/ 9698 h 10000"/>
                    <a:gd name="connsiteX66" fmla="*/ 2302 w 10000"/>
                    <a:gd name="connsiteY66" fmla="*/ 9566 h 10000"/>
                    <a:gd name="connsiteX67" fmla="*/ 2247 w 10000"/>
                    <a:gd name="connsiteY67" fmla="*/ 9436 h 10000"/>
                    <a:gd name="connsiteX68" fmla="*/ 2221 w 10000"/>
                    <a:gd name="connsiteY68" fmla="*/ 9300 h 10000"/>
                    <a:gd name="connsiteX69" fmla="*/ 2202 w 10000"/>
                    <a:gd name="connsiteY69" fmla="*/ 2846 h 10000"/>
                    <a:gd name="connsiteX70" fmla="*/ 2221 w 10000"/>
                    <a:gd name="connsiteY70" fmla="*/ 1588 h 10000"/>
                    <a:gd name="connsiteX71" fmla="*/ 2146 w 10000"/>
                    <a:gd name="connsiteY71" fmla="*/ 1704 h 10000"/>
                    <a:gd name="connsiteX72" fmla="*/ 2046 w 10000"/>
                    <a:gd name="connsiteY72" fmla="*/ 1936 h 10000"/>
                    <a:gd name="connsiteX73" fmla="*/ 1924 w 10000"/>
                    <a:gd name="connsiteY73" fmla="*/ 2202 h 10000"/>
                    <a:gd name="connsiteX74" fmla="*/ 1848 w 10000"/>
                    <a:gd name="connsiteY74" fmla="*/ 2517 h 10000"/>
                    <a:gd name="connsiteX75" fmla="*/ 1790 w 10000"/>
                    <a:gd name="connsiteY75" fmla="*/ 2850 h 10000"/>
                    <a:gd name="connsiteX76" fmla="*/ 1 w 10000"/>
                    <a:gd name="connsiteY76" fmla="*/ 2849 h 10000"/>
                    <a:gd name="connsiteX77" fmla="*/ 34 w 10000"/>
                    <a:gd name="connsiteY77" fmla="*/ 2533 h 10000"/>
                    <a:gd name="connsiteX78" fmla="*/ 109 w 10000"/>
                    <a:gd name="connsiteY78" fmla="*/ 2198 h 10000"/>
                    <a:gd name="connsiteX79" fmla="*/ 207 w 10000"/>
                    <a:gd name="connsiteY79" fmla="*/ 1890 h 10000"/>
                    <a:gd name="connsiteX80" fmla="*/ 339 w 10000"/>
                    <a:gd name="connsiteY80" fmla="*/ 1621 h 10000"/>
                    <a:gd name="connsiteX81" fmla="*/ 464 w 10000"/>
                    <a:gd name="connsiteY81" fmla="*/ 1379 h 10000"/>
                    <a:gd name="connsiteX82" fmla="*/ 612 w 10000"/>
                    <a:gd name="connsiteY82" fmla="*/ 1151 h 10000"/>
                    <a:gd name="connsiteX83" fmla="*/ 792 w 10000"/>
                    <a:gd name="connsiteY83" fmla="*/ 958 h 10000"/>
                    <a:gd name="connsiteX84" fmla="*/ 967 w 10000"/>
                    <a:gd name="connsiteY84" fmla="*/ 789 h 10000"/>
                    <a:gd name="connsiteX85" fmla="*/ 1146 w 10000"/>
                    <a:gd name="connsiteY85" fmla="*/ 620 h 10000"/>
                    <a:gd name="connsiteX86" fmla="*/ 1351 w 10000"/>
                    <a:gd name="connsiteY86" fmla="*/ 484 h 10000"/>
                    <a:gd name="connsiteX87" fmla="*/ 1762 w 10000"/>
                    <a:gd name="connsiteY87" fmla="*/ 265 h 10000"/>
                    <a:gd name="connsiteX88" fmla="*/ 2178 w 10000"/>
                    <a:gd name="connsiteY88" fmla="*/ 126 h 10000"/>
                    <a:gd name="connsiteX89" fmla="*/ 2357 w 10000"/>
                    <a:gd name="connsiteY89" fmla="*/ 86 h 10000"/>
                    <a:gd name="connsiteX90" fmla="*/ 2512 w 10000"/>
                    <a:gd name="connsiteY90" fmla="*/ 60 h 10000"/>
                    <a:gd name="connsiteX91" fmla="*/ 2936 w 10000"/>
                    <a:gd name="connsiteY9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8211 w 10000"/>
                    <a:gd name="connsiteY24" fmla="*/ 2863 h 10000"/>
                    <a:gd name="connsiteX25" fmla="*/ 8192 w 10000"/>
                    <a:gd name="connsiteY25" fmla="*/ 2689 h 10000"/>
                    <a:gd name="connsiteX26" fmla="*/ 8142 w 10000"/>
                    <a:gd name="connsiteY26" fmla="*/ 2414 h 10000"/>
                    <a:gd name="connsiteX27" fmla="*/ 8068 w 10000"/>
                    <a:gd name="connsiteY27" fmla="*/ 2162 h 10000"/>
                    <a:gd name="connsiteX28" fmla="*/ 7969 w 10000"/>
                    <a:gd name="connsiteY28" fmla="*/ 1940 h 10000"/>
                    <a:gd name="connsiteX29" fmla="*/ 7876 w 10000"/>
                    <a:gd name="connsiteY29" fmla="*/ 1757 h 10000"/>
                    <a:gd name="connsiteX30" fmla="*/ 7794 w 10000"/>
                    <a:gd name="connsiteY30" fmla="*/ 1621 h 10000"/>
                    <a:gd name="connsiteX31" fmla="*/ 7772 w 10000"/>
                    <a:gd name="connsiteY31" fmla="*/ 2863 h 10000"/>
                    <a:gd name="connsiteX32" fmla="*/ 7794 w 10000"/>
                    <a:gd name="connsiteY32" fmla="*/ 9297 h 10000"/>
                    <a:gd name="connsiteX33" fmla="*/ 7763 w 10000"/>
                    <a:gd name="connsiteY33" fmla="*/ 9443 h 10000"/>
                    <a:gd name="connsiteX34" fmla="*/ 7682 w 10000"/>
                    <a:gd name="connsiteY34" fmla="*/ 9569 h 10000"/>
                    <a:gd name="connsiteX35" fmla="*/ 7553 w 10000"/>
                    <a:gd name="connsiteY35" fmla="*/ 9698 h 10000"/>
                    <a:gd name="connsiteX36" fmla="*/ 7391 w 10000"/>
                    <a:gd name="connsiteY36" fmla="*/ 9801 h 10000"/>
                    <a:gd name="connsiteX37" fmla="*/ 7204 w 10000"/>
                    <a:gd name="connsiteY37" fmla="*/ 9881 h 10000"/>
                    <a:gd name="connsiteX38" fmla="*/ 6980 w 10000"/>
                    <a:gd name="connsiteY38" fmla="*/ 9957 h 10000"/>
                    <a:gd name="connsiteX39" fmla="*/ 6721 w 10000"/>
                    <a:gd name="connsiteY39" fmla="*/ 9987 h 10000"/>
                    <a:gd name="connsiteX40" fmla="*/ 6453 w 10000"/>
                    <a:gd name="connsiteY40" fmla="*/ 10000 h 10000"/>
                    <a:gd name="connsiteX41" fmla="*/ 6186 w 10000"/>
                    <a:gd name="connsiteY41" fmla="*/ 9987 h 10000"/>
                    <a:gd name="connsiteX42" fmla="*/ 5936 w 10000"/>
                    <a:gd name="connsiteY42" fmla="*/ 9957 h 10000"/>
                    <a:gd name="connsiteX43" fmla="*/ 5726 w 10000"/>
                    <a:gd name="connsiteY43" fmla="*/ 9884 h 10000"/>
                    <a:gd name="connsiteX44" fmla="*/ 5509 w 10000"/>
                    <a:gd name="connsiteY44" fmla="*/ 9801 h 10000"/>
                    <a:gd name="connsiteX45" fmla="*/ 5342 w 10000"/>
                    <a:gd name="connsiteY45" fmla="*/ 9695 h 10000"/>
                    <a:gd name="connsiteX46" fmla="*/ 5242 w 10000"/>
                    <a:gd name="connsiteY46" fmla="*/ 9569 h 10000"/>
                    <a:gd name="connsiteX47" fmla="*/ 5161 w 10000"/>
                    <a:gd name="connsiteY47" fmla="*/ 9443 h 10000"/>
                    <a:gd name="connsiteX48" fmla="*/ 5130 w 10000"/>
                    <a:gd name="connsiteY48" fmla="*/ 9300 h 10000"/>
                    <a:gd name="connsiteX49" fmla="*/ 5130 w 10000"/>
                    <a:gd name="connsiteY49" fmla="*/ 4559 h 10000"/>
                    <a:gd name="connsiteX50" fmla="*/ 4860 w 10000"/>
                    <a:gd name="connsiteY50" fmla="*/ 4559 h 10000"/>
                    <a:gd name="connsiteX51" fmla="*/ 4860 w 10000"/>
                    <a:gd name="connsiteY51" fmla="*/ 9297 h 10000"/>
                    <a:gd name="connsiteX52" fmla="*/ 4829 w 10000"/>
                    <a:gd name="connsiteY52" fmla="*/ 9436 h 10000"/>
                    <a:gd name="connsiteX53" fmla="*/ 4780 w 10000"/>
                    <a:gd name="connsiteY53" fmla="*/ 9566 h 10000"/>
                    <a:gd name="connsiteX54" fmla="*/ 4637 w 10000"/>
                    <a:gd name="connsiteY54" fmla="*/ 9698 h 10000"/>
                    <a:gd name="connsiteX55" fmla="*/ 4482 w 10000"/>
                    <a:gd name="connsiteY55" fmla="*/ 9801 h 10000"/>
                    <a:gd name="connsiteX56" fmla="*/ 4290 w 10000"/>
                    <a:gd name="connsiteY56" fmla="*/ 9884 h 10000"/>
                    <a:gd name="connsiteX57" fmla="*/ 4047 w 10000"/>
                    <a:gd name="connsiteY57" fmla="*/ 9957 h 10000"/>
                    <a:gd name="connsiteX58" fmla="*/ 3798 w 10000"/>
                    <a:gd name="connsiteY58" fmla="*/ 9987 h 10000"/>
                    <a:gd name="connsiteX59" fmla="*/ 3538 w 10000"/>
                    <a:gd name="connsiteY59" fmla="*/ 10000 h 10000"/>
                    <a:gd name="connsiteX60" fmla="*/ 3277 w 10000"/>
                    <a:gd name="connsiteY60" fmla="*/ 9987 h 10000"/>
                    <a:gd name="connsiteX61" fmla="*/ 3029 w 10000"/>
                    <a:gd name="connsiteY61" fmla="*/ 9957 h 10000"/>
                    <a:gd name="connsiteX62" fmla="*/ 2786 w 10000"/>
                    <a:gd name="connsiteY62" fmla="*/ 9884 h 10000"/>
                    <a:gd name="connsiteX63" fmla="*/ 2600 w 10000"/>
                    <a:gd name="connsiteY63" fmla="*/ 9801 h 10000"/>
                    <a:gd name="connsiteX64" fmla="*/ 2439 w 10000"/>
                    <a:gd name="connsiteY64" fmla="*/ 9698 h 10000"/>
                    <a:gd name="connsiteX65" fmla="*/ 2302 w 10000"/>
                    <a:gd name="connsiteY65" fmla="*/ 9566 h 10000"/>
                    <a:gd name="connsiteX66" fmla="*/ 2247 w 10000"/>
                    <a:gd name="connsiteY66" fmla="*/ 9436 h 10000"/>
                    <a:gd name="connsiteX67" fmla="*/ 2221 w 10000"/>
                    <a:gd name="connsiteY67" fmla="*/ 9300 h 10000"/>
                    <a:gd name="connsiteX68" fmla="*/ 2202 w 10000"/>
                    <a:gd name="connsiteY68" fmla="*/ 2846 h 10000"/>
                    <a:gd name="connsiteX69" fmla="*/ 2221 w 10000"/>
                    <a:gd name="connsiteY69" fmla="*/ 1588 h 10000"/>
                    <a:gd name="connsiteX70" fmla="*/ 2146 w 10000"/>
                    <a:gd name="connsiteY70" fmla="*/ 1704 h 10000"/>
                    <a:gd name="connsiteX71" fmla="*/ 2046 w 10000"/>
                    <a:gd name="connsiteY71" fmla="*/ 1936 h 10000"/>
                    <a:gd name="connsiteX72" fmla="*/ 1924 w 10000"/>
                    <a:gd name="connsiteY72" fmla="*/ 2202 h 10000"/>
                    <a:gd name="connsiteX73" fmla="*/ 1848 w 10000"/>
                    <a:gd name="connsiteY73" fmla="*/ 2517 h 10000"/>
                    <a:gd name="connsiteX74" fmla="*/ 1790 w 10000"/>
                    <a:gd name="connsiteY74" fmla="*/ 2850 h 10000"/>
                    <a:gd name="connsiteX75" fmla="*/ 1 w 10000"/>
                    <a:gd name="connsiteY75" fmla="*/ 2849 h 10000"/>
                    <a:gd name="connsiteX76" fmla="*/ 34 w 10000"/>
                    <a:gd name="connsiteY76" fmla="*/ 2533 h 10000"/>
                    <a:gd name="connsiteX77" fmla="*/ 109 w 10000"/>
                    <a:gd name="connsiteY77" fmla="*/ 2198 h 10000"/>
                    <a:gd name="connsiteX78" fmla="*/ 207 w 10000"/>
                    <a:gd name="connsiteY78" fmla="*/ 1890 h 10000"/>
                    <a:gd name="connsiteX79" fmla="*/ 339 w 10000"/>
                    <a:gd name="connsiteY79" fmla="*/ 1621 h 10000"/>
                    <a:gd name="connsiteX80" fmla="*/ 464 w 10000"/>
                    <a:gd name="connsiteY80" fmla="*/ 1379 h 10000"/>
                    <a:gd name="connsiteX81" fmla="*/ 612 w 10000"/>
                    <a:gd name="connsiteY81" fmla="*/ 1151 h 10000"/>
                    <a:gd name="connsiteX82" fmla="*/ 792 w 10000"/>
                    <a:gd name="connsiteY82" fmla="*/ 958 h 10000"/>
                    <a:gd name="connsiteX83" fmla="*/ 967 w 10000"/>
                    <a:gd name="connsiteY83" fmla="*/ 789 h 10000"/>
                    <a:gd name="connsiteX84" fmla="*/ 1146 w 10000"/>
                    <a:gd name="connsiteY84" fmla="*/ 620 h 10000"/>
                    <a:gd name="connsiteX85" fmla="*/ 1351 w 10000"/>
                    <a:gd name="connsiteY85" fmla="*/ 484 h 10000"/>
                    <a:gd name="connsiteX86" fmla="*/ 1762 w 10000"/>
                    <a:gd name="connsiteY86" fmla="*/ 265 h 10000"/>
                    <a:gd name="connsiteX87" fmla="*/ 2178 w 10000"/>
                    <a:gd name="connsiteY87" fmla="*/ 126 h 10000"/>
                    <a:gd name="connsiteX88" fmla="*/ 2357 w 10000"/>
                    <a:gd name="connsiteY88" fmla="*/ 86 h 10000"/>
                    <a:gd name="connsiteX89" fmla="*/ 2512 w 10000"/>
                    <a:gd name="connsiteY89" fmla="*/ 60 h 10000"/>
                    <a:gd name="connsiteX90" fmla="*/ 2936 w 10000"/>
                    <a:gd name="connsiteY9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8211 w 10000"/>
                    <a:gd name="connsiteY23" fmla="*/ 2863 h 10000"/>
                    <a:gd name="connsiteX24" fmla="*/ 8192 w 10000"/>
                    <a:gd name="connsiteY24" fmla="*/ 2689 h 10000"/>
                    <a:gd name="connsiteX25" fmla="*/ 8142 w 10000"/>
                    <a:gd name="connsiteY25" fmla="*/ 2414 h 10000"/>
                    <a:gd name="connsiteX26" fmla="*/ 8068 w 10000"/>
                    <a:gd name="connsiteY26" fmla="*/ 2162 h 10000"/>
                    <a:gd name="connsiteX27" fmla="*/ 7969 w 10000"/>
                    <a:gd name="connsiteY27" fmla="*/ 1940 h 10000"/>
                    <a:gd name="connsiteX28" fmla="*/ 7876 w 10000"/>
                    <a:gd name="connsiteY28" fmla="*/ 1757 h 10000"/>
                    <a:gd name="connsiteX29" fmla="*/ 7794 w 10000"/>
                    <a:gd name="connsiteY29" fmla="*/ 1621 h 10000"/>
                    <a:gd name="connsiteX30" fmla="*/ 7772 w 10000"/>
                    <a:gd name="connsiteY30" fmla="*/ 2863 h 10000"/>
                    <a:gd name="connsiteX31" fmla="*/ 7794 w 10000"/>
                    <a:gd name="connsiteY31" fmla="*/ 9297 h 10000"/>
                    <a:gd name="connsiteX32" fmla="*/ 7763 w 10000"/>
                    <a:gd name="connsiteY32" fmla="*/ 9443 h 10000"/>
                    <a:gd name="connsiteX33" fmla="*/ 7682 w 10000"/>
                    <a:gd name="connsiteY33" fmla="*/ 9569 h 10000"/>
                    <a:gd name="connsiteX34" fmla="*/ 7553 w 10000"/>
                    <a:gd name="connsiteY34" fmla="*/ 9698 h 10000"/>
                    <a:gd name="connsiteX35" fmla="*/ 7391 w 10000"/>
                    <a:gd name="connsiteY35" fmla="*/ 9801 h 10000"/>
                    <a:gd name="connsiteX36" fmla="*/ 7204 w 10000"/>
                    <a:gd name="connsiteY36" fmla="*/ 9881 h 10000"/>
                    <a:gd name="connsiteX37" fmla="*/ 6980 w 10000"/>
                    <a:gd name="connsiteY37" fmla="*/ 9957 h 10000"/>
                    <a:gd name="connsiteX38" fmla="*/ 6721 w 10000"/>
                    <a:gd name="connsiteY38" fmla="*/ 9987 h 10000"/>
                    <a:gd name="connsiteX39" fmla="*/ 6453 w 10000"/>
                    <a:gd name="connsiteY39" fmla="*/ 10000 h 10000"/>
                    <a:gd name="connsiteX40" fmla="*/ 6186 w 10000"/>
                    <a:gd name="connsiteY40" fmla="*/ 9987 h 10000"/>
                    <a:gd name="connsiteX41" fmla="*/ 5936 w 10000"/>
                    <a:gd name="connsiteY41" fmla="*/ 9957 h 10000"/>
                    <a:gd name="connsiteX42" fmla="*/ 5726 w 10000"/>
                    <a:gd name="connsiteY42" fmla="*/ 9884 h 10000"/>
                    <a:gd name="connsiteX43" fmla="*/ 5509 w 10000"/>
                    <a:gd name="connsiteY43" fmla="*/ 9801 h 10000"/>
                    <a:gd name="connsiteX44" fmla="*/ 5342 w 10000"/>
                    <a:gd name="connsiteY44" fmla="*/ 9695 h 10000"/>
                    <a:gd name="connsiteX45" fmla="*/ 5242 w 10000"/>
                    <a:gd name="connsiteY45" fmla="*/ 9569 h 10000"/>
                    <a:gd name="connsiteX46" fmla="*/ 5161 w 10000"/>
                    <a:gd name="connsiteY46" fmla="*/ 9443 h 10000"/>
                    <a:gd name="connsiteX47" fmla="*/ 5130 w 10000"/>
                    <a:gd name="connsiteY47" fmla="*/ 9300 h 10000"/>
                    <a:gd name="connsiteX48" fmla="*/ 5130 w 10000"/>
                    <a:gd name="connsiteY48" fmla="*/ 4559 h 10000"/>
                    <a:gd name="connsiteX49" fmla="*/ 4860 w 10000"/>
                    <a:gd name="connsiteY49" fmla="*/ 4559 h 10000"/>
                    <a:gd name="connsiteX50" fmla="*/ 4860 w 10000"/>
                    <a:gd name="connsiteY50" fmla="*/ 9297 h 10000"/>
                    <a:gd name="connsiteX51" fmla="*/ 4829 w 10000"/>
                    <a:gd name="connsiteY51" fmla="*/ 9436 h 10000"/>
                    <a:gd name="connsiteX52" fmla="*/ 4780 w 10000"/>
                    <a:gd name="connsiteY52" fmla="*/ 9566 h 10000"/>
                    <a:gd name="connsiteX53" fmla="*/ 4637 w 10000"/>
                    <a:gd name="connsiteY53" fmla="*/ 9698 h 10000"/>
                    <a:gd name="connsiteX54" fmla="*/ 4482 w 10000"/>
                    <a:gd name="connsiteY54" fmla="*/ 9801 h 10000"/>
                    <a:gd name="connsiteX55" fmla="*/ 4290 w 10000"/>
                    <a:gd name="connsiteY55" fmla="*/ 9884 h 10000"/>
                    <a:gd name="connsiteX56" fmla="*/ 4047 w 10000"/>
                    <a:gd name="connsiteY56" fmla="*/ 9957 h 10000"/>
                    <a:gd name="connsiteX57" fmla="*/ 3798 w 10000"/>
                    <a:gd name="connsiteY57" fmla="*/ 9987 h 10000"/>
                    <a:gd name="connsiteX58" fmla="*/ 3538 w 10000"/>
                    <a:gd name="connsiteY58" fmla="*/ 10000 h 10000"/>
                    <a:gd name="connsiteX59" fmla="*/ 3277 w 10000"/>
                    <a:gd name="connsiteY59" fmla="*/ 9987 h 10000"/>
                    <a:gd name="connsiteX60" fmla="*/ 3029 w 10000"/>
                    <a:gd name="connsiteY60" fmla="*/ 9957 h 10000"/>
                    <a:gd name="connsiteX61" fmla="*/ 2786 w 10000"/>
                    <a:gd name="connsiteY61" fmla="*/ 9884 h 10000"/>
                    <a:gd name="connsiteX62" fmla="*/ 2600 w 10000"/>
                    <a:gd name="connsiteY62" fmla="*/ 9801 h 10000"/>
                    <a:gd name="connsiteX63" fmla="*/ 2439 w 10000"/>
                    <a:gd name="connsiteY63" fmla="*/ 9698 h 10000"/>
                    <a:gd name="connsiteX64" fmla="*/ 2302 w 10000"/>
                    <a:gd name="connsiteY64" fmla="*/ 9566 h 10000"/>
                    <a:gd name="connsiteX65" fmla="*/ 2247 w 10000"/>
                    <a:gd name="connsiteY65" fmla="*/ 9436 h 10000"/>
                    <a:gd name="connsiteX66" fmla="*/ 2221 w 10000"/>
                    <a:gd name="connsiteY66" fmla="*/ 9300 h 10000"/>
                    <a:gd name="connsiteX67" fmla="*/ 2202 w 10000"/>
                    <a:gd name="connsiteY67" fmla="*/ 2846 h 10000"/>
                    <a:gd name="connsiteX68" fmla="*/ 2221 w 10000"/>
                    <a:gd name="connsiteY68" fmla="*/ 1588 h 10000"/>
                    <a:gd name="connsiteX69" fmla="*/ 2146 w 10000"/>
                    <a:gd name="connsiteY69" fmla="*/ 1704 h 10000"/>
                    <a:gd name="connsiteX70" fmla="*/ 2046 w 10000"/>
                    <a:gd name="connsiteY70" fmla="*/ 1936 h 10000"/>
                    <a:gd name="connsiteX71" fmla="*/ 1924 w 10000"/>
                    <a:gd name="connsiteY71" fmla="*/ 2202 h 10000"/>
                    <a:gd name="connsiteX72" fmla="*/ 1848 w 10000"/>
                    <a:gd name="connsiteY72" fmla="*/ 2517 h 10000"/>
                    <a:gd name="connsiteX73" fmla="*/ 1790 w 10000"/>
                    <a:gd name="connsiteY73" fmla="*/ 2850 h 10000"/>
                    <a:gd name="connsiteX74" fmla="*/ 1 w 10000"/>
                    <a:gd name="connsiteY74" fmla="*/ 2849 h 10000"/>
                    <a:gd name="connsiteX75" fmla="*/ 34 w 10000"/>
                    <a:gd name="connsiteY75" fmla="*/ 2533 h 10000"/>
                    <a:gd name="connsiteX76" fmla="*/ 109 w 10000"/>
                    <a:gd name="connsiteY76" fmla="*/ 2198 h 10000"/>
                    <a:gd name="connsiteX77" fmla="*/ 207 w 10000"/>
                    <a:gd name="connsiteY77" fmla="*/ 1890 h 10000"/>
                    <a:gd name="connsiteX78" fmla="*/ 339 w 10000"/>
                    <a:gd name="connsiteY78" fmla="*/ 1621 h 10000"/>
                    <a:gd name="connsiteX79" fmla="*/ 464 w 10000"/>
                    <a:gd name="connsiteY79" fmla="*/ 1379 h 10000"/>
                    <a:gd name="connsiteX80" fmla="*/ 612 w 10000"/>
                    <a:gd name="connsiteY80" fmla="*/ 1151 h 10000"/>
                    <a:gd name="connsiteX81" fmla="*/ 792 w 10000"/>
                    <a:gd name="connsiteY81" fmla="*/ 958 h 10000"/>
                    <a:gd name="connsiteX82" fmla="*/ 967 w 10000"/>
                    <a:gd name="connsiteY82" fmla="*/ 789 h 10000"/>
                    <a:gd name="connsiteX83" fmla="*/ 1146 w 10000"/>
                    <a:gd name="connsiteY83" fmla="*/ 620 h 10000"/>
                    <a:gd name="connsiteX84" fmla="*/ 1351 w 10000"/>
                    <a:gd name="connsiteY84" fmla="*/ 484 h 10000"/>
                    <a:gd name="connsiteX85" fmla="*/ 1762 w 10000"/>
                    <a:gd name="connsiteY85" fmla="*/ 265 h 10000"/>
                    <a:gd name="connsiteX86" fmla="*/ 2178 w 10000"/>
                    <a:gd name="connsiteY86" fmla="*/ 126 h 10000"/>
                    <a:gd name="connsiteX87" fmla="*/ 2357 w 10000"/>
                    <a:gd name="connsiteY87" fmla="*/ 86 h 10000"/>
                    <a:gd name="connsiteX88" fmla="*/ 2512 w 10000"/>
                    <a:gd name="connsiteY88" fmla="*/ 60 h 10000"/>
                    <a:gd name="connsiteX89" fmla="*/ 2936 w 10000"/>
                    <a:gd name="connsiteY8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8211 w 10000"/>
                    <a:gd name="connsiteY22" fmla="*/ 2863 h 10000"/>
                    <a:gd name="connsiteX23" fmla="*/ 8192 w 10000"/>
                    <a:gd name="connsiteY23" fmla="*/ 2689 h 10000"/>
                    <a:gd name="connsiteX24" fmla="*/ 8142 w 10000"/>
                    <a:gd name="connsiteY24" fmla="*/ 2414 h 10000"/>
                    <a:gd name="connsiteX25" fmla="*/ 8068 w 10000"/>
                    <a:gd name="connsiteY25" fmla="*/ 2162 h 10000"/>
                    <a:gd name="connsiteX26" fmla="*/ 7969 w 10000"/>
                    <a:gd name="connsiteY26" fmla="*/ 1940 h 10000"/>
                    <a:gd name="connsiteX27" fmla="*/ 7876 w 10000"/>
                    <a:gd name="connsiteY27" fmla="*/ 1757 h 10000"/>
                    <a:gd name="connsiteX28" fmla="*/ 7794 w 10000"/>
                    <a:gd name="connsiteY28" fmla="*/ 1621 h 10000"/>
                    <a:gd name="connsiteX29" fmla="*/ 7772 w 10000"/>
                    <a:gd name="connsiteY29" fmla="*/ 2863 h 10000"/>
                    <a:gd name="connsiteX30" fmla="*/ 7794 w 10000"/>
                    <a:gd name="connsiteY30" fmla="*/ 9297 h 10000"/>
                    <a:gd name="connsiteX31" fmla="*/ 7763 w 10000"/>
                    <a:gd name="connsiteY31" fmla="*/ 9443 h 10000"/>
                    <a:gd name="connsiteX32" fmla="*/ 7682 w 10000"/>
                    <a:gd name="connsiteY32" fmla="*/ 9569 h 10000"/>
                    <a:gd name="connsiteX33" fmla="*/ 7553 w 10000"/>
                    <a:gd name="connsiteY33" fmla="*/ 9698 h 10000"/>
                    <a:gd name="connsiteX34" fmla="*/ 7391 w 10000"/>
                    <a:gd name="connsiteY34" fmla="*/ 9801 h 10000"/>
                    <a:gd name="connsiteX35" fmla="*/ 7204 w 10000"/>
                    <a:gd name="connsiteY35" fmla="*/ 9881 h 10000"/>
                    <a:gd name="connsiteX36" fmla="*/ 6980 w 10000"/>
                    <a:gd name="connsiteY36" fmla="*/ 9957 h 10000"/>
                    <a:gd name="connsiteX37" fmla="*/ 6721 w 10000"/>
                    <a:gd name="connsiteY37" fmla="*/ 9987 h 10000"/>
                    <a:gd name="connsiteX38" fmla="*/ 6453 w 10000"/>
                    <a:gd name="connsiteY38" fmla="*/ 10000 h 10000"/>
                    <a:gd name="connsiteX39" fmla="*/ 6186 w 10000"/>
                    <a:gd name="connsiteY39" fmla="*/ 9987 h 10000"/>
                    <a:gd name="connsiteX40" fmla="*/ 5936 w 10000"/>
                    <a:gd name="connsiteY40" fmla="*/ 9957 h 10000"/>
                    <a:gd name="connsiteX41" fmla="*/ 5726 w 10000"/>
                    <a:gd name="connsiteY41" fmla="*/ 9884 h 10000"/>
                    <a:gd name="connsiteX42" fmla="*/ 5509 w 10000"/>
                    <a:gd name="connsiteY42" fmla="*/ 9801 h 10000"/>
                    <a:gd name="connsiteX43" fmla="*/ 5342 w 10000"/>
                    <a:gd name="connsiteY43" fmla="*/ 9695 h 10000"/>
                    <a:gd name="connsiteX44" fmla="*/ 5242 w 10000"/>
                    <a:gd name="connsiteY44" fmla="*/ 9569 h 10000"/>
                    <a:gd name="connsiteX45" fmla="*/ 5161 w 10000"/>
                    <a:gd name="connsiteY45" fmla="*/ 9443 h 10000"/>
                    <a:gd name="connsiteX46" fmla="*/ 5130 w 10000"/>
                    <a:gd name="connsiteY46" fmla="*/ 9300 h 10000"/>
                    <a:gd name="connsiteX47" fmla="*/ 5130 w 10000"/>
                    <a:gd name="connsiteY47" fmla="*/ 4559 h 10000"/>
                    <a:gd name="connsiteX48" fmla="*/ 4860 w 10000"/>
                    <a:gd name="connsiteY48" fmla="*/ 4559 h 10000"/>
                    <a:gd name="connsiteX49" fmla="*/ 4860 w 10000"/>
                    <a:gd name="connsiteY49" fmla="*/ 9297 h 10000"/>
                    <a:gd name="connsiteX50" fmla="*/ 4829 w 10000"/>
                    <a:gd name="connsiteY50" fmla="*/ 9436 h 10000"/>
                    <a:gd name="connsiteX51" fmla="*/ 4780 w 10000"/>
                    <a:gd name="connsiteY51" fmla="*/ 9566 h 10000"/>
                    <a:gd name="connsiteX52" fmla="*/ 4637 w 10000"/>
                    <a:gd name="connsiteY52" fmla="*/ 9698 h 10000"/>
                    <a:gd name="connsiteX53" fmla="*/ 4482 w 10000"/>
                    <a:gd name="connsiteY53" fmla="*/ 9801 h 10000"/>
                    <a:gd name="connsiteX54" fmla="*/ 4290 w 10000"/>
                    <a:gd name="connsiteY54" fmla="*/ 9884 h 10000"/>
                    <a:gd name="connsiteX55" fmla="*/ 4047 w 10000"/>
                    <a:gd name="connsiteY55" fmla="*/ 9957 h 10000"/>
                    <a:gd name="connsiteX56" fmla="*/ 3798 w 10000"/>
                    <a:gd name="connsiteY56" fmla="*/ 9987 h 10000"/>
                    <a:gd name="connsiteX57" fmla="*/ 3538 w 10000"/>
                    <a:gd name="connsiteY57" fmla="*/ 10000 h 10000"/>
                    <a:gd name="connsiteX58" fmla="*/ 3277 w 10000"/>
                    <a:gd name="connsiteY58" fmla="*/ 9987 h 10000"/>
                    <a:gd name="connsiteX59" fmla="*/ 3029 w 10000"/>
                    <a:gd name="connsiteY59" fmla="*/ 9957 h 10000"/>
                    <a:gd name="connsiteX60" fmla="*/ 2786 w 10000"/>
                    <a:gd name="connsiteY60" fmla="*/ 9884 h 10000"/>
                    <a:gd name="connsiteX61" fmla="*/ 2600 w 10000"/>
                    <a:gd name="connsiteY61" fmla="*/ 9801 h 10000"/>
                    <a:gd name="connsiteX62" fmla="*/ 2439 w 10000"/>
                    <a:gd name="connsiteY62" fmla="*/ 9698 h 10000"/>
                    <a:gd name="connsiteX63" fmla="*/ 2302 w 10000"/>
                    <a:gd name="connsiteY63" fmla="*/ 9566 h 10000"/>
                    <a:gd name="connsiteX64" fmla="*/ 2247 w 10000"/>
                    <a:gd name="connsiteY64" fmla="*/ 9436 h 10000"/>
                    <a:gd name="connsiteX65" fmla="*/ 2221 w 10000"/>
                    <a:gd name="connsiteY65" fmla="*/ 9300 h 10000"/>
                    <a:gd name="connsiteX66" fmla="*/ 2202 w 10000"/>
                    <a:gd name="connsiteY66" fmla="*/ 2846 h 10000"/>
                    <a:gd name="connsiteX67" fmla="*/ 2221 w 10000"/>
                    <a:gd name="connsiteY67" fmla="*/ 1588 h 10000"/>
                    <a:gd name="connsiteX68" fmla="*/ 2146 w 10000"/>
                    <a:gd name="connsiteY68" fmla="*/ 1704 h 10000"/>
                    <a:gd name="connsiteX69" fmla="*/ 2046 w 10000"/>
                    <a:gd name="connsiteY69" fmla="*/ 1936 h 10000"/>
                    <a:gd name="connsiteX70" fmla="*/ 1924 w 10000"/>
                    <a:gd name="connsiteY70" fmla="*/ 2202 h 10000"/>
                    <a:gd name="connsiteX71" fmla="*/ 1848 w 10000"/>
                    <a:gd name="connsiteY71" fmla="*/ 2517 h 10000"/>
                    <a:gd name="connsiteX72" fmla="*/ 1790 w 10000"/>
                    <a:gd name="connsiteY72" fmla="*/ 2850 h 10000"/>
                    <a:gd name="connsiteX73" fmla="*/ 1 w 10000"/>
                    <a:gd name="connsiteY73" fmla="*/ 2849 h 10000"/>
                    <a:gd name="connsiteX74" fmla="*/ 34 w 10000"/>
                    <a:gd name="connsiteY74" fmla="*/ 2533 h 10000"/>
                    <a:gd name="connsiteX75" fmla="*/ 109 w 10000"/>
                    <a:gd name="connsiteY75" fmla="*/ 2198 h 10000"/>
                    <a:gd name="connsiteX76" fmla="*/ 207 w 10000"/>
                    <a:gd name="connsiteY76" fmla="*/ 1890 h 10000"/>
                    <a:gd name="connsiteX77" fmla="*/ 339 w 10000"/>
                    <a:gd name="connsiteY77" fmla="*/ 1621 h 10000"/>
                    <a:gd name="connsiteX78" fmla="*/ 464 w 10000"/>
                    <a:gd name="connsiteY78" fmla="*/ 1379 h 10000"/>
                    <a:gd name="connsiteX79" fmla="*/ 612 w 10000"/>
                    <a:gd name="connsiteY79" fmla="*/ 1151 h 10000"/>
                    <a:gd name="connsiteX80" fmla="*/ 792 w 10000"/>
                    <a:gd name="connsiteY80" fmla="*/ 958 h 10000"/>
                    <a:gd name="connsiteX81" fmla="*/ 967 w 10000"/>
                    <a:gd name="connsiteY81" fmla="*/ 789 h 10000"/>
                    <a:gd name="connsiteX82" fmla="*/ 1146 w 10000"/>
                    <a:gd name="connsiteY82" fmla="*/ 620 h 10000"/>
                    <a:gd name="connsiteX83" fmla="*/ 1351 w 10000"/>
                    <a:gd name="connsiteY83" fmla="*/ 484 h 10000"/>
                    <a:gd name="connsiteX84" fmla="*/ 1762 w 10000"/>
                    <a:gd name="connsiteY84" fmla="*/ 265 h 10000"/>
                    <a:gd name="connsiteX85" fmla="*/ 2178 w 10000"/>
                    <a:gd name="connsiteY85" fmla="*/ 126 h 10000"/>
                    <a:gd name="connsiteX86" fmla="*/ 2357 w 10000"/>
                    <a:gd name="connsiteY86" fmla="*/ 86 h 10000"/>
                    <a:gd name="connsiteX87" fmla="*/ 2512 w 10000"/>
                    <a:gd name="connsiteY87" fmla="*/ 60 h 10000"/>
                    <a:gd name="connsiteX88" fmla="*/ 2936 w 10000"/>
                    <a:gd name="connsiteY8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8211 w 10000"/>
                    <a:gd name="connsiteY21" fmla="*/ 2863 h 10000"/>
                    <a:gd name="connsiteX22" fmla="*/ 8192 w 10000"/>
                    <a:gd name="connsiteY22" fmla="*/ 2689 h 10000"/>
                    <a:gd name="connsiteX23" fmla="*/ 8142 w 10000"/>
                    <a:gd name="connsiteY23" fmla="*/ 2414 h 10000"/>
                    <a:gd name="connsiteX24" fmla="*/ 8068 w 10000"/>
                    <a:gd name="connsiteY24" fmla="*/ 2162 h 10000"/>
                    <a:gd name="connsiteX25" fmla="*/ 7969 w 10000"/>
                    <a:gd name="connsiteY25" fmla="*/ 1940 h 10000"/>
                    <a:gd name="connsiteX26" fmla="*/ 7876 w 10000"/>
                    <a:gd name="connsiteY26" fmla="*/ 1757 h 10000"/>
                    <a:gd name="connsiteX27" fmla="*/ 7794 w 10000"/>
                    <a:gd name="connsiteY27" fmla="*/ 1621 h 10000"/>
                    <a:gd name="connsiteX28" fmla="*/ 7772 w 10000"/>
                    <a:gd name="connsiteY28" fmla="*/ 2863 h 10000"/>
                    <a:gd name="connsiteX29" fmla="*/ 7794 w 10000"/>
                    <a:gd name="connsiteY29" fmla="*/ 9297 h 10000"/>
                    <a:gd name="connsiteX30" fmla="*/ 7763 w 10000"/>
                    <a:gd name="connsiteY30" fmla="*/ 9443 h 10000"/>
                    <a:gd name="connsiteX31" fmla="*/ 7682 w 10000"/>
                    <a:gd name="connsiteY31" fmla="*/ 9569 h 10000"/>
                    <a:gd name="connsiteX32" fmla="*/ 7553 w 10000"/>
                    <a:gd name="connsiteY32" fmla="*/ 9698 h 10000"/>
                    <a:gd name="connsiteX33" fmla="*/ 7391 w 10000"/>
                    <a:gd name="connsiteY33" fmla="*/ 9801 h 10000"/>
                    <a:gd name="connsiteX34" fmla="*/ 7204 w 10000"/>
                    <a:gd name="connsiteY34" fmla="*/ 9881 h 10000"/>
                    <a:gd name="connsiteX35" fmla="*/ 6980 w 10000"/>
                    <a:gd name="connsiteY35" fmla="*/ 9957 h 10000"/>
                    <a:gd name="connsiteX36" fmla="*/ 6721 w 10000"/>
                    <a:gd name="connsiteY36" fmla="*/ 9987 h 10000"/>
                    <a:gd name="connsiteX37" fmla="*/ 6453 w 10000"/>
                    <a:gd name="connsiteY37" fmla="*/ 10000 h 10000"/>
                    <a:gd name="connsiteX38" fmla="*/ 6186 w 10000"/>
                    <a:gd name="connsiteY38" fmla="*/ 9987 h 10000"/>
                    <a:gd name="connsiteX39" fmla="*/ 5936 w 10000"/>
                    <a:gd name="connsiteY39" fmla="*/ 9957 h 10000"/>
                    <a:gd name="connsiteX40" fmla="*/ 5726 w 10000"/>
                    <a:gd name="connsiteY40" fmla="*/ 9884 h 10000"/>
                    <a:gd name="connsiteX41" fmla="*/ 5509 w 10000"/>
                    <a:gd name="connsiteY41" fmla="*/ 9801 h 10000"/>
                    <a:gd name="connsiteX42" fmla="*/ 5342 w 10000"/>
                    <a:gd name="connsiteY42" fmla="*/ 9695 h 10000"/>
                    <a:gd name="connsiteX43" fmla="*/ 5242 w 10000"/>
                    <a:gd name="connsiteY43" fmla="*/ 9569 h 10000"/>
                    <a:gd name="connsiteX44" fmla="*/ 5161 w 10000"/>
                    <a:gd name="connsiteY44" fmla="*/ 9443 h 10000"/>
                    <a:gd name="connsiteX45" fmla="*/ 5130 w 10000"/>
                    <a:gd name="connsiteY45" fmla="*/ 9300 h 10000"/>
                    <a:gd name="connsiteX46" fmla="*/ 5130 w 10000"/>
                    <a:gd name="connsiteY46" fmla="*/ 4559 h 10000"/>
                    <a:gd name="connsiteX47" fmla="*/ 4860 w 10000"/>
                    <a:gd name="connsiteY47" fmla="*/ 4559 h 10000"/>
                    <a:gd name="connsiteX48" fmla="*/ 4860 w 10000"/>
                    <a:gd name="connsiteY48" fmla="*/ 9297 h 10000"/>
                    <a:gd name="connsiteX49" fmla="*/ 4829 w 10000"/>
                    <a:gd name="connsiteY49" fmla="*/ 9436 h 10000"/>
                    <a:gd name="connsiteX50" fmla="*/ 4780 w 10000"/>
                    <a:gd name="connsiteY50" fmla="*/ 9566 h 10000"/>
                    <a:gd name="connsiteX51" fmla="*/ 4637 w 10000"/>
                    <a:gd name="connsiteY51" fmla="*/ 9698 h 10000"/>
                    <a:gd name="connsiteX52" fmla="*/ 4482 w 10000"/>
                    <a:gd name="connsiteY52" fmla="*/ 9801 h 10000"/>
                    <a:gd name="connsiteX53" fmla="*/ 4290 w 10000"/>
                    <a:gd name="connsiteY53" fmla="*/ 9884 h 10000"/>
                    <a:gd name="connsiteX54" fmla="*/ 4047 w 10000"/>
                    <a:gd name="connsiteY54" fmla="*/ 9957 h 10000"/>
                    <a:gd name="connsiteX55" fmla="*/ 3798 w 10000"/>
                    <a:gd name="connsiteY55" fmla="*/ 9987 h 10000"/>
                    <a:gd name="connsiteX56" fmla="*/ 3538 w 10000"/>
                    <a:gd name="connsiteY56" fmla="*/ 10000 h 10000"/>
                    <a:gd name="connsiteX57" fmla="*/ 3277 w 10000"/>
                    <a:gd name="connsiteY57" fmla="*/ 9987 h 10000"/>
                    <a:gd name="connsiteX58" fmla="*/ 3029 w 10000"/>
                    <a:gd name="connsiteY58" fmla="*/ 9957 h 10000"/>
                    <a:gd name="connsiteX59" fmla="*/ 2786 w 10000"/>
                    <a:gd name="connsiteY59" fmla="*/ 9884 h 10000"/>
                    <a:gd name="connsiteX60" fmla="*/ 2600 w 10000"/>
                    <a:gd name="connsiteY60" fmla="*/ 9801 h 10000"/>
                    <a:gd name="connsiteX61" fmla="*/ 2439 w 10000"/>
                    <a:gd name="connsiteY61" fmla="*/ 9698 h 10000"/>
                    <a:gd name="connsiteX62" fmla="*/ 2302 w 10000"/>
                    <a:gd name="connsiteY62" fmla="*/ 9566 h 10000"/>
                    <a:gd name="connsiteX63" fmla="*/ 2247 w 10000"/>
                    <a:gd name="connsiteY63" fmla="*/ 9436 h 10000"/>
                    <a:gd name="connsiteX64" fmla="*/ 2221 w 10000"/>
                    <a:gd name="connsiteY64" fmla="*/ 9300 h 10000"/>
                    <a:gd name="connsiteX65" fmla="*/ 2202 w 10000"/>
                    <a:gd name="connsiteY65" fmla="*/ 2846 h 10000"/>
                    <a:gd name="connsiteX66" fmla="*/ 2221 w 10000"/>
                    <a:gd name="connsiteY66" fmla="*/ 1588 h 10000"/>
                    <a:gd name="connsiteX67" fmla="*/ 2146 w 10000"/>
                    <a:gd name="connsiteY67" fmla="*/ 1704 h 10000"/>
                    <a:gd name="connsiteX68" fmla="*/ 2046 w 10000"/>
                    <a:gd name="connsiteY68" fmla="*/ 1936 h 10000"/>
                    <a:gd name="connsiteX69" fmla="*/ 1924 w 10000"/>
                    <a:gd name="connsiteY69" fmla="*/ 2202 h 10000"/>
                    <a:gd name="connsiteX70" fmla="*/ 1848 w 10000"/>
                    <a:gd name="connsiteY70" fmla="*/ 2517 h 10000"/>
                    <a:gd name="connsiteX71" fmla="*/ 1790 w 10000"/>
                    <a:gd name="connsiteY71" fmla="*/ 2850 h 10000"/>
                    <a:gd name="connsiteX72" fmla="*/ 1 w 10000"/>
                    <a:gd name="connsiteY72" fmla="*/ 2849 h 10000"/>
                    <a:gd name="connsiteX73" fmla="*/ 34 w 10000"/>
                    <a:gd name="connsiteY73" fmla="*/ 2533 h 10000"/>
                    <a:gd name="connsiteX74" fmla="*/ 109 w 10000"/>
                    <a:gd name="connsiteY74" fmla="*/ 2198 h 10000"/>
                    <a:gd name="connsiteX75" fmla="*/ 207 w 10000"/>
                    <a:gd name="connsiteY75" fmla="*/ 1890 h 10000"/>
                    <a:gd name="connsiteX76" fmla="*/ 339 w 10000"/>
                    <a:gd name="connsiteY76" fmla="*/ 1621 h 10000"/>
                    <a:gd name="connsiteX77" fmla="*/ 464 w 10000"/>
                    <a:gd name="connsiteY77" fmla="*/ 1379 h 10000"/>
                    <a:gd name="connsiteX78" fmla="*/ 612 w 10000"/>
                    <a:gd name="connsiteY78" fmla="*/ 1151 h 10000"/>
                    <a:gd name="connsiteX79" fmla="*/ 792 w 10000"/>
                    <a:gd name="connsiteY79" fmla="*/ 958 h 10000"/>
                    <a:gd name="connsiteX80" fmla="*/ 967 w 10000"/>
                    <a:gd name="connsiteY80" fmla="*/ 789 h 10000"/>
                    <a:gd name="connsiteX81" fmla="*/ 1146 w 10000"/>
                    <a:gd name="connsiteY81" fmla="*/ 620 h 10000"/>
                    <a:gd name="connsiteX82" fmla="*/ 1351 w 10000"/>
                    <a:gd name="connsiteY82" fmla="*/ 484 h 10000"/>
                    <a:gd name="connsiteX83" fmla="*/ 1762 w 10000"/>
                    <a:gd name="connsiteY83" fmla="*/ 265 h 10000"/>
                    <a:gd name="connsiteX84" fmla="*/ 2178 w 10000"/>
                    <a:gd name="connsiteY84" fmla="*/ 126 h 10000"/>
                    <a:gd name="connsiteX85" fmla="*/ 2357 w 10000"/>
                    <a:gd name="connsiteY85" fmla="*/ 86 h 10000"/>
                    <a:gd name="connsiteX86" fmla="*/ 2512 w 10000"/>
                    <a:gd name="connsiteY86" fmla="*/ 60 h 10000"/>
                    <a:gd name="connsiteX87" fmla="*/ 2936 w 10000"/>
                    <a:gd name="connsiteY8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8211 w 10000"/>
                    <a:gd name="connsiteY20" fmla="*/ 2863 h 10000"/>
                    <a:gd name="connsiteX21" fmla="*/ 8192 w 10000"/>
                    <a:gd name="connsiteY21" fmla="*/ 2689 h 10000"/>
                    <a:gd name="connsiteX22" fmla="*/ 8142 w 10000"/>
                    <a:gd name="connsiteY22" fmla="*/ 2414 h 10000"/>
                    <a:gd name="connsiteX23" fmla="*/ 8068 w 10000"/>
                    <a:gd name="connsiteY23" fmla="*/ 2162 h 10000"/>
                    <a:gd name="connsiteX24" fmla="*/ 7969 w 10000"/>
                    <a:gd name="connsiteY24" fmla="*/ 1940 h 10000"/>
                    <a:gd name="connsiteX25" fmla="*/ 7876 w 10000"/>
                    <a:gd name="connsiteY25" fmla="*/ 1757 h 10000"/>
                    <a:gd name="connsiteX26" fmla="*/ 7794 w 10000"/>
                    <a:gd name="connsiteY26" fmla="*/ 1621 h 10000"/>
                    <a:gd name="connsiteX27" fmla="*/ 7772 w 10000"/>
                    <a:gd name="connsiteY27" fmla="*/ 2863 h 10000"/>
                    <a:gd name="connsiteX28" fmla="*/ 7794 w 10000"/>
                    <a:gd name="connsiteY28" fmla="*/ 9297 h 10000"/>
                    <a:gd name="connsiteX29" fmla="*/ 7763 w 10000"/>
                    <a:gd name="connsiteY29" fmla="*/ 9443 h 10000"/>
                    <a:gd name="connsiteX30" fmla="*/ 7682 w 10000"/>
                    <a:gd name="connsiteY30" fmla="*/ 9569 h 10000"/>
                    <a:gd name="connsiteX31" fmla="*/ 7553 w 10000"/>
                    <a:gd name="connsiteY31" fmla="*/ 9698 h 10000"/>
                    <a:gd name="connsiteX32" fmla="*/ 7391 w 10000"/>
                    <a:gd name="connsiteY32" fmla="*/ 9801 h 10000"/>
                    <a:gd name="connsiteX33" fmla="*/ 7204 w 10000"/>
                    <a:gd name="connsiteY33" fmla="*/ 9881 h 10000"/>
                    <a:gd name="connsiteX34" fmla="*/ 6980 w 10000"/>
                    <a:gd name="connsiteY34" fmla="*/ 9957 h 10000"/>
                    <a:gd name="connsiteX35" fmla="*/ 6721 w 10000"/>
                    <a:gd name="connsiteY35" fmla="*/ 9987 h 10000"/>
                    <a:gd name="connsiteX36" fmla="*/ 6453 w 10000"/>
                    <a:gd name="connsiteY36" fmla="*/ 10000 h 10000"/>
                    <a:gd name="connsiteX37" fmla="*/ 6186 w 10000"/>
                    <a:gd name="connsiteY37" fmla="*/ 9987 h 10000"/>
                    <a:gd name="connsiteX38" fmla="*/ 5936 w 10000"/>
                    <a:gd name="connsiteY38" fmla="*/ 9957 h 10000"/>
                    <a:gd name="connsiteX39" fmla="*/ 5726 w 10000"/>
                    <a:gd name="connsiteY39" fmla="*/ 9884 h 10000"/>
                    <a:gd name="connsiteX40" fmla="*/ 5509 w 10000"/>
                    <a:gd name="connsiteY40" fmla="*/ 9801 h 10000"/>
                    <a:gd name="connsiteX41" fmla="*/ 5342 w 10000"/>
                    <a:gd name="connsiteY41" fmla="*/ 9695 h 10000"/>
                    <a:gd name="connsiteX42" fmla="*/ 5242 w 10000"/>
                    <a:gd name="connsiteY42" fmla="*/ 9569 h 10000"/>
                    <a:gd name="connsiteX43" fmla="*/ 5161 w 10000"/>
                    <a:gd name="connsiteY43" fmla="*/ 9443 h 10000"/>
                    <a:gd name="connsiteX44" fmla="*/ 5130 w 10000"/>
                    <a:gd name="connsiteY44" fmla="*/ 9300 h 10000"/>
                    <a:gd name="connsiteX45" fmla="*/ 5130 w 10000"/>
                    <a:gd name="connsiteY45" fmla="*/ 4559 h 10000"/>
                    <a:gd name="connsiteX46" fmla="*/ 4860 w 10000"/>
                    <a:gd name="connsiteY46" fmla="*/ 4559 h 10000"/>
                    <a:gd name="connsiteX47" fmla="*/ 4860 w 10000"/>
                    <a:gd name="connsiteY47" fmla="*/ 9297 h 10000"/>
                    <a:gd name="connsiteX48" fmla="*/ 4829 w 10000"/>
                    <a:gd name="connsiteY48" fmla="*/ 9436 h 10000"/>
                    <a:gd name="connsiteX49" fmla="*/ 4780 w 10000"/>
                    <a:gd name="connsiteY49" fmla="*/ 9566 h 10000"/>
                    <a:gd name="connsiteX50" fmla="*/ 4637 w 10000"/>
                    <a:gd name="connsiteY50" fmla="*/ 9698 h 10000"/>
                    <a:gd name="connsiteX51" fmla="*/ 4482 w 10000"/>
                    <a:gd name="connsiteY51" fmla="*/ 9801 h 10000"/>
                    <a:gd name="connsiteX52" fmla="*/ 4290 w 10000"/>
                    <a:gd name="connsiteY52" fmla="*/ 9884 h 10000"/>
                    <a:gd name="connsiteX53" fmla="*/ 4047 w 10000"/>
                    <a:gd name="connsiteY53" fmla="*/ 9957 h 10000"/>
                    <a:gd name="connsiteX54" fmla="*/ 3798 w 10000"/>
                    <a:gd name="connsiteY54" fmla="*/ 9987 h 10000"/>
                    <a:gd name="connsiteX55" fmla="*/ 3538 w 10000"/>
                    <a:gd name="connsiteY55" fmla="*/ 10000 h 10000"/>
                    <a:gd name="connsiteX56" fmla="*/ 3277 w 10000"/>
                    <a:gd name="connsiteY56" fmla="*/ 9987 h 10000"/>
                    <a:gd name="connsiteX57" fmla="*/ 3029 w 10000"/>
                    <a:gd name="connsiteY57" fmla="*/ 9957 h 10000"/>
                    <a:gd name="connsiteX58" fmla="*/ 2786 w 10000"/>
                    <a:gd name="connsiteY58" fmla="*/ 9884 h 10000"/>
                    <a:gd name="connsiteX59" fmla="*/ 2600 w 10000"/>
                    <a:gd name="connsiteY59" fmla="*/ 9801 h 10000"/>
                    <a:gd name="connsiteX60" fmla="*/ 2439 w 10000"/>
                    <a:gd name="connsiteY60" fmla="*/ 9698 h 10000"/>
                    <a:gd name="connsiteX61" fmla="*/ 2302 w 10000"/>
                    <a:gd name="connsiteY61" fmla="*/ 9566 h 10000"/>
                    <a:gd name="connsiteX62" fmla="*/ 2247 w 10000"/>
                    <a:gd name="connsiteY62" fmla="*/ 9436 h 10000"/>
                    <a:gd name="connsiteX63" fmla="*/ 2221 w 10000"/>
                    <a:gd name="connsiteY63" fmla="*/ 9300 h 10000"/>
                    <a:gd name="connsiteX64" fmla="*/ 2202 w 10000"/>
                    <a:gd name="connsiteY64" fmla="*/ 2846 h 10000"/>
                    <a:gd name="connsiteX65" fmla="*/ 2221 w 10000"/>
                    <a:gd name="connsiteY65" fmla="*/ 1588 h 10000"/>
                    <a:gd name="connsiteX66" fmla="*/ 2146 w 10000"/>
                    <a:gd name="connsiteY66" fmla="*/ 1704 h 10000"/>
                    <a:gd name="connsiteX67" fmla="*/ 2046 w 10000"/>
                    <a:gd name="connsiteY67" fmla="*/ 1936 h 10000"/>
                    <a:gd name="connsiteX68" fmla="*/ 1924 w 10000"/>
                    <a:gd name="connsiteY68" fmla="*/ 2202 h 10000"/>
                    <a:gd name="connsiteX69" fmla="*/ 1848 w 10000"/>
                    <a:gd name="connsiteY69" fmla="*/ 2517 h 10000"/>
                    <a:gd name="connsiteX70" fmla="*/ 1790 w 10000"/>
                    <a:gd name="connsiteY70" fmla="*/ 2850 h 10000"/>
                    <a:gd name="connsiteX71" fmla="*/ 1 w 10000"/>
                    <a:gd name="connsiteY71" fmla="*/ 2849 h 10000"/>
                    <a:gd name="connsiteX72" fmla="*/ 34 w 10000"/>
                    <a:gd name="connsiteY72" fmla="*/ 2533 h 10000"/>
                    <a:gd name="connsiteX73" fmla="*/ 109 w 10000"/>
                    <a:gd name="connsiteY73" fmla="*/ 2198 h 10000"/>
                    <a:gd name="connsiteX74" fmla="*/ 207 w 10000"/>
                    <a:gd name="connsiteY74" fmla="*/ 1890 h 10000"/>
                    <a:gd name="connsiteX75" fmla="*/ 339 w 10000"/>
                    <a:gd name="connsiteY75" fmla="*/ 1621 h 10000"/>
                    <a:gd name="connsiteX76" fmla="*/ 464 w 10000"/>
                    <a:gd name="connsiteY76" fmla="*/ 1379 h 10000"/>
                    <a:gd name="connsiteX77" fmla="*/ 612 w 10000"/>
                    <a:gd name="connsiteY77" fmla="*/ 1151 h 10000"/>
                    <a:gd name="connsiteX78" fmla="*/ 792 w 10000"/>
                    <a:gd name="connsiteY78" fmla="*/ 958 h 10000"/>
                    <a:gd name="connsiteX79" fmla="*/ 967 w 10000"/>
                    <a:gd name="connsiteY79" fmla="*/ 789 h 10000"/>
                    <a:gd name="connsiteX80" fmla="*/ 1146 w 10000"/>
                    <a:gd name="connsiteY80" fmla="*/ 620 h 10000"/>
                    <a:gd name="connsiteX81" fmla="*/ 1351 w 10000"/>
                    <a:gd name="connsiteY81" fmla="*/ 484 h 10000"/>
                    <a:gd name="connsiteX82" fmla="*/ 1762 w 10000"/>
                    <a:gd name="connsiteY82" fmla="*/ 265 h 10000"/>
                    <a:gd name="connsiteX83" fmla="*/ 2178 w 10000"/>
                    <a:gd name="connsiteY83" fmla="*/ 126 h 10000"/>
                    <a:gd name="connsiteX84" fmla="*/ 2357 w 10000"/>
                    <a:gd name="connsiteY84" fmla="*/ 86 h 10000"/>
                    <a:gd name="connsiteX85" fmla="*/ 2512 w 10000"/>
                    <a:gd name="connsiteY85" fmla="*/ 60 h 10000"/>
                    <a:gd name="connsiteX86" fmla="*/ 2936 w 10000"/>
                    <a:gd name="connsiteY8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8211 w 10000"/>
                    <a:gd name="connsiteY19" fmla="*/ 2863 h 10000"/>
                    <a:gd name="connsiteX20" fmla="*/ 8192 w 10000"/>
                    <a:gd name="connsiteY20" fmla="*/ 2689 h 10000"/>
                    <a:gd name="connsiteX21" fmla="*/ 8142 w 10000"/>
                    <a:gd name="connsiteY21" fmla="*/ 2414 h 10000"/>
                    <a:gd name="connsiteX22" fmla="*/ 8068 w 10000"/>
                    <a:gd name="connsiteY22" fmla="*/ 2162 h 10000"/>
                    <a:gd name="connsiteX23" fmla="*/ 7969 w 10000"/>
                    <a:gd name="connsiteY23" fmla="*/ 1940 h 10000"/>
                    <a:gd name="connsiteX24" fmla="*/ 7876 w 10000"/>
                    <a:gd name="connsiteY24" fmla="*/ 1757 h 10000"/>
                    <a:gd name="connsiteX25" fmla="*/ 7794 w 10000"/>
                    <a:gd name="connsiteY25" fmla="*/ 1621 h 10000"/>
                    <a:gd name="connsiteX26" fmla="*/ 7772 w 10000"/>
                    <a:gd name="connsiteY26" fmla="*/ 2863 h 10000"/>
                    <a:gd name="connsiteX27" fmla="*/ 7794 w 10000"/>
                    <a:gd name="connsiteY27" fmla="*/ 9297 h 10000"/>
                    <a:gd name="connsiteX28" fmla="*/ 7763 w 10000"/>
                    <a:gd name="connsiteY28" fmla="*/ 9443 h 10000"/>
                    <a:gd name="connsiteX29" fmla="*/ 7682 w 10000"/>
                    <a:gd name="connsiteY29" fmla="*/ 9569 h 10000"/>
                    <a:gd name="connsiteX30" fmla="*/ 7553 w 10000"/>
                    <a:gd name="connsiteY30" fmla="*/ 9698 h 10000"/>
                    <a:gd name="connsiteX31" fmla="*/ 7391 w 10000"/>
                    <a:gd name="connsiteY31" fmla="*/ 9801 h 10000"/>
                    <a:gd name="connsiteX32" fmla="*/ 7204 w 10000"/>
                    <a:gd name="connsiteY32" fmla="*/ 9881 h 10000"/>
                    <a:gd name="connsiteX33" fmla="*/ 6980 w 10000"/>
                    <a:gd name="connsiteY33" fmla="*/ 9957 h 10000"/>
                    <a:gd name="connsiteX34" fmla="*/ 6721 w 10000"/>
                    <a:gd name="connsiteY34" fmla="*/ 9987 h 10000"/>
                    <a:gd name="connsiteX35" fmla="*/ 6453 w 10000"/>
                    <a:gd name="connsiteY35" fmla="*/ 10000 h 10000"/>
                    <a:gd name="connsiteX36" fmla="*/ 6186 w 10000"/>
                    <a:gd name="connsiteY36" fmla="*/ 9987 h 10000"/>
                    <a:gd name="connsiteX37" fmla="*/ 5936 w 10000"/>
                    <a:gd name="connsiteY37" fmla="*/ 9957 h 10000"/>
                    <a:gd name="connsiteX38" fmla="*/ 5726 w 10000"/>
                    <a:gd name="connsiteY38" fmla="*/ 9884 h 10000"/>
                    <a:gd name="connsiteX39" fmla="*/ 5509 w 10000"/>
                    <a:gd name="connsiteY39" fmla="*/ 9801 h 10000"/>
                    <a:gd name="connsiteX40" fmla="*/ 5342 w 10000"/>
                    <a:gd name="connsiteY40" fmla="*/ 9695 h 10000"/>
                    <a:gd name="connsiteX41" fmla="*/ 5242 w 10000"/>
                    <a:gd name="connsiteY41" fmla="*/ 9569 h 10000"/>
                    <a:gd name="connsiteX42" fmla="*/ 5161 w 10000"/>
                    <a:gd name="connsiteY42" fmla="*/ 9443 h 10000"/>
                    <a:gd name="connsiteX43" fmla="*/ 5130 w 10000"/>
                    <a:gd name="connsiteY43" fmla="*/ 9300 h 10000"/>
                    <a:gd name="connsiteX44" fmla="*/ 5130 w 10000"/>
                    <a:gd name="connsiteY44" fmla="*/ 4559 h 10000"/>
                    <a:gd name="connsiteX45" fmla="*/ 4860 w 10000"/>
                    <a:gd name="connsiteY45" fmla="*/ 4559 h 10000"/>
                    <a:gd name="connsiteX46" fmla="*/ 4860 w 10000"/>
                    <a:gd name="connsiteY46" fmla="*/ 9297 h 10000"/>
                    <a:gd name="connsiteX47" fmla="*/ 4829 w 10000"/>
                    <a:gd name="connsiteY47" fmla="*/ 9436 h 10000"/>
                    <a:gd name="connsiteX48" fmla="*/ 4780 w 10000"/>
                    <a:gd name="connsiteY48" fmla="*/ 9566 h 10000"/>
                    <a:gd name="connsiteX49" fmla="*/ 4637 w 10000"/>
                    <a:gd name="connsiteY49" fmla="*/ 9698 h 10000"/>
                    <a:gd name="connsiteX50" fmla="*/ 4482 w 10000"/>
                    <a:gd name="connsiteY50" fmla="*/ 9801 h 10000"/>
                    <a:gd name="connsiteX51" fmla="*/ 4290 w 10000"/>
                    <a:gd name="connsiteY51" fmla="*/ 9884 h 10000"/>
                    <a:gd name="connsiteX52" fmla="*/ 4047 w 10000"/>
                    <a:gd name="connsiteY52" fmla="*/ 9957 h 10000"/>
                    <a:gd name="connsiteX53" fmla="*/ 3798 w 10000"/>
                    <a:gd name="connsiteY53" fmla="*/ 9987 h 10000"/>
                    <a:gd name="connsiteX54" fmla="*/ 3538 w 10000"/>
                    <a:gd name="connsiteY54" fmla="*/ 10000 h 10000"/>
                    <a:gd name="connsiteX55" fmla="*/ 3277 w 10000"/>
                    <a:gd name="connsiteY55" fmla="*/ 9987 h 10000"/>
                    <a:gd name="connsiteX56" fmla="*/ 3029 w 10000"/>
                    <a:gd name="connsiteY56" fmla="*/ 9957 h 10000"/>
                    <a:gd name="connsiteX57" fmla="*/ 2786 w 10000"/>
                    <a:gd name="connsiteY57" fmla="*/ 9884 h 10000"/>
                    <a:gd name="connsiteX58" fmla="*/ 2600 w 10000"/>
                    <a:gd name="connsiteY58" fmla="*/ 9801 h 10000"/>
                    <a:gd name="connsiteX59" fmla="*/ 2439 w 10000"/>
                    <a:gd name="connsiteY59" fmla="*/ 9698 h 10000"/>
                    <a:gd name="connsiteX60" fmla="*/ 2302 w 10000"/>
                    <a:gd name="connsiteY60" fmla="*/ 9566 h 10000"/>
                    <a:gd name="connsiteX61" fmla="*/ 2247 w 10000"/>
                    <a:gd name="connsiteY61" fmla="*/ 9436 h 10000"/>
                    <a:gd name="connsiteX62" fmla="*/ 2221 w 10000"/>
                    <a:gd name="connsiteY62" fmla="*/ 9300 h 10000"/>
                    <a:gd name="connsiteX63" fmla="*/ 2202 w 10000"/>
                    <a:gd name="connsiteY63" fmla="*/ 2846 h 10000"/>
                    <a:gd name="connsiteX64" fmla="*/ 2221 w 10000"/>
                    <a:gd name="connsiteY64" fmla="*/ 1588 h 10000"/>
                    <a:gd name="connsiteX65" fmla="*/ 2146 w 10000"/>
                    <a:gd name="connsiteY65" fmla="*/ 1704 h 10000"/>
                    <a:gd name="connsiteX66" fmla="*/ 2046 w 10000"/>
                    <a:gd name="connsiteY66" fmla="*/ 1936 h 10000"/>
                    <a:gd name="connsiteX67" fmla="*/ 1924 w 10000"/>
                    <a:gd name="connsiteY67" fmla="*/ 2202 h 10000"/>
                    <a:gd name="connsiteX68" fmla="*/ 1848 w 10000"/>
                    <a:gd name="connsiteY68" fmla="*/ 2517 h 10000"/>
                    <a:gd name="connsiteX69" fmla="*/ 1790 w 10000"/>
                    <a:gd name="connsiteY69" fmla="*/ 2850 h 10000"/>
                    <a:gd name="connsiteX70" fmla="*/ 1 w 10000"/>
                    <a:gd name="connsiteY70" fmla="*/ 2849 h 10000"/>
                    <a:gd name="connsiteX71" fmla="*/ 34 w 10000"/>
                    <a:gd name="connsiteY71" fmla="*/ 2533 h 10000"/>
                    <a:gd name="connsiteX72" fmla="*/ 109 w 10000"/>
                    <a:gd name="connsiteY72" fmla="*/ 2198 h 10000"/>
                    <a:gd name="connsiteX73" fmla="*/ 207 w 10000"/>
                    <a:gd name="connsiteY73" fmla="*/ 1890 h 10000"/>
                    <a:gd name="connsiteX74" fmla="*/ 339 w 10000"/>
                    <a:gd name="connsiteY74" fmla="*/ 1621 h 10000"/>
                    <a:gd name="connsiteX75" fmla="*/ 464 w 10000"/>
                    <a:gd name="connsiteY75" fmla="*/ 1379 h 10000"/>
                    <a:gd name="connsiteX76" fmla="*/ 612 w 10000"/>
                    <a:gd name="connsiteY76" fmla="*/ 1151 h 10000"/>
                    <a:gd name="connsiteX77" fmla="*/ 792 w 10000"/>
                    <a:gd name="connsiteY77" fmla="*/ 958 h 10000"/>
                    <a:gd name="connsiteX78" fmla="*/ 967 w 10000"/>
                    <a:gd name="connsiteY78" fmla="*/ 789 h 10000"/>
                    <a:gd name="connsiteX79" fmla="*/ 1146 w 10000"/>
                    <a:gd name="connsiteY79" fmla="*/ 620 h 10000"/>
                    <a:gd name="connsiteX80" fmla="*/ 1351 w 10000"/>
                    <a:gd name="connsiteY80" fmla="*/ 484 h 10000"/>
                    <a:gd name="connsiteX81" fmla="*/ 1762 w 10000"/>
                    <a:gd name="connsiteY81" fmla="*/ 265 h 10000"/>
                    <a:gd name="connsiteX82" fmla="*/ 2178 w 10000"/>
                    <a:gd name="connsiteY82" fmla="*/ 126 h 10000"/>
                    <a:gd name="connsiteX83" fmla="*/ 2357 w 10000"/>
                    <a:gd name="connsiteY83" fmla="*/ 86 h 10000"/>
                    <a:gd name="connsiteX84" fmla="*/ 2512 w 10000"/>
                    <a:gd name="connsiteY84" fmla="*/ 60 h 10000"/>
                    <a:gd name="connsiteX85" fmla="*/ 2936 w 10000"/>
                    <a:gd name="connsiteY8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8211 w 10000"/>
                    <a:gd name="connsiteY18" fmla="*/ 2863 h 10000"/>
                    <a:gd name="connsiteX19" fmla="*/ 8192 w 10000"/>
                    <a:gd name="connsiteY19" fmla="*/ 2689 h 10000"/>
                    <a:gd name="connsiteX20" fmla="*/ 8142 w 10000"/>
                    <a:gd name="connsiteY20" fmla="*/ 2414 h 10000"/>
                    <a:gd name="connsiteX21" fmla="*/ 8068 w 10000"/>
                    <a:gd name="connsiteY21" fmla="*/ 2162 h 10000"/>
                    <a:gd name="connsiteX22" fmla="*/ 7969 w 10000"/>
                    <a:gd name="connsiteY22" fmla="*/ 1940 h 10000"/>
                    <a:gd name="connsiteX23" fmla="*/ 7876 w 10000"/>
                    <a:gd name="connsiteY23" fmla="*/ 1757 h 10000"/>
                    <a:gd name="connsiteX24" fmla="*/ 7794 w 10000"/>
                    <a:gd name="connsiteY24" fmla="*/ 1621 h 10000"/>
                    <a:gd name="connsiteX25" fmla="*/ 7772 w 10000"/>
                    <a:gd name="connsiteY25" fmla="*/ 2863 h 10000"/>
                    <a:gd name="connsiteX26" fmla="*/ 7794 w 10000"/>
                    <a:gd name="connsiteY26" fmla="*/ 9297 h 10000"/>
                    <a:gd name="connsiteX27" fmla="*/ 7763 w 10000"/>
                    <a:gd name="connsiteY27" fmla="*/ 9443 h 10000"/>
                    <a:gd name="connsiteX28" fmla="*/ 7682 w 10000"/>
                    <a:gd name="connsiteY28" fmla="*/ 9569 h 10000"/>
                    <a:gd name="connsiteX29" fmla="*/ 7553 w 10000"/>
                    <a:gd name="connsiteY29" fmla="*/ 9698 h 10000"/>
                    <a:gd name="connsiteX30" fmla="*/ 7391 w 10000"/>
                    <a:gd name="connsiteY30" fmla="*/ 9801 h 10000"/>
                    <a:gd name="connsiteX31" fmla="*/ 7204 w 10000"/>
                    <a:gd name="connsiteY31" fmla="*/ 9881 h 10000"/>
                    <a:gd name="connsiteX32" fmla="*/ 6980 w 10000"/>
                    <a:gd name="connsiteY32" fmla="*/ 9957 h 10000"/>
                    <a:gd name="connsiteX33" fmla="*/ 6721 w 10000"/>
                    <a:gd name="connsiteY33" fmla="*/ 9987 h 10000"/>
                    <a:gd name="connsiteX34" fmla="*/ 6453 w 10000"/>
                    <a:gd name="connsiteY34" fmla="*/ 10000 h 10000"/>
                    <a:gd name="connsiteX35" fmla="*/ 6186 w 10000"/>
                    <a:gd name="connsiteY35" fmla="*/ 9987 h 10000"/>
                    <a:gd name="connsiteX36" fmla="*/ 5936 w 10000"/>
                    <a:gd name="connsiteY36" fmla="*/ 9957 h 10000"/>
                    <a:gd name="connsiteX37" fmla="*/ 5726 w 10000"/>
                    <a:gd name="connsiteY37" fmla="*/ 9884 h 10000"/>
                    <a:gd name="connsiteX38" fmla="*/ 5509 w 10000"/>
                    <a:gd name="connsiteY38" fmla="*/ 9801 h 10000"/>
                    <a:gd name="connsiteX39" fmla="*/ 5342 w 10000"/>
                    <a:gd name="connsiteY39" fmla="*/ 9695 h 10000"/>
                    <a:gd name="connsiteX40" fmla="*/ 5242 w 10000"/>
                    <a:gd name="connsiteY40" fmla="*/ 9569 h 10000"/>
                    <a:gd name="connsiteX41" fmla="*/ 5161 w 10000"/>
                    <a:gd name="connsiteY41" fmla="*/ 9443 h 10000"/>
                    <a:gd name="connsiteX42" fmla="*/ 5130 w 10000"/>
                    <a:gd name="connsiteY42" fmla="*/ 9300 h 10000"/>
                    <a:gd name="connsiteX43" fmla="*/ 5130 w 10000"/>
                    <a:gd name="connsiteY43" fmla="*/ 4559 h 10000"/>
                    <a:gd name="connsiteX44" fmla="*/ 4860 w 10000"/>
                    <a:gd name="connsiteY44" fmla="*/ 4559 h 10000"/>
                    <a:gd name="connsiteX45" fmla="*/ 4860 w 10000"/>
                    <a:gd name="connsiteY45" fmla="*/ 9297 h 10000"/>
                    <a:gd name="connsiteX46" fmla="*/ 4829 w 10000"/>
                    <a:gd name="connsiteY46" fmla="*/ 9436 h 10000"/>
                    <a:gd name="connsiteX47" fmla="*/ 4780 w 10000"/>
                    <a:gd name="connsiteY47" fmla="*/ 9566 h 10000"/>
                    <a:gd name="connsiteX48" fmla="*/ 4637 w 10000"/>
                    <a:gd name="connsiteY48" fmla="*/ 9698 h 10000"/>
                    <a:gd name="connsiteX49" fmla="*/ 4482 w 10000"/>
                    <a:gd name="connsiteY49" fmla="*/ 9801 h 10000"/>
                    <a:gd name="connsiteX50" fmla="*/ 4290 w 10000"/>
                    <a:gd name="connsiteY50" fmla="*/ 9884 h 10000"/>
                    <a:gd name="connsiteX51" fmla="*/ 4047 w 10000"/>
                    <a:gd name="connsiteY51" fmla="*/ 9957 h 10000"/>
                    <a:gd name="connsiteX52" fmla="*/ 3798 w 10000"/>
                    <a:gd name="connsiteY52" fmla="*/ 9987 h 10000"/>
                    <a:gd name="connsiteX53" fmla="*/ 3538 w 10000"/>
                    <a:gd name="connsiteY53" fmla="*/ 10000 h 10000"/>
                    <a:gd name="connsiteX54" fmla="*/ 3277 w 10000"/>
                    <a:gd name="connsiteY54" fmla="*/ 9987 h 10000"/>
                    <a:gd name="connsiteX55" fmla="*/ 3029 w 10000"/>
                    <a:gd name="connsiteY55" fmla="*/ 9957 h 10000"/>
                    <a:gd name="connsiteX56" fmla="*/ 2786 w 10000"/>
                    <a:gd name="connsiteY56" fmla="*/ 9884 h 10000"/>
                    <a:gd name="connsiteX57" fmla="*/ 2600 w 10000"/>
                    <a:gd name="connsiteY57" fmla="*/ 9801 h 10000"/>
                    <a:gd name="connsiteX58" fmla="*/ 2439 w 10000"/>
                    <a:gd name="connsiteY58" fmla="*/ 9698 h 10000"/>
                    <a:gd name="connsiteX59" fmla="*/ 2302 w 10000"/>
                    <a:gd name="connsiteY59" fmla="*/ 9566 h 10000"/>
                    <a:gd name="connsiteX60" fmla="*/ 2247 w 10000"/>
                    <a:gd name="connsiteY60" fmla="*/ 9436 h 10000"/>
                    <a:gd name="connsiteX61" fmla="*/ 2221 w 10000"/>
                    <a:gd name="connsiteY61" fmla="*/ 9300 h 10000"/>
                    <a:gd name="connsiteX62" fmla="*/ 2202 w 10000"/>
                    <a:gd name="connsiteY62" fmla="*/ 2846 h 10000"/>
                    <a:gd name="connsiteX63" fmla="*/ 2221 w 10000"/>
                    <a:gd name="connsiteY63" fmla="*/ 1588 h 10000"/>
                    <a:gd name="connsiteX64" fmla="*/ 2146 w 10000"/>
                    <a:gd name="connsiteY64" fmla="*/ 1704 h 10000"/>
                    <a:gd name="connsiteX65" fmla="*/ 2046 w 10000"/>
                    <a:gd name="connsiteY65" fmla="*/ 1936 h 10000"/>
                    <a:gd name="connsiteX66" fmla="*/ 1924 w 10000"/>
                    <a:gd name="connsiteY66" fmla="*/ 2202 h 10000"/>
                    <a:gd name="connsiteX67" fmla="*/ 1848 w 10000"/>
                    <a:gd name="connsiteY67" fmla="*/ 2517 h 10000"/>
                    <a:gd name="connsiteX68" fmla="*/ 1790 w 10000"/>
                    <a:gd name="connsiteY68" fmla="*/ 2850 h 10000"/>
                    <a:gd name="connsiteX69" fmla="*/ 1 w 10000"/>
                    <a:gd name="connsiteY69" fmla="*/ 2849 h 10000"/>
                    <a:gd name="connsiteX70" fmla="*/ 34 w 10000"/>
                    <a:gd name="connsiteY70" fmla="*/ 2533 h 10000"/>
                    <a:gd name="connsiteX71" fmla="*/ 109 w 10000"/>
                    <a:gd name="connsiteY71" fmla="*/ 2198 h 10000"/>
                    <a:gd name="connsiteX72" fmla="*/ 207 w 10000"/>
                    <a:gd name="connsiteY72" fmla="*/ 1890 h 10000"/>
                    <a:gd name="connsiteX73" fmla="*/ 339 w 10000"/>
                    <a:gd name="connsiteY73" fmla="*/ 1621 h 10000"/>
                    <a:gd name="connsiteX74" fmla="*/ 464 w 10000"/>
                    <a:gd name="connsiteY74" fmla="*/ 1379 h 10000"/>
                    <a:gd name="connsiteX75" fmla="*/ 612 w 10000"/>
                    <a:gd name="connsiteY75" fmla="*/ 1151 h 10000"/>
                    <a:gd name="connsiteX76" fmla="*/ 792 w 10000"/>
                    <a:gd name="connsiteY76" fmla="*/ 958 h 10000"/>
                    <a:gd name="connsiteX77" fmla="*/ 967 w 10000"/>
                    <a:gd name="connsiteY77" fmla="*/ 789 h 10000"/>
                    <a:gd name="connsiteX78" fmla="*/ 1146 w 10000"/>
                    <a:gd name="connsiteY78" fmla="*/ 620 h 10000"/>
                    <a:gd name="connsiteX79" fmla="*/ 1351 w 10000"/>
                    <a:gd name="connsiteY79" fmla="*/ 484 h 10000"/>
                    <a:gd name="connsiteX80" fmla="*/ 1762 w 10000"/>
                    <a:gd name="connsiteY80" fmla="*/ 265 h 10000"/>
                    <a:gd name="connsiteX81" fmla="*/ 2178 w 10000"/>
                    <a:gd name="connsiteY81" fmla="*/ 126 h 10000"/>
                    <a:gd name="connsiteX82" fmla="*/ 2357 w 10000"/>
                    <a:gd name="connsiteY82" fmla="*/ 86 h 10000"/>
                    <a:gd name="connsiteX83" fmla="*/ 2512 w 10000"/>
                    <a:gd name="connsiteY83" fmla="*/ 60 h 10000"/>
                    <a:gd name="connsiteX84" fmla="*/ 2936 w 10000"/>
                    <a:gd name="connsiteY8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63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9297 h 10000"/>
                    <a:gd name="connsiteX44" fmla="*/ 4829 w 10000"/>
                    <a:gd name="connsiteY44" fmla="*/ 9436 h 10000"/>
                    <a:gd name="connsiteX45" fmla="*/ 4780 w 10000"/>
                    <a:gd name="connsiteY45" fmla="*/ 9566 h 10000"/>
                    <a:gd name="connsiteX46" fmla="*/ 4637 w 10000"/>
                    <a:gd name="connsiteY46" fmla="*/ 9698 h 10000"/>
                    <a:gd name="connsiteX47" fmla="*/ 4482 w 10000"/>
                    <a:gd name="connsiteY47" fmla="*/ 9801 h 10000"/>
                    <a:gd name="connsiteX48" fmla="*/ 4290 w 10000"/>
                    <a:gd name="connsiteY48" fmla="*/ 9884 h 10000"/>
                    <a:gd name="connsiteX49" fmla="*/ 4047 w 10000"/>
                    <a:gd name="connsiteY49" fmla="*/ 9957 h 10000"/>
                    <a:gd name="connsiteX50" fmla="*/ 3798 w 10000"/>
                    <a:gd name="connsiteY50" fmla="*/ 9987 h 10000"/>
                    <a:gd name="connsiteX51" fmla="*/ 3538 w 10000"/>
                    <a:gd name="connsiteY51" fmla="*/ 10000 h 10000"/>
                    <a:gd name="connsiteX52" fmla="*/ 3277 w 10000"/>
                    <a:gd name="connsiteY52" fmla="*/ 9987 h 10000"/>
                    <a:gd name="connsiteX53" fmla="*/ 3029 w 10000"/>
                    <a:gd name="connsiteY53" fmla="*/ 9957 h 10000"/>
                    <a:gd name="connsiteX54" fmla="*/ 2786 w 10000"/>
                    <a:gd name="connsiteY54" fmla="*/ 9884 h 10000"/>
                    <a:gd name="connsiteX55" fmla="*/ 2600 w 10000"/>
                    <a:gd name="connsiteY55" fmla="*/ 9801 h 10000"/>
                    <a:gd name="connsiteX56" fmla="*/ 2439 w 10000"/>
                    <a:gd name="connsiteY56" fmla="*/ 9698 h 10000"/>
                    <a:gd name="connsiteX57" fmla="*/ 2302 w 10000"/>
                    <a:gd name="connsiteY57" fmla="*/ 9566 h 10000"/>
                    <a:gd name="connsiteX58" fmla="*/ 2247 w 10000"/>
                    <a:gd name="connsiteY58" fmla="*/ 9436 h 10000"/>
                    <a:gd name="connsiteX59" fmla="*/ 2221 w 10000"/>
                    <a:gd name="connsiteY59" fmla="*/ 9300 h 10000"/>
                    <a:gd name="connsiteX60" fmla="*/ 2202 w 10000"/>
                    <a:gd name="connsiteY60" fmla="*/ 2846 h 10000"/>
                    <a:gd name="connsiteX61" fmla="*/ 2221 w 10000"/>
                    <a:gd name="connsiteY61" fmla="*/ 1588 h 10000"/>
                    <a:gd name="connsiteX62" fmla="*/ 2146 w 10000"/>
                    <a:gd name="connsiteY62" fmla="*/ 1704 h 10000"/>
                    <a:gd name="connsiteX63" fmla="*/ 2046 w 10000"/>
                    <a:gd name="connsiteY63" fmla="*/ 1936 h 10000"/>
                    <a:gd name="connsiteX64" fmla="*/ 1924 w 10000"/>
                    <a:gd name="connsiteY64" fmla="*/ 2202 h 10000"/>
                    <a:gd name="connsiteX65" fmla="*/ 1848 w 10000"/>
                    <a:gd name="connsiteY65" fmla="*/ 2517 h 10000"/>
                    <a:gd name="connsiteX66" fmla="*/ 1790 w 10000"/>
                    <a:gd name="connsiteY66" fmla="*/ 2850 h 10000"/>
                    <a:gd name="connsiteX67" fmla="*/ 1 w 10000"/>
                    <a:gd name="connsiteY67" fmla="*/ 2849 h 10000"/>
                    <a:gd name="connsiteX68" fmla="*/ 34 w 10000"/>
                    <a:gd name="connsiteY68" fmla="*/ 2533 h 10000"/>
                    <a:gd name="connsiteX69" fmla="*/ 109 w 10000"/>
                    <a:gd name="connsiteY69" fmla="*/ 2198 h 10000"/>
                    <a:gd name="connsiteX70" fmla="*/ 207 w 10000"/>
                    <a:gd name="connsiteY70" fmla="*/ 1890 h 10000"/>
                    <a:gd name="connsiteX71" fmla="*/ 339 w 10000"/>
                    <a:gd name="connsiteY71" fmla="*/ 1621 h 10000"/>
                    <a:gd name="connsiteX72" fmla="*/ 464 w 10000"/>
                    <a:gd name="connsiteY72" fmla="*/ 1379 h 10000"/>
                    <a:gd name="connsiteX73" fmla="*/ 612 w 10000"/>
                    <a:gd name="connsiteY73" fmla="*/ 1151 h 10000"/>
                    <a:gd name="connsiteX74" fmla="*/ 792 w 10000"/>
                    <a:gd name="connsiteY74" fmla="*/ 958 h 10000"/>
                    <a:gd name="connsiteX75" fmla="*/ 967 w 10000"/>
                    <a:gd name="connsiteY75" fmla="*/ 789 h 10000"/>
                    <a:gd name="connsiteX76" fmla="*/ 1146 w 10000"/>
                    <a:gd name="connsiteY76" fmla="*/ 620 h 10000"/>
                    <a:gd name="connsiteX77" fmla="*/ 1351 w 10000"/>
                    <a:gd name="connsiteY77" fmla="*/ 484 h 10000"/>
                    <a:gd name="connsiteX78" fmla="*/ 1762 w 10000"/>
                    <a:gd name="connsiteY78" fmla="*/ 265 h 10000"/>
                    <a:gd name="connsiteX79" fmla="*/ 2178 w 10000"/>
                    <a:gd name="connsiteY79" fmla="*/ 126 h 10000"/>
                    <a:gd name="connsiteX80" fmla="*/ 2357 w 10000"/>
                    <a:gd name="connsiteY80" fmla="*/ 86 h 10000"/>
                    <a:gd name="connsiteX81" fmla="*/ 2512 w 10000"/>
                    <a:gd name="connsiteY81" fmla="*/ 60 h 10000"/>
                    <a:gd name="connsiteX82" fmla="*/ 2936 w 10000"/>
                    <a:gd name="connsiteY8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21 w 10000"/>
                    <a:gd name="connsiteY58" fmla="*/ 9300 h 10000"/>
                    <a:gd name="connsiteX59" fmla="*/ 2202 w 10000"/>
                    <a:gd name="connsiteY59" fmla="*/ 2846 h 10000"/>
                    <a:gd name="connsiteX60" fmla="*/ 2221 w 10000"/>
                    <a:gd name="connsiteY60" fmla="*/ 1588 h 10000"/>
                    <a:gd name="connsiteX61" fmla="*/ 2146 w 10000"/>
                    <a:gd name="connsiteY61" fmla="*/ 1704 h 10000"/>
                    <a:gd name="connsiteX62" fmla="*/ 2046 w 10000"/>
                    <a:gd name="connsiteY62" fmla="*/ 1936 h 10000"/>
                    <a:gd name="connsiteX63" fmla="*/ 1924 w 10000"/>
                    <a:gd name="connsiteY63" fmla="*/ 2202 h 10000"/>
                    <a:gd name="connsiteX64" fmla="*/ 1848 w 10000"/>
                    <a:gd name="connsiteY64" fmla="*/ 2517 h 10000"/>
                    <a:gd name="connsiteX65" fmla="*/ 1790 w 10000"/>
                    <a:gd name="connsiteY65" fmla="*/ 2850 h 10000"/>
                    <a:gd name="connsiteX66" fmla="*/ 1 w 10000"/>
                    <a:gd name="connsiteY66" fmla="*/ 2849 h 10000"/>
                    <a:gd name="connsiteX67" fmla="*/ 34 w 10000"/>
                    <a:gd name="connsiteY67" fmla="*/ 2533 h 10000"/>
                    <a:gd name="connsiteX68" fmla="*/ 109 w 10000"/>
                    <a:gd name="connsiteY68" fmla="*/ 2198 h 10000"/>
                    <a:gd name="connsiteX69" fmla="*/ 207 w 10000"/>
                    <a:gd name="connsiteY69" fmla="*/ 1890 h 10000"/>
                    <a:gd name="connsiteX70" fmla="*/ 339 w 10000"/>
                    <a:gd name="connsiteY70" fmla="*/ 1621 h 10000"/>
                    <a:gd name="connsiteX71" fmla="*/ 464 w 10000"/>
                    <a:gd name="connsiteY71" fmla="*/ 1379 h 10000"/>
                    <a:gd name="connsiteX72" fmla="*/ 612 w 10000"/>
                    <a:gd name="connsiteY72" fmla="*/ 1151 h 10000"/>
                    <a:gd name="connsiteX73" fmla="*/ 792 w 10000"/>
                    <a:gd name="connsiteY73" fmla="*/ 958 h 10000"/>
                    <a:gd name="connsiteX74" fmla="*/ 967 w 10000"/>
                    <a:gd name="connsiteY74" fmla="*/ 789 h 10000"/>
                    <a:gd name="connsiteX75" fmla="*/ 1146 w 10000"/>
                    <a:gd name="connsiteY75" fmla="*/ 620 h 10000"/>
                    <a:gd name="connsiteX76" fmla="*/ 1351 w 10000"/>
                    <a:gd name="connsiteY76" fmla="*/ 484 h 10000"/>
                    <a:gd name="connsiteX77" fmla="*/ 1762 w 10000"/>
                    <a:gd name="connsiteY77" fmla="*/ 265 h 10000"/>
                    <a:gd name="connsiteX78" fmla="*/ 2178 w 10000"/>
                    <a:gd name="connsiteY78" fmla="*/ 126 h 10000"/>
                    <a:gd name="connsiteX79" fmla="*/ 2357 w 10000"/>
                    <a:gd name="connsiteY79" fmla="*/ 86 h 10000"/>
                    <a:gd name="connsiteX80" fmla="*/ 2512 w 10000"/>
                    <a:gd name="connsiteY80" fmla="*/ 60 h 10000"/>
                    <a:gd name="connsiteX81" fmla="*/ 2936 w 10000"/>
                    <a:gd name="connsiteY8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02 w 10000"/>
                    <a:gd name="connsiteY58" fmla="*/ 2846 h 10000"/>
                    <a:gd name="connsiteX59" fmla="*/ 2221 w 10000"/>
                    <a:gd name="connsiteY59" fmla="*/ 1588 h 10000"/>
                    <a:gd name="connsiteX60" fmla="*/ 2146 w 10000"/>
                    <a:gd name="connsiteY60" fmla="*/ 1704 h 10000"/>
                    <a:gd name="connsiteX61" fmla="*/ 2046 w 10000"/>
                    <a:gd name="connsiteY61" fmla="*/ 1936 h 10000"/>
                    <a:gd name="connsiteX62" fmla="*/ 1924 w 10000"/>
                    <a:gd name="connsiteY62" fmla="*/ 2202 h 10000"/>
                    <a:gd name="connsiteX63" fmla="*/ 1848 w 10000"/>
                    <a:gd name="connsiteY63" fmla="*/ 2517 h 10000"/>
                    <a:gd name="connsiteX64" fmla="*/ 1790 w 10000"/>
                    <a:gd name="connsiteY64" fmla="*/ 2850 h 10000"/>
                    <a:gd name="connsiteX65" fmla="*/ 1 w 10000"/>
                    <a:gd name="connsiteY65" fmla="*/ 2849 h 10000"/>
                    <a:gd name="connsiteX66" fmla="*/ 34 w 10000"/>
                    <a:gd name="connsiteY66" fmla="*/ 2533 h 10000"/>
                    <a:gd name="connsiteX67" fmla="*/ 109 w 10000"/>
                    <a:gd name="connsiteY67" fmla="*/ 2198 h 10000"/>
                    <a:gd name="connsiteX68" fmla="*/ 207 w 10000"/>
                    <a:gd name="connsiteY68" fmla="*/ 1890 h 10000"/>
                    <a:gd name="connsiteX69" fmla="*/ 339 w 10000"/>
                    <a:gd name="connsiteY69" fmla="*/ 1621 h 10000"/>
                    <a:gd name="connsiteX70" fmla="*/ 464 w 10000"/>
                    <a:gd name="connsiteY70" fmla="*/ 1379 h 10000"/>
                    <a:gd name="connsiteX71" fmla="*/ 612 w 10000"/>
                    <a:gd name="connsiteY71" fmla="*/ 1151 h 10000"/>
                    <a:gd name="connsiteX72" fmla="*/ 792 w 10000"/>
                    <a:gd name="connsiteY72" fmla="*/ 958 h 10000"/>
                    <a:gd name="connsiteX73" fmla="*/ 967 w 10000"/>
                    <a:gd name="connsiteY73" fmla="*/ 789 h 10000"/>
                    <a:gd name="connsiteX74" fmla="*/ 1146 w 10000"/>
                    <a:gd name="connsiteY74" fmla="*/ 620 h 10000"/>
                    <a:gd name="connsiteX75" fmla="*/ 1351 w 10000"/>
                    <a:gd name="connsiteY75" fmla="*/ 484 h 10000"/>
                    <a:gd name="connsiteX76" fmla="*/ 1762 w 10000"/>
                    <a:gd name="connsiteY76" fmla="*/ 265 h 10000"/>
                    <a:gd name="connsiteX77" fmla="*/ 2178 w 10000"/>
                    <a:gd name="connsiteY77" fmla="*/ 126 h 10000"/>
                    <a:gd name="connsiteX78" fmla="*/ 2357 w 10000"/>
                    <a:gd name="connsiteY78" fmla="*/ 86 h 10000"/>
                    <a:gd name="connsiteX79" fmla="*/ 2512 w 10000"/>
                    <a:gd name="connsiteY79" fmla="*/ 60 h 10000"/>
                    <a:gd name="connsiteX80" fmla="*/ 2936 w 10000"/>
                    <a:gd name="connsiteY8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02 w 10000"/>
                    <a:gd name="connsiteY57" fmla="*/ 2846 h 10000"/>
                    <a:gd name="connsiteX58" fmla="*/ 2221 w 10000"/>
                    <a:gd name="connsiteY58" fmla="*/ 1588 h 10000"/>
                    <a:gd name="connsiteX59" fmla="*/ 2146 w 10000"/>
                    <a:gd name="connsiteY59" fmla="*/ 1704 h 10000"/>
                    <a:gd name="connsiteX60" fmla="*/ 2046 w 10000"/>
                    <a:gd name="connsiteY60" fmla="*/ 1936 h 10000"/>
                    <a:gd name="connsiteX61" fmla="*/ 1924 w 10000"/>
                    <a:gd name="connsiteY61" fmla="*/ 2202 h 10000"/>
                    <a:gd name="connsiteX62" fmla="*/ 1848 w 10000"/>
                    <a:gd name="connsiteY62" fmla="*/ 2517 h 10000"/>
                    <a:gd name="connsiteX63" fmla="*/ 1790 w 10000"/>
                    <a:gd name="connsiteY63" fmla="*/ 2850 h 10000"/>
                    <a:gd name="connsiteX64" fmla="*/ 1 w 10000"/>
                    <a:gd name="connsiteY64" fmla="*/ 2849 h 10000"/>
                    <a:gd name="connsiteX65" fmla="*/ 34 w 10000"/>
                    <a:gd name="connsiteY65" fmla="*/ 2533 h 10000"/>
                    <a:gd name="connsiteX66" fmla="*/ 109 w 10000"/>
                    <a:gd name="connsiteY66" fmla="*/ 2198 h 10000"/>
                    <a:gd name="connsiteX67" fmla="*/ 207 w 10000"/>
                    <a:gd name="connsiteY67" fmla="*/ 1890 h 10000"/>
                    <a:gd name="connsiteX68" fmla="*/ 339 w 10000"/>
                    <a:gd name="connsiteY68" fmla="*/ 1621 h 10000"/>
                    <a:gd name="connsiteX69" fmla="*/ 464 w 10000"/>
                    <a:gd name="connsiteY69" fmla="*/ 1379 h 10000"/>
                    <a:gd name="connsiteX70" fmla="*/ 612 w 10000"/>
                    <a:gd name="connsiteY70" fmla="*/ 1151 h 10000"/>
                    <a:gd name="connsiteX71" fmla="*/ 792 w 10000"/>
                    <a:gd name="connsiteY71" fmla="*/ 958 h 10000"/>
                    <a:gd name="connsiteX72" fmla="*/ 967 w 10000"/>
                    <a:gd name="connsiteY72" fmla="*/ 789 h 10000"/>
                    <a:gd name="connsiteX73" fmla="*/ 1146 w 10000"/>
                    <a:gd name="connsiteY73" fmla="*/ 620 h 10000"/>
                    <a:gd name="connsiteX74" fmla="*/ 1351 w 10000"/>
                    <a:gd name="connsiteY74" fmla="*/ 484 h 10000"/>
                    <a:gd name="connsiteX75" fmla="*/ 1762 w 10000"/>
                    <a:gd name="connsiteY75" fmla="*/ 265 h 10000"/>
                    <a:gd name="connsiteX76" fmla="*/ 2178 w 10000"/>
                    <a:gd name="connsiteY76" fmla="*/ 126 h 10000"/>
                    <a:gd name="connsiteX77" fmla="*/ 2357 w 10000"/>
                    <a:gd name="connsiteY77" fmla="*/ 86 h 10000"/>
                    <a:gd name="connsiteX78" fmla="*/ 2512 w 10000"/>
                    <a:gd name="connsiteY78" fmla="*/ 60 h 10000"/>
                    <a:gd name="connsiteX79" fmla="*/ 2936 w 10000"/>
                    <a:gd name="connsiteY7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202 w 10000"/>
                    <a:gd name="connsiteY56" fmla="*/ 2846 h 10000"/>
                    <a:gd name="connsiteX57" fmla="*/ 2221 w 10000"/>
                    <a:gd name="connsiteY57" fmla="*/ 1588 h 10000"/>
                    <a:gd name="connsiteX58" fmla="*/ 2146 w 10000"/>
                    <a:gd name="connsiteY58" fmla="*/ 1704 h 10000"/>
                    <a:gd name="connsiteX59" fmla="*/ 2046 w 10000"/>
                    <a:gd name="connsiteY59" fmla="*/ 1936 h 10000"/>
                    <a:gd name="connsiteX60" fmla="*/ 1924 w 10000"/>
                    <a:gd name="connsiteY60" fmla="*/ 2202 h 10000"/>
                    <a:gd name="connsiteX61" fmla="*/ 1848 w 10000"/>
                    <a:gd name="connsiteY61" fmla="*/ 2517 h 10000"/>
                    <a:gd name="connsiteX62" fmla="*/ 1790 w 10000"/>
                    <a:gd name="connsiteY62" fmla="*/ 2850 h 10000"/>
                    <a:gd name="connsiteX63" fmla="*/ 1 w 10000"/>
                    <a:gd name="connsiteY63" fmla="*/ 2849 h 10000"/>
                    <a:gd name="connsiteX64" fmla="*/ 34 w 10000"/>
                    <a:gd name="connsiteY64" fmla="*/ 2533 h 10000"/>
                    <a:gd name="connsiteX65" fmla="*/ 109 w 10000"/>
                    <a:gd name="connsiteY65" fmla="*/ 2198 h 10000"/>
                    <a:gd name="connsiteX66" fmla="*/ 207 w 10000"/>
                    <a:gd name="connsiteY66" fmla="*/ 1890 h 10000"/>
                    <a:gd name="connsiteX67" fmla="*/ 339 w 10000"/>
                    <a:gd name="connsiteY67" fmla="*/ 1621 h 10000"/>
                    <a:gd name="connsiteX68" fmla="*/ 464 w 10000"/>
                    <a:gd name="connsiteY68" fmla="*/ 1379 h 10000"/>
                    <a:gd name="connsiteX69" fmla="*/ 612 w 10000"/>
                    <a:gd name="connsiteY69" fmla="*/ 1151 h 10000"/>
                    <a:gd name="connsiteX70" fmla="*/ 792 w 10000"/>
                    <a:gd name="connsiteY70" fmla="*/ 958 h 10000"/>
                    <a:gd name="connsiteX71" fmla="*/ 967 w 10000"/>
                    <a:gd name="connsiteY71" fmla="*/ 789 h 10000"/>
                    <a:gd name="connsiteX72" fmla="*/ 1146 w 10000"/>
                    <a:gd name="connsiteY72" fmla="*/ 620 h 10000"/>
                    <a:gd name="connsiteX73" fmla="*/ 1351 w 10000"/>
                    <a:gd name="connsiteY73" fmla="*/ 484 h 10000"/>
                    <a:gd name="connsiteX74" fmla="*/ 1762 w 10000"/>
                    <a:gd name="connsiteY74" fmla="*/ 265 h 10000"/>
                    <a:gd name="connsiteX75" fmla="*/ 2178 w 10000"/>
                    <a:gd name="connsiteY75" fmla="*/ 126 h 10000"/>
                    <a:gd name="connsiteX76" fmla="*/ 2357 w 10000"/>
                    <a:gd name="connsiteY76" fmla="*/ 86 h 10000"/>
                    <a:gd name="connsiteX77" fmla="*/ 2512 w 10000"/>
                    <a:gd name="connsiteY77" fmla="*/ 60 h 10000"/>
                    <a:gd name="connsiteX78" fmla="*/ 2936 w 10000"/>
                    <a:gd name="connsiteY7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202 w 10000"/>
                    <a:gd name="connsiteY55" fmla="*/ 2846 h 10000"/>
                    <a:gd name="connsiteX56" fmla="*/ 2221 w 10000"/>
                    <a:gd name="connsiteY56" fmla="*/ 1588 h 10000"/>
                    <a:gd name="connsiteX57" fmla="*/ 2146 w 10000"/>
                    <a:gd name="connsiteY57" fmla="*/ 1704 h 10000"/>
                    <a:gd name="connsiteX58" fmla="*/ 2046 w 10000"/>
                    <a:gd name="connsiteY58" fmla="*/ 1936 h 10000"/>
                    <a:gd name="connsiteX59" fmla="*/ 1924 w 10000"/>
                    <a:gd name="connsiteY59" fmla="*/ 2202 h 10000"/>
                    <a:gd name="connsiteX60" fmla="*/ 1848 w 10000"/>
                    <a:gd name="connsiteY60" fmla="*/ 2517 h 10000"/>
                    <a:gd name="connsiteX61" fmla="*/ 1790 w 10000"/>
                    <a:gd name="connsiteY61" fmla="*/ 2850 h 10000"/>
                    <a:gd name="connsiteX62" fmla="*/ 1 w 10000"/>
                    <a:gd name="connsiteY62" fmla="*/ 2849 h 10000"/>
                    <a:gd name="connsiteX63" fmla="*/ 34 w 10000"/>
                    <a:gd name="connsiteY63" fmla="*/ 2533 h 10000"/>
                    <a:gd name="connsiteX64" fmla="*/ 109 w 10000"/>
                    <a:gd name="connsiteY64" fmla="*/ 2198 h 10000"/>
                    <a:gd name="connsiteX65" fmla="*/ 207 w 10000"/>
                    <a:gd name="connsiteY65" fmla="*/ 1890 h 10000"/>
                    <a:gd name="connsiteX66" fmla="*/ 339 w 10000"/>
                    <a:gd name="connsiteY66" fmla="*/ 1621 h 10000"/>
                    <a:gd name="connsiteX67" fmla="*/ 464 w 10000"/>
                    <a:gd name="connsiteY67" fmla="*/ 1379 h 10000"/>
                    <a:gd name="connsiteX68" fmla="*/ 612 w 10000"/>
                    <a:gd name="connsiteY68" fmla="*/ 1151 h 10000"/>
                    <a:gd name="connsiteX69" fmla="*/ 792 w 10000"/>
                    <a:gd name="connsiteY69" fmla="*/ 958 h 10000"/>
                    <a:gd name="connsiteX70" fmla="*/ 967 w 10000"/>
                    <a:gd name="connsiteY70" fmla="*/ 789 h 10000"/>
                    <a:gd name="connsiteX71" fmla="*/ 1146 w 10000"/>
                    <a:gd name="connsiteY71" fmla="*/ 620 h 10000"/>
                    <a:gd name="connsiteX72" fmla="*/ 1351 w 10000"/>
                    <a:gd name="connsiteY72" fmla="*/ 484 h 10000"/>
                    <a:gd name="connsiteX73" fmla="*/ 1762 w 10000"/>
                    <a:gd name="connsiteY73" fmla="*/ 265 h 10000"/>
                    <a:gd name="connsiteX74" fmla="*/ 2178 w 10000"/>
                    <a:gd name="connsiteY74" fmla="*/ 126 h 10000"/>
                    <a:gd name="connsiteX75" fmla="*/ 2357 w 10000"/>
                    <a:gd name="connsiteY75" fmla="*/ 86 h 10000"/>
                    <a:gd name="connsiteX76" fmla="*/ 2512 w 10000"/>
                    <a:gd name="connsiteY76" fmla="*/ 60 h 10000"/>
                    <a:gd name="connsiteX77" fmla="*/ 2936 w 10000"/>
                    <a:gd name="connsiteY7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202 w 10000"/>
                    <a:gd name="connsiteY54" fmla="*/ 2846 h 10000"/>
                    <a:gd name="connsiteX55" fmla="*/ 2221 w 10000"/>
                    <a:gd name="connsiteY55" fmla="*/ 1588 h 10000"/>
                    <a:gd name="connsiteX56" fmla="*/ 2146 w 10000"/>
                    <a:gd name="connsiteY56" fmla="*/ 1704 h 10000"/>
                    <a:gd name="connsiteX57" fmla="*/ 2046 w 10000"/>
                    <a:gd name="connsiteY57" fmla="*/ 1936 h 10000"/>
                    <a:gd name="connsiteX58" fmla="*/ 1924 w 10000"/>
                    <a:gd name="connsiteY58" fmla="*/ 2202 h 10000"/>
                    <a:gd name="connsiteX59" fmla="*/ 1848 w 10000"/>
                    <a:gd name="connsiteY59" fmla="*/ 2517 h 10000"/>
                    <a:gd name="connsiteX60" fmla="*/ 1790 w 10000"/>
                    <a:gd name="connsiteY60" fmla="*/ 2850 h 10000"/>
                    <a:gd name="connsiteX61" fmla="*/ 1 w 10000"/>
                    <a:gd name="connsiteY61" fmla="*/ 2849 h 10000"/>
                    <a:gd name="connsiteX62" fmla="*/ 34 w 10000"/>
                    <a:gd name="connsiteY62" fmla="*/ 2533 h 10000"/>
                    <a:gd name="connsiteX63" fmla="*/ 109 w 10000"/>
                    <a:gd name="connsiteY63" fmla="*/ 2198 h 10000"/>
                    <a:gd name="connsiteX64" fmla="*/ 207 w 10000"/>
                    <a:gd name="connsiteY64" fmla="*/ 1890 h 10000"/>
                    <a:gd name="connsiteX65" fmla="*/ 339 w 10000"/>
                    <a:gd name="connsiteY65" fmla="*/ 1621 h 10000"/>
                    <a:gd name="connsiteX66" fmla="*/ 464 w 10000"/>
                    <a:gd name="connsiteY66" fmla="*/ 1379 h 10000"/>
                    <a:gd name="connsiteX67" fmla="*/ 612 w 10000"/>
                    <a:gd name="connsiteY67" fmla="*/ 1151 h 10000"/>
                    <a:gd name="connsiteX68" fmla="*/ 792 w 10000"/>
                    <a:gd name="connsiteY68" fmla="*/ 958 h 10000"/>
                    <a:gd name="connsiteX69" fmla="*/ 967 w 10000"/>
                    <a:gd name="connsiteY69" fmla="*/ 789 h 10000"/>
                    <a:gd name="connsiteX70" fmla="*/ 1146 w 10000"/>
                    <a:gd name="connsiteY70" fmla="*/ 620 h 10000"/>
                    <a:gd name="connsiteX71" fmla="*/ 1351 w 10000"/>
                    <a:gd name="connsiteY71" fmla="*/ 484 h 10000"/>
                    <a:gd name="connsiteX72" fmla="*/ 1762 w 10000"/>
                    <a:gd name="connsiteY72" fmla="*/ 265 h 10000"/>
                    <a:gd name="connsiteX73" fmla="*/ 2178 w 10000"/>
                    <a:gd name="connsiteY73" fmla="*/ 126 h 10000"/>
                    <a:gd name="connsiteX74" fmla="*/ 2357 w 10000"/>
                    <a:gd name="connsiteY74" fmla="*/ 86 h 10000"/>
                    <a:gd name="connsiteX75" fmla="*/ 2512 w 10000"/>
                    <a:gd name="connsiteY75" fmla="*/ 60 h 10000"/>
                    <a:gd name="connsiteX76" fmla="*/ 2936 w 10000"/>
                    <a:gd name="connsiteY7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202 w 10000"/>
                    <a:gd name="connsiteY53" fmla="*/ 2846 h 10000"/>
                    <a:gd name="connsiteX54" fmla="*/ 2221 w 10000"/>
                    <a:gd name="connsiteY54" fmla="*/ 1588 h 10000"/>
                    <a:gd name="connsiteX55" fmla="*/ 2146 w 10000"/>
                    <a:gd name="connsiteY55" fmla="*/ 1704 h 10000"/>
                    <a:gd name="connsiteX56" fmla="*/ 2046 w 10000"/>
                    <a:gd name="connsiteY56" fmla="*/ 1936 h 10000"/>
                    <a:gd name="connsiteX57" fmla="*/ 1924 w 10000"/>
                    <a:gd name="connsiteY57" fmla="*/ 2202 h 10000"/>
                    <a:gd name="connsiteX58" fmla="*/ 1848 w 10000"/>
                    <a:gd name="connsiteY58" fmla="*/ 2517 h 10000"/>
                    <a:gd name="connsiteX59" fmla="*/ 1790 w 10000"/>
                    <a:gd name="connsiteY59" fmla="*/ 2850 h 10000"/>
                    <a:gd name="connsiteX60" fmla="*/ 1 w 10000"/>
                    <a:gd name="connsiteY60" fmla="*/ 2849 h 10000"/>
                    <a:gd name="connsiteX61" fmla="*/ 34 w 10000"/>
                    <a:gd name="connsiteY61" fmla="*/ 2533 h 10000"/>
                    <a:gd name="connsiteX62" fmla="*/ 109 w 10000"/>
                    <a:gd name="connsiteY62" fmla="*/ 2198 h 10000"/>
                    <a:gd name="connsiteX63" fmla="*/ 207 w 10000"/>
                    <a:gd name="connsiteY63" fmla="*/ 1890 h 10000"/>
                    <a:gd name="connsiteX64" fmla="*/ 339 w 10000"/>
                    <a:gd name="connsiteY64" fmla="*/ 1621 h 10000"/>
                    <a:gd name="connsiteX65" fmla="*/ 464 w 10000"/>
                    <a:gd name="connsiteY65" fmla="*/ 1379 h 10000"/>
                    <a:gd name="connsiteX66" fmla="*/ 612 w 10000"/>
                    <a:gd name="connsiteY66" fmla="*/ 1151 h 10000"/>
                    <a:gd name="connsiteX67" fmla="*/ 792 w 10000"/>
                    <a:gd name="connsiteY67" fmla="*/ 958 h 10000"/>
                    <a:gd name="connsiteX68" fmla="*/ 967 w 10000"/>
                    <a:gd name="connsiteY68" fmla="*/ 789 h 10000"/>
                    <a:gd name="connsiteX69" fmla="*/ 1146 w 10000"/>
                    <a:gd name="connsiteY69" fmla="*/ 620 h 10000"/>
                    <a:gd name="connsiteX70" fmla="*/ 1351 w 10000"/>
                    <a:gd name="connsiteY70" fmla="*/ 484 h 10000"/>
                    <a:gd name="connsiteX71" fmla="*/ 1762 w 10000"/>
                    <a:gd name="connsiteY71" fmla="*/ 265 h 10000"/>
                    <a:gd name="connsiteX72" fmla="*/ 2178 w 10000"/>
                    <a:gd name="connsiteY72" fmla="*/ 126 h 10000"/>
                    <a:gd name="connsiteX73" fmla="*/ 2357 w 10000"/>
                    <a:gd name="connsiteY73" fmla="*/ 86 h 10000"/>
                    <a:gd name="connsiteX74" fmla="*/ 2512 w 10000"/>
                    <a:gd name="connsiteY74" fmla="*/ 60 h 10000"/>
                    <a:gd name="connsiteX75" fmla="*/ 2936 w 10000"/>
                    <a:gd name="connsiteY7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2202 w 10000"/>
                    <a:gd name="connsiteY52" fmla="*/ 2846 h 10000"/>
                    <a:gd name="connsiteX53" fmla="*/ 2221 w 10000"/>
                    <a:gd name="connsiteY53" fmla="*/ 1588 h 10000"/>
                    <a:gd name="connsiteX54" fmla="*/ 2146 w 10000"/>
                    <a:gd name="connsiteY54" fmla="*/ 1704 h 10000"/>
                    <a:gd name="connsiteX55" fmla="*/ 2046 w 10000"/>
                    <a:gd name="connsiteY55" fmla="*/ 1936 h 10000"/>
                    <a:gd name="connsiteX56" fmla="*/ 1924 w 10000"/>
                    <a:gd name="connsiteY56" fmla="*/ 2202 h 10000"/>
                    <a:gd name="connsiteX57" fmla="*/ 1848 w 10000"/>
                    <a:gd name="connsiteY57" fmla="*/ 2517 h 10000"/>
                    <a:gd name="connsiteX58" fmla="*/ 1790 w 10000"/>
                    <a:gd name="connsiteY58" fmla="*/ 2850 h 10000"/>
                    <a:gd name="connsiteX59" fmla="*/ 1 w 10000"/>
                    <a:gd name="connsiteY59" fmla="*/ 2849 h 10000"/>
                    <a:gd name="connsiteX60" fmla="*/ 34 w 10000"/>
                    <a:gd name="connsiteY60" fmla="*/ 2533 h 10000"/>
                    <a:gd name="connsiteX61" fmla="*/ 109 w 10000"/>
                    <a:gd name="connsiteY61" fmla="*/ 2198 h 10000"/>
                    <a:gd name="connsiteX62" fmla="*/ 207 w 10000"/>
                    <a:gd name="connsiteY62" fmla="*/ 1890 h 10000"/>
                    <a:gd name="connsiteX63" fmla="*/ 339 w 10000"/>
                    <a:gd name="connsiteY63" fmla="*/ 1621 h 10000"/>
                    <a:gd name="connsiteX64" fmla="*/ 464 w 10000"/>
                    <a:gd name="connsiteY64" fmla="*/ 1379 h 10000"/>
                    <a:gd name="connsiteX65" fmla="*/ 612 w 10000"/>
                    <a:gd name="connsiteY65" fmla="*/ 1151 h 10000"/>
                    <a:gd name="connsiteX66" fmla="*/ 792 w 10000"/>
                    <a:gd name="connsiteY66" fmla="*/ 958 h 10000"/>
                    <a:gd name="connsiteX67" fmla="*/ 967 w 10000"/>
                    <a:gd name="connsiteY67" fmla="*/ 789 h 10000"/>
                    <a:gd name="connsiteX68" fmla="*/ 1146 w 10000"/>
                    <a:gd name="connsiteY68" fmla="*/ 620 h 10000"/>
                    <a:gd name="connsiteX69" fmla="*/ 1351 w 10000"/>
                    <a:gd name="connsiteY69" fmla="*/ 484 h 10000"/>
                    <a:gd name="connsiteX70" fmla="*/ 1762 w 10000"/>
                    <a:gd name="connsiteY70" fmla="*/ 265 h 10000"/>
                    <a:gd name="connsiteX71" fmla="*/ 2178 w 10000"/>
                    <a:gd name="connsiteY71" fmla="*/ 126 h 10000"/>
                    <a:gd name="connsiteX72" fmla="*/ 2357 w 10000"/>
                    <a:gd name="connsiteY72" fmla="*/ 86 h 10000"/>
                    <a:gd name="connsiteX73" fmla="*/ 2512 w 10000"/>
                    <a:gd name="connsiteY73" fmla="*/ 60 h 10000"/>
                    <a:gd name="connsiteX74" fmla="*/ 2936 w 10000"/>
                    <a:gd name="connsiteY7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2202 w 10000"/>
                    <a:gd name="connsiteY51" fmla="*/ 2846 h 10000"/>
                    <a:gd name="connsiteX52" fmla="*/ 2221 w 10000"/>
                    <a:gd name="connsiteY52" fmla="*/ 1588 h 10000"/>
                    <a:gd name="connsiteX53" fmla="*/ 2146 w 10000"/>
                    <a:gd name="connsiteY53" fmla="*/ 1704 h 10000"/>
                    <a:gd name="connsiteX54" fmla="*/ 2046 w 10000"/>
                    <a:gd name="connsiteY54" fmla="*/ 1936 h 10000"/>
                    <a:gd name="connsiteX55" fmla="*/ 1924 w 10000"/>
                    <a:gd name="connsiteY55" fmla="*/ 2202 h 10000"/>
                    <a:gd name="connsiteX56" fmla="*/ 1848 w 10000"/>
                    <a:gd name="connsiteY56" fmla="*/ 2517 h 10000"/>
                    <a:gd name="connsiteX57" fmla="*/ 1790 w 10000"/>
                    <a:gd name="connsiteY57" fmla="*/ 2850 h 10000"/>
                    <a:gd name="connsiteX58" fmla="*/ 1 w 10000"/>
                    <a:gd name="connsiteY58" fmla="*/ 2849 h 10000"/>
                    <a:gd name="connsiteX59" fmla="*/ 34 w 10000"/>
                    <a:gd name="connsiteY59" fmla="*/ 2533 h 10000"/>
                    <a:gd name="connsiteX60" fmla="*/ 109 w 10000"/>
                    <a:gd name="connsiteY60" fmla="*/ 2198 h 10000"/>
                    <a:gd name="connsiteX61" fmla="*/ 207 w 10000"/>
                    <a:gd name="connsiteY61" fmla="*/ 1890 h 10000"/>
                    <a:gd name="connsiteX62" fmla="*/ 339 w 10000"/>
                    <a:gd name="connsiteY62" fmla="*/ 1621 h 10000"/>
                    <a:gd name="connsiteX63" fmla="*/ 464 w 10000"/>
                    <a:gd name="connsiteY63" fmla="*/ 1379 h 10000"/>
                    <a:gd name="connsiteX64" fmla="*/ 612 w 10000"/>
                    <a:gd name="connsiteY64" fmla="*/ 1151 h 10000"/>
                    <a:gd name="connsiteX65" fmla="*/ 792 w 10000"/>
                    <a:gd name="connsiteY65" fmla="*/ 958 h 10000"/>
                    <a:gd name="connsiteX66" fmla="*/ 967 w 10000"/>
                    <a:gd name="connsiteY66" fmla="*/ 789 h 10000"/>
                    <a:gd name="connsiteX67" fmla="*/ 1146 w 10000"/>
                    <a:gd name="connsiteY67" fmla="*/ 620 h 10000"/>
                    <a:gd name="connsiteX68" fmla="*/ 1351 w 10000"/>
                    <a:gd name="connsiteY68" fmla="*/ 484 h 10000"/>
                    <a:gd name="connsiteX69" fmla="*/ 1762 w 10000"/>
                    <a:gd name="connsiteY69" fmla="*/ 265 h 10000"/>
                    <a:gd name="connsiteX70" fmla="*/ 2178 w 10000"/>
                    <a:gd name="connsiteY70" fmla="*/ 126 h 10000"/>
                    <a:gd name="connsiteX71" fmla="*/ 2357 w 10000"/>
                    <a:gd name="connsiteY71" fmla="*/ 86 h 10000"/>
                    <a:gd name="connsiteX72" fmla="*/ 2512 w 10000"/>
                    <a:gd name="connsiteY72" fmla="*/ 60 h 10000"/>
                    <a:gd name="connsiteX73" fmla="*/ 2936 w 10000"/>
                    <a:gd name="connsiteY7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2202 w 10000"/>
                    <a:gd name="connsiteY50" fmla="*/ 2846 h 10000"/>
                    <a:gd name="connsiteX51" fmla="*/ 2221 w 10000"/>
                    <a:gd name="connsiteY51" fmla="*/ 1588 h 10000"/>
                    <a:gd name="connsiteX52" fmla="*/ 2146 w 10000"/>
                    <a:gd name="connsiteY52" fmla="*/ 1704 h 10000"/>
                    <a:gd name="connsiteX53" fmla="*/ 2046 w 10000"/>
                    <a:gd name="connsiteY53" fmla="*/ 1936 h 10000"/>
                    <a:gd name="connsiteX54" fmla="*/ 1924 w 10000"/>
                    <a:gd name="connsiteY54" fmla="*/ 2202 h 10000"/>
                    <a:gd name="connsiteX55" fmla="*/ 1848 w 10000"/>
                    <a:gd name="connsiteY55" fmla="*/ 2517 h 10000"/>
                    <a:gd name="connsiteX56" fmla="*/ 1790 w 10000"/>
                    <a:gd name="connsiteY56" fmla="*/ 2850 h 10000"/>
                    <a:gd name="connsiteX57" fmla="*/ 1 w 10000"/>
                    <a:gd name="connsiteY57" fmla="*/ 2849 h 10000"/>
                    <a:gd name="connsiteX58" fmla="*/ 34 w 10000"/>
                    <a:gd name="connsiteY58" fmla="*/ 2533 h 10000"/>
                    <a:gd name="connsiteX59" fmla="*/ 109 w 10000"/>
                    <a:gd name="connsiteY59" fmla="*/ 2198 h 10000"/>
                    <a:gd name="connsiteX60" fmla="*/ 207 w 10000"/>
                    <a:gd name="connsiteY60" fmla="*/ 1890 h 10000"/>
                    <a:gd name="connsiteX61" fmla="*/ 339 w 10000"/>
                    <a:gd name="connsiteY61" fmla="*/ 1621 h 10000"/>
                    <a:gd name="connsiteX62" fmla="*/ 464 w 10000"/>
                    <a:gd name="connsiteY62" fmla="*/ 1379 h 10000"/>
                    <a:gd name="connsiteX63" fmla="*/ 612 w 10000"/>
                    <a:gd name="connsiteY63" fmla="*/ 1151 h 10000"/>
                    <a:gd name="connsiteX64" fmla="*/ 792 w 10000"/>
                    <a:gd name="connsiteY64" fmla="*/ 958 h 10000"/>
                    <a:gd name="connsiteX65" fmla="*/ 967 w 10000"/>
                    <a:gd name="connsiteY65" fmla="*/ 789 h 10000"/>
                    <a:gd name="connsiteX66" fmla="*/ 1146 w 10000"/>
                    <a:gd name="connsiteY66" fmla="*/ 620 h 10000"/>
                    <a:gd name="connsiteX67" fmla="*/ 1351 w 10000"/>
                    <a:gd name="connsiteY67" fmla="*/ 484 h 10000"/>
                    <a:gd name="connsiteX68" fmla="*/ 1762 w 10000"/>
                    <a:gd name="connsiteY68" fmla="*/ 265 h 10000"/>
                    <a:gd name="connsiteX69" fmla="*/ 2178 w 10000"/>
                    <a:gd name="connsiteY69" fmla="*/ 126 h 10000"/>
                    <a:gd name="connsiteX70" fmla="*/ 2357 w 10000"/>
                    <a:gd name="connsiteY70" fmla="*/ 86 h 10000"/>
                    <a:gd name="connsiteX71" fmla="*/ 2512 w 10000"/>
                    <a:gd name="connsiteY71" fmla="*/ 60 h 10000"/>
                    <a:gd name="connsiteX72" fmla="*/ 2936 w 10000"/>
                    <a:gd name="connsiteY7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2202 w 10000"/>
                    <a:gd name="connsiteY49" fmla="*/ 2846 h 10000"/>
                    <a:gd name="connsiteX50" fmla="*/ 2221 w 10000"/>
                    <a:gd name="connsiteY50" fmla="*/ 1588 h 10000"/>
                    <a:gd name="connsiteX51" fmla="*/ 2146 w 10000"/>
                    <a:gd name="connsiteY51" fmla="*/ 1704 h 10000"/>
                    <a:gd name="connsiteX52" fmla="*/ 2046 w 10000"/>
                    <a:gd name="connsiteY52" fmla="*/ 1936 h 10000"/>
                    <a:gd name="connsiteX53" fmla="*/ 1924 w 10000"/>
                    <a:gd name="connsiteY53" fmla="*/ 2202 h 10000"/>
                    <a:gd name="connsiteX54" fmla="*/ 1848 w 10000"/>
                    <a:gd name="connsiteY54" fmla="*/ 2517 h 10000"/>
                    <a:gd name="connsiteX55" fmla="*/ 1790 w 10000"/>
                    <a:gd name="connsiteY55" fmla="*/ 2850 h 10000"/>
                    <a:gd name="connsiteX56" fmla="*/ 1 w 10000"/>
                    <a:gd name="connsiteY56" fmla="*/ 2849 h 10000"/>
                    <a:gd name="connsiteX57" fmla="*/ 34 w 10000"/>
                    <a:gd name="connsiteY57" fmla="*/ 2533 h 10000"/>
                    <a:gd name="connsiteX58" fmla="*/ 109 w 10000"/>
                    <a:gd name="connsiteY58" fmla="*/ 2198 h 10000"/>
                    <a:gd name="connsiteX59" fmla="*/ 207 w 10000"/>
                    <a:gd name="connsiteY59" fmla="*/ 1890 h 10000"/>
                    <a:gd name="connsiteX60" fmla="*/ 339 w 10000"/>
                    <a:gd name="connsiteY60" fmla="*/ 1621 h 10000"/>
                    <a:gd name="connsiteX61" fmla="*/ 464 w 10000"/>
                    <a:gd name="connsiteY61" fmla="*/ 1379 h 10000"/>
                    <a:gd name="connsiteX62" fmla="*/ 612 w 10000"/>
                    <a:gd name="connsiteY62" fmla="*/ 1151 h 10000"/>
                    <a:gd name="connsiteX63" fmla="*/ 792 w 10000"/>
                    <a:gd name="connsiteY63" fmla="*/ 958 h 10000"/>
                    <a:gd name="connsiteX64" fmla="*/ 967 w 10000"/>
                    <a:gd name="connsiteY64" fmla="*/ 789 h 10000"/>
                    <a:gd name="connsiteX65" fmla="*/ 1146 w 10000"/>
                    <a:gd name="connsiteY65" fmla="*/ 620 h 10000"/>
                    <a:gd name="connsiteX66" fmla="*/ 1351 w 10000"/>
                    <a:gd name="connsiteY66" fmla="*/ 484 h 10000"/>
                    <a:gd name="connsiteX67" fmla="*/ 1762 w 10000"/>
                    <a:gd name="connsiteY67" fmla="*/ 265 h 10000"/>
                    <a:gd name="connsiteX68" fmla="*/ 2178 w 10000"/>
                    <a:gd name="connsiteY68" fmla="*/ 126 h 10000"/>
                    <a:gd name="connsiteX69" fmla="*/ 2357 w 10000"/>
                    <a:gd name="connsiteY69" fmla="*/ 86 h 10000"/>
                    <a:gd name="connsiteX70" fmla="*/ 2512 w 10000"/>
                    <a:gd name="connsiteY70" fmla="*/ 60 h 10000"/>
                    <a:gd name="connsiteX71" fmla="*/ 2936 w 10000"/>
                    <a:gd name="connsiteY7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2202 w 10000"/>
                    <a:gd name="connsiteY48" fmla="*/ 2846 h 10000"/>
                    <a:gd name="connsiteX49" fmla="*/ 2221 w 10000"/>
                    <a:gd name="connsiteY49" fmla="*/ 1588 h 10000"/>
                    <a:gd name="connsiteX50" fmla="*/ 2146 w 10000"/>
                    <a:gd name="connsiteY50" fmla="*/ 1704 h 10000"/>
                    <a:gd name="connsiteX51" fmla="*/ 2046 w 10000"/>
                    <a:gd name="connsiteY51" fmla="*/ 1936 h 10000"/>
                    <a:gd name="connsiteX52" fmla="*/ 1924 w 10000"/>
                    <a:gd name="connsiteY52" fmla="*/ 2202 h 10000"/>
                    <a:gd name="connsiteX53" fmla="*/ 1848 w 10000"/>
                    <a:gd name="connsiteY53" fmla="*/ 2517 h 10000"/>
                    <a:gd name="connsiteX54" fmla="*/ 1790 w 10000"/>
                    <a:gd name="connsiteY54" fmla="*/ 2850 h 10000"/>
                    <a:gd name="connsiteX55" fmla="*/ 1 w 10000"/>
                    <a:gd name="connsiteY55" fmla="*/ 2849 h 10000"/>
                    <a:gd name="connsiteX56" fmla="*/ 34 w 10000"/>
                    <a:gd name="connsiteY56" fmla="*/ 2533 h 10000"/>
                    <a:gd name="connsiteX57" fmla="*/ 109 w 10000"/>
                    <a:gd name="connsiteY57" fmla="*/ 2198 h 10000"/>
                    <a:gd name="connsiteX58" fmla="*/ 207 w 10000"/>
                    <a:gd name="connsiteY58" fmla="*/ 1890 h 10000"/>
                    <a:gd name="connsiteX59" fmla="*/ 339 w 10000"/>
                    <a:gd name="connsiteY59" fmla="*/ 1621 h 10000"/>
                    <a:gd name="connsiteX60" fmla="*/ 464 w 10000"/>
                    <a:gd name="connsiteY60" fmla="*/ 1379 h 10000"/>
                    <a:gd name="connsiteX61" fmla="*/ 612 w 10000"/>
                    <a:gd name="connsiteY61" fmla="*/ 1151 h 10000"/>
                    <a:gd name="connsiteX62" fmla="*/ 792 w 10000"/>
                    <a:gd name="connsiteY62" fmla="*/ 958 h 10000"/>
                    <a:gd name="connsiteX63" fmla="*/ 967 w 10000"/>
                    <a:gd name="connsiteY63" fmla="*/ 789 h 10000"/>
                    <a:gd name="connsiteX64" fmla="*/ 1146 w 10000"/>
                    <a:gd name="connsiteY64" fmla="*/ 620 h 10000"/>
                    <a:gd name="connsiteX65" fmla="*/ 1351 w 10000"/>
                    <a:gd name="connsiteY65" fmla="*/ 484 h 10000"/>
                    <a:gd name="connsiteX66" fmla="*/ 1762 w 10000"/>
                    <a:gd name="connsiteY66" fmla="*/ 265 h 10000"/>
                    <a:gd name="connsiteX67" fmla="*/ 2178 w 10000"/>
                    <a:gd name="connsiteY67" fmla="*/ 126 h 10000"/>
                    <a:gd name="connsiteX68" fmla="*/ 2357 w 10000"/>
                    <a:gd name="connsiteY68" fmla="*/ 86 h 10000"/>
                    <a:gd name="connsiteX69" fmla="*/ 2512 w 10000"/>
                    <a:gd name="connsiteY69" fmla="*/ 60 h 10000"/>
                    <a:gd name="connsiteX70" fmla="*/ 2936 w 10000"/>
                    <a:gd name="connsiteY7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4290 w 10000"/>
                    <a:gd name="connsiteY46" fmla="*/ 9884 h 10000"/>
                    <a:gd name="connsiteX47" fmla="*/ 2202 w 10000"/>
                    <a:gd name="connsiteY47" fmla="*/ 2846 h 10000"/>
                    <a:gd name="connsiteX48" fmla="*/ 2221 w 10000"/>
                    <a:gd name="connsiteY48" fmla="*/ 1588 h 10000"/>
                    <a:gd name="connsiteX49" fmla="*/ 2146 w 10000"/>
                    <a:gd name="connsiteY49" fmla="*/ 1704 h 10000"/>
                    <a:gd name="connsiteX50" fmla="*/ 2046 w 10000"/>
                    <a:gd name="connsiteY50" fmla="*/ 1936 h 10000"/>
                    <a:gd name="connsiteX51" fmla="*/ 1924 w 10000"/>
                    <a:gd name="connsiteY51" fmla="*/ 2202 h 10000"/>
                    <a:gd name="connsiteX52" fmla="*/ 1848 w 10000"/>
                    <a:gd name="connsiteY52" fmla="*/ 2517 h 10000"/>
                    <a:gd name="connsiteX53" fmla="*/ 1790 w 10000"/>
                    <a:gd name="connsiteY53" fmla="*/ 2850 h 10000"/>
                    <a:gd name="connsiteX54" fmla="*/ 1 w 10000"/>
                    <a:gd name="connsiteY54" fmla="*/ 2849 h 10000"/>
                    <a:gd name="connsiteX55" fmla="*/ 34 w 10000"/>
                    <a:gd name="connsiteY55" fmla="*/ 2533 h 10000"/>
                    <a:gd name="connsiteX56" fmla="*/ 109 w 10000"/>
                    <a:gd name="connsiteY56" fmla="*/ 2198 h 10000"/>
                    <a:gd name="connsiteX57" fmla="*/ 207 w 10000"/>
                    <a:gd name="connsiteY57" fmla="*/ 1890 h 10000"/>
                    <a:gd name="connsiteX58" fmla="*/ 339 w 10000"/>
                    <a:gd name="connsiteY58" fmla="*/ 1621 h 10000"/>
                    <a:gd name="connsiteX59" fmla="*/ 464 w 10000"/>
                    <a:gd name="connsiteY59" fmla="*/ 1379 h 10000"/>
                    <a:gd name="connsiteX60" fmla="*/ 612 w 10000"/>
                    <a:gd name="connsiteY60" fmla="*/ 1151 h 10000"/>
                    <a:gd name="connsiteX61" fmla="*/ 792 w 10000"/>
                    <a:gd name="connsiteY61" fmla="*/ 958 h 10000"/>
                    <a:gd name="connsiteX62" fmla="*/ 967 w 10000"/>
                    <a:gd name="connsiteY62" fmla="*/ 789 h 10000"/>
                    <a:gd name="connsiteX63" fmla="*/ 1146 w 10000"/>
                    <a:gd name="connsiteY63" fmla="*/ 620 h 10000"/>
                    <a:gd name="connsiteX64" fmla="*/ 1351 w 10000"/>
                    <a:gd name="connsiteY64" fmla="*/ 484 h 10000"/>
                    <a:gd name="connsiteX65" fmla="*/ 1762 w 10000"/>
                    <a:gd name="connsiteY65" fmla="*/ 265 h 10000"/>
                    <a:gd name="connsiteX66" fmla="*/ 2178 w 10000"/>
                    <a:gd name="connsiteY66" fmla="*/ 126 h 10000"/>
                    <a:gd name="connsiteX67" fmla="*/ 2357 w 10000"/>
                    <a:gd name="connsiteY67" fmla="*/ 86 h 10000"/>
                    <a:gd name="connsiteX68" fmla="*/ 2512 w 10000"/>
                    <a:gd name="connsiteY68" fmla="*/ 60 h 10000"/>
                    <a:gd name="connsiteX69" fmla="*/ 2936 w 10000"/>
                    <a:gd name="connsiteY6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2202 w 10000"/>
                    <a:gd name="connsiteY46" fmla="*/ 2846 h 10000"/>
                    <a:gd name="connsiteX47" fmla="*/ 2221 w 10000"/>
                    <a:gd name="connsiteY47" fmla="*/ 1588 h 10000"/>
                    <a:gd name="connsiteX48" fmla="*/ 2146 w 10000"/>
                    <a:gd name="connsiteY48" fmla="*/ 1704 h 10000"/>
                    <a:gd name="connsiteX49" fmla="*/ 2046 w 10000"/>
                    <a:gd name="connsiteY49" fmla="*/ 1936 h 10000"/>
                    <a:gd name="connsiteX50" fmla="*/ 1924 w 10000"/>
                    <a:gd name="connsiteY50" fmla="*/ 2202 h 10000"/>
                    <a:gd name="connsiteX51" fmla="*/ 1848 w 10000"/>
                    <a:gd name="connsiteY51" fmla="*/ 2517 h 10000"/>
                    <a:gd name="connsiteX52" fmla="*/ 1790 w 10000"/>
                    <a:gd name="connsiteY52" fmla="*/ 2850 h 10000"/>
                    <a:gd name="connsiteX53" fmla="*/ 1 w 10000"/>
                    <a:gd name="connsiteY53" fmla="*/ 2849 h 10000"/>
                    <a:gd name="connsiteX54" fmla="*/ 34 w 10000"/>
                    <a:gd name="connsiteY54" fmla="*/ 2533 h 10000"/>
                    <a:gd name="connsiteX55" fmla="*/ 109 w 10000"/>
                    <a:gd name="connsiteY55" fmla="*/ 2198 h 10000"/>
                    <a:gd name="connsiteX56" fmla="*/ 207 w 10000"/>
                    <a:gd name="connsiteY56" fmla="*/ 1890 h 10000"/>
                    <a:gd name="connsiteX57" fmla="*/ 339 w 10000"/>
                    <a:gd name="connsiteY57" fmla="*/ 1621 h 10000"/>
                    <a:gd name="connsiteX58" fmla="*/ 464 w 10000"/>
                    <a:gd name="connsiteY58" fmla="*/ 1379 h 10000"/>
                    <a:gd name="connsiteX59" fmla="*/ 612 w 10000"/>
                    <a:gd name="connsiteY59" fmla="*/ 1151 h 10000"/>
                    <a:gd name="connsiteX60" fmla="*/ 792 w 10000"/>
                    <a:gd name="connsiteY60" fmla="*/ 958 h 10000"/>
                    <a:gd name="connsiteX61" fmla="*/ 967 w 10000"/>
                    <a:gd name="connsiteY61" fmla="*/ 789 h 10000"/>
                    <a:gd name="connsiteX62" fmla="*/ 1146 w 10000"/>
                    <a:gd name="connsiteY62" fmla="*/ 620 h 10000"/>
                    <a:gd name="connsiteX63" fmla="*/ 1351 w 10000"/>
                    <a:gd name="connsiteY63" fmla="*/ 484 h 10000"/>
                    <a:gd name="connsiteX64" fmla="*/ 1762 w 10000"/>
                    <a:gd name="connsiteY64" fmla="*/ 265 h 10000"/>
                    <a:gd name="connsiteX65" fmla="*/ 2178 w 10000"/>
                    <a:gd name="connsiteY65" fmla="*/ 126 h 10000"/>
                    <a:gd name="connsiteX66" fmla="*/ 2357 w 10000"/>
                    <a:gd name="connsiteY66" fmla="*/ 86 h 10000"/>
                    <a:gd name="connsiteX67" fmla="*/ 2512 w 10000"/>
                    <a:gd name="connsiteY67" fmla="*/ 60 h 10000"/>
                    <a:gd name="connsiteX68" fmla="*/ 2936 w 10000"/>
                    <a:gd name="connsiteY6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2202 w 10000"/>
                    <a:gd name="connsiteY45" fmla="*/ 2846 h 10000"/>
                    <a:gd name="connsiteX46" fmla="*/ 2221 w 10000"/>
                    <a:gd name="connsiteY46" fmla="*/ 1588 h 10000"/>
                    <a:gd name="connsiteX47" fmla="*/ 2146 w 10000"/>
                    <a:gd name="connsiteY47" fmla="*/ 1704 h 10000"/>
                    <a:gd name="connsiteX48" fmla="*/ 2046 w 10000"/>
                    <a:gd name="connsiteY48" fmla="*/ 1936 h 10000"/>
                    <a:gd name="connsiteX49" fmla="*/ 1924 w 10000"/>
                    <a:gd name="connsiteY49" fmla="*/ 2202 h 10000"/>
                    <a:gd name="connsiteX50" fmla="*/ 1848 w 10000"/>
                    <a:gd name="connsiteY50" fmla="*/ 2517 h 10000"/>
                    <a:gd name="connsiteX51" fmla="*/ 1790 w 10000"/>
                    <a:gd name="connsiteY51" fmla="*/ 2850 h 10000"/>
                    <a:gd name="connsiteX52" fmla="*/ 1 w 10000"/>
                    <a:gd name="connsiteY52" fmla="*/ 2849 h 10000"/>
                    <a:gd name="connsiteX53" fmla="*/ 34 w 10000"/>
                    <a:gd name="connsiteY53" fmla="*/ 2533 h 10000"/>
                    <a:gd name="connsiteX54" fmla="*/ 109 w 10000"/>
                    <a:gd name="connsiteY54" fmla="*/ 2198 h 10000"/>
                    <a:gd name="connsiteX55" fmla="*/ 207 w 10000"/>
                    <a:gd name="connsiteY55" fmla="*/ 1890 h 10000"/>
                    <a:gd name="connsiteX56" fmla="*/ 339 w 10000"/>
                    <a:gd name="connsiteY56" fmla="*/ 1621 h 10000"/>
                    <a:gd name="connsiteX57" fmla="*/ 464 w 10000"/>
                    <a:gd name="connsiteY57" fmla="*/ 1379 h 10000"/>
                    <a:gd name="connsiteX58" fmla="*/ 612 w 10000"/>
                    <a:gd name="connsiteY58" fmla="*/ 1151 h 10000"/>
                    <a:gd name="connsiteX59" fmla="*/ 792 w 10000"/>
                    <a:gd name="connsiteY59" fmla="*/ 958 h 10000"/>
                    <a:gd name="connsiteX60" fmla="*/ 967 w 10000"/>
                    <a:gd name="connsiteY60" fmla="*/ 789 h 10000"/>
                    <a:gd name="connsiteX61" fmla="*/ 1146 w 10000"/>
                    <a:gd name="connsiteY61" fmla="*/ 620 h 10000"/>
                    <a:gd name="connsiteX62" fmla="*/ 1351 w 10000"/>
                    <a:gd name="connsiteY62" fmla="*/ 484 h 10000"/>
                    <a:gd name="connsiteX63" fmla="*/ 1762 w 10000"/>
                    <a:gd name="connsiteY63" fmla="*/ 265 h 10000"/>
                    <a:gd name="connsiteX64" fmla="*/ 2178 w 10000"/>
                    <a:gd name="connsiteY64" fmla="*/ 126 h 10000"/>
                    <a:gd name="connsiteX65" fmla="*/ 2357 w 10000"/>
                    <a:gd name="connsiteY65" fmla="*/ 86 h 10000"/>
                    <a:gd name="connsiteX66" fmla="*/ 2512 w 10000"/>
                    <a:gd name="connsiteY66" fmla="*/ 60 h 10000"/>
                    <a:gd name="connsiteX67" fmla="*/ 2936 w 10000"/>
                    <a:gd name="connsiteY6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2202 w 10000"/>
                    <a:gd name="connsiteY44" fmla="*/ 2846 h 10000"/>
                    <a:gd name="connsiteX45" fmla="*/ 2221 w 10000"/>
                    <a:gd name="connsiteY45" fmla="*/ 1588 h 10000"/>
                    <a:gd name="connsiteX46" fmla="*/ 2146 w 10000"/>
                    <a:gd name="connsiteY46" fmla="*/ 1704 h 10000"/>
                    <a:gd name="connsiteX47" fmla="*/ 2046 w 10000"/>
                    <a:gd name="connsiteY47" fmla="*/ 1936 h 10000"/>
                    <a:gd name="connsiteX48" fmla="*/ 1924 w 10000"/>
                    <a:gd name="connsiteY48" fmla="*/ 2202 h 10000"/>
                    <a:gd name="connsiteX49" fmla="*/ 1848 w 10000"/>
                    <a:gd name="connsiteY49" fmla="*/ 2517 h 10000"/>
                    <a:gd name="connsiteX50" fmla="*/ 1790 w 10000"/>
                    <a:gd name="connsiteY50" fmla="*/ 2850 h 10000"/>
                    <a:gd name="connsiteX51" fmla="*/ 1 w 10000"/>
                    <a:gd name="connsiteY51" fmla="*/ 2849 h 10000"/>
                    <a:gd name="connsiteX52" fmla="*/ 34 w 10000"/>
                    <a:gd name="connsiteY52" fmla="*/ 2533 h 10000"/>
                    <a:gd name="connsiteX53" fmla="*/ 109 w 10000"/>
                    <a:gd name="connsiteY53" fmla="*/ 2198 h 10000"/>
                    <a:gd name="connsiteX54" fmla="*/ 207 w 10000"/>
                    <a:gd name="connsiteY54" fmla="*/ 1890 h 10000"/>
                    <a:gd name="connsiteX55" fmla="*/ 339 w 10000"/>
                    <a:gd name="connsiteY55" fmla="*/ 1621 h 10000"/>
                    <a:gd name="connsiteX56" fmla="*/ 464 w 10000"/>
                    <a:gd name="connsiteY56" fmla="*/ 1379 h 10000"/>
                    <a:gd name="connsiteX57" fmla="*/ 612 w 10000"/>
                    <a:gd name="connsiteY57" fmla="*/ 1151 h 10000"/>
                    <a:gd name="connsiteX58" fmla="*/ 792 w 10000"/>
                    <a:gd name="connsiteY58" fmla="*/ 958 h 10000"/>
                    <a:gd name="connsiteX59" fmla="*/ 967 w 10000"/>
                    <a:gd name="connsiteY59" fmla="*/ 789 h 10000"/>
                    <a:gd name="connsiteX60" fmla="*/ 1146 w 10000"/>
                    <a:gd name="connsiteY60" fmla="*/ 620 h 10000"/>
                    <a:gd name="connsiteX61" fmla="*/ 1351 w 10000"/>
                    <a:gd name="connsiteY61" fmla="*/ 484 h 10000"/>
                    <a:gd name="connsiteX62" fmla="*/ 1762 w 10000"/>
                    <a:gd name="connsiteY62" fmla="*/ 265 h 10000"/>
                    <a:gd name="connsiteX63" fmla="*/ 2178 w 10000"/>
                    <a:gd name="connsiteY63" fmla="*/ 126 h 10000"/>
                    <a:gd name="connsiteX64" fmla="*/ 2357 w 10000"/>
                    <a:gd name="connsiteY64" fmla="*/ 86 h 10000"/>
                    <a:gd name="connsiteX65" fmla="*/ 2512 w 10000"/>
                    <a:gd name="connsiteY65" fmla="*/ 60 h 10000"/>
                    <a:gd name="connsiteX66" fmla="*/ 2936 w 10000"/>
                    <a:gd name="connsiteY6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2202 w 10000"/>
                    <a:gd name="connsiteY43" fmla="*/ 2846 h 10000"/>
                    <a:gd name="connsiteX44" fmla="*/ 2221 w 10000"/>
                    <a:gd name="connsiteY44" fmla="*/ 1588 h 10000"/>
                    <a:gd name="connsiteX45" fmla="*/ 2146 w 10000"/>
                    <a:gd name="connsiteY45" fmla="*/ 1704 h 10000"/>
                    <a:gd name="connsiteX46" fmla="*/ 2046 w 10000"/>
                    <a:gd name="connsiteY46" fmla="*/ 1936 h 10000"/>
                    <a:gd name="connsiteX47" fmla="*/ 1924 w 10000"/>
                    <a:gd name="connsiteY47" fmla="*/ 2202 h 10000"/>
                    <a:gd name="connsiteX48" fmla="*/ 1848 w 10000"/>
                    <a:gd name="connsiteY48" fmla="*/ 2517 h 10000"/>
                    <a:gd name="connsiteX49" fmla="*/ 1790 w 10000"/>
                    <a:gd name="connsiteY49" fmla="*/ 2850 h 10000"/>
                    <a:gd name="connsiteX50" fmla="*/ 1 w 10000"/>
                    <a:gd name="connsiteY50" fmla="*/ 2849 h 10000"/>
                    <a:gd name="connsiteX51" fmla="*/ 34 w 10000"/>
                    <a:gd name="connsiteY51" fmla="*/ 2533 h 10000"/>
                    <a:gd name="connsiteX52" fmla="*/ 109 w 10000"/>
                    <a:gd name="connsiteY52" fmla="*/ 2198 h 10000"/>
                    <a:gd name="connsiteX53" fmla="*/ 207 w 10000"/>
                    <a:gd name="connsiteY53" fmla="*/ 1890 h 10000"/>
                    <a:gd name="connsiteX54" fmla="*/ 339 w 10000"/>
                    <a:gd name="connsiteY54" fmla="*/ 1621 h 10000"/>
                    <a:gd name="connsiteX55" fmla="*/ 464 w 10000"/>
                    <a:gd name="connsiteY55" fmla="*/ 1379 h 10000"/>
                    <a:gd name="connsiteX56" fmla="*/ 612 w 10000"/>
                    <a:gd name="connsiteY56" fmla="*/ 1151 h 10000"/>
                    <a:gd name="connsiteX57" fmla="*/ 792 w 10000"/>
                    <a:gd name="connsiteY57" fmla="*/ 958 h 10000"/>
                    <a:gd name="connsiteX58" fmla="*/ 967 w 10000"/>
                    <a:gd name="connsiteY58" fmla="*/ 789 h 10000"/>
                    <a:gd name="connsiteX59" fmla="*/ 1146 w 10000"/>
                    <a:gd name="connsiteY59" fmla="*/ 620 h 10000"/>
                    <a:gd name="connsiteX60" fmla="*/ 1351 w 10000"/>
                    <a:gd name="connsiteY60" fmla="*/ 484 h 10000"/>
                    <a:gd name="connsiteX61" fmla="*/ 1762 w 10000"/>
                    <a:gd name="connsiteY61" fmla="*/ 265 h 10000"/>
                    <a:gd name="connsiteX62" fmla="*/ 2178 w 10000"/>
                    <a:gd name="connsiteY62" fmla="*/ 126 h 10000"/>
                    <a:gd name="connsiteX63" fmla="*/ 2357 w 10000"/>
                    <a:gd name="connsiteY63" fmla="*/ 86 h 10000"/>
                    <a:gd name="connsiteX64" fmla="*/ 2512 w 10000"/>
                    <a:gd name="connsiteY64" fmla="*/ 60 h 10000"/>
                    <a:gd name="connsiteX65" fmla="*/ 2936 w 10000"/>
                    <a:gd name="connsiteY6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2202 w 10000"/>
                    <a:gd name="connsiteY42" fmla="*/ 2846 h 10000"/>
                    <a:gd name="connsiteX43" fmla="*/ 2221 w 10000"/>
                    <a:gd name="connsiteY43" fmla="*/ 1588 h 10000"/>
                    <a:gd name="connsiteX44" fmla="*/ 2146 w 10000"/>
                    <a:gd name="connsiteY44" fmla="*/ 1704 h 10000"/>
                    <a:gd name="connsiteX45" fmla="*/ 2046 w 10000"/>
                    <a:gd name="connsiteY45" fmla="*/ 1936 h 10000"/>
                    <a:gd name="connsiteX46" fmla="*/ 1924 w 10000"/>
                    <a:gd name="connsiteY46" fmla="*/ 2202 h 10000"/>
                    <a:gd name="connsiteX47" fmla="*/ 1848 w 10000"/>
                    <a:gd name="connsiteY47" fmla="*/ 2517 h 10000"/>
                    <a:gd name="connsiteX48" fmla="*/ 1790 w 10000"/>
                    <a:gd name="connsiteY48" fmla="*/ 2850 h 10000"/>
                    <a:gd name="connsiteX49" fmla="*/ 1 w 10000"/>
                    <a:gd name="connsiteY49" fmla="*/ 2849 h 10000"/>
                    <a:gd name="connsiteX50" fmla="*/ 34 w 10000"/>
                    <a:gd name="connsiteY50" fmla="*/ 2533 h 10000"/>
                    <a:gd name="connsiteX51" fmla="*/ 109 w 10000"/>
                    <a:gd name="connsiteY51" fmla="*/ 2198 h 10000"/>
                    <a:gd name="connsiteX52" fmla="*/ 207 w 10000"/>
                    <a:gd name="connsiteY52" fmla="*/ 1890 h 10000"/>
                    <a:gd name="connsiteX53" fmla="*/ 339 w 10000"/>
                    <a:gd name="connsiteY53" fmla="*/ 1621 h 10000"/>
                    <a:gd name="connsiteX54" fmla="*/ 464 w 10000"/>
                    <a:gd name="connsiteY54" fmla="*/ 1379 h 10000"/>
                    <a:gd name="connsiteX55" fmla="*/ 612 w 10000"/>
                    <a:gd name="connsiteY55" fmla="*/ 1151 h 10000"/>
                    <a:gd name="connsiteX56" fmla="*/ 792 w 10000"/>
                    <a:gd name="connsiteY56" fmla="*/ 958 h 10000"/>
                    <a:gd name="connsiteX57" fmla="*/ 967 w 10000"/>
                    <a:gd name="connsiteY57" fmla="*/ 789 h 10000"/>
                    <a:gd name="connsiteX58" fmla="*/ 1146 w 10000"/>
                    <a:gd name="connsiteY58" fmla="*/ 620 h 10000"/>
                    <a:gd name="connsiteX59" fmla="*/ 1351 w 10000"/>
                    <a:gd name="connsiteY59" fmla="*/ 484 h 10000"/>
                    <a:gd name="connsiteX60" fmla="*/ 1762 w 10000"/>
                    <a:gd name="connsiteY60" fmla="*/ 265 h 10000"/>
                    <a:gd name="connsiteX61" fmla="*/ 2178 w 10000"/>
                    <a:gd name="connsiteY61" fmla="*/ 126 h 10000"/>
                    <a:gd name="connsiteX62" fmla="*/ 2357 w 10000"/>
                    <a:gd name="connsiteY62" fmla="*/ 86 h 10000"/>
                    <a:gd name="connsiteX63" fmla="*/ 2512 w 10000"/>
                    <a:gd name="connsiteY63" fmla="*/ 60 h 10000"/>
                    <a:gd name="connsiteX64" fmla="*/ 2936 w 10000"/>
                    <a:gd name="connsiteY6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2202 w 10000"/>
                    <a:gd name="connsiteY41" fmla="*/ 2846 h 10000"/>
                    <a:gd name="connsiteX42" fmla="*/ 2221 w 10000"/>
                    <a:gd name="connsiteY42" fmla="*/ 1588 h 10000"/>
                    <a:gd name="connsiteX43" fmla="*/ 2146 w 10000"/>
                    <a:gd name="connsiteY43" fmla="*/ 1704 h 10000"/>
                    <a:gd name="connsiteX44" fmla="*/ 2046 w 10000"/>
                    <a:gd name="connsiteY44" fmla="*/ 1936 h 10000"/>
                    <a:gd name="connsiteX45" fmla="*/ 1924 w 10000"/>
                    <a:gd name="connsiteY45" fmla="*/ 2202 h 10000"/>
                    <a:gd name="connsiteX46" fmla="*/ 1848 w 10000"/>
                    <a:gd name="connsiteY46" fmla="*/ 2517 h 10000"/>
                    <a:gd name="connsiteX47" fmla="*/ 1790 w 10000"/>
                    <a:gd name="connsiteY47" fmla="*/ 2850 h 10000"/>
                    <a:gd name="connsiteX48" fmla="*/ 1 w 10000"/>
                    <a:gd name="connsiteY48" fmla="*/ 2849 h 10000"/>
                    <a:gd name="connsiteX49" fmla="*/ 34 w 10000"/>
                    <a:gd name="connsiteY49" fmla="*/ 2533 h 10000"/>
                    <a:gd name="connsiteX50" fmla="*/ 109 w 10000"/>
                    <a:gd name="connsiteY50" fmla="*/ 2198 h 10000"/>
                    <a:gd name="connsiteX51" fmla="*/ 207 w 10000"/>
                    <a:gd name="connsiteY51" fmla="*/ 1890 h 10000"/>
                    <a:gd name="connsiteX52" fmla="*/ 339 w 10000"/>
                    <a:gd name="connsiteY52" fmla="*/ 1621 h 10000"/>
                    <a:gd name="connsiteX53" fmla="*/ 464 w 10000"/>
                    <a:gd name="connsiteY53" fmla="*/ 1379 h 10000"/>
                    <a:gd name="connsiteX54" fmla="*/ 612 w 10000"/>
                    <a:gd name="connsiteY54" fmla="*/ 1151 h 10000"/>
                    <a:gd name="connsiteX55" fmla="*/ 792 w 10000"/>
                    <a:gd name="connsiteY55" fmla="*/ 958 h 10000"/>
                    <a:gd name="connsiteX56" fmla="*/ 967 w 10000"/>
                    <a:gd name="connsiteY56" fmla="*/ 789 h 10000"/>
                    <a:gd name="connsiteX57" fmla="*/ 1146 w 10000"/>
                    <a:gd name="connsiteY57" fmla="*/ 620 h 10000"/>
                    <a:gd name="connsiteX58" fmla="*/ 1351 w 10000"/>
                    <a:gd name="connsiteY58" fmla="*/ 484 h 10000"/>
                    <a:gd name="connsiteX59" fmla="*/ 1762 w 10000"/>
                    <a:gd name="connsiteY59" fmla="*/ 265 h 10000"/>
                    <a:gd name="connsiteX60" fmla="*/ 2178 w 10000"/>
                    <a:gd name="connsiteY60" fmla="*/ 126 h 10000"/>
                    <a:gd name="connsiteX61" fmla="*/ 2357 w 10000"/>
                    <a:gd name="connsiteY61" fmla="*/ 86 h 10000"/>
                    <a:gd name="connsiteX62" fmla="*/ 2512 w 10000"/>
                    <a:gd name="connsiteY62" fmla="*/ 60 h 10000"/>
                    <a:gd name="connsiteX63" fmla="*/ 2936 w 10000"/>
                    <a:gd name="connsiteY6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2202 w 10000"/>
                    <a:gd name="connsiteY40" fmla="*/ 2846 h 10000"/>
                    <a:gd name="connsiteX41" fmla="*/ 2221 w 10000"/>
                    <a:gd name="connsiteY41" fmla="*/ 1588 h 10000"/>
                    <a:gd name="connsiteX42" fmla="*/ 2146 w 10000"/>
                    <a:gd name="connsiteY42" fmla="*/ 1704 h 10000"/>
                    <a:gd name="connsiteX43" fmla="*/ 2046 w 10000"/>
                    <a:gd name="connsiteY43" fmla="*/ 1936 h 10000"/>
                    <a:gd name="connsiteX44" fmla="*/ 1924 w 10000"/>
                    <a:gd name="connsiteY44" fmla="*/ 2202 h 10000"/>
                    <a:gd name="connsiteX45" fmla="*/ 1848 w 10000"/>
                    <a:gd name="connsiteY45" fmla="*/ 2517 h 10000"/>
                    <a:gd name="connsiteX46" fmla="*/ 1790 w 10000"/>
                    <a:gd name="connsiteY46" fmla="*/ 2850 h 10000"/>
                    <a:gd name="connsiteX47" fmla="*/ 1 w 10000"/>
                    <a:gd name="connsiteY47" fmla="*/ 2849 h 10000"/>
                    <a:gd name="connsiteX48" fmla="*/ 34 w 10000"/>
                    <a:gd name="connsiteY48" fmla="*/ 2533 h 10000"/>
                    <a:gd name="connsiteX49" fmla="*/ 109 w 10000"/>
                    <a:gd name="connsiteY49" fmla="*/ 2198 h 10000"/>
                    <a:gd name="connsiteX50" fmla="*/ 207 w 10000"/>
                    <a:gd name="connsiteY50" fmla="*/ 1890 h 10000"/>
                    <a:gd name="connsiteX51" fmla="*/ 339 w 10000"/>
                    <a:gd name="connsiteY51" fmla="*/ 1621 h 10000"/>
                    <a:gd name="connsiteX52" fmla="*/ 464 w 10000"/>
                    <a:gd name="connsiteY52" fmla="*/ 1379 h 10000"/>
                    <a:gd name="connsiteX53" fmla="*/ 612 w 10000"/>
                    <a:gd name="connsiteY53" fmla="*/ 1151 h 10000"/>
                    <a:gd name="connsiteX54" fmla="*/ 792 w 10000"/>
                    <a:gd name="connsiteY54" fmla="*/ 958 h 10000"/>
                    <a:gd name="connsiteX55" fmla="*/ 967 w 10000"/>
                    <a:gd name="connsiteY55" fmla="*/ 789 h 10000"/>
                    <a:gd name="connsiteX56" fmla="*/ 1146 w 10000"/>
                    <a:gd name="connsiteY56" fmla="*/ 620 h 10000"/>
                    <a:gd name="connsiteX57" fmla="*/ 1351 w 10000"/>
                    <a:gd name="connsiteY57" fmla="*/ 484 h 10000"/>
                    <a:gd name="connsiteX58" fmla="*/ 1762 w 10000"/>
                    <a:gd name="connsiteY58" fmla="*/ 265 h 10000"/>
                    <a:gd name="connsiteX59" fmla="*/ 2178 w 10000"/>
                    <a:gd name="connsiteY59" fmla="*/ 126 h 10000"/>
                    <a:gd name="connsiteX60" fmla="*/ 2357 w 10000"/>
                    <a:gd name="connsiteY60" fmla="*/ 86 h 10000"/>
                    <a:gd name="connsiteX61" fmla="*/ 2512 w 10000"/>
                    <a:gd name="connsiteY61" fmla="*/ 60 h 10000"/>
                    <a:gd name="connsiteX62" fmla="*/ 2936 w 10000"/>
                    <a:gd name="connsiteY6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2202 w 10000"/>
                    <a:gd name="connsiteY39" fmla="*/ 2846 h 10000"/>
                    <a:gd name="connsiteX40" fmla="*/ 2221 w 10000"/>
                    <a:gd name="connsiteY40" fmla="*/ 1588 h 10000"/>
                    <a:gd name="connsiteX41" fmla="*/ 2146 w 10000"/>
                    <a:gd name="connsiteY41" fmla="*/ 1704 h 10000"/>
                    <a:gd name="connsiteX42" fmla="*/ 2046 w 10000"/>
                    <a:gd name="connsiteY42" fmla="*/ 1936 h 10000"/>
                    <a:gd name="connsiteX43" fmla="*/ 1924 w 10000"/>
                    <a:gd name="connsiteY43" fmla="*/ 2202 h 10000"/>
                    <a:gd name="connsiteX44" fmla="*/ 1848 w 10000"/>
                    <a:gd name="connsiteY44" fmla="*/ 2517 h 10000"/>
                    <a:gd name="connsiteX45" fmla="*/ 1790 w 10000"/>
                    <a:gd name="connsiteY45" fmla="*/ 2850 h 10000"/>
                    <a:gd name="connsiteX46" fmla="*/ 1 w 10000"/>
                    <a:gd name="connsiteY46" fmla="*/ 2849 h 10000"/>
                    <a:gd name="connsiteX47" fmla="*/ 34 w 10000"/>
                    <a:gd name="connsiteY47" fmla="*/ 2533 h 10000"/>
                    <a:gd name="connsiteX48" fmla="*/ 109 w 10000"/>
                    <a:gd name="connsiteY48" fmla="*/ 2198 h 10000"/>
                    <a:gd name="connsiteX49" fmla="*/ 207 w 10000"/>
                    <a:gd name="connsiteY49" fmla="*/ 1890 h 10000"/>
                    <a:gd name="connsiteX50" fmla="*/ 339 w 10000"/>
                    <a:gd name="connsiteY50" fmla="*/ 1621 h 10000"/>
                    <a:gd name="connsiteX51" fmla="*/ 464 w 10000"/>
                    <a:gd name="connsiteY51" fmla="*/ 1379 h 10000"/>
                    <a:gd name="connsiteX52" fmla="*/ 612 w 10000"/>
                    <a:gd name="connsiteY52" fmla="*/ 1151 h 10000"/>
                    <a:gd name="connsiteX53" fmla="*/ 792 w 10000"/>
                    <a:gd name="connsiteY53" fmla="*/ 958 h 10000"/>
                    <a:gd name="connsiteX54" fmla="*/ 967 w 10000"/>
                    <a:gd name="connsiteY54" fmla="*/ 789 h 10000"/>
                    <a:gd name="connsiteX55" fmla="*/ 1146 w 10000"/>
                    <a:gd name="connsiteY55" fmla="*/ 620 h 10000"/>
                    <a:gd name="connsiteX56" fmla="*/ 1351 w 10000"/>
                    <a:gd name="connsiteY56" fmla="*/ 484 h 10000"/>
                    <a:gd name="connsiteX57" fmla="*/ 1762 w 10000"/>
                    <a:gd name="connsiteY57" fmla="*/ 265 h 10000"/>
                    <a:gd name="connsiteX58" fmla="*/ 2178 w 10000"/>
                    <a:gd name="connsiteY58" fmla="*/ 126 h 10000"/>
                    <a:gd name="connsiteX59" fmla="*/ 2357 w 10000"/>
                    <a:gd name="connsiteY59" fmla="*/ 86 h 10000"/>
                    <a:gd name="connsiteX60" fmla="*/ 2512 w 10000"/>
                    <a:gd name="connsiteY60" fmla="*/ 60 h 10000"/>
                    <a:gd name="connsiteX61" fmla="*/ 2936 w 10000"/>
                    <a:gd name="connsiteY6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2202 w 10000"/>
                    <a:gd name="connsiteY38" fmla="*/ 2846 h 10000"/>
                    <a:gd name="connsiteX39" fmla="*/ 2221 w 10000"/>
                    <a:gd name="connsiteY39" fmla="*/ 1588 h 10000"/>
                    <a:gd name="connsiteX40" fmla="*/ 2146 w 10000"/>
                    <a:gd name="connsiteY40" fmla="*/ 1704 h 10000"/>
                    <a:gd name="connsiteX41" fmla="*/ 2046 w 10000"/>
                    <a:gd name="connsiteY41" fmla="*/ 1936 h 10000"/>
                    <a:gd name="connsiteX42" fmla="*/ 1924 w 10000"/>
                    <a:gd name="connsiteY42" fmla="*/ 2202 h 10000"/>
                    <a:gd name="connsiteX43" fmla="*/ 1848 w 10000"/>
                    <a:gd name="connsiteY43" fmla="*/ 2517 h 10000"/>
                    <a:gd name="connsiteX44" fmla="*/ 1790 w 10000"/>
                    <a:gd name="connsiteY44" fmla="*/ 2850 h 10000"/>
                    <a:gd name="connsiteX45" fmla="*/ 1 w 10000"/>
                    <a:gd name="connsiteY45" fmla="*/ 2849 h 10000"/>
                    <a:gd name="connsiteX46" fmla="*/ 34 w 10000"/>
                    <a:gd name="connsiteY46" fmla="*/ 2533 h 10000"/>
                    <a:gd name="connsiteX47" fmla="*/ 109 w 10000"/>
                    <a:gd name="connsiteY47" fmla="*/ 2198 h 10000"/>
                    <a:gd name="connsiteX48" fmla="*/ 207 w 10000"/>
                    <a:gd name="connsiteY48" fmla="*/ 1890 h 10000"/>
                    <a:gd name="connsiteX49" fmla="*/ 339 w 10000"/>
                    <a:gd name="connsiteY49" fmla="*/ 1621 h 10000"/>
                    <a:gd name="connsiteX50" fmla="*/ 464 w 10000"/>
                    <a:gd name="connsiteY50" fmla="*/ 1379 h 10000"/>
                    <a:gd name="connsiteX51" fmla="*/ 612 w 10000"/>
                    <a:gd name="connsiteY51" fmla="*/ 1151 h 10000"/>
                    <a:gd name="connsiteX52" fmla="*/ 792 w 10000"/>
                    <a:gd name="connsiteY52" fmla="*/ 958 h 10000"/>
                    <a:gd name="connsiteX53" fmla="*/ 967 w 10000"/>
                    <a:gd name="connsiteY53" fmla="*/ 789 h 10000"/>
                    <a:gd name="connsiteX54" fmla="*/ 1146 w 10000"/>
                    <a:gd name="connsiteY54" fmla="*/ 620 h 10000"/>
                    <a:gd name="connsiteX55" fmla="*/ 1351 w 10000"/>
                    <a:gd name="connsiteY55" fmla="*/ 484 h 10000"/>
                    <a:gd name="connsiteX56" fmla="*/ 1762 w 10000"/>
                    <a:gd name="connsiteY56" fmla="*/ 265 h 10000"/>
                    <a:gd name="connsiteX57" fmla="*/ 2178 w 10000"/>
                    <a:gd name="connsiteY57" fmla="*/ 126 h 10000"/>
                    <a:gd name="connsiteX58" fmla="*/ 2357 w 10000"/>
                    <a:gd name="connsiteY58" fmla="*/ 86 h 10000"/>
                    <a:gd name="connsiteX59" fmla="*/ 2512 w 10000"/>
                    <a:gd name="connsiteY59" fmla="*/ 60 h 10000"/>
                    <a:gd name="connsiteX60" fmla="*/ 2936 w 10000"/>
                    <a:gd name="connsiteY6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2202 w 10000"/>
                    <a:gd name="connsiteY37" fmla="*/ 2846 h 10000"/>
                    <a:gd name="connsiteX38" fmla="*/ 2221 w 10000"/>
                    <a:gd name="connsiteY38" fmla="*/ 1588 h 10000"/>
                    <a:gd name="connsiteX39" fmla="*/ 2146 w 10000"/>
                    <a:gd name="connsiteY39" fmla="*/ 1704 h 10000"/>
                    <a:gd name="connsiteX40" fmla="*/ 2046 w 10000"/>
                    <a:gd name="connsiteY40" fmla="*/ 1936 h 10000"/>
                    <a:gd name="connsiteX41" fmla="*/ 1924 w 10000"/>
                    <a:gd name="connsiteY41" fmla="*/ 2202 h 10000"/>
                    <a:gd name="connsiteX42" fmla="*/ 1848 w 10000"/>
                    <a:gd name="connsiteY42" fmla="*/ 2517 h 10000"/>
                    <a:gd name="connsiteX43" fmla="*/ 1790 w 10000"/>
                    <a:gd name="connsiteY43" fmla="*/ 2850 h 10000"/>
                    <a:gd name="connsiteX44" fmla="*/ 1 w 10000"/>
                    <a:gd name="connsiteY44" fmla="*/ 2849 h 10000"/>
                    <a:gd name="connsiteX45" fmla="*/ 34 w 10000"/>
                    <a:gd name="connsiteY45" fmla="*/ 2533 h 10000"/>
                    <a:gd name="connsiteX46" fmla="*/ 109 w 10000"/>
                    <a:gd name="connsiteY46" fmla="*/ 2198 h 10000"/>
                    <a:gd name="connsiteX47" fmla="*/ 207 w 10000"/>
                    <a:gd name="connsiteY47" fmla="*/ 1890 h 10000"/>
                    <a:gd name="connsiteX48" fmla="*/ 339 w 10000"/>
                    <a:gd name="connsiteY48" fmla="*/ 1621 h 10000"/>
                    <a:gd name="connsiteX49" fmla="*/ 464 w 10000"/>
                    <a:gd name="connsiteY49" fmla="*/ 1379 h 10000"/>
                    <a:gd name="connsiteX50" fmla="*/ 612 w 10000"/>
                    <a:gd name="connsiteY50" fmla="*/ 1151 h 10000"/>
                    <a:gd name="connsiteX51" fmla="*/ 792 w 10000"/>
                    <a:gd name="connsiteY51" fmla="*/ 958 h 10000"/>
                    <a:gd name="connsiteX52" fmla="*/ 967 w 10000"/>
                    <a:gd name="connsiteY52" fmla="*/ 789 h 10000"/>
                    <a:gd name="connsiteX53" fmla="*/ 1146 w 10000"/>
                    <a:gd name="connsiteY53" fmla="*/ 620 h 10000"/>
                    <a:gd name="connsiteX54" fmla="*/ 1351 w 10000"/>
                    <a:gd name="connsiteY54" fmla="*/ 484 h 10000"/>
                    <a:gd name="connsiteX55" fmla="*/ 1762 w 10000"/>
                    <a:gd name="connsiteY55" fmla="*/ 265 h 10000"/>
                    <a:gd name="connsiteX56" fmla="*/ 2178 w 10000"/>
                    <a:gd name="connsiteY56" fmla="*/ 126 h 10000"/>
                    <a:gd name="connsiteX57" fmla="*/ 2357 w 10000"/>
                    <a:gd name="connsiteY57" fmla="*/ 86 h 10000"/>
                    <a:gd name="connsiteX58" fmla="*/ 2512 w 10000"/>
                    <a:gd name="connsiteY58" fmla="*/ 60 h 10000"/>
                    <a:gd name="connsiteX59" fmla="*/ 2936 w 10000"/>
                    <a:gd name="connsiteY5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2202 w 10000"/>
                    <a:gd name="connsiteY36" fmla="*/ 2846 h 10000"/>
                    <a:gd name="connsiteX37" fmla="*/ 2221 w 10000"/>
                    <a:gd name="connsiteY37" fmla="*/ 1588 h 10000"/>
                    <a:gd name="connsiteX38" fmla="*/ 2146 w 10000"/>
                    <a:gd name="connsiteY38" fmla="*/ 1704 h 10000"/>
                    <a:gd name="connsiteX39" fmla="*/ 2046 w 10000"/>
                    <a:gd name="connsiteY39" fmla="*/ 1936 h 10000"/>
                    <a:gd name="connsiteX40" fmla="*/ 1924 w 10000"/>
                    <a:gd name="connsiteY40" fmla="*/ 2202 h 10000"/>
                    <a:gd name="connsiteX41" fmla="*/ 1848 w 10000"/>
                    <a:gd name="connsiteY41" fmla="*/ 2517 h 10000"/>
                    <a:gd name="connsiteX42" fmla="*/ 1790 w 10000"/>
                    <a:gd name="connsiteY42" fmla="*/ 2850 h 10000"/>
                    <a:gd name="connsiteX43" fmla="*/ 1 w 10000"/>
                    <a:gd name="connsiteY43" fmla="*/ 2849 h 10000"/>
                    <a:gd name="connsiteX44" fmla="*/ 34 w 10000"/>
                    <a:gd name="connsiteY44" fmla="*/ 2533 h 10000"/>
                    <a:gd name="connsiteX45" fmla="*/ 109 w 10000"/>
                    <a:gd name="connsiteY45" fmla="*/ 2198 h 10000"/>
                    <a:gd name="connsiteX46" fmla="*/ 207 w 10000"/>
                    <a:gd name="connsiteY46" fmla="*/ 1890 h 10000"/>
                    <a:gd name="connsiteX47" fmla="*/ 339 w 10000"/>
                    <a:gd name="connsiteY47" fmla="*/ 1621 h 10000"/>
                    <a:gd name="connsiteX48" fmla="*/ 464 w 10000"/>
                    <a:gd name="connsiteY48" fmla="*/ 1379 h 10000"/>
                    <a:gd name="connsiteX49" fmla="*/ 612 w 10000"/>
                    <a:gd name="connsiteY49" fmla="*/ 1151 h 10000"/>
                    <a:gd name="connsiteX50" fmla="*/ 792 w 10000"/>
                    <a:gd name="connsiteY50" fmla="*/ 958 h 10000"/>
                    <a:gd name="connsiteX51" fmla="*/ 967 w 10000"/>
                    <a:gd name="connsiteY51" fmla="*/ 789 h 10000"/>
                    <a:gd name="connsiteX52" fmla="*/ 1146 w 10000"/>
                    <a:gd name="connsiteY52" fmla="*/ 620 h 10000"/>
                    <a:gd name="connsiteX53" fmla="*/ 1351 w 10000"/>
                    <a:gd name="connsiteY53" fmla="*/ 484 h 10000"/>
                    <a:gd name="connsiteX54" fmla="*/ 1762 w 10000"/>
                    <a:gd name="connsiteY54" fmla="*/ 265 h 10000"/>
                    <a:gd name="connsiteX55" fmla="*/ 2178 w 10000"/>
                    <a:gd name="connsiteY55" fmla="*/ 126 h 10000"/>
                    <a:gd name="connsiteX56" fmla="*/ 2357 w 10000"/>
                    <a:gd name="connsiteY56" fmla="*/ 86 h 10000"/>
                    <a:gd name="connsiteX57" fmla="*/ 2512 w 10000"/>
                    <a:gd name="connsiteY57" fmla="*/ 60 h 10000"/>
                    <a:gd name="connsiteX58" fmla="*/ 2936 w 10000"/>
                    <a:gd name="connsiteY5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2202 w 10000"/>
                    <a:gd name="connsiteY35" fmla="*/ 2846 h 10000"/>
                    <a:gd name="connsiteX36" fmla="*/ 2221 w 10000"/>
                    <a:gd name="connsiteY36" fmla="*/ 1588 h 10000"/>
                    <a:gd name="connsiteX37" fmla="*/ 2146 w 10000"/>
                    <a:gd name="connsiteY37" fmla="*/ 1704 h 10000"/>
                    <a:gd name="connsiteX38" fmla="*/ 2046 w 10000"/>
                    <a:gd name="connsiteY38" fmla="*/ 1936 h 10000"/>
                    <a:gd name="connsiteX39" fmla="*/ 1924 w 10000"/>
                    <a:gd name="connsiteY39" fmla="*/ 2202 h 10000"/>
                    <a:gd name="connsiteX40" fmla="*/ 1848 w 10000"/>
                    <a:gd name="connsiteY40" fmla="*/ 2517 h 10000"/>
                    <a:gd name="connsiteX41" fmla="*/ 1790 w 10000"/>
                    <a:gd name="connsiteY41" fmla="*/ 2850 h 10000"/>
                    <a:gd name="connsiteX42" fmla="*/ 1 w 10000"/>
                    <a:gd name="connsiteY42" fmla="*/ 2849 h 10000"/>
                    <a:gd name="connsiteX43" fmla="*/ 34 w 10000"/>
                    <a:gd name="connsiteY43" fmla="*/ 2533 h 10000"/>
                    <a:gd name="connsiteX44" fmla="*/ 109 w 10000"/>
                    <a:gd name="connsiteY44" fmla="*/ 2198 h 10000"/>
                    <a:gd name="connsiteX45" fmla="*/ 207 w 10000"/>
                    <a:gd name="connsiteY45" fmla="*/ 1890 h 10000"/>
                    <a:gd name="connsiteX46" fmla="*/ 339 w 10000"/>
                    <a:gd name="connsiteY46" fmla="*/ 1621 h 10000"/>
                    <a:gd name="connsiteX47" fmla="*/ 464 w 10000"/>
                    <a:gd name="connsiteY47" fmla="*/ 1379 h 10000"/>
                    <a:gd name="connsiteX48" fmla="*/ 612 w 10000"/>
                    <a:gd name="connsiteY48" fmla="*/ 1151 h 10000"/>
                    <a:gd name="connsiteX49" fmla="*/ 792 w 10000"/>
                    <a:gd name="connsiteY49" fmla="*/ 958 h 10000"/>
                    <a:gd name="connsiteX50" fmla="*/ 967 w 10000"/>
                    <a:gd name="connsiteY50" fmla="*/ 789 h 10000"/>
                    <a:gd name="connsiteX51" fmla="*/ 1146 w 10000"/>
                    <a:gd name="connsiteY51" fmla="*/ 620 h 10000"/>
                    <a:gd name="connsiteX52" fmla="*/ 1351 w 10000"/>
                    <a:gd name="connsiteY52" fmla="*/ 484 h 10000"/>
                    <a:gd name="connsiteX53" fmla="*/ 1762 w 10000"/>
                    <a:gd name="connsiteY53" fmla="*/ 265 h 10000"/>
                    <a:gd name="connsiteX54" fmla="*/ 2178 w 10000"/>
                    <a:gd name="connsiteY54" fmla="*/ 126 h 10000"/>
                    <a:gd name="connsiteX55" fmla="*/ 2357 w 10000"/>
                    <a:gd name="connsiteY55" fmla="*/ 86 h 10000"/>
                    <a:gd name="connsiteX56" fmla="*/ 2512 w 10000"/>
                    <a:gd name="connsiteY56" fmla="*/ 60 h 10000"/>
                    <a:gd name="connsiteX57" fmla="*/ 2936 w 10000"/>
                    <a:gd name="connsiteY5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2202 w 10000"/>
                    <a:gd name="connsiteY34" fmla="*/ 2846 h 10000"/>
                    <a:gd name="connsiteX35" fmla="*/ 2221 w 10000"/>
                    <a:gd name="connsiteY35" fmla="*/ 1588 h 10000"/>
                    <a:gd name="connsiteX36" fmla="*/ 2146 w 10000"/>
                    <a:gd name="connsiteY36" fmla="*/ 1704 h 10000"/>
                    <a:gd name="connsiteX37" fmla="*/ 2046 w 10000"/>
                    <a:gd name="connsiteY37" fmla="*/ 1936 h 10000"/>
                    <a:gd name="connsiteX38" fmla="*/ 1924 w 10000"/>
                    <a:gd name="connsiteY38" fmla="*/ 2202 h 10000"/>
                    <a:gd name="connsiteX39" fmla="*/ 1848 w 10000"/>
                    <a:gd name="connsiteY39" fmla="*/ 2517 h 10000"/>
                    <a:gd name="connsiteX40" fmla="*/ 1790 w 10000"/>
                    <a:gd name="connsiteY40" fmla="*/ 2850 h 10000"/>
                    <a:gd name="connsiteX41" fmla="*/ 1 w 10000"/>
                    <a:gd name="connsiteY41" fmla="*/ 2849 h 10000"/>
                    <a:gd name="connsiteX42" fmla="*/ 34 w 10000"/>
                    <a:gd name="connsiteY42" fmla="*/ 2533 h 10000"/>
                    <a:gd name="connsiteX43" fmla="*/ 109 w 10000"/>
                    <a:gd name="connsiteY43" fmla="*/ 2198 h 10000"/>
                    <a:gd name="connsiteX44" fmla="*/ 207 w 10000"/>
                    <a:gd name="connsiteY44" fmla="*/ 1890 h 10000"/>
                    <a:gd name="connsiteX45" fmla="*/ 339 w 10000"/>
                    <a:gd name="connsiteY45" fmla="*/ 1621 h 10000"/>
                    <a:gd name="connsiteX46" fmla="*/ 464 w 10000"/>
                    <a:gd name="connsiteY46" fmla="*/ 1379 h 10000"/>
                    <a:gd name="connsiteX47" fmla="*/ 612 w 10000"/>
                    <a:gd name="connsiteY47" fmla="*/ 1151 h 10000"/>
                    <a:gd name="connsiteX48" fmla="*/ 792 w 10000"/>
                    <a:gd name="connsiteY48" fmla="*/ 958 h 10000"/>
                    <a:gd name="connsiteX49" fmla="*/ 967 w 10000"/>
                    <a:gd name="connsiteY49" fmla="*/ 789 h 10000"/>
                    <a:gd name="connsiteX50" fmla="*/ 1146 w 10000"/>
                    <a:gd name="connsiteY50" fmla="*/ 620 h 10000"/>
                    <a:gd name="connsiteX51" fmla="*/ 1351 w 10000"/>
                    <a:gd name="connsiteY51" fmla="*/ 484 h 10000"/>
                    <a:gd name="connsiteX52" fmla="*/ 1762 w 10000"/>
                    <a:gd name="connsiteY52" fmla="*/ 265 h 10000"/>
                    <a:gd name="connsiteX53" fmla="*/ 2178 w 10000"/>
                    <a:gd name="connsiteY53" fmla="*/ 126 h 10000"/>
                    <a:gd name="connsiteX54" fmla="*/ 2357 w 10000"/>
                    <a:gd name="connsiteY54" fmla="*/ 86 h 10000"/>
                    <a:gd name="connsiteX55" fmla="*/ 2512 w 10000"/>
                    <a:gd name="connsiteY55" fmla="*/ 60 h 10000"/>
                    <a:gd name="connsiteX56" fmla="*/ 2936 w 10000"/>
                    <a:gd name="connsiteY56" fmla="*/ 0 h 10000"/>
                    <a:gd name="connsiteX0" fmla="*/ 2936 w 10000"/>
                    <a:gd name="connsiteY0" fmla="*/ 0 h 9987"/>
                    <a:gd name="connsiteX1" fmla="*/ 7056 w 10000"/>
                    <a:gd name="connsiteY1" fmla="*/ 0 h 9987"/>
                    <a:gd name="connsiteX2" fmla="*/ 7184 w 10000"/>
                    <a:gd name="connsiteY2" fmla="*/ 17 h 9987"/>
                    <a:gd name="connsiteX3" fmla="*/ 7472 w 10000"/>
                    <a:gd name="connsiteY3" fmla="*/ 56 h 9987"/>
                    <a:gd name="connsiteX4" fmla="*/ 7652 w 10000"/>
                    <a:gd name="connsiteY4" fmla="*/ 86 h 9987"/>
                    <a:gd name="connsiteX5" fmla="*/ 7813 w 10000"/>
                    <a:gd name="connsiteY5" fmla="*/ 126 h 9987"/>
                    <a:gd name="connsiteX6" fmla="*/ 8099 w 10000"/>
                    <a:gd name="connsiteY6" fmla="*/ 212 h 9987"/>
                    <a:gd name="connsiteX7" fmla="*/ 8378 w 10000"/>
                    <a:gd name="connsiteY7" fmla="*/ 332 h 9987"/>
                    <a:gd name="connsiteX8" fmla="*/ 8671 w 10000"/>
                    <a:gd name="connsiteY8" fmla="*/ 484 h 9987"/>
                    <a:gd name="connsiteX9" fmla="*/ 8913 w 10000"/>
                    <a:gd name="connsiteY9" fmla="*/ 676 h 9987"/>
                    <a:gd name="connsiteX10" fmla="*/ 9174 w 10000"/>
                    <a:gd name="connsiteY10" fmla="*/ 892 h 9987"/>
                    <a:gd name="connsiteX11" fmla="*/ 9372 w 10000"/>
                    <a:gd name="connsiteY11" fmla="*/ 1151 h 9987"/>
                    <a:gd name="connsiteX12" fmla="*/ 9578 w 10000"/>
                    <a:gd name="connsiteY12" fmla="*/ 1459 h 9987"/>
                    <a:gd name="connsiteX13" fmla="*/ 9751 w 10000"/>
                    <a:gd name="connsiteY13" fmla="*/ 1797 h 9987"/>
                    <a:gd name="connsiteX14" fmla="*/ 9876 w 10000"/>
                    <a:gd name="connsiteY14" fmla="*/ 2198 h 9987"/>
                    <a:gd name="connsiteX15" fmla="*/ 9981 w 10000"/>
                    <a:gd name="connsiteY15" fmla="*/ 2649 h 9987"/>
                    <a:gd name="connsiteX16" fmla="*/ 10000 w 10000"/>
                    <a:gd name="connsiteY16" fmla="*/ 2838 h 9987"/>
                    <a:gd name="connsiteX17" fmla="*/ 8227 w 10000"/>
                    <a:gd name="connsiteY17" fmla="*/ 2839 h 9987"/>
                    <a:gd name="connsiteX18" fmla="*/ 8192 w 10000"/>
                    <a:gd name="connsiteY18" fmla="*/ 2689 h 9987"/>
                    <a:gd name="connsiteX19" fmla="*/ 8142 w 10000"/>
                    <a:gd name="connsiteY19" fmla="*/ 2414 h 9987"/>
                    <a:gd name="connsiteX20" fmla="*/ 8068 w 10000"/>
                    <a:gd name="connsiteY20" fmla="*/ 2162 h 9987"/>
                    <a:gd name="connsiteX21" fmla="*/ 7969 w 10000"/>
                    <a:gd name="connsiteY21" fmla="*/ 1940 h 9987"/>
                    <a:gd name="connsiteX22" fmla="*/ 7876 w 10000"/>
                    <a:gd name="connsiteY22" fmla="*/ 1757 h 9987"/>
                    <a:gd name="connsiteX23" fmla="*/ 7794 w 10000"/>
                    <a:gd name="connsiteY23" fmla="*/ 1621 h 9987"/>
                    <a:gd name="connsiteX24" fmla="*/ 7772 w 10000"/>
                    <a:gd name="connsiteY24" fmla="*/ 2863 h 9987"/>
                    <a:gd name="connsiteX25" fmla="*/ 7794 w 10000"/>
                    <a:gd name="connsiteY25" fmla="*/ 9297 h 9987"/>
                    <a:gd name="connsiteX26" fmla="*/ 7763 w 10000"/>
                    <a:gd name="connsiteY26" fmla="*/ 9443 h 9987"/>
                    <a:gd name="connsiteX27" fmla="*/ 7682 w 10000"/>
                    <a:gd name="connsiteY27" fmla="*/ 9569 h 9987"/>
                    <a:gd name="connsiteX28" fmla="*/ 7553 w 10000"/>
                    <a:gd name="connsiteY28" fmla="*/ 9698 h 9987"/>
                    <a:gd name="connsiteX29" fmla="*/ 7391 w 10000"/>
                    <a:gd name="connsiteY29" fmla="*/ 9801 h 9987"/>
                    <a:gd name="connsiteX30" fmla="*/ 7204 w 10000"/>
                    <a:gd name="connsiteY30" fmla="*/ 9881 h 9987"/>
                    <a:gd name="connsiteX31" fmla="*/ 6980 w 10000"/>
                    <a:gd name="connsiteY31" fmla="*/ 9957 h 9987"/>
                    <a:gd name="connsiteX32" fmla="*/ 6721 w 10000"/>
                    <a:gd name="connsiteY32" fmla="*/ 9987 h 9987"/>
                    <a:gd name="connsiteX33" fmla="*/ 2202 w 10000"/>
                    <a:gd name="connsiteY33" fmla="*/ 2846 h 9987"/>
                    <a:gd name="connsiteX34" fmla="*/ 2221 w 10000"/>
                    <a:gd name="connsiteY34" fmla="*/ 1588 h 9987"/>
                    <a:gd name="connsiteX35" fmla="*/ 2146 w 10000"/>
                    <a:gd name="connsiteY35" fmla="*/ 1704 h 9987"/>
                    <a:gd name="connsiteX36" fmla="*/ 2046 w 10000"/>
                    <a:gd name="connsiteY36" fmla="*/ 1936 h 9987"/>
                    <a:gd name="connsiteX37" fmla="*/ 1924 w 10000"/>
                    <a:gd name="connsiteY37" fmla="*/ 2202 h 9987"/>
                    <a:gd name="connsiteX38" fmla="*/ 1848 w 10000"/>
                    <a:gd name="connsiteY38" fmla="*/ 2517 h 9987"/>
                    <a:gd name="connsiteX39" fmla="*/ 1790 w 10000"/>
                    <a:gd name="connsiteY39" fmla="*/ 2850 h 9987"/>
                    <a:gd name="connsiteX40" fmla="*/ 1 w 10000"/>
                    <a:gd name="connsiteY40" fmla="*/ 2849 h 9987"/>
                    <a:gd name="connsiteX41" fmla="*/ 34 w 10000"/>
                    <a:gd name="connsiteY41" fmla="*/ 2533 h 9987"/>
                    <a:gd name="connsiteX42" fmla="*/ 109 w 10000"/>
                    <a:gd name="connsiteY42" fmla="*/ 2198 h 9987"/>
                    <a:gd name="connsiteX43" fmla="*/ 207 w 10000"/>
                    <a:gd name="connsiteY43" fmla="*/ 1890 h 9987"/>
                    <a:gd name="connsiteX44" fmla="*/ 339 w 10000"/>
                    <a:gd name="connsiteY44" fmla="*/ 1621 h 9987"/>
                    <a:gd name="connsiteX45" fmla="*/ 464 w 10000"/>
                    <a:gd name="connsiteY45" fmla="*/ 1379 h 9987"/>
                    <a:gd name="connsiteX46" fmla="*/ 612 w 10000"/>
                    <a:gd name="connsiteY46" fmla="*/ 1151 h 9987"/>
                    <a:gd name="connsiteX47" fmla="*/ 792 w 10000"/>
                    <a:gd name="connsiteY47" fmla="*/ 958 h 9987"/>
                    <a:gd name="connsiteX48" fmla="*/ 967 w 10000"/>
                    <a:gd name="connsiteY48" fmla="*/ 789 h 9987"/>
                    <a:gd name="connsiteX49" fmla="*/ 1146 w 10000"/>
                    <a:gd name="connsiteY49" fmla="*/ 620 h 9987"/>
                    <a:gd name="connsiteX50" fmla="*/ 1351 w 10000"/>
                    <a:gd name="connsiteY50" fmla="*/ 484 h 9987"/>
                    <a:gd name="connsiteX51" fmla="*/ 1762 w 10000"/>
                    <a:gd name="connsiteY51" fmla="*/ 265 h 9987"/>
                    <a:gd name="connsiteX52" fmla="*/ 2178 w 10000"/>
                    <a:gd name="connsiteY52" fmla="*/ 126 h 9987"/>
                    <a:gd name="connsiteX53" fmla="*/ 2357 w 10000"/>
                    <a:gd name="connsiteY53" fmla="*/ 86 h 9987"/>
                    <a:gd name="connsiteX54" fmla="*/ 2512 w 10000"/>
                    <a:gd name="connsiteY54" fmla="*/ 60 h 9987"/>
                    <a:gd name="connsiteX55" fmla="*/ 2936 w 10000"/>
                    <a:gd name="connsiteY55" fmla="*/ 0 h 9987"/>
                    <a:gd name="connsiteX0" fmla="*/ 2936 w 10000"/>
                    <a:gd name="connsiteY0" fmla="*/ 0 h 9970"/>
                    <a:gd name="connsiteX1" fmla="*/ 7056 w 10000"/>
                    <a:gd name="connsiteY1" fmla="*/ 0 h 9970"/>
                    <a:gd name="connsiteX2" fmla="*/ 7184 w 10000"/>
                    <a:gd name="connsiteY2" fmla="*/ 17 h 9970"/>
                    <a:gd name="connsiteX3" fmla="*/ 7472 w 10000"/>
                    <a:gd name="connsiteY3" fmla="*/ 56 h 9970"/>
                    <a:gd name="connsiteX4" fmla="*/ 7652 w 10000"/>
                    <a:gd name="connsiteY4" fmla="*/ 86 h 9970"/>
                    <a:gd name="connsiteX5" fmla="*/ 7813 w 10000"/>
                    <a:gd name="connsiteY5" fmla="*/ 126 h 9970"/>
                    <a:gd name="connsiteX6" fmla="*/ 8099 w 10000"/>
                    <a:gd name="connsiteY6" fmla="*/ 212 h 9970"/>
                    <a:gd name="connsiteX7" fmla="*/ 8378 w 10000"/>
                    <a:gd name="connsiteY7" fmla="*/ 332 h 9970"/>
                    <a:gd name="connsiteX8" fmla="*/ 8671 w 10000"/>
                    <a:gd name="connsiteY8" fmla="*/ 485 h 9970"/>
                    <a:gd name="connsiteX9" fmla="*/ 8913 w 10000"/>
                    <a:gd name="connsiteY9" fmla="*/ 677 h 9970"/>
                    <a:gd name="connsiteX10" fmla="*/ 9174 w 10000"/>
                    <a:gd name="connsiteY10" fmla="*/ 893 h 9970"/>
                    <a:gd name="connsiteX11" fmla="*/ 9372 w 10000"/>
                    <a:gd name="connsiteY11" fmla="*/ 1152 h 9970"/>
                    <a:gd name="connsiteX12" fmla="*/ 9578 w 10000"/>
                    <a:gd name="connsiteY12" fmla="*/ 1461 h 9970"/>
                    <a:gd name="connsiteX13" fmla="*/ 9751 w 10000"/>
                    <a:gd name="connsiteY13" fmla="*/ 1799 h 9970"/>
                    <a:gd name="connsiteX14" fmla="*/ 9876 w 10000"/>
                    <a:gd name="connsiteY14" fmla="*/ 2201 h 9970"/>
                    <a:gd name="connsiteX15" fmla="*/ 9981 w 10000"/>
                    <a:gd name="connsiteY15" fmla="*/ 2652 h 9970"/>
                    <a:gd name="connsiteX16" fmla="*/ 10000 w 10000"/>
                    <a:gd name="connsiteY16" fmla="*/ 2842 h 9970"/>
                    <a:gd name="connsiteX17" fmla="*/ 8227 w 10000"/>
                    <a:gd name="connsiteY17" fmla="*/ 2843 h 9970"/>
                    <a:gd name="connsiteX18" fmla="*/ 8192 w 10000"/>
                    <a:gd name="connsiteY18" fmla="*/ 2693 h 9970"/>
                    <a:gd name="connsiteX19" fmla="*/ 8142 w 10000"/>
                    <a:gd name="connsiteY19" fmla="*/ 2417 h 9970"/>
                    <a:gd name="connsiteX20" fmla="*/ 8068 w 10000"/>
                    <a:gd name="connsiteY20" fmla="*/ 2165 h 9970"/>
                    <a:gd name="connsiteX21" fmla="*/ 7969 w 10000"/>
                    <a:gd name="connsiteY21" fmla="*/ 1943 h 9970"/>
                    <a:gd name="connsiteX22" fmla="*/ 7876 w 10000"/>
                    <a:gd name="connsiteY22" fmla="*/ 1759 h 9970"/>
                    <a:gd name="connsiteX23" fmla="*/ 7794 w 10000"/>
                    <a:gd name="connsiteY23" fmla="*/ 1623 h 9970"/>
                    <a:gd name="connsiteX24" fmla="*/ 7772 w 10000"/>
                    <a:gd name="connsiteY24" fmla="*/ 2867 h 9970"/>
                    <a:gd name="connsiteX25" fmla="*/ 7794 w 10000"/>
                    <a:gd name="connsiteY25" fmla="*/ 9309 h 9970"/>
                    <a:gd name="connsiteX26" fmla="*/ 7763 w 10000"/>
                    <a:gd name="connsiteY26" fmla="*/ 9455 h 9970"/>
                    <a:gd name="connsiteX27" fmla="*/ 7682 w 10000"/>
                    <a:gd name="connsiteY27" fmla="*/ 9581 h 9970"/>
                    <a:gd name="connsiteX28" fmla="*/ 7553 w 10000"/>
                    <a:gd name="connsiteY28" fmla="*/ 9711 h 9970"/>
                    <a:gd name="connsiteX29" fmla="*/ 7391 w 10000"/>
                    <a:gd name="connsiteY29" fmla="*/ 9814 h 9970"/>
                    <a:gd name="connsiteX30" fmla="*/ 7204 w 10000"/>
                    <a:gd name="connsiteY30" fmla="*/ 9894 h 9970"/>
                    <a:gd name="connsiteX31" fmla="*/ 6980 w 10000"/>
                    <a:gd name="connsiteY31" fmla="*/ 9970 h 9970"/>
                    <a:gd name="connsiteX32" fmla="*/ 2202 w 10000"/>
                    <a:gd name="connsiteY32" fmla="*/ 2850 h 9970"/>
                    <a:gd name="connsiteX33" fmla="*/ 2221 w 10000"/>
                    <a:gd name="connsiteY33" fmla="*/ 1590 h 9970"/>
                    <a:gd name="connsiteX34" fmla="*/ 2146 w 10000"/>
                    <a:gd name="connsiteY34" fmla="*/ 1706 h 9970"/>
                    <a:gd name="connsiteX35" fmla="*/ 2046 w 10000"/>
                    <a:gd name="connsiteY35" fmla="*/ 1939 h 9970"/>
                    <a:gd name="connsiteX36" fmla="*/ 1924 w 10000"/>
                    <a:gd name="connsiteY36" fmla="*/ 2205 h 9970"/>
                    <a:gd name="connsiteX37" fmla="*/ 1848 w 10000"/>
                    <a:gd name="connsiteY37" fmla="*/ 2520 h 9970"/>
                    <a:gd name="connsiteX38" fmla="*/ 1790 w 10000"/>
                    <a:gd name="connsiteY38" fmla="*/ 2854 h 9970"/>
                    <a:gd name="connsiteX39" fmla="*/ 1 w 10000"/>
                    <a:gd name="connsiteY39" fmla="*/ 2853 h 9970"/>
                    <a:gd name="connsiteX40" fmla="*/ 34 w 10000"/>
                    <a:gd name="connsiteY40" fmla="*/ 2536 h 9970"/>
                    <a:gd name="connsiteX41" fmla="*/ 109 w 10000"/>
                    <a:gd name="connsiteY41" fmla="*/ 2201 h 9970"/>
                    <a:gd name="connsiteX42" fmla="*/ 207 w 10000"/>
                    <a:gd name="connsiteY42" fmla="*/ 1892 h 9970"/>
                    <a:gd name="connsiteX43" fmla="*/ 339 w 10000"/>
                    <a:gd name="connsiteY43" fmla="*/ 1623 h 9970"/>
                    <a:gd name="connsiteX44" fmla="*/ 464 w 10000"/>
                    <a:gd name="connsiteY44" fmla="*/ 1381 h 9970"/>
                    <a:gd name="connsiteX45" fmla="*/ 612 w 10000"/>
                    <a:gd name="connsiteY45" fmla="*/ 1152 h 9970"/>
                    <a:gd name="connsiteX46" fmla="*/ 792 w 10000"/>
                    <a:gd name="connsiteY46" fmla="*/ 959 h 9970"/>
                    <a:gd name="connsiteX47" fmla="*/ 967 w 10000"/>
                    <a:gd name="connsiteY47" fmla="*/ 790 h 9970"/>
                    <a:gd name="connsiteX48" fmla="*/ 1146 w 10000"/>
                    <a:gd name="connsiteY48" fmla="*/ 621 h 9970"/>
                    <a:gd name="connsiteX49" fmla="*/ 1351 w 10000"/>
                    <a:gd name="connsiteY49" fmla="*/ 485 h 9970"/>
                    <a:gd name="connsiteX50" fmla="*/ 1762 w 10000"/>
                    <a:gd name="connsiteY50" fmla="*/ 265 h 9970"/>
                    <a:gd name="connsiteX51" fmla="*/ 2178 w 10000"/>
                    <a:gd name="connsiteY51" fmla="*/ 126 h 9970"/>
                    <a:gd name="connsiteX52" fmla="*/ 2357 w 10000"/>
                    <a:gd name="connsiteY52" fmla="*/ 86 h 9970"/>
                    <a:gd name="connsiteX53" fmla="*/ 2512 w 10000"/>
                    <a:gd name="connsiteY53" fmla="*/ 60 h 9970"/>
                    <a:gd name="connsiteX54" fmla="*/ 2936 w 10000"/>
                    <a:gd name="connsiteY54" fmla="*/ 0 h 9970"/>
                    <a:gd name="connsiteX0" fmla="*/ 2936 w 10000"/>
                    <a:gd name="connsiteY0" fmla="*/ 0 h 9924"/>
                    <a:gd name="connsiteX1" fmla="*/ 7056 w 10000"/>
                    <a:gd name="connsiteY1" fmla="*/ 0 h 9924"/>
                    <a:gd name="connsiteX2" fmla="*/ 7184 w 10000"/>
                    <a:gd name="connsiteY2" fmla="*/ 17 h 9924"/>
                    <a:gd name="connsiteX3" fmla="*/ 7472 w 10000"/>
                    <a:gd name="connsiteY3" fmla="*/ 56 h 9924"/>
                    <a:gd name="connsiteX4" fmla="*/ 7652 w 10000"/>
                    <a:gd name="connsiteY4" fmla="*/ 86 h 9924"/>
                    <a:gd name="connsiteX5" fmla="*/ 7813 w 10000"/>
                    <a:gd name="connsiteY5" fmla="*/ 126 h 9924"/>
                    <a:gd name="connsiteX6" fmla="*/ 8099 w 10000"/>
                    <a:gd name="connsiteY6" fmla="*/ 213 h 9924"/>
                    <a:gd name="connsiteX7" fmla="*/ 8378 w 10000"/>
                    <a:gd name="connsiteY7" fmla="*/ 333 h 9924"/>
                    <a:gd name="connsiteX8" fmla="*/ 8671 w 10000"/>
                    <a:gd name="connsiteY8" fmla="*/ 486 h 9924"/>
                    <a:gd name="connsiteX9" fmla="*/ 8913 w 10000"/>
                    <a:gd name="connsiteY9" fmla="*/ 679 h 9924"/>
                    <a:gd name="connsiteX10" fmla="*/ 9174 w 10000"/>
                    <a:gd name="connsiteY10" fmla="*/ 896 h 9924"/>
                    <a:gd name="connsiteX11" fmla="*/ 9372 w 10000"/>
                    <a:gd name="connsiteY11" fmla="*/ 1155 h 9924"/>
                    <a:gd name="connsiteX12" fmla="*/ 9578 w 10000"/>
                    <a:gd name="connsiteY12" fmla="*/ 1465 h 9924"/>
                    <a:gd name="connsiteX13" fmla="*/ 9751 w 10000"/>
                    <a:gd name="connsiteY13" fmla="*/ 1804 h 9924"/>
                    <a:gd name="connsiteX14" fmla="*/ 9876 w 10000"/>
                    <a:gd name="connsiteY14" fmla="*/ 2208 h 9924"/>
                    <a:gd name="connsiteX15" fmla="*/ 9981 w 10000"/>
                    <a:gd name="connsiteY15" fmla="*/ 2660 h 9924"/>
                    <a:gd name="connsiteX16" fmla="*/ 10000 w 10000"/>
                    <a:gd name="connsiteY16" fmla="*/ 2851 h 9924"/>
                    <a:gd name="connsiteX17" fmla="*/ 8227 w 10000"/>
                    <a:gd name="connsiteY17" fmla="*/ 2852 h 9924"/>
                    <a:gd name="connsiteX18" fmla="*/ 8192 w 10000"/>
                    <a:gd name="connsiteY18" fmla="*/ 2701 h 9924"/>
                    <a:gd name="connsiteX19" fmla="*/ 8142 w 10000"/>
                    <a:gd name="connsiteY19" fmla="*/ 2424 h 9924"/>
                    <a:gd name="connsiteX20" fmla="*/ 8068 w 10000"/>
                    <a:gd name="connsiteY20" fmla="*/ 2172 h 9924"/>
                    <a:gd name="connsiteX21" fmla="*/ 7969 w 10000"/>
                    <a:gd name="connsiteY21" fmla="*/ 1949 h 9924"/>
                    <a:gd name="connsiteX22" fmla="*/ 7876 w 10000"/>
                    <a:gd name="connsiteY22" fmla="*/ 1764 h 9924"/>
                    <a:gd name="connsiteX23" fmla="*/ 7794 w 10000"/>
                    <a:gd name="connsiteY23" fmla="*/ 1628 h 9924"/>
                    <a:gd name="connsiteX24" fmla="*/ 7772 w 10000"/>
                    <a:gd name="connsiteY24" fmla="*/ 2876 h 9924"/>
                    <a:gd name="connsiteX25" fmla="*/ 7794 w 10000"/>
                    <a:gd name="connsiteY25" fmla="*/ 9337 h 9924"/>
                    <a:gd name="connsiteX26" fmla="*/ 7763 w 10000"/>
                    <a:gd name="connsiteY26" fmla="*/ 9483 h 9924"/>
                    <a:gd name="connsiteX27" fmla="*/ 7682 w 10000"/>
                    <a:gd name="connsiteY27" fmla="*/ 9610 h 9924"/>
                    <a:gd name="connsiteX28" fmla="*/ 7553 w 10000"/>
                    <a:gd name="connsiteY28" fmla="*/ 9740 h 9924"/>
                    <a:gd name="connsiteX29" fmla="*/ 7391 w 10000"/>
                    <a:gd name="connsiteY29" fmla="*/ 9844 h 9924"/>
                    <a:gd name="connsiteX30" fmla="*/ 7204 w 10000"/>
                    <a:gd name="connsiteY30" fmla="*/ 9924 h 9924"/>
                    <a:gd name="connsiteX31" fmla="*/ 2202 w 10000"/>
                    <a:gd name="connsiteY31" fmla="*/ 2859 h 9924"/>
                    <a:gd name="connsiteX32" fmla="*/ 2221 w 10000"/>
                    <a:gd name="connsiteY32" fmla="*/ 1595 h 9924"/>
                    <a:gd name="connsiteX33" fmla="*/ 2146 w 10000"/>
                    <a:gd name="connsiteY33" fmla="*/ 1711 h 9924"/>
                    <a:gd name="connsiteX34" fmla="*/ 2046 w 10000"/>
                    <a:gd name="connsiteY34" fmla="*/ 1945 h 9924"/>
                    <a:gd name="connsiteX35" fmla="*/ 1924 w 10000"/>
                    <a:gd name="connsiteY35" fmla="*/ 2212 h 9924"/>
                    <a:gd name="connsiteX36" fmla="*/ 1848 w 10000"/>
                    <a:gd name="connsiteY36" fmla="*/ 2528 h 9924"/>
                    <a:gd name="connsiteX37" fmla="*/ 1790 w 10000"/>
                    <a:gd name="connsiteY37" fmla="*/ 2863 h 9924"/>
                    <a:gd name="connsiteX38" fmla="*/ 1 w 10000"/>
                    <a:gd name="connsiteY38" fmla="*/ 2862 h 9924"/>
                    <a:gd name="connsiteX39" fmla="*/ 34 w 10000"/>
                    <a:gd name="connsiteY39" fmla="*/ 2544 h 9924"/>
                    <a:gd name="connsiteX40" fmla="*/ 109 w 10000"/>
                    <a:gd name="connsiteY40" fmla="*/ 2208 h 9924"/>
                    <a:gd name="connsiteX41" fmla="*/ 207 w 10000"/>
                    <a:gd name="connsiteY41" fmla="*/ 1898 h 9924"/>
                    <a:gd name="connsiteX42" fmla="*/ 339 w 10000"/>
                    <a:gd name="connsiteY42" fmla="*/ 1628 h 9924"/>
                    <a:gd name="connsiteX43" fmla="*/ 464 w 10000"/>
                    <a:gd name="connsiteY43" fmla="*/ 1385 h 9924"/>
                    <a:gd name="connsiteX44" fmla="*/ 612 w 10000"/>
                    <a:gd name="connsiteY44" fmla="*/ 1155 h 9924"/>
                    <a:gd name="connsiteX45" fmla="*/ 792 w 10000"/>
                    <a:gd name="connsiteY45" fmla="*/ 962 h 9924"/>
                    <a:gd name="connsiteX46" fmla="*/ 967 w 10000"/>
                    <a:gd name="connsiteY46" fmla="*/ 792 h 9924"/>
                    <a:gd name="connsiteX47" fmla="*/ 1146 w 10000"/>
                    <a:gd name="connsiteY47" fmla="*/ 623 h 9924"/>
                    <a:gd name="connsiteX48" fmla="*/ 1351 w 10000"/>
                    <a:gd name="connsiteY48" fmla="*/ 486 h 9924"/>
                    <a:gd name="connsiteX49" fmla="*/ 1762 w 10000"/>
                    <a:gd name="connsiteY49" fmla="*/ 266 h 9924"/>
                    <a:gd name="connsiteX50" fmla="*/ 2178 w 10000"/>
                    <a:gd name="connsiteY50" fmla="*/ 126 h 9924"/>
                    <a:gd name="connsiteX51" fmla="*/ 2357 w 10000"/>
                    <a:gd name="connsiteY51" fmla="*/ 86 h 9924"/>
                    <a:gd name="connsiteX52" fmla="*/ 2512 w 10000"/>
                    <a:gd name="connsiteY52" fmla="*/ 60 h 9924"/>
                    <a:gd name="connsiteX53" fmla="*/ 2936 w 10000"/>
                    <a:gd name="connsiteY53" fmla="*/ 0 h 9924"/>
                    <a:gd name="connsiteX0" fmla="*/ 2936 w 10000"/>
                    <a:gd name="connsiteY0" fmla="*/ 0 h 9919"/>
                    <a:gd name="connsiteX1" fmla="*/ 7056 w 10000"/>
                    <a:gd name="connsiteY1" fmla="*/ 0 h 9919"/>
                    <a:gd name="connsiteX2" fmla="*/ 7184 w 10000"/>
                    <a:gd name="connsiteY2" fmla="*/ 17 h 9919"/>
                    <a:gd name="connsiteX3" fmla="*/ 7472 w 10000"/>
                    <a:gd name="connsiteY3" fmla="*/ 56 h 9919"/>
                    <a:gd name="connsiteX4" fmla="*/ 7652 w 10000"/>
                    <a:gd name="connsiteY4" fmla="*/ 87 h 9919"/>
                    <a:gd name="connsiteX5" fmla="*/ 7813 w 10000"/>
                    <a:gd name="connsiteY5" fmla="*/ 127 h 9919"/>
                    <a:gd name="connsiteX6" fmla="*/ 8099 w 10000"/>
                    <a:gd name="connsiteY6" fmla="*/ 215 h 9919"/>
                    <a:gd name="connsiteX7" fmla="*/ 8378 w 10000"/>
                    <a:gd name="connsiteY7" fmla="*/ 336 h 9919"/>
                    <a:gd name="connsiteX8" fmla="*/ 8671 w 10000"/>
                    <a:gd name="connsiteY8" fmla="*/ 490 h 9919"/>
                    <a:gd name="connsiteX9" fmla="*/ 8913 w 10000"/>
                    <a:gd name="connsiteY9" fmla="*/ 684 h 9919"/>
                    <a:gd name="connsiteX10" fmla="*/ 9174 w 10000"/>
                    <a:gd name="connsiteY10" fmla="*/ 903 h 9919"/>
                    <a:gd name="connsiteX11" fmla="*/ 9372 w 10000"/>
                    <a:gd name="connsiteY11" fmla="*/ 1164 h 9919"/>
                    <a:gd name="connsiteX12" fmla="*/ 9578 w 10000"/>
                    <a:gd name="connsiteY12" fmla="*/ 1476 h 9919"/>
                    <a:gd name="connsiteX13" fmla="*/ 9751 w 10000"/>
                    <a:gd name="connsiteY13" fmla="*/ 1818 h 9919"/>
                    <a:gd name="connsiteX14" fmla="*/ 9876 w 10000"/>
                    <a:gd name="connsiteY14" fmla="*/ 2225 h 9919"/>
                    <a:gd name="connsiteX15" fmla="*/ 9981 w 10000"/>
                    <a:gd name="connsiteY15" fmla="*/ 2680 h 9919"/>
                    <a:gd name="connsiteX16" fmla="*/ 10000 w 10000"/>
                    <a:gd name="connsiteY16" fmla="*/ 2873 h 9919"/>
                    <a:gd name="connsiteX17" fmla="*/ 8227 w 10000"/>
                    <a:gd name="connsiteY17" fmla="*/ 2874 h 9919"/>
                    <a:gd name="connsiteX18" fmla="*/ 8192 w 10000"/>
                    <a:gd name="connsiteY18" fmla="*/ 2722 h 9919"/>
                    <a:gd name="connsiteX19" fmla="*/ 8142 w 10000"/>
                    <a:gd name="connsiteY19" fmla="*/ 2443 h 9919"/>
                    <a:gd name="connsiteX20" fmla="*/ 8068 w 10000"/>
                    <a:gd name="connsiteY20" fmla="*/ 2189 h 9919"/>
                    <a:gd name="connsiteX21" fmla="*/ 7969 w 10000"/>
                    <a:gd name="connsiteY21" fmla="*/ 1964 h 9919"/>
                    <a:gd name="connsiteX22" fmla="*/ 7876 w 10000"/>
                    <a:gd name="connsiteY22" fmla="*/ 1778 h 9919"/>
                    <a:gd name="connsiteX23" fmla="*/ 7794 w 10000"/>
                    <a:gd name="connsiteY23" fmla="*/ 1640 h 9919"/>
                    <a:gd name="connsiteX24" fmla="*/ 7772 w 10000"/>
                    <a:gd name="connsiteY24" fmla="*/ 2898 h 9919"/>
                    <a:gd name="connsiteX25" fmla="*/ 7794 w 10000"/>
                    <a:gd name="connsiteY25" fmla="*/ 9409 h 9919"/>
                    <a:gd name="connsiteX26" fmla="*/ 7763 w 10000"/>
                    <a:gd name="connsiteY26" fmla="*/ 9556 h 9919"/>
                    <a:gd name="connsiteX27" fmla="*/ 7682 w 10000"/>
                    <a:gd name="connsiteY27" fmla="*/ 9684 h 9919"/>
                    <a:gd name="connsiteX28" fmla="*/ 7553 w 10000"/>
                    <a:gd name="connsiteY28" fmla="*/ 9815 h 9919"/>
                    <a:gd name="connsiteX29" fmla="*/ 7391 w 10000"/>
                    <a:gd name="connsiteY29" fmla="*/ 9919 h 9919"/>
                    <a:gd name="connsiteX30" fmla="*/ 2202 w 10000"/>
                    <a:gd name="connsiteY30" fmla="*/ 2881 h 9919"/>
                    <a:gd name="connsiteX31" fmla="*/ 2221 w 10000"/>
                    <a:gd name="connsiteY31" fmla="*/ 1607 h 9919"/>
                    <a:gd name="connsiteX32" fmla="*/ 2146 w 10000"/>
                    <a:gd name="connsiteY32" fmla="*/ 1724 h 9919"/>
                    <a:gd name="connsiteX33" fmla="*/ 2046 w 10000"/>
                    <a:gd name="connsiteY33" fmla="*/ 1960 h 9919"/>
                    <a:gd name="connsiteX34" fmla="*/ 1924 w 10000"/>
                    <a:gd name="connsiteY34" fmla="*/ 2229 h 9919"/>
                    <a:gd name="connsiteX35" fmla="*/ 1848 w 10000"/>
                    <a:gd name="connsiteY35" fmla="*/ 2547 h 9919"/>
                    <a:gd name="connsiteX36" fmla="*/ 1790 w 10000"/>
                    <a:gd name="connsiteY36" fmla="*/ 2885 h 9919"/>
                    <a:gd name="connsiteX37" fmla="*/ 1 w 10000"/>
                    <a:gd name="connsiteY37" fmla="*/ 2884 h 9919"/>
                    <a:gd name="connsiteX38" fmla="*/ 34 w 10000"/>
                    <a:gd name="connsiteY38" fmla="*/ 2563 h 9919"/>
                    <a:gd name="connsiteX39" fmla="*/ 109 w 10000"/>
                    <a:gd name="connsiteY39" fmla="*/ 2225 h 9919"/>
                    <a:gd name="connsiteX40" fmla="*/ 207 w 10000"/>
                    <a:gd name="connsiteY40" fmla="*/ 1913 h 9919"/>
                    <a:gd name="connsiteX41" fmla="*/ 339 w 10000"/>
                    <a:gd name="connsiteY41" fmla="*/ 1640 h 9919"/>
                    <a:gd name="connsiteX42" fmla="*/ 464 w 10000"/>
                    <a:gd name="connsiteY42" fmla="*/ 1396 h 9919"/>
                    <a:gd name="connsiteX43" fmla="*/ 612 w 10000"/>
                    <a:gd name="connsiteY43" fmla="*/ 1164 h 9919"/>
                    <a:gd name="connsiteX44" fmla="*/ 792 w 10000"/>
                    <a:gd name="connsiteY44" fmla="*/ 969 h 9919"/>
                    <a:gd name="connsiteX45" fmla="*/ 967 w 10000"/>
                    <a:gd name="connsiteY45" fmla="*/ 798 h 9919"/>
                    <a:gd name="connsiteX46" fmla="*/ 1146 w 10000"/>
                    <a:gd name="connsiteY46" fmla="*/ 628 h 9919"/>
                    <a:gd name="connsiteX47" fmla="*/ 1351 w 10000"/>
                    <a:gd name="connsiteY47" fmla="*/ 490 h 9919"/>
                    <a:gd name="connsiteX48" fmla="*/ 1762 w 10000"/>
                    <a:gd name="connsiteY48" fmla="*/ 268 h 9919"/>
                    <a:gd name="connsiteX49" fmla="*/ 2178 w 10000"/>
                    <a:gd name="connsiteY49" fmla="*/ 127 h 9919"/>
                    <a:gd name="connsiteX50" fmla="*/ 2357 w 10000"/>
                    <a:gd name="connsiteY50" fmla="*/ 87 h 9919"/>
                    <a:gd name="connsiteX51" fmla="*/ 2512 w 10000"/>
                    <a:gd name="connsiteY51" fmla="*/ 60 h 9919"/>
                    <a:gd name="connsiteX52" fmla="*/ 2936 w 10000"/>
                    <a:gd name="connsiteY52" fmla="*/ 0 h 9919"/>
                    <a:gd name="connsiteX0" fmla="*/ 2936 w 10000"/>
                    <a:gd name="connsiteY0" fmla="*/ 0 h 9895"/>
                    <a:gd name="connsiteX1" fmla="*/ 7056 w 10000"/>
                    <a:gd name="connsiteY1" fmla="*/ 0 h 9895"/>
                    <a:gd name="connsiteX2" fmla="*/ 7184 w 10000"/>
                    <a:gd name="connsiteY2" fmla="*/ 17 h 9895"/>
                    <a:gd name="connsiteX3" fmla="*/ 7472 w 10000"/>
                    <a:gd name="connsiteY3" fmla="*/ 56 h 9895"/>
                    <a:gd name="connsiteX4" fmla="*/ 7652 w 10000"/>
                    <a:gd name="connsiteY4" fmla="*/ 88 h 9895"/>
                    <a:gd name="connsiteX5" fmla="*/ 7813 w 10000"/>
                    <a:gd name="connsiteY5" fmla="*/ 128 h 9895"/>
                    <a:gd name="connsiteX6" fmla="*/ 8099 w 10000"/>
                    <a:gd name="connsiteY6" fmla="*/ 217 h 9895"/>
                    <a:gd name="connsiteX7" fmla="*/ 8378 w 10000"/>
                    <a:gd name="connsiteY7" fmla="*/ 339 h 9895"/>
                    <a:gd name="connsiteX8" fmla="*/ 8671 w 10000"/>
                    <a:gd name="connsiteY8" fmla="*/ 494 h 9895"/>
                    <a:gd name="connsiteX9" fmla="*/ 8913 w 10000"/>
                    <a:gd name="connsiteY9" fmla="*/ 690 h 9895"/>
                    <a:gd name="connsiteX10" fmla="*/ 9174 w 10000"/>
                    <a:gd name="connsiteY10" fmla="*/ 910 h 9895"/>
                    <a:gd name="connsiteX11" fmla="*/ 9372 w 10000"/>
                    <a:gd name="connsiteY11" fmla="*/ 1174 h 9895"/>
                    <a:gd name="connsiteX12" fmla="*/ 9578 w 10000"/>
                    <a:gd name="connsiteY12" fmla="*/ 1488 h 9895"/>
                    <a:gd name="connsiteX13" fmla="*/ 9751 w 10000"/>
                    <a:gd name="connsiteY13" fmla="*/ 1833 h 9895"/>
                    <a:gd name="connsiteX14" fmla="*/ 9876 w 10000"/>
                    <a:gd name="connsiteY14" fmla="*/ 2243 h 9895"/>
                    <a:gd name="connsiteX15" fmla="*/ 9981 w 10000"/>
                    <a:gd name="connsiteY15" fmla="*/ 2702 h 9895"/>
                    <a:gd name="connsiteX16" fmla="*/ 10000 w 10000"/>
                    <a:gd name="connsiteY16" fmla="*/ 2896 h 9895"/>
                    <a:gd name="connsiteX17" fmla="*/ 8227 w 10000"/>
                    <a:gd name="connsiteY17" fmla="*/ 2897 h 9895"/>
                    <a:gd name="connsiteX18" fmla="*/ 8192 w 10000"/>
                    <a:gd name="connsiteY18" fmla="*/ 2744 h 9895"/>
                    <a:gd name="connsiteX19" fmla="*/ 8142 w 10000"/>
                    <a:gd name="connsiteY19" fmla="*/ 2463 h 9895"/>
                    <a:gd name="connsiteX20" fmla="*/ 8068 w 10000"/>
                    <a:gd name="connsiteY20" fmla="*/ 2207 h 9895"/>
                    <a:gd name="connsiteX21" fmla="*/ 7969 w 10000"/>
                    <a:gd name="connsiteY21" fmla="*/ 1980 h 9895"/>
                    <a:gd name="connsiteX22" fmla="*/ 7876 w 10000"/>
                    <a:gd name="connsiteY22" fmla="*/ 1793 h 9895"/>
                    <a:gd name="connsiteX23" fmla="*/ 7794 w 10000"/>
                    <a:gd name="connsiteY23" fmla="*/ 1653 h 9895"/>
                    <a:gd name="connsiteX24" fmla="*/ 7772 w 10000"/>
                    <a:gd name="connsiteY24" fmla="*/ 2922 h 9895"/>
                    <a:gd name="connsiteX25" fmla="*/ 7794 w 10000"/>
                    <a:gd name="connsiteY25" fmla="*/ 9486 h 9895"/>
                    <a:gd name="connsiteX26" fmla="*/ 7763 w 10000"/>
                    <a:gd name="connsiteY26" fmla="*/ 9634 h 9895"/>
                    <a:gd name="connsiteX27" fmla="*/ 7682 w 10000"/>
                    <a:gd name="connsiteY27" fmla="*/ 9763 h 9895"/>
                    <a:gd name="connsiteX28" fmla="*/ 7553 w 10000"/>
                    <a:gd name="connsiteY28" fmla="*/ 9895 h 9895"/>
                    <a:gd name="connsiteX29" fmla="*/ 2202 w 10000"/>
                    <a:gd name="connsiteY29" fmla="*/ 2905 h 9895"/>
                    <a:gd name="connsiteX30" fmla="*/ 2221 w 10000"/>
                    <a:gd name="connsiteY30" fmla="*/ 1620 h 9895"/>
                    <a:gd name="connsiteX31" fmla="*/ 2146 w 10000"/>
                    <a:gd name="connsiteY31" fmla="*/ 1738 h 9895"/>
                    <a:gd name="connsiteX32" fmla="*/ 2046 w 10000"/>
                    <a:gd name="connsiteY32" fmla="*/ 1976 h 9895"/>
                    <a:gd name="connsiteX33" fmla="*/ 1924 w 10000"/>
                    <a:gd name="connsiteY33" fmla="*/ 2247 h 9895"/>
                    <a:gd name="connsiteX34" fmla="*/ 1848 w 10000"/>
                    <a:gd name="connsiteY34" fmla="*/ 2568 h 9895"/>
                    <a:gd name="connsiteX35" fmla="*/ 1790 w 10000"/>
                    <a:gd name="connsiteY35" fmla="*/ 2909 h 9895"/>
                    <a:gd name="connsiteX36" fmla="*/ 1 w 10000"/>
                    <a:gd name="connsiteY36" fmla="*/ 2908 h 9895"/>
                    <a:gd name="connsiteX37" fmla="*/ 34 w 10000"/>
                    <a:gd name="connsiteY37" fmla="*/ 2584 h 9895"/>
                    <a:gd name="connsiteX38" fmla="*/ 109 w 10000"/>
                    <a:gd name="connsiteY38" fmla="*/ 2243 h 9895"/>
                    <a:gd name="connsiteX39" fmla="*/ 207 w 10000"/>
                    <a:gd name="connsiteY39" fmla="*/ 1929 h 9895"/>
                    <a:gd name="connsiteX40" fmla="*/ 339 w 10000"/>
                    <a:gd name="connsiteY40" fmla="*/ 1653 h 9895"/>
                    <a:gd name="connsiteX41" fmla="*/ 464 w 10000"/>
                    <a:gd name="connsiteY41" fmla="*/ 1407 h 9895"/>
                    <a:gd name="connsiteX42" fmla="*/ 612 w 10000"/>
                    <a:gd name="connsiteY42" fmla="*/ 1174 h 9895"/>
                    <a:gd name="connsiteX43" fmla="*/ 792 w 10000"/>
                    <a:gd name="connsiteY43" fmla="*/ 977 h 9895"/>
                    <a:gd name="connsiteX44" fmla="*/ 967 w 10000"/>
                    <a:gd name="connsiteY44" fmla="*/ 805 h 9895"/>
                    <a:gd name="connsiteX45" fmla="*/ 1146 w 10000"/>
                    <a:gd name="connsiteY45" fmla="*/ 633 h 9895"/>
                    <a:gd name="connsiteX46" fmla="*/ 1351 w 10000"/>
                    <a:gd name="connsiteY46" fmla="*/ 494 h 9895"/>
                    <a:gd name="connsiteX47" fmla="*/ 1762 w 10000"/>
                    <a:gd name="connsiteY47" fmla="*/ 270 h 9895"/>
                    <a:gd name="connsiteX48" fmla="*/ 2178 w 10000"/>
                    <a:gd name="connsiteY48" fmla="*/ 128 h 9895"/>
                    <a:gd name="connsiteX49" fmla="*/ 2357 w 10000"/>
                    <a:gd name="connsiteY49" fmla="*/ 88 h 9895"/>
                    <a:gd name="connsiteX50" fmla="*/ 2512 w 10000"/>
                    <a:gd name="connsiteY50" fmla="*/ 60 h 9895"/>
                    <a:gd name="connsiteX51" fmla="*/ 2936 w 10000"/>
                    <a:gd name="connsiteY51" fmla="*/ 0 h 9895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763 w 10000"/>
                    <a:gd name="connsiteY25" fmla="*/ 9736 h 10000"/>
                    <a:gd name="connsiteX26" fmla="*/ 7682 w 10000"/>
                    <a:gd name="connsiteY26" fmla="*/ 9867 h 10000"/>
                    <a:gd name="connsiteX27" fmla="*/ 7553 w 10000"/>
                    <a:gd name="connsiteY27" fmla="*/ 10000 h 10000"/>
                    <a:gd name="connsiteX28" fmla="*/ 2202 w 10000"/>
                    <a:gd name="connsiteY28" fmla="*/ 2936 h 10000"/>
                    <a:gd name="connsiteX29" fmla="*/ 2221 w 10000"/>
                    <a:gd name="connsiteY29" fmla="*/ 1637 h 10000"/>
                    <a:gd name="connsiteX30" fmla="*/ 2146 w 10000"/>
                    <a:gd name="connsiteY30" fmla="*/ 1756 h 10000"/>
                    <a:gd name="connsiteX31" fmla="*/ 2046 w 10000"/>
                    <a:gd name="connsiteY31" fmla="*/ 1997 h 10000"/>
                    <a:gd name="connsiteX32" fmla="*/ 1924 w 10000"/>
                    <a:gd name="connsiteY32" fmla="*/ 2271 h 10000"/>
                    <a:gd name="connsiteX33" fmla="*/ 1848 w 10000"/>
                    <a:gd name="connsiteY33" fmla="*/ 2595 h 10000"/>
                    <a:gd name="connsiteX34" fmla="*/ 1790 w 10000"/>
                    <a:gd name="connsiteY34" fmla="*/ 2940 h 10000"/>
                    <a:gd name="connsiteX35" fmla="*/ 1 w 10000"/>
                    <a:gd name="connsiteY35" fmla="*/ 2939 h 10000"/>
                    <a:gd name="connsiteX36" fmla="*/ 34 w 10000"/>
                    <a:gd name="connsiteY36" fmla="*/ 2611 h 10000"/>
                    <a:gd name="connsiteX37" fmla="*/ 109 w 10000"/>
                    <a:gd name="connsiteY37" fmla="*/ 2267 h 10000"/>
                    <a:gd name="connsiteX38" fmla="*/ 207 w 10000"/>
                    <a:gd name="connsiteY38" fmla="*/ 1949 h 10000"/>
                    <a:gd name="connsiteX39" fmla="*/ 339 w 10000"/>
                    <a:gd name="connsiteY39" fmla="*/ 1671 h 10000"/>
                    <a:gd name="connsiteX40" fmla="*/ 464 w 10000"/>
                    <a:gd name="connsiteY40" fmla="*/ 1422 h 10000"/>
                    <a:gd name="connsiteX41" fmla="*/ 612 w 10000"/>
                    <a:gd name="connsiteY41" fmla="*/ 1186 h 10000"/>
                    <a:gd name="connsiteX42" fmla="*/ 792 w 10000"/>
                    <a:gd name="connsiteY42" fmla="*/ 987 h 10000"/>
                    <a:gd name="connsiteX43" fmla="*/ 967 w 10000"/>
                    <a:gd name="connsiteY43" fmla="*/ 814 h 10000"/>
                    <a:gd name="connsiteX44" fmla="*/ 1146 w 10000"/>
                    <a:gd name="connsiteY44" fmla="*/ 640 h 10000"/>
                    <a:gd name="connsiteX45" fmla="*/ 1351 w 10000"/>
                    <a:gd name="connsiteY45" fmla="*/ 499 h 10000"/>
                    <a:gd name="connsiteX46" fmla="*/ 1762 w 10000"/>
                    <a:gd name="connsiteY46" fmla="*/ 273 h 10000"/>
                    <a:gd name="connsiteX47" fmla="*/ 2178 w 10000"/>
                    <a:gd name="connsiteY47" fmla="*/ 129 h 10000"/>
                    <a:gd name="connsiteX48" fmla="*/ 2357 w 10000"/>
                    <a:gd name="connsiteY48" fmla="*/ 89 h 10000"/>
                    <a:gd name="connsiteX49" fmla="*/ 2512 w 10000"/>
                    <a:gd name="connsiteY49" fmla="*/ 61 h 10000"/>
                    <a:gd name="connsiteX50" fmla="*/ 2936 w 10000"/>
                    <a:gd name="connsiteY5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682 w 10000"/>
                    <a:gd name="connsiteY25" fmla="*/ 9867 h 10000"/>
                    <a:gd name="connsiteX26" fmla="*/ 7553 w 10000"/>
                    <a:gd name="connsiteY26" fmla="*/ 10000 h 10000"/>
                    <a:gd name="connsiteX27" fmla="*/ 2202 w 10000"/>
                    <a:gd name="connsiteY27" fmla="*/ 2936 h 10000"/>
                    <a:gd name="connsiteX28" fmla="*/ 2221 w 10000"/>
                    <a:gd name="connsiteY28" fmla="*/ 1637 h 10000"/>
                    <a:gd name="connsiteX29" fmla="*/ 2146 w 10000"/>
                    <a:gd name="connsiteY29" fmla="*/ 1756 h 10000"/>
                    <a:gd name="connsiteX30" fmla="*/ 2046 w 10000"/>
                    <a:gd name="connsiteY30" fmla="*/ 1997 h 10000"/>
                    <a:gd name="connsiteX31" fmla="*/ 1924 w 10000"/>
                    <a:gd name="connsiteY31" fmla="*/ 2271 h 10000"/>
                    <a:gd name="connsiteX32" fmla="*/ 1848 w 10000"/>
                    <a:gd name="connsiteY32" fmla="*/ 2595 h 10000"/>
                    <a:gd name="connsiteX33" fmla="*/ 1790 w 10000"/>
                    <a:gd name="connsiteY33" fmla="*/ 2940 h 10000"/>
                    <a:gd name="connsiteX34" fmla="*/ 1 w 10000"/>
                    <a:gd name="connsiteY34" fmla="*/ 2939 h 10000"/>
                    <a:gd name="connsiteX35" fmla="*/ 34 w 10000"/>
                    <a:gd name="connsiteY35" fmla="*/ 2611 h 10000"/>
                    <a:gd name="connsiteX36" fmla="*/ 109 w 10000"/>
                    <a:gd name="connsiteY36" fmla="*/ 2267 h 10000"/>
                    <a:gd name="connsiteX37" fmla="*/ 207 w 10000"/>
                    <a:gd name="connsiteY37" fmla="*/ 1949 h 10000"/>
                    <a:gd name="connsiteX38" fmla="*/ 339 w 10000"/>
                    <a:gd name="connsiteY38" fmla="*/ 1671 h 10000"/>
                    <a:gd name="connsiteX39" fmla="*/ 464 w 10000"/>
                    <a:gd name="connsiteY39" fmla="*/ 1422 h 10000"/>
                    <a:gd name="connsiteX40" fmla="*/ 612 w 10000"/>
                    <a:gd name="connsiteY40" fmla="*/ 1186 h 10000"/>
                    <a:gd name="connsiteX41" fmla="*/ 792 w 10000"/>
                    <a:gd name="connsiteY41" fmla="*/ 987 h 10000"/>
                    <a:gd name="connsiteX42" fmla="*/ 967 w 10000"/>
                    <a:gd name="connsiteY42" fmla="*/ 814 h 10000"/>
                    <a:gd name="connsiteX43" fmla="*/ 1146 w 10000"/>
                    <a:gd name="connsiteY43" fmla="*/ 640 h 10000"/>
                    <a:gd name="connsiteX44" fmla="*/ 1351 w 10000"/>
                    <a:gd name="connsiteY44" fmla="*/ 499 h 10000"/>
                    <a:gd name="connsiteX45" fmla="*/ 1762 w 10000"/>
                    <a:gd name="connsiteY45" fmla="*/ 273 h 10000"/>
                    <a:gd name="connsiteX46" fmla="*/ 2178 w 10000"/>
                    <a:gd name="connsiteY46" fmla="*/ 129 h 10000"/>
                    <a:gd name="connsiteX47" fmla="*/ 2357 w 10000"/>
                    <a:gd name="connsiteY47" fmla="*/ 89 h 10000"/>
                    <a:gd name="connsiteX48" fmla="*/ 2512 w 10000"/>
                    <a:gd name="connsiteY48" fmla="*/ 61 h 10000"/>
                    <a:gd name="connsiteX49" fmla="*/ 2936 w 10000"/>
                    <a:gd name="connsiteY4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553 w 10000"/>
                    <a:gd name="connsiteY25" fmla="*/ 10000 h 10000"/>
                    <a:gd name="connsiteX26" fmla="*/ 2202 w 10000"/>
                    <a:gd name="connsiteY26" fmla="*/ 2936 h 10000"/>
                    <a:gd name="connsiteX27" fmla="*/ 2221 w 10000"/>
                    <a:gd name="connsiteY27" fmla="*/ 1637 h 10000"/>
                    <a:gd name="connsiteX28" fmla="*/ 2146 w 10000"/>
                    <a:gd name="connsiteY28" fmla="*/ 1756 h 10000"/>
                    <a:gd name="connsiteX29" fmla="*/ 2046 w 10000"/>
                    <a:gd name="connsiteY29" fmla="*/ 1997 h 10000"/>
                    <a:gd name="connsiteX30" fmla="*/ 1924 w 10000"/>
                    <a:gd name="connsiteY30" fmla="*/ 2271 h 10000"/>
                    <a:gd name="connsiteX31" fmla="*/ 1848 w 10000"/>
                    <a:gd name="connsiteY31" fmla="*/ 2595 h 10000"/>
                    <a:gd name="connsiteX32" fmla="*/ 1790 w 10000"/>
                    <a:gd name="connsiteY32" fmla="*/ 2940 h 10000"/>
                    <a:gd name="connsiteX33" fmla="*/ 1 w 10000"/>
                    <a:gd name="connsiteY33" fmla="*/ 2939 h 10000"/>
                    <a:gd name="connsiteX34" fmla="*/ 34 w 10000"/>
                    <a:gd name="connsiteY34" fmla="*/ 2611 h 10000"/>
                    <a:gd name="connsiteX35" fmla="*/ 109 w 10000"/>
                    <a:gd name="connsiteY35" fmla="*/ 2267 h 10000"/>
                    <a:gd name="connsiteX36" fmla="*/ 207 w 10000"/>
                    <a:gd name="connsiteY36" fmla="*/ 1949 h 10000"/>
                    <a:gd name="connsiteX37" fmla="*/ 339 w 10000"/>
                    <a:gd name="connsiteY37" fmla="*/ 1671 h 10000"/>
                    <a:gd name="connsiteX38" fmla="*/ 464 w 10000"/>
                    <a:gd name="connsiteY38" fmla="*/ 1422 h 10000"/>
                    <a:gd name="connsiteX39" fmla="*/ 612 w 10000"/>
                    <a:gd name="connsiteY39" fmla="*/ 1186 h 10000"/>
                    <a:gd name="connsiteX40" fmla="*/ 792 w 10000"/>
                    <a:gd name="connsiteY40" fmla="*/ 987 h 10000"/>
                    <a:gd name="connsiteX41" fmla="*/ 967 w 10000"/>
                    <a:gd name="connsiteY41" fmla="*/ 814 h 10000"/>
                    <a:gd name="connsiteX42" fmla="*/ 1146 w 10000"/>
                    <a:gd name="connsiteY42" fmla="*/ 640 h 10000"/>
                    <a:gd name="connsiteX43" fmla="*/ 1351 w 10000"/>
                    <a:gd name="connsiteY43" fmla="*/ 499 h 10000"/>
                    <a:gd name="connsiteX44" fmla="*/ 1762 w 10000"/>
                    <a:gd name="connsiteY44" fmla="*/ 273 h 10000"/>
                    <a:gd name="connsiteX45" fmla="*/ 2178 w 10000"/>
                    <a:gd name="connsiteY45" fmla="*/ 129 h 10000"/>
                    <a:gd name="connsiteX46" fmla="*/ 2357 w 10000"/>
                    <a:gd name="connsiteY46" fmla="*/ 89 h 10000"/>
                    <a:gd name="connsiteX47" fmla="*/ 2512 w 10000"/>
                    <a:gd name="connsiteY47" fmla="*/ 61 h 10000"/>
                    <a:gd name="connsiteX48" fmla="*/ 2936 w 10000"/>
                    <a:gd name="connsiteY48" fmla="*/ 0 h 10000"/>
                    <a:gd name="connsiteX0" fmla="*/ 2936 w 10000"/>
                    <a:gd name="connsiteY0" fmla="*/ 0 h 3105"/>
                    <a:gd name="connsiteX1" fmla="*/ 7056 w 10000"/>
                    <a:gd name="connsiteY1" fmla="*/ 0 h 3105"/>
                    <a:gd name="connsiteX2" fmla="*/ 7184 w 10000"/>
                    <a:gd name="connsiteY2" fmla="*/ 17 h 3105"/>
                    <a:gd name="connsiteX3" fmla="*/ 7472 w 10000"/>
                    <a:gd name="connsiteY3" fmla="*/ 57 h 3105"/>
                    <a:gd name="connsiteX4" fmla="*/ 7652 w 10000"/>
                    <a:gd name="connsiteY4" fmla="*/ 89 h 3105"/>
                    <a:gd name="connsiteX5" fmla="*/ 7813 w 10000"/>
                    <a:gd name="connsiteY5" fmla="*/ 129 h 3105"/>
                    <a:gd name="connsiteX6" fmla="*/ 8099 w 10000"/>
                    <a:gd name="connsiteY6" fmla="*/ 219 h 3105"/>
                    <a:gd name="connsiteX7" fmla="*/ 8378 w 10000"/>
                    <a:gd name="connsiteY7" fmla="*/ 343 h 3105"/>
                    <a:gd name="connsiteX8" fmla="*/ 8671 w 10000"/>
                    <a:gd name="connsiteY8" fmla="*/ 499 h 3105"/>
                    <a:gd name="connsiteX9" fmla="*/ 8913 w 10000"/>
                    <a:gd name="connsiteY9" fmla="*/ 697 h 3105"/>
                    <a:gd name="connsiteX10" fmla="*/ 9174 w 10000"/>
                    <a:gd name="connsiteY10" fmla="*/ 920 h 3105"/>
                    <a:gd name="connsiteX11" fmla="*/ 9372 w 10000"/>
                    <a:gd name="connsiteY11" fmla="*/ 1186 h 3105"/>
                    <a:gd name="connsiteX12" fmla="*/ 9578 w 10000"/>
                    <a:gd name="connsiteY12" fmla="*/ 1504 h 3105"/>
                    <a:gd name="connsiteX13" fmla="*/ 9751 w 10000"/>
                    <a:gd name="connsiteY13" fmla="*/ 1852 h 3105"/>
                    <a:gd name="connsiteX14" fmla="*/ 9876 w 10000"/>
                    <a:gd name="connsiteY14" fmla="*/ 2267 h 3105"/>
                    <a:gd name="connsiteX15" fmla="*/ 9981 w 10000"/>
                    <a:gd name="connsiteY15" fmla="*/ 2731 h 3105"/>
                    <a:gd name="connsiteX16" fmla="*/ 10000 w 10000"/>
                    <a:gd name="connsiteY16" fmla="*/ 2927 h 3105"/>
                    <a:gd name="connsiteX17" fmla="*/ 8227 w 10000"/>
                    <a:gd name="connsiteY17" fmla="*/ 2928 h 3105"/>
                    <a:gd name="connsiteX18" fmla="*/ 8192 w 10000"/>
                    <a:gd name="connsiteY18" fmla="*/ 2773 h 3105"/>
                    <a:gd name="connsiteX19" fmla="*/ 8142 w 10000"/>
                    <a:gd name="connsiteY19" fmla="*/ 2489 h 3105"/>
                    <a:gd name="connsiteX20" fmla="*/ 8068 w 10000"/>
                    <a:gd name="connsiteY20" fmla="*/ 2230 h 3105"/>
                    <a:gd name="connsiteX21" fmla="*/ 7969 w 10000"/>
                    <a:gd name="connsiteY21" fmla="*/ 2001 h 3105"/>
                    <a:gd name="connsiteX22" fmla="*/ 7876 w 10000"/>
                    <a:gd name="connsiteY22" fmla="*/ 1812 h 3105"/>
                    <a:gd name="connsiteX23" fmla="*/ 7794 w 10000"/>
                    <a:gd name="connsiteY23" fmla="*/ 1671 h 3105"/>
                    <a:gd name="connsiteX24" fmla="*/ 7772 w 10000"/>
                    <a:gd name="connsiteY24" fmla="*/ 2953 h 3105"/>
                    <a:gd name="connsiteX25" fmla="*/ 2202 w 10000"/>
                    <a:gd name="connsiteY25" fmla="*/ 2936 h 3105"/>
                    <a:gd name="connsiteX26" fmla="*/ 2221 w 10000"/>
                    <a:gd name="connsiteY26" fmla="*/ 1637 h 3105"/>
                    <a:gd name="connsiteX27" fmla="*/ 2146 w 10000"/>
                    <a:gd name="connsiteY27" fmla="*/ 1756 h 3105"/>
                    <a:gd name="connsiteX28" fmla="*/ 2046 w 10000"/>
                    <a:gd name="connsiteY28" fmla="*/ 1997 h 3105"/>
                    <a:gd name="connsiteX29" fmla="*/ 1924 w 10000"/>
                    <a:gd name="connsiteY29" fmla="*/ 2271 h 3105"/>
                    <a:gd name="connsiteX30" fmla="*/ 1848 w 10000"/>
                    <a:gd name="connsiteY30" fmla="*/ 2595 h 3105"/>
                    <a:gd name="connsiteX31" fmla="*/ 1790 w 10000"/>
                    <a:gd name="connsiteY31" fmla="*/ 2940 h 3105"/>
                    <a:gd name="connsiteX32" fmla="*/ 1 w 10000"/>
                    <a:gd name="connsiteY32" fmla="*/ 2939 h 3105"/>
                    <a:gd name="connsiteX33" fmla="*/ 34 w 10000"/>
                    <a:gd name="connsiteY33" fmla="*/ 2611 h 3105"/>
                    <a:gd name="connsiteX34" fmla="*/ 109 w 10000"/>
                    <a:gd name="connsiteY34" fmla="*/ 2267 h 3105"/>
                    <a:gd name="connsiteX35" fmla="*/ 207 w 10000"/>
                    <a:gd name="connsiteY35" fmla="*/ 1949 h 3105"/>
                    <a:gd name="connsiteX36" fmla="*/ 339 w 10000"/>
                    <a:gd name="connsiteY36" fmla="*/ 1671 h 3105"/>
                    <a:gd name="connsiteX37" fmla="*/ 464 w 10000"/>
                    <a:gd name="connsiteY37" fmla="*/ 1422 h 3105"/>
                    <a:gd name="connsiteX38" fmla="*/ 612 w 10000"/>
                    <a:gd name="connsiteY38" fmla="*/ 1186 h 3105"/>
                    <a:gd name="connsiteX39" fmla="*/ 792 w 10000"/>
                    <a:gd name="connsiteY39" fmla="*/ 987 h 3105"/>
                    <a:gd name="connsiteX40" fmla="*/ 967 w 10000"/>
                    <a:gd name="connsiteY40" fmla="*/ 814 h 3105"/>
                    <a:gd name="connsiteX41" fmla="*/ 1146 w 10000"/>
                    <a:gd name="connsiteY41" fmla="*/ 640 h 3105"/>
                    <a:gd name="connsiteX42" fmla="*/ 1351 w 10000"/>
                    <a:gd name="connsiteY42" fmla="*/ 499 h 3105"/>
                    <a:gd name="connsiteX43" fmla="*/ 1762 w 10000"/>
                    <a:gd name="connsiteY43" fmla="*/ 273 h 3105"/>
                    <a:gd name="connsiteX44" fmla="*/ 2178 w 10000"/>
                    <a:gd name="connsiteY44" fmla="*/ 129 h 3105"/>
                    <a:gd name="connsiteX45" fmla="*/ 2357 w 10000"/>
                    <a:gd name="connsiteY45" fmla="*/ 89 h 3105"/>
                    <a:gd name="connsiteX46" fmla="*/ 2512 w 10000"/>
                    <a:gd name="connsiteY46" fmla="*/ 61 h 3105"/>
                    <a:gd name="connsiteX47" fmla="*/ 2936 w 10000"/>
                    <a:gd name="connsiteY47" fmla="*/ 0 h 3105"/>
                    <a:gd name="connsiteX0" fmla="*/ 2936 w 10000"/>
                    <a:gd name="connsiteY0" fmla="*/ 0 h 9800"/>
                    <a:gd name="connsiteX1" fmla="*/ 7056 w 10000"/>
                    <a:gd name="connsiteY1" fmla="*/ 0 h 9800"/>
                    <a:gd name="connsiteX2" fmla="*/ 7184 w 10000"/>
                    <a:gd name="connsiteY2" fmla="*/ 55 h 9800"/>
                    <a:gd name="connsiteX3" fmla="*/ 7472 w 10000"/>
                    <a:gd name="connsiteY3" fmla="*/ 184 h 9800"/>
                    <a:gd name="connsiteX4" fmla="*/ 7652 w 10000"/>
                    <a:gd name="connsiteY4" fmla="*/ 287 h 9800"/>
                    <a:gd name="connsiteX5" fmla="*/ 7813 w 10000"/>
                    <a:gd name="connsiteY5" fmla="*/ 415 h 9800"/>
                    <a:gd name="connsiteX6" fmla="*/ 8099 w 10000"/>
                    <a:gd name="connsiteY6" fmla="*/ 705 h 9800"/>
                    <a:gd name="connsiteX7" fmla="*/ 8378 w 10000"/>
                    <a:gd name="connsiteY7" fmla="*/ 1105 h 9800"/>
                    <a:gd name="connsiteX8" fmla="*/ 8671 w 10000"/>
                    <a:gd name="connsiteY8" fmla="*/ 1607 h 9800"/>
                    <a:gd name="connsiteX9" fmla="*/ 8913 w 10000"/>
                    <a:gd name="connsiteY9" fmla="*/ 2245 h 9800"/>
                    <a:gd name="connsiteX10" fmla="*/ 9174 w 10000"/>
                    <a:gd name="connsiteY10" fmla="*/ 2963 h 9800"/>
                    <a:gd name="connsiteX11" fmla="*/ 9372 w 10000"/>
                    <a:gd name="connsiteY11" fmla="*/ 3820 h 9800"/>
                    <a:gd name="connsiteX12" fmla="*/ 9578 w 10000"/>
                    <a:gd name="connsiteY12" fmla="*/ 4844 h 9800"/>
                    <a:gd name="connsiteX13" fmla="*/ 9751 w 10000"/>
                    <a:gd name="connsiteY13" fmla="*/ 5965 h 9800"/>
                    <a:gd name="connsiteX14" fmla="*/ 9876 w 10000"/>
                    <a:gd name="connsiteY14" fmla="*/ 7301 h 9800"/>
                    <a:gd name="connsiteX15" fmla="*/ 9981 w 10000"/>
                    <a:gd name="connsiteY15" fmla="*/ 8795 h 9800"/>
                    <a:gd name="connsiteX16" fmla="*/ 10000 w 10000"/>
                    <a:gd name="connsiteY16" fmla="*/ 9427 h 9800"/>
                    <a:gd name="connsiteX17" fmla="*/ 8227 w 10000"/>
                    <a:gd name="connsiteY17" fmla="*/ 9430 h 9800"/>
                    <a:gd name="connsiteX18" fmla="*/ 8192 w 10000"/>
                    <a:gd name="connsiteY18" fmla="*/ 8931 h 9800"/>
                    <a:gd name="connsiteX19" fmla="*/ 8142 w 10000"/>
                    <a:gd name="connsiteY19" fmla="*/ 8016 h 9800"/>
                    <a:gd name="connsiteX20" fmla="*/ 8068 w 10000"/>
                    <a:gd name="connsiteY20" fmla="*/ 7182 h 9800"/>
                    <a:gd name="connsiteX21" fmla="*/ 7969 w 10000"/>
                    <a:gd name="connsiteY21" fmla="*/ 6444 h 9800"/>
                    <a:gd name="connsiteX22" fmla="*/ 7876 w 10000"/>
                    <a:gd name="connsiteY22" fmla="*/ 5836 h 9800"/>
                    <a:gd name="connsiteX23" fmla="*/ 7794 w 10000"/>
                    <a:gd name="connsiteY23" fmla="*/ 5382 h 9800"/>
                    <a:gd name="connsiteX24" fmla="*/ 7772 w 10000"/>
                    <a:gd name="connsiteY24" fmla="*/ 9510 h 9800"/>
                    <a:gd name="connsiteX25" fmla="*/ 2202 w 10000"/>
                    <a:gd name="connsiteY25" fmla="*/ 9456 h 9800"/>
                    <a:gd name="connsiteX26" fmla="*/ 2221 w 10000"/>
                    <a:gd name="connsiteY26" fmla="*/ 5272 h 9800"/>
                    <a:gd name="connsiteX27" fmla="*/ 2146 w 10000"/>
                    <a:gd name="connsiteY27" fmla="*/ 5655 h 9800"/>
                    <a:gd name="connsiteX28" fmla="*/ 2046 w 10000"/>
                    <a:gd name="connsiteY28" fmla="*/ 6432 h 9800"/>
                    <a:gd name="connsiteX29" fmla="*/ 1924 w 10000"/>
                    <a:gd name="connsiteY29" fmla="*/ 7314 h 9800"/>
                    <a:gd name="connsiteX30" fmla="*/ 1848 w 10000"/>
                    <a:gd name="connsiteY30" fmla="*/ 8357 h 9800"/>
                    <a:gd name="connsiteX31" fmla="*/ 1790 w 10000"/>
                    <a:gd name="connsiteY31" fmla="*/ 9469 h 9800"/>
                    <a:gd name="connsiteX32" fmla="*/ 1 w 10000"/>
                    <a:gd name="connsiteY32" fmla="*/ 9465 h 9800"/>
                    <a:gd name="connsiteX33" fmla="*/ 34 w 10000"/>
                    <a:gd name="connsiteY33" fmla="*/ 8409 h 9800"/>
                    <a:gd name="connsiteX34" fmla="*/ 109 w 10000"/>
                    <a:gd name="connsiteY34" fmla="*/ 7301 h 9800"/>
                    <a:gd name="connsiteX35" fmla="*/ 207 w 10000"/>
                    <a:gd name="connsiteY35" fmla="*/ 6277 h 9800"/>
                    <a:gd name="connsiteX36" fmla="*/ 339 w 10000"/>
                    <a:gd name="connsiteY36" fmla="*/ 5382 h 9800"/>
                    <a:gd name="connsiteX37" fmla="*/ 464 w 10000"/>
                    <a:gd name="connsiteY37" fmla="*/ 4580 h 9800"/>
                    <a:gd name="connsiteX38" fmla="*/ 612 w 10000"/>
                    <a:gd name="connsiteY38" fmla="*/ 3820 h 9800"/>
                    <a:gd name="connsiteX39" fmla="*/ 792 w 10000"/>
                    <a:gd name="connsiteY39" fmla="*/ 3179 h 9800"/>
                    <a:gd name="connsiteX40" fmla="*/ 967 w 10000"/>
                    <a:gd name="connsiteY40" fmla="*/ 2622 h 9800"/>
                    <a:gd name="connsiteX41" fmla="*/ 1146 w 10000"/>
                    <a:gd name="connsiteY41" fmla="*/ 2061 h 9800"/>
                    <a:gd name="connsiteX42" fmla="*/ 1351 w 10000"/>
                    <a:gd name="connsiteY42" fmla="*/ 1607 h 9800"/>
                    <a:gd name="connsiteX43" fmla="*/ 1762 w 10000"/>
                    <a:gd name="connsiteY43" fmla="*/ 879 h 9800"/>
                    <a:gd name="connsiteX44" fmla="*/ 2178 w 10000"/>
                    <a:gd name="connsiteY44" fmla="*/ 415 h 9800"/>
                    <a:gd name="connsiteX45" fmla="*/ 2357 w 10000"/>
                    <a:gd name="connsiteY45" fmla="*/ 287 h 9800"/>
                    <a:gd name="connsiteX46" fmla="*/ 2512 w 10000"/>
                    <a:gd name="connsiteY46" fmla="*/ 196 h 9800"/>
                    <a:gd name="connsiteX47" fmla="*/ 2936 w 10000"/>
                    <a:gd name="connsiteY47" fmla="*/ 0 h 9800"/>
                    <a:gd name="connsiteX0" fmla="*/ 2936 w 10000"/>
                    <a:gd name="connsiteY0" fmla="*/ 0 h 9704"/>
                    <a:gd name="connsiteX1" fmla="*/ 7056 w 10000"/>
                    <a:gd name="connsiteY1" fmla="*/ 0 h 9704"/>
                    <a:gd name="connsiteX2" fmla="*/ 7184 w 10000"/>
                    <a:gd name="connsiteY2" fmla="*/ 56 h 9704"/>
                    <a:gd name="connsiteX3" fmla="*/ 7472 w 10000"/>
                    <a:gd name="connsiteY3" fmla="*/ 188 h 9704"/>
                    <a:gd name="connsiteX4" fmla="*/ 7652 w 10000"/>
                    <a:gd name="connsiteY4" fmla="*/ 293 h 9704"/>
                    <a:gd name="connsiteX5" fmla="*/ 7813 w 10000"/>
                    <a:gd name="connsiteY5" fmla="*/ 423 h 9704"/>
                    <a:gd name="connsiteX6" fmla="*/ 8099 w 10000"/>
                    <a:gd name="connsiteY6" fmla="*/ 719 h 9704"/>
                    <a:gd name="connsiteX7" fmla="*/ 8378 w 10000"/>
                    <a:gd name="connsiteY7" fmla="*/ 1128 h 9704"/>
                    <a:gd name="connsiteX8" fmla="*/ 8671 w 10000"/>
                    <a:gd name="connsiteY8" fmla="*/ 1640 h 9704"/>
                    <a:gd name="connsiteX9" fmla="*/ 8913 w 10000"/>
                    <a:gd name="connsiteY9" fmla="*/ 2291 h 9704"/>
                    <a:gd name="connsiteX10" fmla="*/ 9174 w 10000"/>
                    <a:gd name="connsiteY10" fmla="*/ 3023 h 9704"/>
                    <a:gd name="connsiteX11" fmla="*/ 9372 w 10000"/>
                    <a:gd name="connsiteY11" fmla="*/ 3898 h 9704"/>
                    <a:gd name="connsiteX12" fmla="*/ 9578 w 10000"/>
                    <a:gd name="connsiteY12" fmla="*/ 4943 h 9704"/>
                    <a:gd name="connsiteX13" fmla="*/ 9751 w 10000"/>
                    <a:gd name="connsiteY13" fmla="*/ 6087 h 9704"/>
                    <a:gd name="connsiteX14" fmla="*/ 9876 w 10000"/>
                    <a:gd name="connsiteY14" fmla="*/ 7450 h 9704"/>
                    <a:gd name="connsiteX15" fmla="*/ 9981 w 10000"/>
                    <a:gd name="connsiteY15" fmla="*/ 8974 h 9704"/>
                    <a:gd name="connsiteX16" fmla="*/ 10000 w 10000"/>
                    <a:gd name="connsiteY16" fmla="*/ 9619 h 9704"/>
                    <a:gd name="connsiteX17" fmla="*/ 8227 w 10000"/>
                    <a:gd name="connsiteY17" fmla="*/ 9622 h 9704"/>
                    <a:gd name="connsiteX18" fmla="*/ 8192 w 10000"/>
                    <a:gd name="connsiteY18" fmla="*/ 9113 h 9704"/>
                    <a:gd name="connsiteX19" fmla="*/ 8142 w 10000"/>
                    <a:gd name="connsiteY19" fmla="*/ 8180 h 9704"/>
                    <a:gd name="connsiteX20" fmla="*/ 8068 w 10000"/>
                    <a:gd name="connsiteY20" fmla="*/ 7329 h 9704"/>
                    <a:gd name="connsiteX21" fmla="*/ 7969 w 10000"/>
                    <a:gd name="connsiteY21" fmla="*/ 6576 h 9704"/>
                    <a:gd name="connsiteX22" fmla="*/ 7876 w 10000"/>
                    <a:gd name="connsiteY22" fmla="*/ 5955 h 9704"/>
                    <a:gd name="connsiteX23" fmla="*/ 7794 w 10000"/>
                    <a:gd name="connsiteY23" fmla="*/ 5492 h 9704"/>
                    <a:gd name="connsiteX24" fmla="*/ 7772 w 10000"/>
                    <a:gd name="connsiteY24" fmla="*/ 9704 h 9704"/>
                    <a:gd name="connsiteX25" fmla="*/ 2202 w 10000"/>
                    <a:gd name="connsiteY25" fmla="*/ 9649 h 9704"/>
                    <a:gd name="connsiteX26" fmla="*/ 2221 w 10000"/>
                    <a:gd name="connsiteY26" fmla="*/ 5380 h 9704"/>
                    <a:gd name="connsiteX27" fmla="*/ 2146 w 10000"/>
                    <a:gd name="connsiteY27" fmla="*/ 5770 h 9704"/>
                    <a:gd name="connsiteX28" fmla="*/ 2046 w 10000"/>
                    <a:gd name="connsiteY28" fmla="*/ 6563 h 9704"/>
                    <a:gd name="connsiteX29" fmla="*/ 1924 w 10000"/>
                    <a:gd name="connsiteY29" fmla="*/ 7463 h 9704"/>
                    <a:gd name="connsiteX30" fmla="*/ 1848 w 10000"/>
                    <a:gd name="connsiteY30" fmla="*/ 8528 h 9704"/>
                    <a:gd name="connsiteX31" fmla="*/ 1790 w 10000"/>
                    <a:gd name="connsiteY31" fmla="*/ 9662 h 9704"/>
                    <a:gd name="connsiteX32" fmla="*/ 1 w 10000"/>
                    <a:gd name="connsiteY32" fmla="*/ 9658 h 9704"/>
                    <a:gd name="connsiteX33" fmla="*/ 34 w 10000"/>
                    <a:gd name="connsiteY33" fmla="*/ 8581 h 9704"/>
                    <a:gd name="connsiteX34" fmla="*/ 109 w 10000"/>
                    <a:gd name="connsiteY34" fmla="*/ 7450 h 9704"/>
                    <a:gd name="connsiteX35" fmla="*/ 207 w 10000"/>
                    <a:gd name="connsiteY35" fmla="*/ 6405 h 9704"/>
                    <a:gd name="connsiteX36" fmla="*/ 339 w 10000"/>
                    <a:gd name="connsiteY36" fmla="*/ 5492 h 9704"/>
                    <a:gd name="connsiteX37" fmla="*/ 464 w 10000"/>
                    <a:gd name="connsiteY37" fmla="*/ 4673 h 9704"/>
                    <a:gd name="connsiteX38" fmla="*/ 612 w 10000"/>
                    <a:gd name="connsiteY38" fmla="*/ 3898 h 9704"/>
                    <a:gd name="connsiteX39" fmla="*/ 792 w 10000"/>
                    <a:gd name="connsiteY39" fmla="*/ 3244 h 9704"/>
                    <a:gd name="connsiteX40" fmla="*/ 967 w 10000"/>
                    <a:gd name="connsiteY40" fmla="*/ 2676 h 9704"/>
                    <a:gd name="connsiteX41" fmla="*/ 1146 w 10000"/>
                    <a:gd name="connsiteY41" fmla="*/ 2103 h 9704"/>
                    <a:gd name="connsiteX42" fmla="*/ 1351 w 10000"/>
                    <a:gd name="connsiteY42" fmla="*/ 1640 h 9704"/>
                    <a:gd name="connsiteX43" fmla="*/ 1762 w 10000"/>
                    <a:gd name="connsiteY43" fmla="*/ 897 h 9704"/>
                    <a:gd name="connsiteX44" fmla="*/ 2178 w 10000"/>
                    <a:gd name="connsiteY44" fmla="*/ 423 h 9704"/>
                    <a:gd name="connsiteX45" fmla="*/ 2357 w 10000"/>
                    <a:gd name="connsiteY45" fmla="*/ 293 h 9704"/>
                    <a:gd name="connsiteX46" fmla="*/ 2512 w 10000"/>
                    <a:gd name="connsiteY46" fmla="*/ 200 h 9704"/>
                    <a:gd name="connsiteX47" fmla="*/ 2936 w 10000"/>
                    <a:gd name="connsiteY47" fmla="*/ 0 h 9704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58 h 10000"/>
                    <a:gd name="connsiteX3" fmla="*/ 7472 w 10000"/>
                    <a:gd name="connsiteY3" fmla="*/ 194 h 10000"/>
                    <a:gd name="connsiteX4" fmla="*/ 7652 w 10000"/>
                    <a:gd name="connsiteY4" fmla="*/ 302 h 10000"/>
                    <a:gd name="connsiteX5" fmla="*/ 7813 w 10000"/>
                    <a:gd name="connsiteY5" fmla="*/ 436 h 10000"/>
                    <a:gd name="connsiteX6" fmla="*/ 8099 w 10000"/>
                    <a:gd name="connsiteY6" fmla="*/ 741 h 10000"/>
                    <a:gd name="connsiteX7" fmla="*/ 8378 w 10000"/>
                    <a:gd name="connsiteY7" fmla="*/ 1162 h 10000"/>
                    <a:gd name="connsiteX8" fmla="*/ 8671 w 10000"/>
                    <a:gd name="connsiteY8" fmla="*/ 1690 h 10000"/>
                    <a:gd name="connsiteX9" fmla="*/ 8913 w 10000"/>
                    <a:gd name="connsiteY9" fmla="*/ 2361 h 10000"/>
                    <a:gd name="connsiteX10" fmla="*/ 9174 w 10000"/>
                    <a:gd name="connsiteY10" fmla="*/ 3115 h 10000"/>
                    <a:gd name="connsiteX11" fmla="*/ 9372 w 10000"/>
                    <a:gd name="connsiteY11" fmla="*/ 4017 h 10000"/>
                    <a:gd name="connsiteX12" fmla="*/ 9578 w 10000"/>
                    <a:gd name="connsiteY12" fmla="*/ 5094 h 10000"/>
                    <a:gd name="connsiteX13" fmla="*/ 9751 w 10000"/>
                    <a:gd name="connsiteY13" fmla="*/ 6273 h 10000"/>
                    <a:gd name="connsiteX14" fmla="*/ 9876 w 10000"/>
                    <a:gd name="connsiteY14" fmla="*/ 7677 h 10000"/>
                    <a:gd name="connsiteX15" fmla="*/ 9981 w 10000"/>
                    <a:gd name="connsiteY15" fmla="*/ 9248 h 10000"/>
                    <a:gd name="connsiteX16" fmla="*/ 10000 w 10000"/>
                    <a:gd name="connsiteY16" fmla="*/ 9912 h 10000"/>
                    <a:gd name="connsiteX17" fmla="*/ 8227 w 10000"/>
                    <a:gd name="connsiteY17" fmla="*/ 9915 h 10000"/>
                    <a:gd name="connsiteX18" fmla="*/ 8192 w 10000"/>
                    <a:gd name="connsiteY18" fmla="*/ 9391 h 10000"/>
                    <a:gd name="connsiteX19" fmla="*/ 8142 w 10000"/>
                    <a:gd name="connsiteY19" fmla="*/ 8430 h 10000"/>
                    <a:gd name="connsiteX20" fmla="*/ 8068 w 10000"/>
                    <a:gd name="connsiteY20" fmla="*/ 7553 h 10000"/>
                    <a:gd name="connsiteX21" fmla="*/ 7969 w 10000"/>
                    <a:gd name="connsiteY21" fmla="*/ 6777 h 10000"/>
                    <a:gd name="connsiteX22" fmla="*/ 7876 w 10000"/>
                    <a:gd name="connsiteY22" fmla="*/ 6137 h 10000"/>
                    <a:gd name="connsiteX23" fmla="*/ 7794 w 10000"/>
                    <a:gd name="connsiteY23" fmla="*/ 5660 h 10000"/>
                    <a:gd name="connsiteX24" fmla="*/ 7756 w 10000"/>
                    <a:gd name="connsiteY24" fmla="*/ 10000 h 10000"/>
                    <a:gd name="connsiteX25" fmla="*/ 2202 w 10000"/>
                    <a:gd name="connsiteY25" fmla="*/ 9943 h 10000"/>
                    <a:gd name="connsiteX26" fmla="*/ 2221 w 10000"/>
                    <a:gd name="connsiteY26" fmla="*/ 5544 h 10000"/>
                    <a:gd name="connsiteX27" fmla="*/ 2146 w 10000"/>
                    <a:gd name="connsiteY27" fmla="*/ 5946 h 10000"/>
                    <a:gd name="connsiteX28" fmla="*/ 2046 w 10000"/>
                    <a:gd name="connsiteY28" fmla="*/ 6763 h 10000"/>
                    <a:gd name="connsiteX29" fmla="*/ 1924 w 10000"/>
                    <a:gd name="connsiteY29" fmla="*/ 7691 h 10000"/>
                    <a:gd name="connsiteX30" fmla="*/ 1848 w 10000"/>
                    <a:gd name="connsiteY30" fmla="*/ 8788 h 10000"/>
                    <a:gd name="connsiteX31" fmla="*/ 1790 w 10000"/>
                    <a:gd name="connsiteY31" fmla="*/ 9957 h 10000"/>
                    <a:gd name="connsiteX32" fmla="*/ 1 w 10000"/>
                    <a:gd name="connsiteY32" fmla="*/ 9953 h 10000"/>
                    <a:gd name="connsiteX33" fmla="*/ 34 w 10000"/>
                    <a:gd name="connsiteY33" fmla="*/ 8843 h 10000"/>
                    <a:gd name="connsiteX34" fmla="*/ 109 w 10000"/>
                    <a:gd name="connsiteY34" fmla="*/ 7677 h 10000"/>
                    <a:gd name="connsiteX35" fmla="*/ 207 w 10000"/>
                    <a:gd name="connsiteY35" fmla="*/ 6600 h 10000"/>
                    <a:gd name="connsiteX36" fmla="*/ 339 w 10000"/>
                    <a:gd name="connsiteY36" fmla="*/ 5660 h 10000"/>
                    <a:gd name="connsiteX37" fmla="*/ 464 w 10000"/>
                    <a:gd name="connsiteY37" fmla="*/ 4816 h 10000"/>
                    <a:gd name="connsiteX38" fmla="*/ 612 w 10000"/>
                    <a:gd name="connsiteY38" fmla="*/ 4017 h 10000"/>
                    <a:gd name="connsiteX39" fmla="*/ 792 w 10000"/>
                    <a:gd name="connsiteY39" fmla="*/ 3343 h 10000"/>
                    <a:gd name="connsiteX40" fmla="*/ 967 w 10000"/>
                    <a:gd name="connsiteY40" fmla="*/ 2758 h 10000"/>
                    <a:gd name="connsiteX41" fmla="*/ 1146 w 10000"/>
                    <a:gd name="connsiteY41" fmla="*/ 2167 h 10000"/>
                    <a:gd name="connsiteX42" fmla="*/ 1351 w 10000"/>
                    <a:gd name="connsiteY42" fmla="*/ 1690 h 10000"/>
                    <a:gd name="connsiteX43" fmla="*/ 1762 w 10000"/>
                    <a:gd name="connsiteY43" fmla="*/ 924 h 10000"/>
                    <a:gd name="connsiteX44" fmla="*/ 2178 w 10000"/>
                    <a:gd name="connsiteY44" fmla="*/ 436 h 10000"/>
                    <a:gd name="connsiteX45" fmla="*/ 2357 w 10000"/>
                    <a:gd name="connsiteY45" fmla="*/ 302 h 10000"/>
                    <a:gd name="connsiteX46" fmla="*/ 2512 w 10000"/>
                    <a:gd name="connsiteY46" fmla="*/ 206 h 10000"/>
                    <a:gd name="connsiteX47" fmla="*/ 2936 w 10000"/>
                    <a:gd name="connsiteY47" fmla="*/ 0 h 10000"/>
                    <a:gd name="connsiteX0" fmla="*/ 2936 w 10000"/>
                    <a:gd name="connsiteY0" fmla="*/ 0 h 10002"/>
                    <a:gd name="connsiteX1" fmla="*/ 7056 w 10000"/>
                    <a:gd name="connsiteY1" fmla="*/ 0 h 10002"/>
                    <a:gd name="connsiteX2" fmla="*/ 7184 w 10000"/>
                    <a:gd name="connsiteY2" fmla="*/ 58 h 10002"/>
                    <a:gd name="connsiteX3" fmla="*/ 7472 w 10000"/>
                    <a:gd name="connsiteY3" fmla="*/ 194 h 10002"/>
                    <a:gd name="connsiteX4" fmla="*/ 7652 w 10000"/>
                    <a:gd name="connsiteY4" fmla="*/ 302 h 10002"/>
                    <a:gd name="connsiteX5" fmla="*/ 7813 w 10000"/>
                    <a:gd name="connsiteY5" fmla="*/ 436 h 10002"/>
                    <a:gd name="connsiteX6" fmla="*/ 8099 w 10000"/>
                    <a:gd name="connsiteY6" fmla="*/ 741 h 10002"/>
                    <a:gd name="connsiteX7" fmla="*/ 8378 w 10000"/>
                    <a:gd name="connsiteY7" fmla="*/ 1162 h 10002"/>
                    <a:gd name="connsiteX8" fmla="*/ 8671 w 10000"/>
                    <a:gd name="connsiteY8" fmla="*/ 1690 h 10002"/>
                    <a:gd name="connsiteX9" fmla="*/ 8913 w 10000"/>
                    <a:gd name="connsiteY9" fmla="*/ 2361 h 10002"/>
                    <a:gd name="connsiteX10" fmla="*/ 9174 w 10000"/>
                    <a:gd name="connsiteY10" fmla="*/ 3115 h 10002"/>
                    <a:gd name="connsiteX11" fmla="*/ 9372 w 10000"/>
                    <a:gd name="connsiteY11" fmla="*/ 4017 h 10002"/>
                    <a:gd name="connsiteX12" fmla="*/ 9578 w 10000"/>
                    <a:gd name="connsiteY12" fmla="*/ 5094 h 10002"/>
                    <a:gd name="connsiteX13" fmla="*/ 9751 w 10000"/>
                    <a:gd name="connsiteY13" fmla="*/ 6273 h 10002"/>
                    <a:gd name="connsiteX14" fmla="*/ 9876 w 10000"/>
                    <a:gd name="connsiteY14" fmla="*/ 7677 h 10002"/>
                    <a:gd name="connsiteX15" fmla="*/ 9981 w 10000"/>
                    <a:gd name="connsiteY15" fmla="*/ 9248 h 10002"/>
                    <a:gd name="connsiteX16" fmla="*/ 10000 w 10000"/>
                    <a:gd name="connsiteY16" fmla="*/ 9912 h 10002"/>
                    <a:gd name="connsiteX17" fmla="*/ 8227 w 10000"/>
                    <a:gd name="connsiteY17" fmla="*/ 9915 h 10002"/>
                    <a:gd name="connsiteX18" fmla="*/ 8192 w 10000"/>
                    <a:gd name="connsiteY18" fmla="*/ 9391 h 10002"/>
                    <a:gd name="connsiteX19" fmla="*/ 8142 w 10000"/>
                    <a:gd name="connsiteY19" fmla="*/ 8430 h 10002"/>
                    <a:gd name="connsiteX20" fmla="*/ 8068 w 10000"/>
                    <a:gd name="connsiteY20" fmla="*/ 7553 h 10002"/>
                    <a:gd name="connsiteX21" fmla="*/ 7969 w 10000"/>
                    <a:gd name="connsiteY21" fmla="*/ 6777 h 10002"/>
                    <a:gd name="connsiteX22" fmla="*/ 7876 w 10000"/>
                    <a:gd name="connsiteY22" fmla="*/ 6137 h 10002"/>
                    <a:gd name="connsiteX23" fmla="*/ 7794 w 10000"/>
                    <a:gd name="connsiteY23" fmla="*/ 5660 h 10002"/>
                    <a:gd name="connsiteX24" fmla="*/ 7756 w 10000"/>
                    <a:gd name="connsiteY24" fmla="*/ 10000 h 10002"/>
                    <a:gd name="connsiteX25" fmla="*/ 2202 w 10000"/>
                    <a:gd name="connsiteY25" fmla="*/ 9943 h 10002"/>
                    <a:gd name="connsiteX26" fmla="*/ 2221 w 10000"/>
                    <a:gd name="connsiteY26" fmla="*/ 5544 h 10002"/>
                    <a:gd name="connsiteX27" fmla="*/ 2146 w 10000"/>
                    <a:gd name="connsiteY27" fmla="*/ 5946 h 10002"/>
                    <a:gd name="connsiteX28" fmla="*/ 2046 w 10000"/>
                    <a:gd name="connsiteY28" fmla="*/ 6763 h 10002"/>
                    <a:gd name="connsiteX29" fmla="*/ 1924 w 10000"/>
                    <a:gd name="connsiteY29" fmla="*/ 7691 h 10002"/>
                    <a:gd name="connsiteX30" fmla="*/ 1848 w 10000"/>
                    <a:gd name="connsiteY30" fmla="*/ 8788 h 10002"/>
                    <a:gd name="connsiteX31" fmla="*/ 1790 w 10000"/>
                    <a:gd name="connsiteY31" fmla="*/ 9957 h 10002"/>
                    <a:gd name="connsiteX32" fmla="*/ 1 w 10000"/>
                    <a:gd name="connsiteY32" fmla="*/ 9953 h 10002"/>
                    <a:gd name="connsiteX33" fmla="*/ 34 w 10000"/>
                    <a:gd name="connsiteY33" fmla="*/ 8843 h 10002"/>
                    <a:gd name="connsiteX34" fmla="*/ 109 w 10000"/>
                    <a:gd name="connsiteY34" fmla="*/ 7677 h 10002"/>
                    <a:gd name="connsiteX35" fmla="*/ 207 w 10000"/>
                    <a:gd name="connsiteY35" fmla="*/ 6600 h 10002"/>
                    <a:gd name="connsiteX36" fmla="*/ 339 w 10000"/>
                    <a:gd name="connsiteY36" fmla="*/ 5660 h 10002"/>
                    <a:gd name="connsiteX37" fmla="*/ 464 w 10000"/>
                    <a:gd name="connsiteY37" fmla="*/ 4816 h 10002"/>
                    <a:gd name="connsiteX38" fmla="*/ 612 w 10000"/>
                    <a:gd name="connsiteY38" fmla="*/ 4017 h 10002"/>
                    <a:gd name="connsiteX39" fmla="*/ 792 w 10000"/>
                    <a:gd name="connsiteY39" fmla="*/ 3343 h 10002"/>
                    <a:gd name="connsiteX40" fmla="*/ 967 w 10000"/>
                    <a:gd name="connsiteY40" fmla="*/ 2758 h 10002"/>
                    <a:gd name="connsiteX41" fmla="*/ 1146 w 10000"/>
                    <a:gd name="connsiteY41" fmla="*/ 2167 h 10002"/>
                    <a:gd name="connsiteX42" fmla="*/ 1351 w 10000"/>
                    <a:gd name="connsiteY42" fmla="*/ 1690 h 10002"/>
                    <a:gd name="connsiteX43" fmla="*/ 1762 w 10000"/>
                    <a:gd name="connsiteY43" fmla="*/ 924 h 10002"/>
                    <a:gd name="connsiteX44" fmla="*/ 2178 w 10000"/>
                    <a:gd name="connsiteY44" fmla="*/ 436 h 10002"/>
                    <a:gd name="connsiteX45" fmla="*/ 2357 w 10000"/>
                    <a:gd name="connsiteY45" fmla="*/ 302 h 10002"/>
                    <a:gd name="connsiteX46" fmla="*/ 2512 w 10000"/>
                    <a:gd name="connsiteY46" fmla="*/ 206 h 10002"/>
                    <a:gd name="connsiteX47" fmla="*/ 2936 w 10000"/>
                    <a:gd name="connsiteY47" fmla="*/ 0 h 10002"/>
                    <a:gd name="connsiteX0" fmla="*/ 2936 w 10000"/>
                    <a:gd name="connsiteY0" fmla="*/ 0 h 9974"/>
                    <a:gd name="connsiteX1" fmla="*/ 7056 w 10000"/>
                    <a:gd name="connsiteY1" fmla="*/ 0 h 9974"/>
                    <a:gd name="connsiteX2" fmla="*/ 7184 w 10000"/>
                    <a:gd name="connsiteY2" fmla="*/ 58 h 9974"/>
                    <a:gd name="connsiteX3" fmla="*/ 7472 w 10000"/>
                    <a:gd name="connsiteY3" fmla="*/ 194 h 9974"/>
                    <a:gd name="connsiteX4" fmla="*/ 7652 w 10000"/>
                    <a:gd name="connsiteY4" fmla="*/ 302 h 9974"/>
                    <a:gd name="connsiteX5" fmla="*/ 7813 w 10000"/>
                    <a:gd name="connsiteY5" fmla="*/ 436 h 9974"/>
                    <a:gd name="connsiteX6" fmla="*/ 8099 w 10000"/>
                    <a:gd name="connsiteY6" fmla="*/ 741 h 9974"/>
                    <a:gd name="connsiteX7" fmla="*/ 8378 w 10000"/>
                    <a:gd name="connsiteY7" fmla="*/ 1162 h 9974"/>
                    <a:gd name="connsiteX8" fmla="*/ 8671 w 10000"/>
                    <a:gd name="connsiteY8" fmla="*/ 1690 h 9974"/>
                    <a:gd name="connsiteX9" fmla="*/ 8913 w 10000"/>
                    <a:gd name="connsiteY9" fmla="*/ 2361 h 9974"/>
                    <a:gd name="connsiteX10" fmla="*/ 9174 w 10000"/>
                    <a:gd name="connsiteY10" fmla="*/ 3115 h 9974"/>
                    <a:gd name="connsiteX11" fmla="*/ 9372 w 10000"/>
                    <a:gd name="connsiteY11" fmla="*/ 4017 h 9974"/>
                    <a:gd name="connsiteX12" fmla="*/ 9578 w 10000"/>
                    <a:gd name="connsiteY12" fmla="*/ 5094 h 9974"/>
                    <a:gd name="connsiteX13" fmla="*/ 9751 w 10000"/>
                    <a:gd name="connsiteY13" fmla="*/ 6273 h 9974"/>
                    <a:gd name="connsiteX14" fmla="*/ 9876 w 10000"/>
                    <a:gd name="connsiteY14" fmla="*/ 7677 h 9974"/>
                    <a:gd name="connsiteX15" fmla="*/ 9981 w 10000"/>
                    <a:gd name="connsiteY15" fmla="*/ 9248 h 9974"/>
                    <a:gd name="connsiteX16" fmla="*/ 10000 w 10000"/>
                    <a:gd name="connsiteY16" fmla="*/ 9912 h 9974"/>
                    <a:gd name="connsiteX17" fmla="*/ 8227 w 10000"/>
                    <a:gd name="connsiteY17" fmla="*/ 9915 h 9974"/>
                    <a:gd name="connsiteX18" fmla="*/ 8192 w 10000"/>
                    <a:gd name="connsiteY18" fmla="*/ 9391 h 9974"/>
                    <a:gd name="connsiteX19" fmla="*/ 8142 w 10000"/>
                    <a:gd name="connsiteY19" fmla="*/ 8430 h 9974"/>
                    <a:gd name="connsiteX20" fmla="*/ 8068 w 10000"/>
                    <a:gd name="connsiteY20" fmla="*/ 7553 h 9974"/>
                    <a:gd name="connsiteX21" fmla="*/ 7969 w 10000"/>
                    <a:gd name="connsiteY21" fmla="*/ 6777 h 9974"/>
                    <a:gd name="connsiteX22" fmla="*/ 7876 w 10000"/>
                    <a:gd name="connsiteY22" fmla="*/ 6137 h 9974"/>
                    <a:gd name="connsiteX23" fmla="*/ 7794 w 10000"/>
                    <a:gd name="connsiteY23" fmla="*/ 5660 h 9974"/>
                    <a:gd name="connsiteX24" fmla="*/ 7787 w 10000"/>
                    <a:gd name="connsiteY24" fmla="*/ 9971 h 9974"/>
                    <a:gd name="connsiteX25" fmla="*/ 2202 w 10000"/>
                    <a:gd name="connsiteY25" fmla="*/ 9943 h 9974"/>
                    <a:gd name="connsiteX26" fmla="*/ 2221 w 10000"/>
                    <a:gd name="connsiteY26" fmla="*/ 5544 h 9974"/>
                    <a:gd name="connsiteX27" fmla="*/ 2146 w 10000"/>
                    <a:gd name="connsiteY27" fmla="*/ 5946 h 9974"/>
                    <a:gd name="connsiteX28" fmla="*/ 2046 w 10000"/>
                    <a:gd name="connsiteY28" fmla="*/ 6763 h 9974"/>
                    <a:gd name="connsiteX29" fmla="*/ 1924 w 10000"/>
                    <a:gd name="connsiteY29" fmla="*/ 7691 h 9974"/>
                    <a:gd name="connsiteX30" fmla="*/ 1848 w 10000"/>
                    <a:gd name="connsiteY30" fmla="*/ 8788 h 9974"/>
                    <a:gd name="connsiteX31" fmla="*/ 1790 w 10000"/>
                    <a:gd name="connsiteY31" fmla="*/ 9957 h 9974"/>
                    <a:gd name="connsiteX32" fmla="*/ 1 w 10000"/>
                    <a:gd name="connsiteY32" fmla="*/ 9953 h 9974"/>
                    <a:gd name="connsiteX33" fmla="*/ 34 w 10000"/>
                    <a:gd name="connsiteY33" fmla="*/ 8843 h 9974"/>
                    <a:gd name="connsiteX34" fmla="*/ 109 w 10000"/>
                    <a:gd name="connsiteY34" fmla="*/ 7677 h 9974"/>
                    <a:gd name="connsiteX35" fmla="*/ 207 w 10000"/>
                    <a:gd name="connsiteY35" fmla="*/ 6600 h 9974"/>
                    <a:gd name="connsiteX36" fmla="*/ 339 w 10000"/>
                    <a:gd name="connsiteY36" fmla="*/ 5660 h 9974"/>
                    <a:gd name="connsiteX37" fmla="*/ 464 w 10000"/>
                    <a:gd name="connsiteY37" fmla="*/ 4816 h 9974"/>
                    <a:gd name="connsiteX38" fmla="*/ 612 w 10000"/>
                    <a:gd name="connsiteY38" fmla="*/ 4017 h 9974"/>
                    <a:gd name="connsiteX39" fmla="*/ 792 w 10000"/>
                    <a:gd name="connsiteY39" fmla="*/ 3343 h 9974"/>
                    <a:gd name="connsiteX40" fmla="*/ 967 w 10000"/>
                    <a:gd name="connsiteY40" fmla="*/ 2758 h 9974"/>
                    <a:gd name="connsiteX41" fmla="*/ 1146 w 10000"/>
                    <a:gd name="connsiteY41" fmla="*/ 2167 h 9974"/>
                    <a:gd name="connsiteX42" fmla="*/ 1351 w 10000"/>
                    <a:gd name="connsiteY42" fmla="*/ 1690 h 9974"/>
                    <a:gd name="connsiteX43" fmla="*/ 1762 w 10000"/>
                    <a:gd name="connsiteY43" fmla="*/ 924 h 9974"/>
                    <a:gd name="connsiteX44" fmla="*/ 2178 w 10000"/>
                    <a:gd name="connsiteY44" fmla="*/ 436 h 9974"/>
                    <a:gd name="connsiteX45" fmla="*/ 2357 w 10000"/>
                    <a:gd name="connsiteY45" fmla="*/ 302 h 9974"/>
                    <a:gd name="connsiteX46" fmla="*/ 2512 w 10000"/>
                    <a:gd name="connsiteY46" fmla="*/ 206 h 9974"/>
                    <a:gd name="connsiteX47" fmla="*/ 2936 w 10000"/>
                    <a:gd name="connsiteY47" fmla="*/ 0 h 9974"/>
                    <a:gd name="connsiteX0" fmla="*/ 2936 w 10000"/>
                    <a:gd name="connsiteY0" fmla="*/ 0 h 10028"/>
                    <a:gd name="connsiteX1" fmla="*/ 7056 w 10000"/>
                    <a:gd name="connsiteY1" fmla="*/ 0 h 10028"/>
                    <a:gd name="connsiteX2" fmla="*/ 7184 w 10000"/>
                    <a:gd name="connsiteY2" fmla="*/ 58 h 10028"/>
                    <a:gd name="connsiteX3" fmla="*/ 7472 w 10000"/>
                    <a:gd name="connsiteY3" fmla="*/ 195 h 10028"/>
                    <a:gd name="connsiteX4" fmla="*/ 7652 w 10000"/>
                    <a:gd name="connsiteY4" fmla="*/ 303 h 10028"/>
                    <a:gd name="connsiteX5" fmla="*/ 7813 w 10000"/>
                    <a:gd name="connsiteY5" fmla="*/ 437 h 10028"/>
                    <a:gd name="connsiteX6" fmla="*/ 8099 w 10000"/>
                    <a:gd name="connsiteY6" fmla="*/ 743 h 10028"/>
                    <a:gd name="connsiteX7" fmla="*/ 8378 w 10000"/>
                    <a:gd name="connsiteY7" fmla="*/ 1165 h 10028"/>
                    <a:gd name="connsiteX8" fmla="*/ 8671 w 10000"/>
                    <a:gd name="connsiteY8" fmla="*/ 1694 h 10028"/>
                    <a:gd name="connsiteX9" fmla="*/ 8913 w 10000"/>
                    <a:gd name="connsiteY9" fmla="*/ 2367 h 10028"/>
                    <a:gd name="connsiteX10" fmla="*/ 9174 w 10000"/>
                    <a:gd name="connsiteY10" fmla="*/ 3123 h 10028"/>
                    <a:gd name="connsiteX11" fmla="*/ 9372 w 10000"/>
                    <a:gd name="connsiteY11" fmla="*/ 4027 h 10028"/>
                    <a:gd name="connsiteX12" fmla="*/ 9578 w 10000"/>
                    <a:gd name="connsiteY12" fmla="*/ 5107 h 10028"/>
                    <a:gd name="connsiteX13" fmla="*/ 9751 w 10000"/>
                    <a:gd name="connsiteY13" fmla="*/ 6289 h 10028"/>
                    <a:gd name="connsiteX14" fmla="*/ 9876 w 10000"/>
                    <a:gd name="connsiteY14" fmla="*/ 7697 h 10028"/>
                    <a:gd name="connsiteX15" fmla="*/ 9981 w 10000"/>
                    <a:gd name="connsiteY15" fmla="*/ 9272 h 10028"/>
                    <a:gd name="connsiteX16" fmla="*/ 10000 w 10000"/>
                    <a:gd name="connsiteY16" fmla="*/ 9938 h 10028"/>
                    <a:gd name="connsiteX17" fmla="*/ 8227 w 10000"/>
                    <a:gd name="connsiteY17" fmla="*/ 9941 h 10028"/>
                    <a:gd name="connsiteX18" fmla="*/ 8192 w 10000"/>
                    <a:gd name="connsiteY18" fmla="*/ 9415 h 10028"/>
                    <a:gd name="connsiteX19" fmla="*/ 8142 w 10000"/>
                    <a:gd name="connsiteY19" fmla="*/ 8452 h 10028"/>
                    <a:gd name="connsiteX20" fmla="*/ 8068 w 10000"/>
                    <a:gd name="connsiteY20" fmla="*/ 7573 h 10028"/>
                    <a:gd name="connsiteX21" fmla="*/ 7969 w 10000"/>
                    <a:gd name="connsiteY21" fmla="*/ 6795 h 10028"/>
                    <a:gd name="connsiteX22" fmla="*/ 7876 w 10000"/>
                    <a:gd name="connsiteY22" fmla="*/ 6153 h 10028"/>
                    <a:gd name="connsiteX23" fmla="*/ 7794 w 10000"/>
                    <a:gd name="connsiteY23" fmla="*/ 5675 h 10028"/>
                    <a:gd name="connsiteX24" fmla="*/ 7771 w 10000"/>
                    <a:gd name="connsiteY24" fmla="*/ 10026 h 10028"/>
                    <a:gd name="connsiteX25" fmla="*/ 2202 w 10000"/>
                    <a:gd name="connsiteY25" fmla="*/ 9969 h 10028"/>
                    <a:gd name="connsiteX26" fmla="*/ 2221 w 10000"/>
                    <a:gd name="connsiteY26" fmla="*/ 5558 h 10028"/>
                    <a:gd name="connsiteX27" fmla="*/ 2146 w 10000"/>
                    <a:gd name="connsiteY27" fmla="*/ 5961 h 10028"/>
                    <a:gd name="connsiteX28" fmla="*/ 2046 w 10000"/>
                    <a:gd name="connsiteY28" fmla="*/ 6781 h 10028"/>
                    <a:gd name="connsiteX29" fmla="*/ 1924 w 10000"/>
                    <a:gd name="connsiteY29" fmla="*/ 7711 h 10028"/>
                    <a:gd name="connsiteX30" fmla="*/ 1848 w 10000"/>
                    <a:gd name="connsiteY30" fmla="*/ 8811 h 10028"/>
                    <a:gd name="connsiteX31" fmla="*/ 1790 w 10000"/>
                    <a:gd name="connsiteY31" fmla="*/ 9983 h 10028"/>
                    <a:gd name="connsiteX32" fmla="*/ 1 w 10000"/>
                    <a:gd name="connsiteY32" fmla="*/ 9979 h 10028"/>
                    <a:gd name="connsiteX33" fmla="*/ 34 w 10000"/>
                    <a:gd name="connsiteY33" fmla="*/ 8866 h 10028"/>
                    <a:gd name="connsiteX34" fmla="*/ 109 w 10000"/>
                    <a:gd name="connsiteY34" fmla="*/ 7697 h 10028"/>
                    <a:gd name="connsiteX35" fmla="*/ 207 w 10000"/>
                    <a:gd name="connsiteY35" fmla="*/ 6617 h 10028"/>
                    <a:gd name="connsiteX36" fmla="*/ 339 w 10000"/>
                    <a:gd name="connsiteY36" fmla="*/ 5675 h 10028"/>
                    <a:gd name="connsiteX37" fmla="*/ 464 w 10000"/>
                    <a:gd name="connsiteY37" fmla="*/ 4829 h 10028"/>
                    <a:gd name="connsiteX38" fmla="*/ 612 w 10000"/>
                    <a:gd name="connsiteY38" fmla="*/ 4027 h 10028"/>
                    <a:gd name="connsiteX39" fmla="*/ 792 w 10000"/>
                    <a:gd name="connsiteY39" fmla="*/ 3352 h 10028"/>
                    <a:gd name="connsiteX40" fmla="*/ 967 w 10000"/>
                    <a:gd name="connsiteY40" fmla="*/ 2765 h 10028"/>
                    <a:gd name="connsiteX41" fmla="*/ 1146 w 10000"/>
                    <a:gd name="connsiteY41" fmla="*/ 2173 h 10028"/>
                    <a:gd name="connsiteX42" fmla="*/ 1351 w 10000"/>
                    <a:gd name="connsiteY42" fmla="*/ 1694 h 10028"/>
                    <a:gd name="connsiteX43" fmla="*/ 1762 w 10000"/>
                    <a:gd name="connsiteY43" fmla="*/ 926 h 10028"/>
                    <a:gd name="connsiteX44" fmla="*/ 2178 w 10000"/>
                    <a:gd name="connsiteY44" fmla="*/ 437 h 10028"/>
                    <a:gd name="connsiteX45" fmla="*/ 2357 w 10000"/>
                    <a:gd name="connsiteY45" fmla="*/ 303 h 10028"/>
                    <a:gd name="connsiteX46" fmla="*/ 2512 w 10000"/>
                    <a:gd name="connsiteY46" fmla="*/ 207 h 10028"/>
                    <a:gd name="connsiteX47" fmla="*/ 2936 w 10000"/>
                    <a:gd name="connsiteY47" fmla="*/ 0 h 10028"/>
                    <a:gd name="connsiteX0" fmla="*/ 2936 w 10000"/>
                    <a:gd name="connsiteY0" fmla="*/ 0 h 10026"/>
                    <a:gd name="connsiteX1" fmla="*/ 7056 w 10000"/>
                    <a:gd name="connsiteY1" fmla="*/ 0 h 10026"/>
                    <a:gd name="connsiteX2" fmla="*/ 7184 w 10000"/>
                    <a:gd name="connsiteY2" fmla="*/ 58 h 10026"/>
                    <a:gd name="connsiteX3" fmla="*/ 7472 w 10000"/>
                    <a:gd name="connsiteY3" fmla="*/ 195 h 10026"/>
                    <a:gd name="connsiteX4" fmla="*/ 7652 w 10000"/>
                    <a:gd name="connsiteY4" fmla="*/ 303 h 10026"/>
                    <a:gd name="connsiteX5" fmla="*/ 7813 w 10000"/>
                    <a:gd name="connsiteY5" fmla="*/ 437 h 10026"/>
                    <a:gd name="connsiteX6" fmla="*/ 8099 w 10000"/>
                    <a:gd name="connsiteY6" fmla="*/ 743 h 10026"/>
                    <a:gd name="connsiteX7" fmla="*/ 8378 w 10000"/>
                    <a:gd name="connsiteY7" fmla="*/ 1165 h 10026"/>
                    <a:gd name="connsiteX8" fmla="*/ 8671 w 10000"/>
                    <a:gd name="connsiteY8" fmla="*/ 1694 h 10026"/>
                    <a:gd name="connsiteX9" fmla="*/ 8913 w 10000"/>
                    <a:gd name="connsiteY9" fmla="*/ 2367 h 10026"/>
                    <a:gd name="connsiteX10" fmla="*/ 9174 w 10000"/>
                    <a:gd name="connsiteY10" fmla="*/ 3123 h 10026"/>
                    <a:gd name="connsiteX11" fmla="*/ 9372 w 10000"/>
                    <a:gd name="connsiteY11" fmla="*/ 4027 h 10026"/>
                    <a:gd name="connsiteX12" fmla="*/ 9578 w 10000"/>
                    <a:gd name="connsiteY12" fmla="*/ 5107 h 10026"/>
                    <a:gd name="connsiteX13" fmla="*/ 9751 w 10000"/>
                    <a:gd name="connsiteY13" fmla="*/ 6289 h 10026"/>
                    <a:gd name="connsiteX14" fmla="*/ 9876 w 10000"/>
                    <a:gd name="connsiteY14" fmla="*/ 7697 h 10026"/>
                    <a:gd name="connsiteX15" fmla="*/ 9981 w 10000"/>
                    <a:gd name="connsiteY15" fmla="*/ 9272 h 10026"/>
                    <a:gd name="connsiteX16" fmla="*/ 10000 w 10000"/>
                    <a:gd name="connsiteY16" fmla="*/ 9938 h 10026"/>
                    <a:gd name="connsiteX17" fmla="*/ 8227 w 10000"/>
                    <a:gd name="connsiteY17" fmla="*/ 9941 h 10026"/>
                    <a:gd name="connsiteX18" fmla="*/ 8192 w 10000"/>
                    <a:gd name="connsiteY18" fmla="*/ 9415 h 10026"/>
                    <a:gd name="connsiteX19" fmla="*/ 8142 w 10000"/>
                    <a:gd name="connsiteY19" fmla="*/ 8452 h 10026"/>
                    <a:gd name="connsiteX20" fmla="*/ 8068 w 10000"/>
                    <a:gd name="connsiteY20" fmla="*/ 7573 h 10026"/>
                    <a:gd name="connsiteX21" fmla="*/ 7969 w 10000"/>
                    <a:gd name="connsiteY21" fmla="*/ 6795 h 10026"/>
                    <a:gd name="connsiteX22" fmla="*/ 7876 w 10000"/>
                    <a:gd name="connsiteY22" fmla="*/ 6153 h 10026"/>
                    <a:gd name="connsiteX23" fmla="*/ 7794 w 10000"/>
                    <a:gd name="connsiteY23" fmla="*/ 5675 h 10026"/>
                    <a:gd name="connsiteX24" fmla="*/ 7771 w 10000"/>
                    <a:gd name="connsiteY24" fmla="*/ 10026 h 10026"/>
                    <a:gd name="connsiteX25" fmla="*/ 2202 w 10000"/>
                    <a:gd name="connsiteY25" fmla="*/ 9969 h 10026"/>
                    <a:gd name="connsiteX26" fmla="*/ 2221 w 10000"/>
                    <a:gd name="connsiteY26" fmla="*/ 5558 h 10026"/>
                    <a:gd name="connsiteX27" fmla="*/ 2146 w 10000"/>
                    <a:gd name="connsiteY27" fmla="*/ 5961 h 10026"/>
                    <a:gd name="connsiteX28" fmla="*/ 2046 w 10000"/>
                    <a:gd name="connsiteY28" fmla="*/ 6781 h 10026"/>
                    <a:gd name="connsiteX29" fmla="*/ 1924 w 10000"/>
                    <a:gd name="connsiteY29" fmla="*/ 7711 h 10026"/>
                    <a:gd name="connsiteX30" fmla="*/ 1848 w 10000"/>
                    <a:gd name="connsiteY30" fmla="*/ 8811 h 10026"/>
                    <a:gd name="connsiteX31" fmla="*/ 1790 w 10000"/>
                    <a:gd name="connsiteY31" fmla="*/ 9983 h 10026"/>
                    <a:gd name="connsiteX32" fmla="*/ 1 w 10000"/>
                    <a:gd name="connsiteY32" fmla="*/ 9979 h 10026"/>
                    <a:gd name="connsiteX33" fmla="*/ 34 w 10000"/>
                    <a:gd name="connsiteY33" fmla="*/ 8866 h 10026"/>
                    <a:gd name="connsiteX34" fmla="*/ 109 w 10000"/>
                    <a:gd name="connsiteY34" fmla="*/ 7697 h 10026"/>
                    <a:gd name="connsiteX35" fmla="*/ 207 w 10000"/>
                    <a:gd name="connsiteY35" fmla="*/ 6617 h 10026"/>
                    <a:gd name="connsiteX36" fmla="*/ 339 w 10000"/>
                    <a:gd name="connsiteY36" fmla="*/ 5675 h 10026"/>
                    <a:gd name="connsiteX37" fmla="*/ 464 w 10000"/>
                    <a:gd name="connsiteY37" fmla="*/ 4829 h 10026"/>
                    <a:gd name="connsiteX38" fmla="*/ 612 w 10000"/>
                    <a:gd name="connsiteY38" fmla="*/ 4027 h 10026"/>
                    <a:gd name="connsiteX39" fmla="*/ 792 w 10000"/>
                    <a:gd name="connsiteY39" fmla="*/ 3352 h 10026"/>
                    <a:gd name="connsiteX40" fmla="*/ 967 w 10000"/>
                    <a:gd name="connsiteY40" fmla="*/ 2765 h 10026"/>
                    <a:gd name="connsiteX41" fmla="*/ 1146 w 10000"/>
                    <a:gd name="connsiteY41" fmla="*/ 2173 h 10026"/>
                    <a:gd name="connsiteX42" fmla="*/ 1351 w 10000"/>
                    <a:gd name="connsiteY42" fmla="*/ 1694 h 10026"/>
                    <a:gd name="connsiteX43" fmla="*/ 1762 w 10000"/>
                    <a:gd name="connsiteY43" fmla="*/ 926 h 10026"/>
                    <a:gd name="connsiteX44" fmla="*/ 2178 w 10000"/>
                    <a:gd name="connsiteY44" fmla="*/ 437 h 10026"/>
                    <a:gd name="connsiteX45" fmla="*/ 2357 w 10000"/>
                    <a:gd name="connsiteY45" fmla="*/ 303 h 10026"/>
                    <a:gd name="connsiteX46" fmla="*/ 2512 w 10000"/>
                    <a:gd name="connsiteY46" fmla="*/ 207 h 10026"/>
                    <a:gd name="connsiteX47" fmla="*/ 2936 w 10000"/>
                    <a:gd name="connsiteY47" fmla="*/ 0 h 10026"/>
                    <a:gd name="connsiteX0" fmla="*/ 2936 w 10000"/>
                    <a:gd name="connsiteY0" fmla="*/ 0 h 9997"/>
                    <a:gd name="connsiteX1" fmla="*/ 7056 w 10000"/>
                    <a:gd name="connsiteY1" fmla="*/ 0 h 9997"/>
                    <a:gd name="connsiteX2" fmla="*/ 7184 w 10000"/>
                    <a:gd name="connsiteY2" fmla="*/ 58 h 9997"/>
                    <a:gd name="connsiteX3" fmla="*/ 7472 w 10000"/>
                    <a:gd name="connsiteY3" fmla="*/ 195 h 9997"/>
                    <a:gd name="connsiteX4" fmla="*/ 7652 w 10000"/>
                    <a:gd name="connsiteY4" fmla="*/ 303 h 9997"/>
                    <a:gd name="connsiteX5" fmla="*/ 7813 w 10000"/>
                    <a:gd name="connsiteY5" fmla="*/ 437 h 9997"/>
                    <a:gd name="connsiteX6" fmla="*/ 8099 w 10000"/>
                    <a:gd name="connsiteY6" fmla="*/ 743 h 9997"/>
                    <a:gd name="connsiteX7" fmla="*/ 8378 w 10000"/>
                    <a:gd name="connsiteY7" fmla="*/ 1165 h 9997"/>
                    <a:gd name="connsiteX8" fmla="*/ 8671 w 10000"/>
                    <a:gd name="connsiteY8" fmla="*/ 1694 h 9997"/>
                    <a:gd name="connsiteX9" fmla="*/ 8913 w 10000"/>
                    <a:gd name="connsiteY9" fmla="*/ 2367 h 9997"/>
                    <a:gd name="connsiteX10" fmla="*/ 9174 w 10000"/>
                    <a:gd name="connsiteY10" fmla="*/ 3123 h 9997"/>
                    <a:gd name="connsiteX11" fmla="*/ 9372 w 10000"/>
                    <a:gd name="connsiteY11" fmla="*/ 4027 h 9997"/>
                    <a:gd name="connsiteX12" fmla="*/ 9578 w 10000"/>
                    <a:gd name="connsiteY12" fmla="*/ 5107 h 9997"/>
                    <a:gd name="connsiteX13" fmla="*/ 9751 w 10000"/>
                    <a:gd name="connsiteY13" fmla="*/ 6289 h 9997"/>
                    <a:gd name="connsiteX14" fmla="*/ 9876 w 10000"/>
                    <a:gd name="connsiteY14" fmla="*/ 7697 h 9997"/>
                    <a:gd name="connsiteX15" fmla="*/ 9981 w 10000"/>
                    <a:gd name="connsiteY15" fmla="*/ 9272 h 9997"/>
                    <a:gd name="connsiteX16" fmla="*/ 10000 w 10000"/>
                    <a:gd name="connsiteY16" fmla="*/ 9938 h 9997"/>
                    <a:gd name="connsiteX17" fmla="*/ 8227 w 10000"/>
                    <a:gd name="connsiteY17" fmla="*/ 9941 h 9997"/>
                    <a:gd name="connsiteX18" fmla="*/ 8192 w 10000"/>
                    <a:gd name="connsiteY18" fmla="*/ 9415 h 9997"/>
                    <a:gd name="connsiteX19" fmla="*/ 8142 w 10000"/>
                    <a:gd name="connsiteY19" fmla="*/ 8452 h 9997"/>
                    <a:gd name="connsiteX20" fmla="*/ 8068 w 10000"/>
                    <a:gd name="connsiteY20" fmla="*/ 7573 h 9997"/>
                    <a:gd name="connsiteX21" fmla="*/ 7969 w 10000"/>
                    <a:gd name="connsiteY21" fmla="*/ 6795 h 9997"/>
                    <a:gd name="connsiteX22" fmla="*/ 7876 w 10000"/>
                    <a:gd name="connsiteY22" fmla="*/ 6153 h 9997"/>
                    <a:gd name="connsiteX23" fmla="*/ 7794 w 10000"/>
                    <a:gd name="connsiteY23" fmla="*/ 5675 h 9997"/>
                    <a:gd name="connsiteX24" fmla="*/ 7771 w 10000"/>
                    <a:gd name="connsiteY24" fmla="*/ 9997 h 9997"/>
                    <a:gd name="connsiteX25" fmla="*/ 2202 w 10000"/>
                    <a:gd name="connsiteY25" fmla="*/ 9969 h 9997"/>
                    <a:gd name="connsiteX26" fmla="*/ 2221 w 10000"/>
                    <a:gd name="connsiteY26" fmla="*/ 5558 h 9997"/>
                    <a:gd name="connsiteX27" fmla="*/ 2146 w 10000"/>
                    <a:gd name="connsiteY27" fmla="*/ 5961 h 9997"/>
                    <a:gd name="connsiteX28" fmla="*/ 2046 w 10000"/>
                    <a:gd name="connsiteY28" fmla="*/ 6781 h 9997"/>
                    <a:gd name="connsiteX29" fmla="*/ 1924 w 10000"/>
                    <a:gd name="connsiteY29" fmla="*/ 7711 h 9997"/>
                    <a:gd name="connsiteX30" fmla="*/ 1848 w 10000"/>
                    <a:gd name="connsiteY30" fmla="*/ 8811 h 9997"/>
                    <a:gd name="connsiteX31" fmla="*/ 1790 w 10000"/>
                    <a:gd name="connsiteY31" fmla="*/ 9983 h 9997"/>
                    <a:gd name="connsiteX32" fmla="*/ 1 w 10000"/>
                    <a:gd name="connsiteY32" fmla="*/ 9979 h 9997"/>
                    <a:gd name="connsiteX33" fmla="*/ 34 w 10000"/>
                    <a:gd name="connsiteY33" fmla="*/ 8866 h 9997"/>
                    <a:gd name="connsiteX34" fmla="*/ 109 w 10000"/>
                    <a:gd name="connsiteY34" fmla="*/ 7697 h 9997"/>
                    <a:gd name="connsiteX35" fmla="*/ 207 w 10000"/>
                    <a:gd name="connsiteY35" fmla="*/ 6617 h 9997"/>
                    <a:gd name="connsiteX36" fmla="*/ 339 w 10000"/>
                    <a:gd name="connsiteY36" fmla="*/ 5675 h 9997"/>
                    <a:gd name="connsiteX37" fmla="*/ 464 w 10000"/>
                    <a:gd name="connsiteY37" fmla="*/ 4829 h 9997"/>
                    <a:gd name="connsiteX38" fmla="*/ 612 w 10000"/>
                    <a:gd name="connsiteY38" fmla="*/ 4027 h 9997"/>
                    <a:gd name="connsiteX39" fmla="*/ 792 w 10000"/>
                    <a:gd name="connsiteY39" fmla="*/ 3352 h 9997"/>
                    <a:gd name="connsiteX40" fmla="*/ 967 w 10000"/>
                    <a:gd name="connsiteY40" fmla="*/ 2765 h 9997"/>
                    <a:gd name="connsiteX41" fmla="*/ 1146 w 10000"/>
                    <a:gd name="connsiteY41" fmla="*/ 2173 h 9997"/>
                    <a:gd name="connsiteX42" fmla="*/ 1351 w 10000"/>
                    <a:gd name="connsiteY42" fmla="*/ 1694 h 9997"/>
                    <a:gd name="connsiteX43" fmla="*/ 1762 w 10000"/>
                    <a:gd name="connsiteY43" fmla="*/ 926 h 9997"/>
                    <a:gd name="connsiteX44" fmla="*/ 2178 w 10000"/>
                    <a:gd name="connsiteY44" fmla="*/ 437 h 9997"/>
                    <a:gd name="connsiteX45" fmla="*/ 2357 w 10000"/>
                    <a:gd name="connsiteY45" fmla="*/ 303 h 9997"/>
                    <a:gd name="connsiteX46" fmla="*/ 2512 w 10000"/>
                    <a:gd name="connsiteY46" fmla="*/ 207 h 9997"/>
                    <a:gd name="connsiteX47" fmla="*/ 2936 w 10000"/>
                    <a:gd name="connsiteY47" fmla="*/ 0 h 9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000" h="9997">
                      <a:moveTo>
                        <a:pt x="2936" y="0"/>
                      </a:moveTo>
                      <a:lnTo>
                        <a:pt x="7056" y="0"/>
                      </a:lnTo>
                      <a:cubicBezTo>
                        <a:pt x="7099" y="19"/>
                        <a:pt x="7141" y="39"/>
                        <a:pt x="7184" y="58"/>
                      </a:cubicBezTo>
                      <a:lnTo>
                        <a:pt x="7472" y="195"/>
                      </a:lnTo>
                      <a:lnTo>
                        <a:pt x="7652" y="303"/>
                      </a:lnTo>
                      <a:cubicBezTo>
                        <a:pt x="7706" y="347"/>
                        <a:pt x="7759" y="393"/>
                        <a:pt x="7813" y="437"/>
                      </a:cubicBezTo>
                      <a:lnTo>
                        <a:pt x="8099" y="743"/>
                      </a:lnTo>
                      <a:lnTo>
                        <a:pt x="8378" y="1165"/>
                      </a:lnTo>
                      <a:lnTo>
                        <a:pt x="8671" y="1694"/>
                      </a:lnTo>
                      <a:cubicBezTo>
                        <a:pt x="8752" y="1918"/>
                        <a:pt x="8832" y="2143"/>
                        <a:pt x="8913" y="2367"/>
                      </a:cubicBezTo>
                      <a:lnTo>
                        <a:pt x="9174" y="3123"/>
                      </a:lnTo>
                      <a:cubicBezTo>
                        <a:pt x="9241" y="3426"/>
                        <a:pt x="9306" y="3728"/>
                        <a:pt x="9372" y="4027"/>
                      </a:cubicBezTo>
                      <a:cubicBezTo>
                        <a:pt x="9440" y="4393"/>
                        <a:pt x="9510" y="4746"/>
                        <a:pt x="9578" y="5107"/>
                      </a:cubicBezTo>
                      <a:cubicBezTo>
                        <a:pt x="9635" y="5505"/>
                        <a:pt x="9693" y="5894"/>
                        <a:pt x="9751" y="6289"/>
                      </a:cubicBezTo>
                      <a:cubicBezTo>
                        <a:pt x="9792" y="6764"/>
                        <a:pt x="9835" y="7225"/>
                        <a:pt x="9876" y="7697"/>
                      </a:cubicBezTo>
                      <a:cubicBezTo>
                        <a:pt x="9912" y="8217"/>
                        <a:pt x="9946" y="8750"/>
                        <a:pt x="9981" y="9272"/>
                      </a:cubicBezTo>
                      <a:cubicBezTo>
                        <a:pt x="10002" y="9656"/>
                        <a:pt x="9987" y="9644"/>
                        <a:pt x="10000" y="9938"/>
                      </a:cubicBezTo>
                      <a:cubicBezTo>
                        <a:pt x="10019" y="9918"/>
                        <a:pt x="8214" y="9915"/>
                        <a:pt x="8227" y="9941"/>
                      </a:cubicBezTo>
                      <a:cubicBezTo>
                        <a:pt x="8220" y="9755"/>
                        <a:pt x="8203" y="9677"/>
                        <a:pt x="8192" y="9415"/>
                      </a:cubicBezTo>
                      <a:cubicBezTo>
                        <a:pt x="8175" y="9090"/>
                        <a:pt x="8158" y="8774"/>
                        <a:pt x="8142" y="8452"/>
                      </a:cubicBezTo>
                      <a:cubicBezTo>
                        <a:pt x="8117" y="8156"/>
                        <a:pt x="8092" y="7863"/>
                        <a:pt x="8068" y="7573"/>
                      </a:cubicBezTo>
                      <a:cubicBezTo>
                        <a:pt x="8035" y="7314"/>
                        <a:pt x="8002" y="7052"/>
                        <a:pt x="7969" y="6795"/>
                      </a:cubicBezTo>
                      <a:cubicBezTo>
                        <a:pt x="7937" y="6576"/>
                        <a:pt x="7907" y="6363"/>
                        <a:pt x="7876" y="6153"/>
                      </a:cubicBezTo>
                      <a:cubicBezTo>
                        <a:pt x="7847" y="5993"/>
                        <a:pt x="7821" y="5833"/>
                        <a:pt x="7794" y="5675"/>
                      </a:cubicBezTo>
                      <a:cubicBezTo>
                        <a:pt x="7787" y="7127"/>
                        <a:pt x="7778" y="8544"/>
                        <a:pt x="7771" y="9997"/>
                      </a:cubicBezTo>
                      <a:cubicBezTo>
                        <a:pt x="7781" y="9982"/>
                        <a:pt x="2201" y="9980"/>
                        <a:pt x="2202" y="9969"/>
                      </a:cubicBezTo>
                      <a:cubicBezTo>
                        <a:pt x="2208" y="8495"/>
                        <a:pt x="2215" y="7029"/>
                        <a:pt x="2221" y="5558"/>
                      </a:cubicBezTo>
                      <a:cubicBezTo>
                        <a:pt x="2196" y="5697"/>
                        <a:pt x="2171" y="5830"/>
                        <a:pt x="2146" y="5961"/>
                      </a:cubicBezTo>
                      <a:cubicBezTo>
                        <a:pt x="2113" y="6234"/>
                        <a:pt x="2081" y="6506"/>
                        <a:pt x="2046" y="6781"/>
                      </a:cubicBezTo>
                      <a:cubicBezTo>
                        <a:pt x="2005" y="7089"/>
                        <a:pt x="1965" y="7402"/>
                        <a:pt x="1924" y="7711"/>
                      </a:cubicBezTo>
                      <a:cubicBezTo>
                        <a:pt x="1898" y="8077"/>
                        <a:pt x="1873" y="8444"/>
                        <a:pt x="1848" y="8811"/>
                      </a:cubicBezTo>
                      <a:cubicBezTo>
                        <a:pt x="1824" y="9229"/>
                        <a:pt x="1814" y="9564"/>
                        <a:pt x="1790" y="9983"/>
                      </a:cubicBezTo>
                      <a:cubicBezTo>
                        <a:pt x="1803" y="9969"/>
                        <a:pt x="-7" y="9972"/>
                        <a:pt x="1" y="9979"/>
                      </a:cubicBezTo>
                      <a:cubicBezTo>
                        <a:pt x="28" y="9609"/>
                        <a:pt x="7" y="9236"/>
                        <a:pt x="34" y="8866"/>
                      </a:cubicBezTo>
                      <a:cubicBezTo>
                        <a:pt x="58" y="8475"/>
                        <a:pt x="83" y="8088"/>
                        <a:pt x="109" y="7697"/>
                      </a:cubicBezTo>
                      <a:cubicBezTo>
                        <a:pt x="142" y="7335"/>
                        <a:pt x="174" y="6977"/>
                        <a:pt x="207" y="6617"/>
                      </a:cubicBezTo>
                      <a:cubicBezTo>
                        <a:pt x="250" y="6298"/>
                        <a:pt x="296" y="5990"/>
                        <a:pt x="339" y="5675"/>
                      </a:cubicBezTo>
                      <a:cubicBezTo>
                        <a:pt x="381" y="5391"/>
                        <a:pt x="422" y="5110"/>
                        <a:pt x="464" y="4829"/>
                      </a:cubicBezTo>
                      <a:cubicBezTo>
                        <a:pt x="513" y="4560"/>
                        <a:pt x="563" y="4292"/>
                        <a:pt x="612" y="4027"/>
                      </a:cubicBezTo>
                      <a:cubicBezTo>
                        <a:pt x="673" y="3803"/>
                        <a:pt x="732" y="3575"/>
                        <a:pt x="792" y="3352"/>
                      </a:cubicBezTo>
                      <a:cubicBezTo>
                        <a:pt x="851" y="3157"/>
                        <a:pt x="908" y="2960"/>
                        <a:pt x="967" y="2765"/>
                      </a:cubicBezTo>
                      <a:cubicBezTo>
                        <a:pt x="1027" y="2568"/>
                        <a:pt x="1086" y="2367"/>
                        <a:pt x="1146" y="2173"/>
                      </a:cubicBezTo>
                      <a:cubicBezTo>
                        <a:pt x="1214" y="2013"/>
                        <a:pt x="1283" y="1854"/>
                        <a:pt x="1351" y="1694"/>
                      </a:cubicBezTo>
                      <a:lnTo>
                        <a:pt x="1762" y="926"/>
                      </a:lnTo>
                      <a:lnTo>
                        <a:pt x="2178" y="437"/>
                      </a:lnTo>
                      <a:lnTo>
                        <a:pt x="2357" y="303"/>
                      </a:lnTo>
                      <a:lnTo>
                        <a:pt x="2512" y="207"/>
                      </a:lnTo>
                      <a:lnTo>
                        <a:pt x="2936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744538" y="2293938"/>
                  <a:ext cx="596900" cy="596900"/>
                </a:xfrm>
                <a:custGeom>
                  <a:avLst/>
                  <a:gdLst>
                    <a:gd name="T0" fmla="*/ 347 w 752"/>
                    <a:gd name="T1" fmla="*/ 0 h 753"/>
                    <a:gd name="T2" fmla="*/ 421 w 752"/>
                    <a:gd name="T3" fmla="*/ 0 h 753"/>
                    <a:gd name="T4" fmla="*/ 460 w 752"/>
                    <a:gd name="T5" fmla="*/ 8 h 753"/>
                    <a:gd name="T6" fmla="*/ 496 w 752"/>
                    <a:gd name="T7" fmla="*/ 21 h 753"/>
                    <a:gd name="T8" fmla="*/ 530 w 752"/>
                    <a:gd name="T9" fmla="*/ 34 h 753"/>
                    <a:gd name="T10" fmla="*/ 563 w 752"/>
                    <a:gd name="T11" fmla="*/ 49 h 753"/>
                    <a:gd name="T12" fmla="*/ 597 w 752"/>
                    <a:gd name="T13" fmla="*/ 71 h 753"/>
                    <a:gd name="T14" fmla="*/ 622 w 752"/>
                    <a:gd name="T15" fmla="*/ 91 h 753"/>
                    <a:gd name="T16" fmla="*/ 651 w 752"/>
                    <a:gd name="T17" fmla="*/ 117 h 753"/>
                    <a:gd name="T18" fmla="*/ 693 w 752"/>
                    <a:gd name="T19" fmla="*/ 176 h 753"/>
                    <a:gd name="T20" fmla="*/ 726 w 752"/>
                    <a:gd name="T21" fmla="*/ 242 h 753"/>
                    <a:gd name="T22" fmla="*/ 739 w 752"/>
                    <a:gd name="T23" fmla="*/ 276 h 753"/>
                    <a:gd name="T24" fmla="*/ 744 w 752"/>
                    <a:gd name="T25" fmla="*/ 310 h 753"/>
                    <a:gd name="T26" fmla="*/ 752 w 752"/>
                    <a:gd name="T27" fmla="*/ 384 h 753"/>
                    <a:gd name="T28" fmla="*/ 747 w 752"/>
                    <a:gd name="T29" fmla="*/ 423 h 753"/>
                    <a:gd name="T30" fmla="*/ 731 w 752"/>
                    <a:gd name="T31" fmla="*/ 498 h 753"/>
                    <a:gd name="T32" fmla="*/ 680 w 752"/>
                    <a:gd name="T33" fmla="*/ 598 h 753"/>
                    <a:gd name="T34" fmla="*/ 655 w 752"/>
                    <a:gd name="T35" fmla="*/ 623 h 753"/>
                    <a:gd name="T36" fmla="*/ 630 w 752"/>
                    <a:gd name="T37" fmla="*/ 653 h 753"/>
                    <a:gd name="T38" fmla="*/ 572 w 752"/>
                    <a:gd name="T39" fmla="*/ 694 h 753"/>
                    <a:gd name="T40" fmla="*/ 543 w 752"/>
                    <a:gd name="T41" fmla="*/ 710 h 753"/>
                    <a:gd name="T42" fmla="*/ 509 w 752"/>
                    <a:gd name="T43" fmla="*/ 728 h 753"/>
                    <a:gd name="T44" fmla="*/ 475 w 752"/>
                    <a:gd name="T45" fmla="*/ 736 h 753"/>
                    <a:gd name="T46" fmla="*/ 439 w 752"/>
                    <a:gd name="T47" fmla="*/ 744 h 753"/>
                    <a:gd name="T48" fmla="*/ 363 w 752"/>
                    <a:gd name="T49" fmla="*/ 753 h 753"/>
                    <a:gd name="T50" fmla="*/ 325 w 752"/>
                    <a:gd name="T51" fmla="*/ 748 h 753"/>
                    <a:gd name="T52" fmla="*/ 250 w 752"/>
                    <a:gd name="T53" fmla="*/ 731 h 753"/>
                    <a:gd name="T54" fmla="*/ 184 w 752"/>
                    <a:gd name="T55" fmla="*/ 699 h 753"/>
                    <a:gd name="T56" fmla="*/ 154 w 752"/>
                    <a:gd name="T57" fmla="*/ 682 h 753"/>
                    <a:gd name="T58" fmla="*/ 125 w 752"/>
                    <a:gd name="T59" fmla="*/ 656 h 753"/>
                    <a:gd name="T60" fmla="*/ 100 w 752"/>
                    <a:gd name="T61" fmla="*/ 632 h 753"/>
                    <a:gd name="T62" fmla="*/ 75 w 752"/>
                    <a:gd name="T63" fmla="*/ 603 h 753"/>
                    <a:gd name="T64" fmla="*/ 54 w 752"/>
                    <a:gd name="T65" fmla="*/ 573 h 753"/>
                    <a:gd name="T66" fmla="*/ 37 w 752"/>
                    <a:gd name="T67" fmla="*/ 544 h 753"/>
                    <a:gd name="T68" fmla="*/ 11 w 752"/>
                    <a:gd name="T69" fmla="*/ 477 h 753"/>
                    <a:gd name="T70" fmla="*/ 3 w 752"/>
                    <a:gd name="T71" fmla="*/ 439 h 753"/>
                    <a:gd name="T72" fmla="*/ 0 w 752"/>
                    <a:gd name="T73" fmla="*/ 401 h 753"/>
                    <a:gd name="T74" fmla="*/ 0 w 752"/>
                    <a:gd name="T75" fmla="*/ 326 h 753"/>
                    <a:gd name="T76" fmla="*/ 8 w 752"/>
                    <a:gd name="T77" fmla="*/ 287 h 753"/>
                    <a:gd name="T78" fmla="*/ 19 w 752"/>
                    <a:gd name="T79" fmla="*/ 251 h 753"/>
                    <a:gd name="T80" fmla="*/ 32 w 752"/>
                    <a:gd name="T81" fmla="*/ 218 h 753"/>
                    <a:gd name="T82" fmla="*/ 50 w 752"/>
                    <a:gd name="T83" fmla="*/ 184 h 753"/>
                    <a:gd name="T84" fmla="*/ 91 w 752"/>
                    <a:gd name="T85" fmla="*/ 125 h 753"/>
                    <a:gd name="T86" fmla="*/ 116 w 752"/>
                    <a:gd name="T87" fmla="*/ 101 h 753"/>
                    <a:gd name="T88" fmla="*/ 145 w 752"/>
                    <a:gd name="T89" fmla="*/ 76 h 753"/>
                    <a:gd name="T90" fmla="*/ 174 w 752"/>
                    <a:gd name="T91" fmla="*/ 54 h 753"/>
                    <a:gd name="T92" fmla="*/ 208 w 752"/>
                    <a:gd name="T93" fmla="*/ 37 h 753"/>
                    <a:gd name="T94" fmla="*/ 274 w 752"/>
                    <a:gd name="T95" fmla="*/ 13 h 753"/>
                    <a:gd name="T96" fmla="*/ 308 w 752"/>
                    <a:gd name="T97" fmla="*/ 4 h 753"/>
                    <a:gd name="T98" fmla="*/ 347 w 752"/>
                    <a:gd name="T9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52" h="753">
                      <a:moveTo>
                        <a:pt x="347" y="0"/>
                      </a:moveTo>
                      <a:lnTo>
                        <a:pt x="421" y="0"/>
                      </a:lnTo>
                      <a:lnTo>
                        <a:pt x="460" y="8"/>
                      </a:lnTo>
                      <a:lnTo>
                        <a:pt x="496" y="21"/>
                      </a:lnTo>
                      <a:lnTo>
                        <a:pt x="530" y="34"/>
                      </a:lnTo>
                      <a:lnTo>
                        <a:pt x="563" y="49"/>
                      </a:lnTo>
                      <a:lnTo>
                        <a:pt x="597" y="71"/>
                      </a:lnTo>
                      <a:lnTo>
                        <a:pt x="622" y="91"/>
                      </a:lnTo>
                      <a:lnTo>
                        <a:pt x="651" y="117"/>
                      </a:lnTo>
                      <a:lnTo>
                        <a:pt x="693" y="176"/>
                      </a:lnTo>
                      <a:lnTo>
                        <a:pt x="726" y="242"/>
                      </a:lnTo>
                      <a:lnTo>
                        <a:pt x="739" y="276"/>
                      </a:lnTo>
                      <a:lnTo>
                        <a:pt x="744" y="310"/>
                      </a:lnTo>
                      <a:lnTo>
                        <a:pt x="752" y="384"/>
                      </a:lnTo>
                      <a:lnTo>
                        <a:pt x="747" y="423"/>
                      </a:lnTo>
                      <a:lnTo>
                        <a:pt x="731" y="498"/>
                      </a:lnTo>
                      <a:lnTo>
                        <a:pt x="680" y="598"/>
                      </a:lnTo>
                      <a:lnTo>
                        <a:pt x="655" y="623"/>
                      </a:lnTo>
                      <a:lnTo>
                        <a:pt x="630" y="653"/>
                      </a:lnTo>
                      <a:lnTo>
                        <a:pt x="572" y="694"/>
                      </a:lnTo>
                      <a:lnTo>
                        <a:pt x="543" y="710"/>
                      </a:lnTo>
                      <a:lnTo>
                        <a:pt x="509" y="728"/>
                      </a:lnTo>
                      <a:lnTo>
                        <a:pt x="475" y="736"/>
                      </a:lnTo>
                      <a:lnTo>
                        <a:pt x="439" y="744"/>
                      </a:lnTo>
                      <a:lnTo>
                        <a:pt x="363" y="753"/>
                      </a:lnTo>
                      <a:lnTo>
                        <a:pt x="325" y="748"/>
                      </a:lnTo>
                      <a:lnTo>
                        <a:pt x="250" y="731"/>
                      </a:lnTo>
                      <a:lnTo>
                        <a:pt x="184" y="699"/>
                      </a:lnTo>
                      <a:lnTo>
                        <a:pt x="154" y="682"/>
                      </a:lnTo>
                      <a:lnTo>
                        <a:pt x="125" y="656"/>
                      </a:lnTo>
                      <a:lnTo>
                        <a:pt x="100" y="632"/>
                      </a:lnTo>
                      <a:lnTo>
                        <a:pt x="75" y="603"/>
                      </a:lnTo>
                      <a:lnTo>
                        <a:pt x="54" y="573"/>
                      </a:lnTo>
                      <a:lnTo>
                        <a:pt x="37" y="544"/>
                      </a:lnTo>
                      <a:lnTo>
                        <a:pt x="11" y="477"/>
                      </a:lnTo>
                      <a:lnTo>
                        <a:pt x="3" y="439"/>
                      </a:lnTo>
                      <a:lnTo>
                        <a:pt x="0" y="401"/>
                      </a:lnTo>
                      <a:lnTo>
                        <a:pt x="0" y="326"/>
                      </a:lnTo>
                      <a:lnTo>
                        <a:pt x="8" y="287"/>
                      </a:lnTo>
                      <a:lnTo>
                        <a:pt x="19" y="251"/>
                      </a:lnTo>
                      <a:lnTo>
                        <a:pt x="32" y="218"/>
                      </a:lnTo>
                      <a:lnTo>
                        <a:pt x="50" y="184"/>
                      </a:lnTo>
                      <a:lnTo>
                        <a:pt x="91" y="125"/>
                      </a:lnTo>
                      <a:lnTo>
                        <a:pt x="116" y="101"/>
                      </a:lnTo>
                      <a:lnTo>
                        <a:pt x="145" y="76"/>
                      </a:lnTo>
                      <a:lnTo>
                        <a:pt x="174" y="54"/>
                      </a:lnTo>
                      <a:lnTo>
                        <a:pt x="208" y="37"/>
                      </a:lnTo>
                      <a:lnTo>
                        <a:pt x="274" y="13"/>
                      </a:lnTo>
                      <a:lnTo>
                        <a:pt x="308" y="4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>
                <a:off x="1081590" y="6165304"/>
                <a:ext cx="322058" cy="322058"/>
                <a:chOff x="8079349" y="3920374"/>
                <a:chExt cx="615309" cy="615309"/>
              </a:xfrm>
            </p:grpSpPr>
            <p:sp>
              <p:nvSpPr>
                <p:cNvPr id="46" name="Овал 45"/>
                <p:cNvSpPr/>
                <p:nvPr/>
              </p:nvSpPr>
              <p:spPr>
                <a:xfrm>
                  <a:off x="8079349" y="3920374"/>
                  <a:ext cx="615309" cy="6153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8299113" y="3971678"/>
                  <a:ext cx="170900" cy="51270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 rot="5400000">
                  <a:off x="8301553" y="3971678"/>
                  <a:ext cx="170900" cy="51270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39" name="Прямоугольник 38"/>
              <p:cNvSpPr/>
              <p:nvPr/>
            </p:nvSpPr>
            <p:spPr>
              <a:xfrm>
                <a:off x="942659" y="5373217"/>
                <a:ext cx="578152" cy="761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1115616" y="5301208"/>
                <a:ext cx="226041" cy="2260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1172126" y="5362388"/>
                <a:ext cx="113020" cy="113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 rot="5400000">
                <a:off x="961594" y="5926032"/>
                <a:ext cx="183044" cy="56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995515" y="5987485"/>
                <a:ext cx="105812" cy="1058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 rot="5400000">
                <a:off x="1377437" y="5880273"/>
                <a:ext cx="91523" cy="56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5" name="Арка 44"/>
              <p:cNvSpPr/>
              <p:nvPr/>
            </p:nvSpPr>
            <p:spPr>
              <a:xfrm>
                <a:off x="1310125" y="5925970"/>
                <a:ext cx="237539" cy="373989"/>
              </a:xfrm>
              <a:prstGeom prst="blockArc">
                <a:avLst>
                  <a:gd name="adj1" fmla="val 10800000"/>
                  <a:gd name="adj2" fmla="val 21380949"/>
                  <a:gd name="adj3" fmla="val 1979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Скругленная прямоугольная выноска 63"/>
            <p:cNvSpPr/>
            <p:nvPr/>
          </p:nvSpPr>
          <p:spPr>
            <a:xfrm rot="5400000" flipH="1">
              <a:off x="971863" y="1401833"/>
              <a:ext cx="1116858" cy="898837"/>
            </a:xfrm>
            <a:prstGeom prst="wedgeRoundRectCallou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1143292" y="1412776"/>
              <a:ext cx="764412" cy="795108"/>
              <a:chOff x="115377" y="2502373"/>
              <a:chExt cx="1212280" cy="1260963"/>
            </a:xfrm>
          </p:grpSpPr>
          <p:grpSp>
            <p:nvGrpSpPr>
              <p:cNvPr id="66" name="Группа 65"/>
              <p:cNvGrpSpPr/>
              <p:nvPr/>
            </p:nvGrpSpPr>
            <p:grpSpPr>
              <a:xfrm>
                <a:off x="115377" y="2502373"/>
                <a:ext cx="1212280" cy="1260963"/>
                <a:chOff x="403580" y="2293938"/>
                <a:chExt cx="1276832" cy="1328106"/>
              </a:xfrm>
              <a:solidFill>
                <a:schemeClr val="accent1"/>
              </a:solidFill>
            </p:grpSpPr>
            <p:sp>
              <p:nvSpPr>
                <p:cNvPr id="71" name="Freeform 8"/>
                <p:cNvSpPr>
                  <a:spLocks/>
                </p:cNvSpPr>
                <p:nvPr/>
              </p:nvSpPr>
              <p:spPr bwMode="auto">
                <a:xfrm>
                  <a:off x="403580" y="2938458"/>
                  <a:ext cx="1276832" cy="683587"/>
                </a:xfrm>
                <a:custGeom>
                  <a:avLst/>
                  <a:gdLst>
                    <a:gd name="T0" fmla="*/ 1146 w 1633"/>
                    <a:gd name="T1" fmla="*/ 0 h 3016"/>
                    <a:gd name="T2" fmla="*/ 1213 w 1633"/>
                    <a:gd name="T3" fmla="*/ 17 h 3016"/>
                    <a:gd name="T4" fmla="*/ 1268 w 1633"/>
                    <a:gd name="T5" fmla="*/ 38 h 3016"/>
                    <a:gd name="T6" fmla="*/ 1359 w 1633"/>
                    <a:gd name="T7" fmla="*/ 100 h 3016"/>
                    <a:gd name="T8" fmla="*/ 1445 w 1633"/>
                    <a:gd name="T9" fmla="*/ 204 h 3016"/>
                    <a:gd name="T10" fmla="*/ 1519 w 1633"/>
                    <a:gd name="T11" fmla="*/ 347 h 3016"/>
                    <a:gd name="T12" fmla="*/ 1580 w 1633"/>
                    <a:gd name="T13" fmla="*/ 542 h 3016"/>
                    <a:gd name="T14" fmla="*/ 1617 w 1633"/>
                    <a:gd name="T15" fmla="*/ 799 h 3016"/>
                    <a:gd name="T16" fmla="*/ 1633 w 1633"/>
                    <a:gd name="T17" fmla="*/ 1126 h 3016"/>
                    <a:gd name="T18" fmla="*/ 1620 w 1633"/>
                    <a:gd name="T19" fmla="*/ 1432 h 3016"/>
                    <a:gd name="T20" fmla="*/ 1607 w 1633"/>
                    <a:gd name="T21" fmla="*/ 1485 h 3016"/>
                    <a:gd name="T22" fmla="*/ 1576 w 1633"/>
                    <a:gd name="T23" fmla="*/ 1530 h 3016"/>
                    <a:gd name="T24" fmla="*/ 1532 w 1633"/>
                    <a:gd name="T25" fmla="*/ 1557 h 3016"/>
                    <a:gd name="T26" fmla="*/ 1471 w 1633"/>
                    <a:gd name="T27" fmla="*/ 1566 h 3016"/>
                    <a:gd name="T28" fmla="*/ 1414 w 1633"/>
                    <a:gd name="T29" fmla="*/ 1553 h 3016"/>
                    <a:gd name="T30" fmla="*/ 1373 w 1633"/>
                    <a:gd name="T31" fmla="*/ 1522 h 3016"/>
                    <a:gd name="T32" fmla="*/ 1341 w 1633"/>
                    <a:gd name="T33" fmla="*/ 1471 h 3016"/>
                    <a:gd name="T34" fmla="*/ 1333 w 1633"/>
                    <a:gd name="T35" fmla="*/ 1415 h 3016"/>
                    <a:gd name="T36" fmla="*/ 1344 w 1633"/>
                    <a:gd name="T37" fmla="*/ 1126 h 3016"/>
                    <a:gd name="T38" fmla="*/ 1336 w 1633"/>
                    <a:gd name="T39" fmla="*/ 906 h 3016"/>
                    <a:gd name="T40" fmla="*/ 1321 w 1633"/>
                    <a:gd name="T41" fmla="*/ 728 h 3016"/>
                    <a:gd name="T42" fmla="*/ 1293 w 1633"/>
                    <a:gd name="T43" fmla="*/ 585 h 3016"/>
                    <a:gd name="T44" fmla="*/ 1265 w 1633"/>
                    <a:gd name="T45" fmla="*/ 489 h 3016"/>
                    <a:gd name="T46" fmla="*/ 1260 w 1633"/>
                    <a:gd name="T47" fmla="*/ 2848 h 3016"/>
                    <a:gd name="T48" fmla="*/ 1226 w 1633"/>
                    <a:gd name="T49" fmla="*/ 2925 h 3016"/>
                    <a:gd name="T50" fmla="*/ 1170 w 1633"/>
                    <a:gd name="T51" fmla="*/ 2980 h 3016"/>
                    <a:gd name="T52" fmla="*/ 1092 w 1633"/>
                    <a:gd name="T53" fmla="*/ 3012 h 3016"/>
                    <a:gd name="T54" fmla="*/ 1006 w 1633"/>
                    <a:gd name="T55" fmla="*/ 3012 h 3016"/>
                    <a:gd name="T56" fmla="*/ 932 w 1633"/>
                    <a:gd name="T57" fmla="*/ 2981 h 3016"/>
                    <a:gd name="T58" fmla="*/ 870 w 1633"/>
                    <a:gd name="T59" fmla="*/ 2924 h 3016"/>
                    <a:gd name="T60" fmla="*/ 841 w 1633"/>
                    <a:gd name="T61" fmla="*/ 2848 h 3016"/>
                    <a:gd name="T62" fmla="*/ 836 w 1633"/>
                    <a:gd name="T63" fmla="*/ 1375 h 3016"/>
                    <a:gd name="T64" fmla="*/ 793 w 1633"/>
                    <a:gd name="T65" fmla="*/ 2804 h 3016"/>
                    <a:gd name="T66" fmla="*/ 780 w 1633"/>
                    <a:gd name="T67" fmla="*/ 2885 h 3016"/>
                    <a:gd name="T68" fmla="*/ 732 w 1633"/>
                    <a:gd name="T69" fmla="*/ 2956 h 3016"/>
                    <a:gd name="T70" fmla="*/ 662 w 1633"/>
                    <a:gd name="T71" fmla="*/ 3003 h 3016"/>
                    <a:gd name="T72" fmla="*/ 580 w 1633"/>
                    <a:gd name="T73" fmla="*/ 3016 h 3016"/>
                    <a:gd name="T74" fmla="*/ 498 w 1633"/>
                    <a:gd name="T75" fmla="*/ 3003 h 3016"/>
                    <a:gd name="T76" fmla="*/ 429 w 1633"/>
                    <a:gd name="T77" fmla="*/ 2956 h 3016"/>
                    <a:gd name="T78" fmla="*/ 381 w 1633"/>
                    <a:gd name="T79" fmla="*/ 2885 h 3016"/>
                    <a:gd name="T80" fmla="*/ 368 w 1633"/>
                    <a:gd name="T81" fmla="*/ 2805 h 3016"/>
                    <a:gd name="T82" fmla="*/ 356 w 1633"/>
                    <a:gd name="T83" fmla="*/ 514 h 3016"/>
                    <a:gd name="T84" fmla="*/ 320 w 1633"/>
                    <a:gd name="T85" fmla="*/ 664 h 3016"/>
                    <a:gd name="T86" fmla="*/ 296 w 1633"/>
                    <a:gd name="T87" fmla="*/ 867 h 3016"/>
                    <a:gd name="T88" fmla="*/ 288 w 1633"/>
                    <a:gd name="T89" fmla="*/ 1262 h 3016"/>
                    <a:gd name="T90" fmla="*/ 296 w 1633"/>
                    <a:gd name="T91" fmla="*/ 1445 h 3016"/>
                    <a:gd name="T92" fmla="*/ 260 w 1633"/>
                    <a:gd name="T93" fmla="*/ 1522 h 3016"/>
                    <a:gd name="T94" fmla="*/ 215 w 1633"/>
                    <a:gd name="T95" fmla="*/ 1553 h 3016"/>
                    <a:gd name="T96" fmla="*/ 161 w 1633"/>
                    <a:gd name="T97" fmla="*/ 1566 h 3016"/>
                    <a:gd name="T98" fmla="*/ 98 w 1633"/>
                    <a:gd name="T99" fmla="*/ 1557 h 3016"/>
                    <a:gd name="T100" fmla="*/ 34 w 1633"/>
                    <a:gd name="T101" fmla="*/ 1507 h 3016"/>
                    <a:gd name="T102" fmla="*/ 12 w 1633"/>
                    <a:gd name="T103" fmla="*/ 1458 h 3016"/>
                    <a:gd name="T104" fmla="*/ 0 w 1633"/>
                    <a:gd name="T105" fmla="*/ 1271 h 3016"/>
                    <a:gd name="T106" fmla="*/ 8 w 1633"/>
                    <a:gd name="T107" fmla="*/ 872 h 3016"/>
                    <a:gd name="T108" fmla="*/ 28 w 1633"/>
                    <a:gd name="T109" fmla="*/ 663 h 3016"/>
                    <a:gd name="T110" fmla="*/ 65 w 1633"/>
                    <a:gd name="T111" fmla="*/ 489 h 3016"/>
                    <a:gd name="T112" fmla="*/ 109 w 1633"/>
                    <a:gd name="T113" fmla="*/ 347 h 3016"/>
                    <a:gd name="T114" fmla="*/ 166 w 1633"/>
                    <a:gd name="T115" fmla="*/ 238 h 3016"/>
                    <a:gd name="T116" fmla="*/ 228 w 1633"/>
                    <a:gd name="T117" fmla="*/ 146 h 3016"/>
                    <a:gd name="T118" fmla="*/ 361 w 1633"/>
                    <a:gd name="T119" fmla="*/ 38 h 3016"/>
                    <a:gd name="T120" fmla="*/ 415 w 1633"/>
                    <a:gd name="T121" fmla="*/ 18 h 3016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76 w 10000"/>
                    <a:gd name="connsiteY16" fmla="*/ 3156 h 10000"/>
                    <a:gd name="connsiteX17" fmla="*/ 10000 w 10000"/>
                    <a:gd name="connsiteY17" fmla="*/ 3733 h 10000"/>
                    <a:gd name="connsiteX18" fmla="*/ 9976 w 10000"/>
                    <a:gd name="connsiteY18" fmla="*/ 4211 h 10000"/>
                    <a:gd name="connsiteX19" fmla="*/ 9920 w 10000"/>
                    <a:gd name="connsiteY19" fmla="*/ 4748 h 10000"/>
                    <a:gd name="connsiteX20" fmla="*/ 9902 w 10000"/>
                    <a:gd name="connsiteY20" fmla="*/ 4834 h 10000"/>
                    <a:gd name="connsiteX21" fmla="*/ 9841 w 10000"/>
                    <a:gd name="connsiteY21" fmla="*/ 4924 h 10000"/>
                    <a:gd name="connsiteX22" fmla="*/ 9767 w 10000"/>
                    <a:gd name="connsiteY22" fmla="*/ 4997 h 10000"/>
                    <a:gd name="connsiteX23" fmla="*/ 9651 w 10000"/>
                    <a:gd name="connsiteY23" fmla="*/ 5073 h 10000"/>
                    <a:gd name="connsiteX24" fmla="*/ 9535 w 10000"/>
                    <a:gd name="connsiteY24" fmla="*/ 5119 h 10000"/>
                    <a:gd name="connsiteX25" fmla="*/ 9382 w 10000"/>
                    <a:gd name="connsiteY25" fmla="*/ 5162 h 10000"/>
                    <a:gd name="connsiteX26" fmla="*/ 9235 w 10000"/>
                    <a:gd name="connsiteY26" fmla="*/ 5192 h 10000"/>
                    <a:gd name="connsiteX27" fmla="*/ 9008 w 10000"/>
                    <a:gd name="connsiteY27" fmla="*/ 5192 h 10000"/>
                    <a:gd name="connsiteX28" fmla="*/ 8824 w 10000"/>
                    <a:gd name="connsiteY28" fmla="*/ 5176 h 10000"/>
                    <a:gd name="connsiteX29" fmla="*/ 8659 w 10000"/>
                    <a:gd name="connsiteY29" fmla="*/ 5149 h 10000"/>
                    <a:gd name="connsiteX30" fmla="*/ 8512 w 10000"/>
                    <a:gd name="connsiteY30" fmla="*/ 5103 h 10000"/>
                    <a:gd name="connsiteX31" fmla="*/ 8408 w 10000"/>
                    <a:gd name="connsiteY31" fmla="*/ 5046 h 10000"/>
                    <a:gd name="connsiteX32" fmla="*/ 8298 w 10000"/>
                    <a:gd name="connsiteY32" fmla="*/ 4970 h 10000"/>
                    <a:gd name="connsiteX33" fmla="*/ 8212 w 10000"/>
                    <a:gd name="connsiteY33" fmla="*/ 4877 h 10000"/>
                    <a:gd name="connsiteX34" fmla="*/ 8187 w 10000"/>
                    <a:gd name="connsiteY34" fmla="*/ 4791 h 10000"/>
                    <a:gd name="connsiteX35" fmla="*/ 8163 w 10000"/>
                    <a:gd name="connsiteY35" fmla="*/ 4692 h 10000"/>
                    <a:gd name="connsiteX36" fmla="*/ 8212 w 10000"/>
                    <a:gd name="connsiteY36" fmla="*/ 4181 h 10000"/>
                    <a:gd name="connsiteX37" fmla="*/ 8230 w 10000"/>
                    <a:gd name="connsiteY37" fmla="*/ 3733 h 10000"/>
                    <a:gd name="connsiteX38" fmla="*/ 8212 w 10000"/>
                    <a:gd name="connsiteY38" fmla="*/ 3352 h 10000"/>
                    <a:gd name="connsiteX39" fmla="*/ 8181 w 10000"/>
                    <a:gd name="connsiteY39" fmla="*/ 3004 h 10000"/>
                    <a:gd name="connsiteX40" fmla="*/ 8138 w 10000"/>
                    <a:gd name="connsiteY40" fmla="*/ 2689 h 10000"/>
                    <a:gd name="connsiteX41" fmla="*/ 8089 w 10000"/>
                    <a:gd name="connsiteY41" fmla="*/ 2414 h 10000"/>
                    <a:gd name="connsiteX42" fmla="*/ 8016 w 10000"/>
                    <a:gd name="connsiteY42" fmla="*/ 2162 h 10000"/>
                    <a:gd name="connsiteX43" fmla="*/ 7918 w 10000"/>
                    <a:gd name="connsiteY43" fmla="*/ 1940 h 10000"/>
                    <a:gd name="connsiteX44" fmla="*/ 7826 w 10000"/>
                    <a:gd name="connsiteY44" fmla="*/ 1757 h 10000"/>
                    <a:gd name="connsiteX45" fmla="*/ 7746 w 10000"/>
                    <a:gd name="connsiteY45" fmla="*/ 1621 h 10000"/>
                    <a:gd name="connsiteX46" fmla="*/ 7746 w 10000"/>
                    <a:gd name="connsiteY46" fmla="*/ 9297 h 10000"/>
                    <a:gd name="connsiteX47" fmla="*/ 7716 w 10000"/>
                    <a:gd name="connsiteY47" fmla="*/ 9443 h 10000"/>
                    <a:gd name="connsiteX48" fmla="*/ 7636 w 10000"/>
                    <a:gd name="connsiteY48" fmla="*/ 9569 h 10000"/>
                    <a:gd name="connsiteX49" fmla="*/ 7508 w 10000"/>
                    <a:gd name="connsiteY49" fmla="*/ 9698 h 10000"/>
                    <a:gd name="connsiteX50" fmla="*/ 7348 w 10000"/>
                    <a:gd name="connsiteY50" fmla="*/ 9801 h 10000"/>
                    <a:gd name="connsiteX51" fmla="*/ 7165 w 10000"/>
                    <a:gd name="connsiteY51" fmla="*/ 9881 h 10000"/>
                    <a:gd name="connsiteX52" fmla="*/ 6944 w 10000"/>
                    <a:gd name="connsiteY52" fmla="*/ 9957 h 10000"/>
                    <a:gd name="connsiteX53" fmla="*/ 6687 w 10000"/>
                    <a:gd name="connsiteY53" fmla="*/ 9987 h 10000"/>
                    <a:gd name="connsiteX54" fmla="*/ 6424 w 10000"/>
                    <a:gd name="connsiteY54" fmla="*/ 10000 h 10000"/>
                    <a:gd name="connsiteX55" fmla="*/ 6160 w 10000"/>
                    <a:gd name="connsiteY55" fmla="*/ 9987 h 10000"/>
                    <a:gd name="connsiteX56" fmla="*/ 5915 w 10000"/>
                    <a:gd name="connsiteY56" fmla="*/ 9957 h 10000"/>
                    <a:gd name="connsiteX57" fmla="*/ 5707 w 10000"/>
                    <a:gd name="connsiteY57" fmla="*/ 9884 h 10000"/>
                    <a:gd name="connsiteX58" fmla="*/ 5493 w 10000"/>
                    <a:gd name="connsiteY58" fmla="*/ 9801 h 10000"/>
                    <a:gd name="connsiteX59" fmla="*/ 5328 w 10000"/>
                    <a:gd name="connsiteY59" fmla="*/ 9695 h 10000"/>
                    <a:gd name="connsiteX60" fmla="*/ 5230 w 10000"/>
                    <a:gd name="connsiteY60" fmla="*/ 9569 h 10000"/>
                    <a:gd name="connsiteX61" fmla="*/ 5150 w 10000"/>
                    <a:gd name="connsiteY61" fmla="*/ 9443 h 10000"/>
                    <a:gd name="connsiteX62" fmla="*/ 5119 w 10000"/>
                    <a:gd name="connsiteY62" fmla="*/ 9300 h 10000"/>
                    <a:gd name="connsiteX63" fmla="*/ 5119 w 10000"/>
                    <a:gd name="connsiteY63" fmla="*/ 4559 h 10000"/>
                    <a:gd name="connsiteX64" fmla="*/ 4856 w 10000"/>
                    <a:gd name="connsiteY64" fmla="*/ 4559 h 10000"/>
                    <a:gd name="connsiteX65" fmla="*/ 4856 w 10000"/>
                    <a:gd name="connsiteY65" fmla="*/ 9297 h 10000"/>
                    <a:gd name="connsiteX66" fmla="*/ 4825 w 10000"/>
                    <a:gd name="connsiteY66" fmla="*/ 9436 h 10000"/>
                    <a:gd name="connsiteX67" fmla="*/ 4776 w 10000"/>
                    <a:gd name="connsiteY67" fmla="*/ 9566 h 10000"/>
                    <a:gd name="connsiteX68" fmla="*/ 4636 w 10000"/>
                    <a:gd name="connsiteY68" fmla="*/ 9698 h 10000"/>
                    <a:gd name="connsiteX69" fmla="*/ 4483 w 10000"/>
                    <a:gd name="connsiteY69" fmla="*/ 9801 h 10000"/>
                    <a:gd name="connsiteX70" fmla="*/ 4293 w 10000"/>
                    <a:gd name="connsiteY70" fmla="*/ 9884 h 10000"/>
                    <a:gd name="connsiteX71" fmla="*/ 4054 w 10000"/>
                    <a:gd name="connsiteY71" fmla="*/ 9957 h 10000"/>
                    <a:gd name="connsiteX72" fmla="*/ 3809 w 10000"/>
                    <a:gd name="connsiteY72" fmla="*/ 9987 h 10000"/>
                    <a:gd name="connsiteX73" fmla="*/ 3552 w 10000"/>
                    <a:gd name="connsiteY73" fmla="*/ 10000 h 10000"/>
                    <a:gd name="connsiteX74" fmla="*/ 3295 w 10000"/>
                    <a:gd name="connsiteY74" fmla="*/ 9987 h 10000"/>
                    <a:gd name="connsiteX75" fmla="*/ 3050 w 10000"/>
                    <a:gd name="connsiteY75" fmla="*/ 9957 h 10000"/>
                    <a:gd name="connsiteX76" fmla="*/ 2811 w 10000"/>
                    <a:gd name="connsiteY76" fmla="*/ 9884 h 10000"/>
                    <a:gd name="connsiteX77" fmla="*/ 2627 w 10000"/>
                    <a:gd name="connsiteY77" fmla="*/ 9801 h 10000"/>
                    <a:gd name="connsiteX78" fmla="*/ 2468 w 10000"/>
                    <a:gd name="connsiteY78" fmla="*/ 9698 h 10000"/>
                    <a:gd name="connsiteX79" fmla="*/ 2333 w 10000"/>
                    <a:gd name="connsiteY79" fmla="*/ 9566 h 10000"/>
                    <a:gd name="connsiteX80" fmla="*/ 2278 w 10000"/>
                    <a:gd name="connsiteY80" fmla="*/ 9436 h 10000"/>
                    <a:gd name="connsiteX81" fmla="*/ 2254 w 10000"/>
                    <a:gd name="connsiteY81" fmla="*/ 9300 h 10000"/>
                    <a:gd name="connsiteX82" fmla="*/ 2254 w 10000"/>
                    <a:gd name="connsiteY82" fmla="*/ 1588 h 10000"/>
                    <a:gd name="connsiteX83" fmla="*/ 2180 w 10000"/>
                    <a:gd name="connsiteY83" fmla="*/ 1704 h 10000"/>
                    <a:gd name="connsiteX84" fmla="*/ 2082 w 10000"/>
                    <a:gd name="connsiteY84" fmla="*/ 1936 h 10000"/>
                    <a:gd name="connsiteX85" fmla="*/ 1960 w 10000"/>
                    <a:gd name="connsiteY85" fmla="*/ 2202 h 10000"/>
                    <a:gd name="connsiteX86" fmla="*/ 1886 w 10000"/>
                    <a:gd name="connsiteY86" fmla="*/ 2517 h 10000"/>
                    <a:gd name="connsiteX87" fmla="*/ 1813 w 10000"/>
                    <a:gd name="connsiteY87" fmla="*/ 2875 h 10000"/>
                    <a:gd name="connsiteX88" fmla="*/ 1764 w 10000"/>
                    <a:gd name="connsiteY88" fmla="*/ 3273 h 10000"/>
                    <a:gd name="connsiteX89" fmla="*/ 1764 w 10000"/>
                    <a:gd name="connsiteY89" fmla="*/ 4184 h 10000"/>
                    <a:gd name="connsiteX90" fmla="*/ 1813 w 10000"/>
                    <a:gd name="connsiteY90" fmla="*/ 4685 h 10000"/>
                    <a:gd name="connsiteX91" fmla="*/ 1813 w 10000"/>
                    <a:gd name="connsiteY91" fmla="*/ 4791 h 10000"/>
                    <a:gd name="connsiteX92" fmla="*/ 1709 w 10000"/>
                    <a:gd name="connsiteY92" fmla="*/ 4967 h 10000"/>
                    <a:gd name="connsiteX93" fmla="*/ 1592 w 10000"/>
                    <a:gd name="connsiteY93" fmla="*/ 5046 h 10000"/>
                    <a:gd name="connsiteX94" fmla="*/ 1451 w 10000"/>
                    <a:gd name="connsiteY94" fmla="*/ 5103 h 10000"/>
                    <a:gd name="connsiteX95" fmla="*/ 1317 w 10000"/>
                    <a:gd name="connsiteY95" fmla="*/ 5149 h 10000"/>
                    <a:gd name="connsiteX96" fmla="*/ 1151 w 10000"/>
                    <a:gd name="connsiteY96" fmla="*/ 5176 h 10000"/>
                    <a:gd name="connsiteX97" fmla="*/ 986 w 10000"/>
                    <a:gd name="connsiteY97" fmla="*/ 5192 h 10000"/>
                    <a:gd name="connsiteX98" fmla="*/ 772 w 10000"/>
                    <a:gd name="connsiteY98" fmla="*/ 5192 h 10000"/>
                    <a:gd name="connsiteX99" fmla="*/ 600 w 10000"/>
                    <a:gd name="connsiteY99" fmla="*/ 5162 h 10000"/>
                    <a:gd name="connsiteX100" fmla="*/ 325 w 10000"/>
                    <a:gd name="connsiteY100" fmla="*/ 5076 h 10000"/>
                    <a:gd name="connsiteX101" fmla="*/ 208 w 10000"/>
                    <a:gd name="connsiteY101" fmla="*/ 4997 h 10000"/>
                    <a:gd name="connsiteX102" fmla="*/ 129 w 10000"/>
                    <a:gd name="connsiteY102" fmla="*/ 4924 h 10000"/>
                    <a:gd name="connsiteX103" fmla="*/ 73 w 10000"/>
                    <a:gd name="connsiteY103" fmla="*/ 4834 h 10000"/>
                    <a:gd name="connsiteX104" fmla="*/ 49 w 10000"/>
                    <a:gd name="connsiteY104" fmla="*/ 4748 h 10000"/>
                    <a:gd name="connsiteX105" fmla="*/ 0 w 10000"/>
                    <a:gd name="connsiteY105" fmla="*/ 4214 h 10000"/>
                    <a:gd name="connsiteX106" fmla="*/ 0 w 10000"/>
                    <a:gd name="connsiteY106" fmla="*/ 3296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38 w 10000"/>
                    <a:gd name="connsiteY41" fmla="*/ 2689 h 10000"/>
                    <a:gd name="connsiteX42" fmla="*/ 8089 w 10000"/>
                    <a:gd name="connsiteY42" fmla="*/ 2414 h 10000"/>
                    <a:gd name="connsiteX43" fmla="*/ 8016 w 10000"/>
                    <a:gd name="connsiteY43" fmla="*/ 2162 h 10000"/>
                    <a:gd name="connsiteX44" fmla="*/ 7918 w 10000"/>
                    <a:gd name="connsiteY44" fmla="*/ 1940 h 10000"/>
                    <a:gd name="connsiteX45" fmla="*/ 7826 w 10000"/>
                    <a:gd name="connsiteY45" fmla="*/ 1757 h 10000"/>
                    <a:gd name="connsiteX46" fmla="*/ 7746 w 10000"/>
                    <a:gd name="connsiteY46" fmla="*/ 1621 h 10000"/>
                    <a:gd name="connsiteX47" fmla="*/ 7746 w 10000"/>
                    <a:gd name="connsiteY47" fmla="*/ 9297 h 10000"/>
                    <a:gd name="connsiteX48" fmla="*/ 7716 w 10000"/>
                    <a:gd name="connsiteY48" fmla="*/ 9443 h 10000"/>
                    <a:gd name="connsiteX49" fmla="*/ 7636 w 10000"/>
                    <a:gd name="connsiteY49" fmla="*/ 9569 h 10000"/>
                    <a:gd name="connsiteX50" fmla="*/ 7508 w 10000"/>
                    <a:gd name="connsiteY50" fmla="*/ 9698 h 10000"/>
                    <a:gd name="connsiteX51" fmla="*/ 7348 w 10000"/>
                    <a:gd name="connsiteY51" fmla="*/ 9801 h 10000"/>
                    <a:gd name="connsiteX52" fmla="*/ 7165 w 10000"/>
                    <a:gd name="connsiteY52" fmla="*/ 9881 h 10000"/>
                    <a:gd name="connsiteX53" fmla="*/ 6944 w 10000"/>
                    <a:gd name="connsiteY53" fmla="*/ 9957 h 10000"/>
                    <a:gd name="connsiteX54" fmla="*/ 6687 w 10000"/>
                    <a:gd name="connsiteY54" fmla="*/ 9987 h 10000"/>
                    <a:gd name="connsiteX55" fmla="*/ 6424 w 10000"/>
                    <a:gd name="connsiteY55" fmla="*/ 10000 h 10000"/>
                    <a:gd name="connsiteX56" fmla="*/ 6160 w 10000"/>
                    <a:gd name="connsiteY56" fmla="*/ 9987 h 10000"/>
                    <a:gd name="connsiteX57" fmla="*/ 5915 w 10000"/>
                    <a:gd name="connsiteY57" fmla="*/ 9957 h 10000"/>
                    <a:gd name="connsiteX58" fmla="*/ 5707 w 10000"/>
                    <a:gd name="connsiteY58" fmla="*/ 9884 h 10000"/>
                    <a:gd name="connsiteX59" fmla="*/ 5493 w 10000"/>
                    <a:gd name="connsiteY59" fmla="*/ 9801 h 10000"/>
                    <a:gd name="connsiteX60" fmla="*/ 5328 w 10000"/>
                    <a:gd name="connsiteY60" fmla="*/ 9695 h 10000"/>
                    <a:gd name="connsiteX61" fmla="*/ 5230 w 10000"/>
                    <a:gd name="connsiteY61" fmla="*/ 9569 h 10000"/>
                    <a:gd name="connsiteX62" fmla="*/ 5150 w 10000"/>
                    <a:gd name="connsiteY62" fmla="*/ 9443 h 10000"/>
                    <a:gd name="connsiteX63" fmla="*/ 5119 w 10000"/>
                    <a:gd name="connsiteY63" fmla="*/ 9300 h 10000"/>
                    <a:gd name="connsiteX64" fmla="*/ 5119 w 10000"/>
                    <a:gd name="connsiteY64" fmla="*/ 4559 h 10000"/>
                    <a:gd name="connsiteX65" fmla="*/ 4856 w 10000"/>
                    <a:gd name="connsiteY65" fmla="*/ 4559 h 10000"/>
                    <a:gd name="connsiteX66" fmla="*/ 4856 w 10000"/>
                    <a:gd name="connsiteY66" fmla="*/ 9297 h 10000"/>
                    <a:gd name="connsiteX67" fmla="*/ 4825 w 10000"/>
                    <a:gd name="connsiteY67" fmla="*/ 9436 h 10000"/>
                    <a:gd name="connsiteX68" fmla="*/ 4776 w 10000"/>
                    <a:gd name="connsiteY68" fmla="*/ 9566 h 10000"/>
                    <a:gd name="connsiteX69" fmla="*/ 4636 w 10000"/>
                    <a:gd name="connsiteY69" fmla="*/ 9698 h 10000"/>
                    <a:gd name="connsiteX70" fmla="*/ 4483 w 10000"/>
                    <a:gd name="connsiteY70" fmla="*/ 9801 h 10000"/>
                    <a:gd name="connsiteX71" fmla="*/ 4293 w 10000"/>
                    <a:gd name="connsiteY71" fmla="*/ 9884 h 10000"/>
                    <a:gd name="connsiteX72" fmla="*/ 4054 w 10000"/>
                    <a:gd name="connsiteY72" fmla="*/ 9957 h 10000"/>
                    <a:gd name="connsiteX73" fmla="*/ 3809 w 10000"/>
                    <a:gd name="connsiteY73" fmla="*/ 9987 h 10000"/>
                    <a:gd name="connsiteX74" fmla="*/ 3552 w 10000"/>
                    <a:gd name="connsiteY74" fmla="*/ 10000 h 10000"/>
                    <a:gd name="connsiteX75" fmla="*/ 3295 w 10000"/>
                    <a:gd name="connsiteY75" fmla="*/ 9987 h 10000"/>
                    <a:gd name="connsiteX76" fmla="*/ 3050 w 10000"/>
                    <a:gd name="connsiteY76" fmla="*/ 9957 h 10000"/>
                    <a:gd name="connsiteX77" fmla="*/ 2811 w 10000"/>
                    <a:gd name="connsiteY77" fmla="*/ 9884 h 10000"/>
                    <a:gd name="connsiteX78" fmla="*/ 2627 w 10000"/>
                    <a:gd name="connsiteY78" fmla="*/ 9801 h 10000"/>
                    <a:gd name="connsiteX79" fmla="*/ 2468 w 10000"/>
                    <a:gd name="connsiteY79" fmla="*/ 9698 h 10000"/>
                    <a:gd name="connsiteX80" fmla="*/ 2333 w 10000"/>
                    <a:gd name="connsiteY80" fmla="*/ 9566 h 10000"/>
                    <a:gd name="connsiteX81" fmla="*/ 2278 w 10000"/>
                    <a:gd name="connsiteY81" fmla="*/ 9436 h 10000"/>
                    <a:gd name="connsiteX82" fmla="*/ 2254 w 10000"/>
                    <a:gd name="connsiteY82" fmla="*/ 9300 h 10000"/>
                    <a:gd name="connsiteX83" fmla="*/ 2254 w 10000"/>
                    <a:gd name="connsiteY83" fmla="*/ 1588 h 10000"/>
                    <a:gd name="connsiteX84" fmla="*/ 2180 w 10000"/>
                    <a:gd name="connsiteY84" fmla="*/ 1704 h 10000"/>
                    <a:gd name="connsiteX85" fmla="*/ 2082 w 10000"/>
                    <a:gd name="connsiteY85" fmla="*/ 1936 h 10000"/>
                    <a:gd name="connsiteX86" fmla="*/ 1960 w 10000"/>
                    <a:gd name="connsiteY86" fmla="*/ 2202 h 10000"/>
                    <a:gd name="connsiteX87" fmla="*/ 1886 w 10000"/>
                    <a:gd name="connsiteY87" fmla="*/ 2517 h 10000"/>
                    <a:gd name="connsiteX88" fmla="*/ 1813 w 10000"/>
                    <a:gd name="connsiteY88" fmla="*/ 2875 h 10000"/>
                    <a:gd name="connsiteX89" fmla="*/ 1764 w 10000"/>
                    <a:gd name="connsiteY89" fmla="*/ 3273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0 w 10000"/>
                    <a:gd name="connsiteY107" fmla="*/ 3296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42 w 9984"/>
                    <a:gd name="connsiteY0" fmla="*/ 0 h 10000"/>
                    <a:gd name="connsiteX1" fmla="*/ 7002 w 9984"/>
                    <a:gd name="connsiteY1" fmla="*/ 0 h 10000"/>
                    <a:gd name="connsiteX2" fmla="*/ 7130 w 9984"/>
                    <a:gd name="connsiteY2" fmla="*/ 17 h 10000"/>
                    <a:gd name="connsiteX3" fmla="*/ 7412 w 9984"/>
                    <a:gd name="connsiteY3" fmla="*/ 56 h 10000"/>
                    <a:gd name="connsiteX4" fmla="*/ 7590 w 9984"/>
                    <a:gd name="connsiteY4" fmla="*/ 86 h 10000"/>
                    <a:gd name="connsiteX5" fmla="*/ 7749 w 9984"/>
                    <a:gd name="connsiteY5" fmla="*/ 126 h 10000"/>
                    <a:gd name="connsiteX6" fmla="*/ 8031 w 9984"/>
                    <a:gd name="connsiteY6" fmla="*/ 212 h 10000"/>
                    <a:gd name="connsiteX7" fmla="*/ 8306 w 9984"/>
                    <a:gd name="connsiteY7" fmla="*/ 332 h 10000"/>
                    <a:gd name="connsiteX8" fmla="*/ 8594 w 9984"/>
                    <a:gd name="connsiteY8" fmla="*/ 484 h 10000"/>
                    <a:gd name="connsiteX9" fmla="*/ 8833 w 9984"/>
                    <a:gd name="connsiteY9" fmla="*/ 676 h 10000"/>
                    <a:gd name="connsiteX10" fmla="*/ 9090 w 9984"/>
                    <a:gd name="connsiteY10" fmla="*/ 892 h 10000"/>
                    <a:gd name="connsiteX11" fmla="*/ 9286 w 9984"/>
                    <a:gd name="connsiteY11" fmla="*/ 1151 h 10000"/>
                    <a:gd name="connsiteX12" fmla="*/ 9488 w 9984"/>
                    <a:gd name="connsiteY12" fmla="*/ 1459 h 10000"/>
                    <a:gd name="connsiteX13" fmla="*/ 9659 w 9984"/>
                    <a:gd name="connsiteY13" fmla="*/ 1797 h 10000"/>
                    <a:gd name="connsiteX14" fmla="*/ 9782 w 9984"/>
                    <a:gd name="connsiteY14" fmla="*/ 2198 h 10000"/>
                    <a:gd name="connsiteX15" fmla="*/ 9886 w 9984"/>
                    <a:gd name="connsiteY15" fmla="*/ 2649 h 10000"/>
                    <a:gd name="connsiteX16" fmla="*/ 9904 w 9984"/>
                    <a:gd name="connsiteY16" fmla="*/ 2838 h 10000"/>
                    <a:gd name="connsiteX17" fmla="*/ 9960 w 9984"/>
                    <a:gd name="connsiteY17" fmla="*/ 3156 h 10000"/>
                    <a:gd name="connsiteX18" fmla="*/ 9984 w 9984"/>
                    <a:gd name="connsiteY18" fmla="*/ 3733 h 10000"/>
                    <a:gd name="connsiteX19" fmla="*/ 9960 w 9984"/>
                    <a:gd name="connsiteY19" fmla="*/ 4211 h 10000"/>
                    <a:gd name="connsiteX20" fmla="*/ 9904 w 9984"/>
                    <a:gd name="connsiteY20" fmla="*/ 4748 h 10000"/>
                    <a:gd name="connsiteX21" fmla="*/ 9886 w 9984"/>
                    <a:gd name="connsiteY21" fmla="*/ 4834 h 10000"/>
                    <a:gd name="connsiteX22" fmla="*/ 9825 w 9984"/>
                    <a:gd name="connsiteY22" fmla="*/ 4924 h 10000"/>
                    <a:gd name="connsiteX23" fmla="*/ 9751 w 9984"/>
                    <a:gd name="connsiteY23" fmla="*/ 4997 h 10000"/>
                    <a:gd name="connsiteX24" fmla="*/ 9635 w 9984"/>
                    <a:gd name="connsiteY24" fmla="*/ 5073 h 10000"/>
                    <a:gd name="connsiteX25" fmla="*/ 9519 w 9984"/>
                    <a:gd name="connsiteY25" fmla="*/ 5119 h 10000"/>
                    <a:gd name="connsiteX26" fmla="*/ 9366 w 9984"/>
                    <a:gd name="connsiteY26" fmla="*/ 5162 h 10000"/>
                    <a:gd name="connsiteX27" fmla="*/ 9219 w 9984"/>
                    <a:gd name="connsiteY27" fmla="*/ 5192 h 10000"/>
                    <a:gd name="connsiteX28" fmla="*/ 8992 w 9984"/>
                    <a:gd name="connsiteY28" fmla="*/ 5192 h 10000"/>
                    <a:gd name="connsiteX29" fmla="*/ 8808 w 9984"/>
                    <a:gd name="connsiteY29" fmla="*/ 5176 h 10000"/>
                    <a:gd name="connsiteX30" fmla="*/ 8643 w 9984"/>
                    <a:gd name="connsiteY30" fmla="*/ 5149 h 10000"/>
                    <a:gd name="connsiteX31" fmla="*/ 8496 w 9984"/>
                    <a:gd name="connsiteY31" fmla="*/ 5103 h 10000"/>
                    <a:gd name="connsiteX32" fmla="*/ 8392 w 9984"/>
                    <a:gd name="connsiteY32" fmla="*/ 5046 h 10000"/>
                    <a:gd name="connsiteX33" fmla="*/ 8282 w 9984"/>
                    <a:gd name="connsiteY33" fmla="*/ 4970 h 10000"/>
                    <a:gd name="connsiteX34" fmla="*/ 8196 w 9984"/>
                    <a:gd name="connsiteY34" fmla="*/ 4877 h 10000"/>
                    <a:gd name="connsiteX35" fmla="*/ 8171 w 9984"/>
                    <a:gd name="connsiteY35" fmla="*/ 4791 h 10000"/>
                    <a:gd name="connsiteX36" fmla="*/ 8147 w 9984"/>
                    <a:gd name="connsiteY36" fmla="*/ 4692 h 10000"/>
                    <a:gd name="connsiteX37" fmla="*/ 8196 w 9984"/>
                    <a:gd name="connsiteY37" fmla="*/ 4181 h 10000"/>
                    <a:gd name="connsiteX38" fmla="*/ 8214 w 9984"/>
                    <a:gd name="connsiteY38" fmla="*/ 3733 h 10000"/>
                    <a:gd name="connsiteX39" fmla="*/ 8196 w 9984"/>
                    <a:gd name="connsiteY39" fmla="*/ 3352 h 10000"/>
                    <a:gd name="connsiteX40" fmla="*/ 8165 w 9984"/>
                    <a:gd name="connsiteY40" fmla="*/ 3004 h 10000"/>
                    <a:gd name="connsiteX41" fmla="*/ 8141 w 9984"/>
                    <a:gd name="connsiteY41" fmla="*/ 2863 h 10000"/>
                    <a:gd name="connsiteX42" fmla="*/ 8122 w 9984"/>
                    <a:gd name="connsiteY42" fmla="*/ 2689 h 10000"/>
                    <a:gd name="connsiteX43" fmla="*/ 8073 w 9984"/>
                    <a:gd name="connsiteY43" fmla="*/ 2414 h 10000"/>
                    <a:gd name="connsiteX44" fmla="*/ 8000 w 9984"/>
                    <a:gd name="connsiteY44" fmla="*/ 2162 h 10000"/>
                    <a:gd name="connsiteX45" fmla="*/ 7902 w 9984"/>
                    <a:gd name="connsiteY45" fmla="*/ 1940 h 10000"/>
                    <a:gd name="connsiteX46" fmla="*/ 7810 w 9984"/>
                    <a:gd name="connsiteY46" fmla="*/ 1757 h 10000"/>
                    <a:gd name="connsiteX47" fmla="*/ 7730 w 9984"/>
                    <a:gd name="connsiteY47" fmla="*/ 1621 h 10000"/>
                    <a:gd name="connsiteX48" fmla="*/ 7730 w 9984"/>
                    <a:gd name="connsiteY48" fmla="*/ 9297 h 10000"/>
                    <a:gd name="connsiteX49" fmla="*/ 7700 w 9984"/>
                    <a:gd name="connsiteY49" fmla="*/ 9443 h 10000"/>
                    <a:gd name="connsiteX50" fmla="*/ 7620 w 9984"/>
                    <a:gd name="connsiteY50" fmla="*/ 9569 h 10000"/>
                    <a:gd name="connsiteX51" fmla="*/ 7492 w 9984"/>
                    <a:gd name="connsiteY51" fmla="*/ 9698 h 10000"/>
                    <a:gd name="connsiteX52" fmla="*/ 7332 w 9984"/>
                    <a:gd name="connsiteY52" fmla="*/ 9801 h 10000"/>
                    <a:gd name="connsiteX53" fmla="*/ 7149 w 9984"/>
                    <a:gd name="connsiteY53" fmla="*/ 9881 h 10000"/>
                    <a:gd name="connsiteX54" fmla="*/ 6928 w 9984"/>
                    <a:gd name="connsiteY54" fmla="*/ 9957 h 10000"/>
                    <a:gd name="connsiteX55" fmla="*/ 6671 w 9984"/>
                    <a:gd name="connsiteY55" fmla="*/ 9987 h 10000"/>
                    <a:gd name="connsiteX56" fmla="*/ 6408 w 9984"/>
                    <a:gd name="connsiteY56" fmla="*/ 10000 h 10000"/>
                    <a:gd name="connsiteX57" fmla="*/ 6144 w 9984"/>
                    <a:gd name="connsiteY57" fmla="*/ 9987 h 10000"/>
                    <a:gd name="connsiteX58" fmla="*/ 5899 w 9984"/>
                    <a:gd name="connsiteY58" fmla="*/ 9957 h 10000"/>
                    <a:gd name="connsiteX59" fmla="*/ 5691 w 9984"/>
                    <a:gd name="connsiteY59" fmla="*/ 9884 h 10000"/>
                    <a:gd name="connsiteX60" fmla="*/ 5477 w 9984"/>
                    <a:gd name="connsiteY60" fmla="*/ 9801 h 10000"/>
                    <a:gd name="connsiteX61" fmla="*/ 5312 w 9984"/>
                    <a:gd name="connsiteY61" fmla="*/ 9695 h 10000"/>
                    <a:gd name="connsiteX62" fmla="*/ 5214 w 9984"/>
                    <a:gd name="connsiteY62" fmla="*/ 9569 h 10000"/>
                    <a:gd name="connsiteX63" fmla="*/ 5134 w 9984"/>
                    <a:gd name="connsiteY63" fmla="*/ 9443 h 10000"/>
                    <a:gd name="connsiteX64" fmla="*/ 5103 w 9984"/>
                    <a:gd name="connsiteY64" fmla="*/ 9300 h 10000"/>
                    <a:gd name="connsiteX65" fmla="*/ 5103 w 9984"/>
                    <a:gd name="connsiteY65" fmla="*/ 4559 h 10000"/>
                    <a:gd name="connsiteX66" fmla="*/ 4840 w 9984"/>
                    <a:gd name="connsiteY66" fmla="*/ 4559 h 10000"/>
                    <a:gd name="connsiteX67" fmla="*/ 4840 w 9984"/>
                    <a:gd name="connsiteY67" fmla="*/ 9297 h 10000"/>
                    <a:gd name="connsiteX68" fmla="*/ 4809 w 9984"/>
                    <a:gd name="connsiteY68" fmla="*/ 9436 h 10000"/>
                    <a:gd name="connsiteX69" fmla="*/ 4760 w 9984"/>
                    <a:gd name="connsiteY69" fmla="*/ 9566 h 10000"/>
                    <a:gd name="connsiteX70" fmla="*/ 4620 w 9984"/>
                    <a:gd name="connsiteY70" fmla="*/ 9698 h 10000"/>
                    <a:gd name="connsiteX71" fmla="*/ 4467 w 9984"/>
                    <a:gd name="connsiteY71" fmla="*/ 9801 h 10000"/>
                    <a:gd name="connsiteX72" fmla="*/ 4277 w 9984"/>
                    <a:gd name="connsiteY72" fmla="*/ 9884 h 10000"/>
                    <a:gd name="connsiteX73" fmla="*/ 4038 w 9984"/>
                    <a:gd name="connsiteY73" fmla="*/ 9957 h 10000"/>
                    <a:gd name="connsiteX74" fmla="*/ 3793 w 9984"/>
                    <a:gd name="connsiteY74" fmla="*/ 9987 h 10000"/>
                    <a:gd name="connsiteX75" fmla="*/ 3536 w 9984"/>
                    <a:gd name="connsiteY75" fmla="*/ 10000 h 10000"/>
                    <a:gd name="connsiteX76" fmla="*/ 3279 w 9984"/>
                    <a:gd name="connsiteY76" fmla="*/ 9987 h 10000"/>
                    <a:gd name="connsiteX77" fmla="*/ 3034 w 9984"/>
                    <a:gd name="connsiteY77" fmla="*/ 9957 h 10000"/>
                    <a:gd name="connsiteX78" fmla="*/ 2795 w 9984"/>
                    <a:gd name="connsiteY78" fmla="*/ 9884 h 10000"/>
                    <a:gd name="connsiteX79" fmla="*/ 2611 w 9984"/>
                    <a:gd name="connsiteY79" fmla="*/ 9801 h 10000"/>
                    <a:gd name="connsiteX80" fmla="*/ 2452 w 9984"/>
                    <a:gd name="connsiteY80" fmla="*/ 9698 h 10000"/>
                    <a:gd name="connsiteX81" fmla="*/ 2317 w 9984"/>
                    <a:gd name="connsiteY81" fmla="*/ 9566 h 10000"/>
                    <a:gd name="connsiteX82" fmla="*/ 2262 w 9984"/>
                    <a:gd name="connsiteY82" fmla="*/ 9436 h 10000"/>
                    <a:gd name="connsiteX83" fmla="*/ 2238 w 9984"/>
                    <a:gd name="connsiteY83" fmla="*/ 9300 h 10000"/>
                    <a:gd name="connsiteX84" fmla="*/ 2238 w 9984"/>
                    <a:gd name="connsiteY84" fmla="*/ 1588 h 10000"/>
                    <a:gd name="connsiteX85" fmla="*/ 2164 w 9984"/>
                    <a:gd name="connsiteY85" fmla="*/ 1704 h 10000"/>
                    <a:gd name="connsiteX86" fmla="*/ 2066 w 9984"/>
                    <a:gd name="connsiteY86" fmla="*/ 1936 h 10000"/>
                    <a:gd name="connsiteX87" fmla="*/ 1944 w 9984"/>
                    <a:gd name="connsiteY87" fmla="*/ 2202 h 10000"/>
                    <a:gd name="connsiteX88" fmla="*/ 1870 w 9984"/>
                    <a:gd name="connsiteY88" fmla="*/ 2517 h 10000"/>
                    <a:gd name="connsiteX89" fmla="*/ 1797 w 9984"/>
                    <a:gd name="connsiteY89" fmla="*/ 2875 h 10000"/>
                    <a:gd name="connsiteX90" fmla="*/ 1748 w 9984"/>
                    <a:gd name="connsiteY90" fmla="*/ 4184 h 10000"/>
                    <a:gd name="connsiteX91" fmla="*/ 1797 w 9984"/>
                    <a:gd name="connsiteY91" fmla="*/ 4685 h 10000"/>
                    <a:gd name="connsiteX92" fmla="*/ 1797 w 9984"/>
                    <a:gd name="connsiteY92" fmla="*/ 4791 h 10000"/>
                    <a:gd name="connsiteX93" fmla="*/ 1693 w 9984"/>
                    <a:gd name="connsiteY93" fmla="*/ 4967 h 10000"/>
                    <a:gd name="connsiteX94" fmla="*/ 1576 w 9984"/>
                    <a:gd name="connsiteY94" fmla="*/ 5046 h 10000"/>
                    <a:gd name="connsiteX95" fmla="*/ 1435 w 9984"/>
                    <a:gd name="connsiteY95" fmla="*/ 5103 h 10000"/>
                    <a:gd name="connsiteX96" fmla="*/ 1301 w 9984"/>
                    <a:gd name="connsiteY96" fmla="*/ 5149 h 10000"/>
                    <a:gd name="connsiteX97" fmla="*/ 1135 w 9984"/>
                    <a:gd name="connsiteY97" fmla="*/ 5176 h 10000"/>
                    <a:gd name="connsiteX98" fmla="*/ 970 w 9984"/>
                    <a:gd name="connsiteY98" fmla="*/ 5192 h 10000"/>
                    <a:gd name="connsiteX99" fmla="*/ 756 w 9984"/>
                    <a:gd name="connsiteY99" fmla="*/ 5192 h 10000"/>
                    <a:gd name="connsiteX100" fmla="*/ 584 w 9984"/>
                    <a:gd name="connsiteY100" fmla="*/ 5162 h 10000"/>
                    <a:gd name="connsiteX101" fmla="*/ 309 w 9984"/>
                    <a:gd name="connsiteY101" fmla="*/ 5076 h 10000"/>
                    <a:gd name="connsiteX102" fmla="*/ 192 w 9984"/>
                    <a:gd name="connsiteY102" fmla="*/ 4997 h 10000"/>
                    <a:gd name="connsiteX103" fmla="*/ 113 w 9984"/>
                    <a:gd name="connsiteY103" fmla="*/ 4924 h 10000"/>
                    <a:gd name="connsiteX104" fmla="*/ 57 w 9984"/>
                    <a:gd name="connsiteY104" fmla="*/ 4834 h 10000"/>
                    <a:gd name="connsiteX105" fmla="*/ 33 w 9984"/>
                    <a:gd name="connsiteY105" fmla="*/ 4748 h 10000"/>
                    <a:gd name="connsiteX106" fmla="*/ 2 w 9984"/>
                    <a:gd name="connsiteY106" fmla="*/ 2849 h 10000"/>
                    <a:gd name="connsiteX107" fmla="*/ 82 w 9984"/>
                    <a:gd name="connsiteY107" fmla="*/ 2533 h 10000"/>
                    <a:gd name="connsiteX108" fmla="*/ 155 w 9984"/>
                    <a:gd name="connsiteY108" fmla="*/ 2198 h 10000"/>
                    <a:gd name="connsiteX109" fmla="*/ 253 w 9984"/>
                    <a:gd name="connsiteY109" fmla="*/ 1890 h 10000"/>
                    <a:gd name="connsiteX110" fmla="*/ 382 w 9984"/>
                    <a:gd name="connsiteY110" fmla="*/ 1621 h 10000"/>
                    <a:gd name="connsiteX111" fmla="*/ 505 w 9984"/>
                    <a:gd name="connsiteY111" fmla="*/ 1379 h 10000"/>
                    <a:gd name="connsiteX112" fmla="*/ 651 w 9984"/>
                    <a:gd name="connsiteY112" fmla="*/ 1151 h 10000"/>
                    <a:gd name="connsiteX113" fmla="*/ 829 w 9984"/>
                    <a:gd name="connsiteY113" fmla="*/ 958 h 10000"/>
                    <a:gd name="connsiteX114" fmla="*/ 1001 w 9984"/>
                    <a:gd name="connsiteY114" fmla="*/ 789 h 10000"/>
                    <a:gd name="connsiteX115" fmla="*/ 1178 w 9984"/>
                    <a:gd name="connsiteY115" fmla="*/ 620 h 10000"/>
                    <a:gd name="connsiteX116" fmla="*/ 1380 w 9984"/>
                    <a:gd name="connsiteY116" fmla="*/ 484 h 10000"/>
                    <a:gd name="connsiteX117" fmla="*/ 1784 w 9984"/>
                    <a:gd name="connsiteY117" fmla="*/ 265 h 10000"/>
                    <a:gd name="connsiteX118" fmla="*/ 2195 w 9984"/>
                    <a:gd name="connsiteY118" fmla="*/ 126 h 10000"/>
                    <a:gd name="connsiteX119" fmla="*/ 2372 w 9984"/>
                    <a:gd name="connsiteY119" fmla="*/ 86 h 10000"/>
                    <a:gd name="connsiteX120" fmla="*/ 2525 w 9984"/>
                    <a:gd name="connsiteY120" fmla="*/ 60 h 10000"/>
                    <a:gd name="connsiteX121" fmla="*/ 2942 w 9984"/>
                    <a:gd name="connsiteY121" fmla="*/ 0 h 10000"/>
                    <a:gd name="connsiteX0" fmla="*/ 2947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8 w 10000"/>
                    <a:gd name="connsiteY66" fmla="*/ 4559 h 10000"/>
                    <a:gd name="connsiteX67" fmla="*/ 4848 w 10000"/>
                    <a:gd name="connsiteY67" fmla="*/ 9297 h 10000"/>
                    <a:gd name="connsiteX68" fmla="*/ 4817 w 10000"/>
                    <a:gd name="connsiteY68" fmla="*/ 9436 h 10000"/>
                    <a:gd name="connsiteX69" fmla="*/ 4768 w 10000"/>
                    <a:gd name="connsiteY69" fmla="*/ 9566 h 10000"/>
                    <a:gd name="connsiteX70" fmla="*/ 4627 w 10000"/>
                    <a:gd name="connsiteY70" fmla="*/ 9698 h 10000"/>
                    <a:gd name="connsiteX71" fmla="*/ 4474 w 10000"/>
                    <a:gd name="connsiteY71" fmla="*/ 9801 h 10000"/>
                    <a:gd name="connsiteX72" fmla="*/ 4284 w 10000"/>
                    <a:gd name="connsiteY72" fmla="*/ 9884 h 10000"/>
                    <a:gd name="connsiteX73" fmla="*/ 4044 w 10000"/>
                    <a:gd name="connsiteY73" fmla="*/ 9957 h 10000"/>
                    <a:gd name="connsiteX74" fmla="*/ 3799 w 10000"/>
                    <a:gd name="connsiteY74" fmla="*/ 9987 h 10000"/>
                    <a:gd name="connsiteX75" fmla="*/ 3542 w 10000"/>
                    <a:gd name="connsiteY75" fmla="*/ 10000 h 10000"/>
                    <a:gd name="connsiteX76" fmla="*/ 3284 w 10000"/>
                    <a:gd name="connsiteY76" fmla="*/ 9987 h 10000"/>
                    <a:gd name="connsiteX77" fmla="*/ 3039 w 10000"/>
                    <a:gd name="connsiteY77" fmla="*/ 9957 h 10000"/>
                    <a:gd name="connsiteX78" fmla="*/ 2799 w 10000"/>
                    <a:gd name="connsiteY78" fmla="*/ 9884 h 10000"/>
                    <a:gd name="connsiteX79" fmla="*/ 2615 w 10000"/>
                    <a:gd name="connsiteY79" fmla="*/ 9801 h 10000"/>
                    <a:gd name="connsiteX80" fmla="*/ 2456 w 10000"/>
                    <a:gd name="connsiteY80" fmla="*/ 9698 h 10000"/>
                    <a:gd name="connsiteX81" fmla="*/ 2321 w 10000"/>
                    <a:gd name="connsiteY81" fmla="*/ 9566 h 10000"/>
                    <a:gd name="connsiteX82" fmla="*/ 2266 w 10000"/>
                    <a:gd name="connsiteY82" fmla="*/ 9436 h 10000"/>
                    <a:gd name="connsiteX83" fmla="*/ 2242 w 10000"/>
                    <a:gd name="connsiteY83" fmla="*/ 9300 h 10000"/>
                    <a:gd name="connsiteX84" fmla="*/ 2242 w 10000"/>
                    <a:gd name="connsiteY84" fmla="*/ 1588 h 10000"/>
                    <a:gd name="connsiteX85" fmla="*/ 2167 w 10000"/>
                    <a:gd name="connsiteY85" fmla="*/ 1704 h 10000"/>
                    <a:gd name="connsiteX86" fmla="*/ 2069 w 10000"/>
                    <a:gd name="connsiteY86" fmla="*/ 1936 h 10000"/>
                    <a:gd name="connsiteX87" fmla="*/ 1947 w 10000"/>
                    <a:gd name="connsiteY87" fmla="*/ 2202 h 10000"/>
                    <a:gd name="connsiteX88" fmla="*/ 1873 w 10000"/>
                    <a:gd name="connsiteY88" fmla="*/ 2517 h 10000"/>
                    <a:gd name="connsiteX89" fmla="*/ 1800 w 10000"/>
                    <a:gd name="connsiteY89" fmla="*/ 2875 h 10000"/>
                    <a:gd name="connsiteX90" fmla="*/ 1800 w 10000"/>
                    <a:gd name="connsiteY90" fmla="*/ 4685 h 10000"/>
                    <a:gd name="connsiteX91" fmla="*/ 1800 w 10000"/>
                    <a:gd name="connsiteY91" fmla="*/ 4791 h 10000"/>
                    <a:gd name="connsiteX92" fmla="*/ 1696 w 10000"/>
                    <a:gd name="connsiteY92" fmla="*/ 4967 h 10000"/>
                    <a:gd name="connsiteX93" fmla="*/ 1579 w 10000"/>
                    <a:gd name="connsiteY93" fmla="*/ 5046 h 10000"/>
                    <a:gd name="connsiteX94" fmla="*/ 1437 w 10000"/>
                    <a:gd name="connsiteY94" fmla="*/ 5103 h 10000"/>
                    <a:gd name="connsiteX95" fmla="*/ 1303 w 10000"/>
                    <a:gd name="connsiteY95" fmla="*/ 5149 h 10000"/>
                    <a:gd name="connsiteX96" fmla="*/ 1137 w 10000"/>
                    <a:gd name="connsiteY96" fmla="*/ 5176 h 10000"/>
                    <a:gd name="connsiteX97" fmla="*/ 972 w 10000"/>
                    <a:gd name="connsiteY97" fmla="*/ 5192 h 10000"/>
                    <a:gd name="connsiteX98" fmla="*/ 757 w 10000"/>
                    <a:gd name="connsiteY98" fmla="*/ 5192 h 10000"/>
                    <a:gd name="connsiteX99" fmla="*/ 585 w 10000"/>
                    <a:gd name="connsiteY99" fmla="*/ 5162 h 10000"/>
                    <a:gd name="connsiteX100" fmla="*/ 309 w 10000"/>
                    <a:gd name="connsiteY100" fmla="*/ 5076 h 10000"/>
                    <a:gd name="connsiteX101" fmla="*/ 192 w 10000"/>
                    <a:gd name="connsiteY101" fmla="*/ 4997 h 10000"/>
                    <a:gd name="connsiteX102" fmla="*/ 113 w 10000"/>
                    <a:gd name="connsiteY102" fmla="*/ 4924 h 10000"/>
                    <a:gd name="connsiteX103" fmla="*/ 57 w 10000"/>
                    <a:gd name="connsiteY103" fmla="*/ 4834 h 10000"/>
                    <a:gd name="connsiteX104" fmla="*/ 33 w 10000"/>
                    <a:gd name="connsiteY104" fmla="*/ 4748 h 10000"/>
                    <a:gd name="connsiteX105" fmla="*/ 2 w 10000"/>
                    <a:gd name="connsiteY105" fmla="*/ 2849 h 10000"/>
                    <a:gd name="connsiteX106" fmla="*/ 82 w 10000"/>
                    <a:gd name="connsiteY106" fmla="*/ 2533 h 10000"/>
                    <a:gd name="connsiteX107" fmla="*/ 155 w 10000"/>
                    <a:gd name="connsiteY107" fmla="*/ 2198 h 10000"/>
                    <a:gd name="connsiteX108" fmla="*/ 253 w 10000"/>
                    <a:gd name="connsiteY108" fmla="*/ 1890 h 10000"/>
                    <a:gd name="connsiteX109" fmla="*/ 383 w 10000"/>
                    <a:gd name="connsiteY109" fmla="*/ 1621 h 10000"/>
                    <a:gd name="connsiteX110" fmla="*/ 506 w 10000"/>
                    <a:gd name="connsiteY110" fmla="*/ 1379 h 10000"/>
                    <a:gd name="connsiteX111" fmla="*/ 652 w 10000"/>
                    <a:gd name="connsiteY111" fmla="*/ 1151 h 10000"/>
                    <a:gd name="connsiteX112" fmla="*/ 830 w 10000"/>
                    <a:gd name="connsiteY112" fmla="*/ 958 h 10000"/>
                    <a:gd name="connsiteX113" fmla="*/ 1003 w 10000"/>
                    <a:gd name="connsiteY113" fmla="*/ 789 h 10000"/>
                    <a:gd name="connsiteX114" fmla="*/ 1180 w 10000"/>
                    <a:gd name="connsiteY114" fmla="*/ 620 h 10000"/>
                    <a:gd name="connsiteX115" fmla="*/ 1382 w 10000"/>
                    <a:gd name="connsiteY115" fmla="*/ 484 h 10000"/>
                    <a:gd name="connsiteX116" fmla="*/ 1787 w 10000"/>
                    <a:gd name="connsiteY116" fmla="*/ 265 h 10000"/>
                    <a:gd name="connsiteX117" fmla="*/ 2199 w 10000"/>
                    <a:gd name="connsiteY117" fmla="*/ 126 h 10000"/>
                    <a:gd name="connsiteX118" fmla="*/ 2376 w 10000"/>
                    <a:gd name="connsiteY118" fmla="*/ 86 h 10000"/>
                    <a:gd name="connsiteX119" fmla="*/ 2529 w 10000"/>
                    <a:gd name="connsiteY119" fmla="*/ 60 h 10000"/>
                    <a:gd name="connsiteX120" fmla="*/ 2947 w 10000"/>
                    <a:gd name="connsiteY120" fmla="*/ 0 h 10000"/>
                    <a:gd name="connsiteX0" fmla="*/ 2946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7 w 9999"/>
                    <a:gd name="connsiteY66" fmla="*/ 4559 h 10000"/>
                    <a:gd name="connsiteX67" fmla="*/ 4847 w 9999"/>
                    <a:gd name="connsiteY67" fmla="*/ 9297 h 10000"/>
                    <a:gd name="connsiteX68" fmla="*/ 4816 w 9999"/>
                    <a:gd name="connsiteY68" fmla="*/ 9436 h 10000"/>
                    <a:gd name="connsiteX69" fmla="*/ 4767 w 9999"/>
                    <a:gd name="connsiteY69" fmla="*/ 9566 h 10000"/>
                    <a:gd name="connsiteX70" fmla="*/ 4626 w 9999"/>
                    <a:gd name="connsiteY70" fmla="*/ 9698 h 10000"/>
                    <a:gd name="connsiteX71" fmla="*/ 4473 w 9999"/>
                    <a:gd name="connsiteY71" fmla="*/ 9801 h 10000"/>
                    <a:gd name="connsiteX72" fmla="*/ 4283 w 9999"/>
                    <a:gd name="connsiteY72" fmla="*/ 9884 h 10000"/>
                    <a:gd name="connsiteX73" fmla="*/ 4043 w 9999"/>
                    <a:gd name="connsiteY73" fmla="*/ 9957 h 10000"/>
                    <a:gd name="connsiteX74" fmla="*/ 3798 w 9999"/>
                    <a:gd name="connsiteY74" fmla="*/ 9987 h 10000"/>
                    <a:gd name="connsiteX75" fmla="*/ 3541 w 9999"/>
                    <a:gd name="connsiteY75" fmla="*/ 10000 h 10000"/>
                    <a:gd name="connsiteX76" fmla="*/ 3283 w 9999"/>
                    <a:gd name="connsiteY76" fmla="*/ 9987 h 10000"/>
                    <a:gd name="connsiteX77" fmla="*/ 3038 w 9999"/>
                    <a:gd name="connsiteY77" fmla="*/ 9957 h 10000"/>
                    <a:gd name="connsiteX78" fmla="*/ 2798 w 9999"/>
                    <a:gd name="connsiteY78" fmla="*/ 9884 h 10000"/>
                    <a:gd name="connsiteX79" fmla="*/ 2614 w 9999"/>
                    <a:gd name="connsiteY79" fmla="*/ 9801 h 10000"/>
                    <a:gd name="connsiteX80" fmla="*/ 2455 w 9999"/>
                    <a:gd name="connsiteY80" fmla="*/ 9698 h 10000"/>
                    <a:gd name="connsiteX81" fmla="*/ 2320 w 9999"/>
                    <a:gd name="connsiteY81" fmla="*/ 9566 h 10000"/>
                    <a:gd name="connsiteX82" fmla="*/ 2265 w 9999"/>
                    <a:gd name="connsiteY82" fmla="*/ 9436 h 10000"/>
                    <a:gd name="connsiteX83" fmla="*/ 2241 w 9999"/>
                    <a:gd name="connsiteY83" fmla="*/ 9300 h 10000"/>
                    <a:gd name="connsiteX84" fmla="*/ 2241 w 9999"/>
                    <a:gd name="connsiteY84" fmla="*/ 1588 h 10000"/>
                    <a:gd name="connsiteX85" fmla="*/ 2166 w 9999"/>
                    <a:gd name="connsiteY85" fmla="*/ 1704 h 10000"/>
                    <a:gd name="connsiteX86" fmla="*/ 2068 w 9999"/>
                    <a:gd name="connsiteY86" fmla="*/ 1936 h 10000"/>
                    <a:gd name="connsiteX87" fmla="*/ 1946 w 9999"/>
                    <a:gd name="connsiteY87" fmla="*/ 2202 h 10000"/>
                    <a:gd name="connsiteX88" fmla="*/ 1872 w 9999"/>
                    <a:gd name="connsiteY88" fmla="*/ 2517 h 10000"/>
                    <a:gd name="connsiteX89" fmla="*/ 1799 w 9999"/>
                    <a:gd name="connsiteY89" fmla="*/ 2875 h 10000"/>
                    <a:gd name="connsiteX90" fmla="*/ 1799 w 9999"/>
                    <a:gd name="connsiteY90" fmla="*/ 4685 h 10000"/>
                    <a:gd name="connsiteX91" fmla="*/ 1799 w 9999"/>
                    <a:gd name="connsiteY91" fmla="*/ 4791 h 10000"/>
                    <a:gd name="connsiteX92" fmla="*/ 1695 w 9999"/>
                    <a:gd name="connsiteY92" fmla="*/ 4967 h 10000"/>
                    <a:gd name="connsiteX93" fmla="*/ 1578 w 9999"/>
                    <a:gd name="connsiteY93" fmla="*/ 5046 h 10000"/>
                    <a:gd name="connsiteX94" fmla="*/ 1436 w 9999"/>
                    <a:gd name="connsiteY94" fmla="*/ 5103 h 10000"/>
                    <a:gd name="connsiteX95" fmla="*/ 1302 w 9999"/>
                    <a:gd name="connsiteY95" fmla="*/ 5149 h 10000"/>
                    <a:gd name="connsiteX96" fmla="*/ 1136 w 9999"/>
                    <a:gd name="connsiteY96" fmla="*/ 5176 h 10000"/>
                    <a:gd name="connsiteX97" fmla="*/ 971 w 9999"/>
                    <a:gd name="connsiteY97" fmla="*/ 5192 h 10000"/>
                    <a:gd name="connsiteX98" fmla="*/ 756 w 9999"/>
                    <a:gd name="connsiteY98" fmla="*/ 5192 h 10000"/>
                    <a:gd name="connsiteX99" fmla="*/ 584 w 9999"/>
                    <a:gd name="connsiteY99" fmla="*/ 5162 h 10000"/>
                    <a:gd name="connsiteX100" fmla="*/ 308 w 9999"/>
                    <a:gd name="connsiteY100" fmla="*/ 5076 h 10000"/>
                    <a:gd name="connsiteX101" fmla="*/ 191 w 9999"/>
                    <a:gd name="connsiteY101" fmla="*/ 4997 h 10000"/>
                    <a:gd name="connsiteX102" fmla="*/ 112 w 9999"/>
                    <a:gd name="connsiteY102" fmla="*/ 4924 h 10000"/>
                    <a:gd name="connsiteX103" fmla="*/ 56 w 9999"/>
                    <a:gd name="connsiteY103" fmla="*/ 4834 h 10000"/>
                    <a:gd name="connsiteX104" fmla="*/ 1 w 9999"/>
                    <a:gd name="connsiteY104" fmla="*/ 2849 h 10000"/>
                    <a:gd name="connsiteX105" fmla="*/ 81 w 9999"/>
                    <a:gd name="connsiteY105" fmla="*/ 2533 h 10000"/>
                    <a:gd name="connsiteX106" fmla="*/ 154 w 9999"/>
                    <a:gd name="connsiteY106" fmla="*/ 2198 h 10000"/>
                    <a:gd name="connsiteX107" fmla="*/ 252 w 9999"/>
                    <a:gd name="connsiteY107" fmla="*/ 1890 h 10000"/>
                    <a:gd name="connsiteX108" fmla="*/ 382 w 9999"/>
                    <a:gd name="connsiteY108" fmla="*/ 1621 h 10000"/>
                    <a:gd name="connsiteX109" fmla="*/ 505 w 9999"/>
                    <a:gd name="connsiteY109" fmla="*/ 1379 h 10000"/>
                    <a:gd name="connsiteX110" fmla="*/ 651 w 9999"/>
                    <a:gd name="connsiteY110" fmla="*/ 1151 h 10000"/>
                    <a:gd name="connsiteX111" fmla="*/ 829 w 9999"/>
                    <a:gd name="connsiteY111" fmla="*/ 958 h 10000"/>
                    <a:gd name="connsiteX112" fmla="*/ 1002 w 9999"/>
                    <a:gd name="connsiteY112" fmla="*/ 789 h 10000"/>
                    <a:gd name="connsiteX113" fmla="*/ 1179 w 9999"/>
                    <a:gd name="connsiteY113" fmla="*/ 620 h 10000"/>
                    <a:gd name="connsiteX114" fmla="*/ 1381 w 9999"/>
                    <a:gd name="connsiteY114" fmla="*/ 484 h 10000"/>
                    <a:gd name="connsiteX115" fmla="*/ 1786 w 9999"/>
                    <a:gd name="connsiteY115" fmla="*/ 265 h 10000"/>
                    <a:gd name="connsiteX116" fmla="*/ 2198 w 9999"/>
                    <a:gd name="connsiteY116" fmla="*/ 126 h 10000"/>
                    <a:gd name="connsiteX117" fmla="*/ 2375 w 9999"/>
                    <a:gd name="connsiteY117" fmla="*/ 86 h 10000"/>
                    <a:gd name="connsiteX118" fmla="*/ 2528 w 9999"/>
                    <a:gd name="connsiteY118" fmla="*/ 60 h 10000"/>
                    <a:gd name="connsiteX119" fmla="*/ 2946 w 9999"/>
                    <a:gd name="connsiteY119" fmla="*/ 0 h 10000"/>
                    <a:gd name="connsiteX0" fmla="*/ 2945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6 w 9999"/>
                    <a:gd name="connsiteY66" fmla="*/ 4559 h 10000"/>
                    <a:gd name="connsiteX67" fmla="*/ 4846 w 9999"/>
                    <a:gd name="connsiteY67" fmla="*/ 9297 h 10000"/>
                    <a:gd name="connsiteX68" fmla="*/ 4815 w 9999"/>
                    <a:gd name="connsiteY68" fmla="*/ 9436 h 10000"/>
                    <a:gd name="connsiteX69" fmla="*/ 4766 w 9999"/>
                    <a:gd name="connsiteY69" fmla="*/ 9566 h 10000"/>
                    <a:gd name="connsiteX70" fmla="*/ 4625 w 9999"/>
                    <a:gd name="connsiteY70" fmla="*/ 9698 h 10000"/>
                    <a:gd name="connsiteX71" fmla="*/ 4472 w 9999"/>
                    <a:gd name="connsiteY71" fmla="*/ 9801 h 10000"/>
                    <a:gd name="connsiteX72" fmla="*/ 4282 w 9999"/>
                    <a:gd name="connsiteY72" fmla="*/ 9884 h 10000"/>
                    <a:gd name="connsiteX73" fmla="*/ 4042 w 9999"/>
                    <a:gd name="connsiteY73" fmla="*/ 9957 h 10000"/>
                    <a:gd name="connsiteX74" fmla="*/ 3797 w 9999"/>
                    <a:gd name="connsiteY74" fmla="*/ 9987 h 10000"/>
                    <a:gd name="connsiteX75" fmla="*/ 3540 w 9999"/>
                    <a:gd name="connsiteY75" fmla="*/ 10000 h 10000"/>
                    <a:gd name="connsiteX76" fmla="*/ 3282 w 9999"/>
                    <a:gd name="connsiteY76" fmla="*/ 9987 h 10000"/>
                    <a:gd name="connsiteX77" fmla="*/ 3037 w 9999"/>
                    <a:gd name="connsiteY77" fmla="*/ 9957 h 10000"/>
                    <a:gd name="connsiteX78" fmla="*/ 2797 w 9999"/>
                    <a:gd name="connsiteY78" fmla="*/ 9884 h 10000"/>
                    <a:gd name="connsiteX79" fmla="*/ 2613 w 9999"/>
                    <a:gd name="connsiteY79" fmla="*/ 9801 h 10000"/>
                    <a:gd name="connsiteX80" fmla="*/ 2454 w 9999"/>
                    <a:gd name="connsiteY80" fmla="*/ 9698 h 10000"/>
                    <a:gd name="connsiteX81" fmla="*/ 2319 w 9999"/>
                    <a:gd name="connsiteY81" fmla="*/ 9566 h 10000"/>
                    <a:gd name="connsiteX82" fmla="*/ 2264 w 9999"/>
                    <a:gd name="connsiteY82" fmla="*/ 9436 h 10000"/>
                    <a:gd name="connsiteX83" fmla="*/ 2240 w 9999"/>
                    <a:gd name="connsiteY83" fmla="*/ 9300 h 10000"/>
                    <a:gd name="connsiteX84" fmla="*/ 2240 w 9999"/>
                    <a:gd name="connsiteY84" fmla="*/ 1588 h 10000"/>
                    <a:gd name="connsiteX85" fmla="*/ 2165 w 9999"/>
                    <a:gd name="connsiteY85" fmla="*/ 1704 h 10000"/>
                    <a:gd name="connsiteX86" fmla="*/ 2067 w 9999"/>
                    <a:gd name="connsiteY86" fmla="*/ 1936 h 10000"/>
                    <a:gd name="connsiteX87" fmla="*/ 1945 w 9999"/>
                    <a:gd name="connsiteY87" fmla="*/ 2202 h 10000"/>
                    <a:gd name="connsiteX88" fmla="*/ 1871 w 9999"/>
                    <a:gd name="connsiteY88" fmla="*/ 2517 h 10000"/>
                    <a:gd name="connsiteX89" fmla="*/ 1798 w 9999"/>
                    <a:gd name="connsiteY89" fmla="*/ 2875 h 10000"/>
                    <a:gd name="connsiteX90" fmla="*/ 1798 w 9999"/>
                    <a:gd name="connsiteY90" fmla="*/ 4685 h 10000"/>
                    <a:gd name="connsiteX91" fmla="*/ 1798 w 9999"/>
                    <a:gd name="connsiteY91" fmla="*/ 4791 h 10000"/>
                    <a:gd name="connsiteX92" fmla="*/ 1694 w 9999"/>
                    <a:gd name="connsiteY92" fmla="*/ 4967 h 10000"/>
                    <a:gd name="connsiteX93" fmla="*/ 1577 w 9999"/>
                    <a:gd name="connsiteY93" fmla="*/ 5046 h 10000"/>
                    <a:gd name="connsiteX94" fmla="*/ 1435 w 9999"/>
                    <a:gd name="connsiteY94" fmla="*/ 5103 h 10000"/>
                    <a:gd name="connsiteX95" fmla="*/ 1301 w 9999"/>
                    <a:gd name="connsiteY95" fmla="*/ 5149 h 10000"/>
                    <a:gd name="connsiteX96" fmla="*/ 1135 w 9999"/>
                    <a:gd name="connsiteY96" fmla="*/ 5176 h 10000"/>
                    <a:gd name="connsiteX97" fmla="*/ 970 w 9999"/>
                    <a:gd name="connsiteY97" fmla="*/ 5192 h 10000"/>
                    <a:gd name="connsiteX98" fmla="*/ 755 w 9999"/>
                    <a:gd name="connsiteY98" fmla="*/ 5192 h 10000"/>
                    <a:gd name="connsiteX99" fmla="*/ 583 w 9999"/>
                    <a:gd name="connsiteY99" fmla="*/ 5162 h 10000"/>
                    <a:gd name="connsiteX100" fmla="*/ 307 w 9999"/>
                    <a:gd name="connsiteY100" fmla="*/ 5076 h 10000"/>
                    <a:gd name="connsiteX101" fmla="*/ 190 w 9999"/>
                    <a:gd name="connsiteY101" fmla="*/ 4997 h 10000"/>
                    <a:gd name="connsiteX102" fmla="*/ 111 w 9999"/>
                    <a:gd name="connsiteY102" fmla="*/ 4924 h 10000"/>
                    <a:gd name="connsiteX103" fmla="*/ 0 w 9999"/>
                    <a:gd name="connsiteY103" fmla="*/ 2849 h 10000"/>
                    <a:gd name="connsiteX104" fmla="*/ 80 w 9999"/>
                    <a:gd name="connsiteY104" fmla="*/ 2533 h 10000"/>
                    <a:gd name="connsiteX105" fmla="*/ 153 w 9999"/>
                    <a:gd name="connsiteY105" fmla="*/ 2198 h 10000"/>
                    <a:gd name="connsiteX106" fmla="*/ 251 w 9999"/>
                    <a:gd name="connsiteY106" fmla="*/ 1890 h 10000"/>
                    <a:gd name="connsiteX107" fmla="*/ 381 w 9999"/>
                    <a:gd name="connsiteY107" fmla="*/ 1621 h 10000"/>
                    <a:gd name="connsiteX108" fmla="*/ 504 w 9999"/>
                    <a:gd name="connsiteY108" fmla="*/ 1379 h 10000"/>
                    <a:gd name="connsiteX109" fmla="*/ 650 w 9999"/>
                    <a:gd name="connsiteY109" fmla="*/ 1151 h 10000"/>
                    <a:gd name="connsiteX110" fmla="*/ 828 w 9999"/>
                    <a:gd name="connsiteY110" fmla="*/ 958 h 10000"/>
                    <a:gd name="connsiteX111" fmla="*/ 1001 w 9999"/>
                    <a:gd name="connsiteY111" fmla="*/ 789 h 10000"/>
                    <a:gd name="connsiteX112" fmla="*/ 1178 w 9999"/>
                    <a:gd name="connsiteY112" fmla="*/ 620 h 10000"/>
                    <a:gd name="connsiteX113" fmla="*/ 1380 w 9999"/>
                    <a:gd name="connsiteY113" fmla="*/ 484 h 10000"/>
                    <a:gd name="connsiteX114" fmla="*/ 1785 w 9999"/>
                    <a:gd name="connsiteY114" fmla="*/ 265 h 10000"/>
                    <a:gd name="connsiteX115" fmla="*/ 2197 w 9999"/>
                    <a:gd name="connsiteY115" fmla="*/ 126 h 10000"/>
                    <a:gd name="connsiteX116" fmla="*/ 2374 w 9999"/>
                    <a:gd name="connsiteY116" fmla="*/ 86 h 10000"/>
                    <a:gd name="connsiteX117" fmla="*/ 2527 w 9999"/>
                    <a:gd name="connsiteY117" fmla="*/ 60 h 10000"/>
                    <a:gd name="connsiteX118" fmla="*/ 2945 w 9999"/>
                    <a:gd name="connsiteY11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111 w 10000"/>
                    <a:gd name="connsiteY101" fmla="*/ 4924 h 10000"/>
                    <a:gd name="connsiteX102" fmla="*/ 0 w 10000"/>
                    <a:gd name="connsiteY102" fmla="*/ 2849 h 10000"/>
                    <a:gd name="connsiteX103" fmla="*/ 80 w 10000"/>
                    <a:gd name="connsiteY103" fmla="*/ 2533 h 10000"/>
                    <a:gd name="connsiteX104" fmla="*/ 153 w 10000"/>
                    <a:gd name="connsiteY104" fmla="*/ 2198 h 10000"/>
                    <a:gd name="connsiteX105" fmla="*/ 251 w 10000"/>
                    <a:gd name="connsiteY105" fmla="*/ 1890 h 10000"/>
                    <a:gd name="connsiteX106" fmla="*/ 381 w 10000"/>
                    <a:gd name="connsiteY106" fmla="*/ 1621 h 10000"/>
                    <a:gd name="connsiteX107" fmla="*/ 504 w 10000"/>
                    <a:gd name="connsiteY107" fmla="*/ 1379 h 10000"/>
                    <a:gd name="connsiteX108" fmla="*/ 650 w 10000"/>
                    <a:gd name="connsiteY108" fmla="*/ 1151 h 10000"/>
                    <a:gd name="connsiteX109" fmla="*/ 828 w 10000"/>
                    <a:gd name="connsiteY109" fmla="*/ 958 h 10000"/>
                    <a:gd name="connsiteX110" fmla="*/ 1001 w 10000"/>
                    <a:gd name="connsiteY110" fmla="*/ 789 h 10000"/>
                    <a:gd name="connsiteX111" fmla="*/ 1178 w 10000"/>
                    <a:gd name="connsiteY111" fmla="*/ 620 h 10000"/>
                    <a:gd name="connsiteX112" fmla="*/ 1380 w 10000"/>
                    <a:gd name="connsiteY112" fmla="*/ 484 h 10000"/>
                    <a:gd name="connsiteX113" fmla="*/ 1785 w 10000"/>
                    <a:gd name="connsiteY113" fmla="*/ 265 h 10000"/>
                    <a:gd name="connsiteX114" fmla="*/ 2197 w 10000"/>
                    <a:gd name="connsiteY114" fmla="*/ 126 h 10000"/>
                    <a:gd name="connsiteX115" fmla="*/ 2374 w 10000"/>
                    <a:gd name="connsiteY115" fmla="*/ 86 h 10000"/>
                    <a:gd name="connsiteX116" fmla="*/ 2527 w 10000"/>
                    <a:gd name="connsiteY116" fmla="*/ 60 h 10000"/>
                    <a:gd name="connsiteX117" fmla="*/ 2945 w 10000"/>
                    <a:gd name="connsiteY11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0 w 10000"/>
                    <a:gd name="connsiteY101" fmla="*/ 2849 h 10000"/>
                    <a:gd name="connsiteX102" fmla="*/ 80 w 10000"/>
                    <a:gd name="connsiteY102" fmla="*/ 2533 h 10000"/>
                    <a:gd name="connsiteX103" fmla="*/ 153 w 10000"/>
                    <a:gd name="connsiteY103" fmla="*/ 2198 h 10000"/>
                    <a:gd name="connsiteX104" fmla="*/ 251 w 10000"/>
                    <a:gd name="connsiteY104" fmla="*/ 1890 h 10000"/>
                    <a:gd name="connsiteX105" fmla="*/ 381 w 10000"/>
                    <a:gd name="connsiteY105" fmla="*/ 1621 h 10000"/>
                    <a:gd name="connsiteX106" fmla="*/ 504 w 10000"/>
                    <a:gd name="connsiteY106" fmla="*/ 1379 h 10000"/>
                    <a:gd name="connsiteX107" fmla="*/ 650 w 10000"/>
                    <a:gd name="connsiteY107" fmla="*/ 1151 h 10000"/>
                    <a:gd name="connsiteX108" fmla="*/ 828 w 10000"/>
                    <a:gd name="connsiteY108" fmla="*/ 958 h 10000"/>
                    <a:gd name="connsiteX109" fmla="*/ 1001 w 10000"/>
                    <a:gd name="connsiteY109" fmla="*/ 789 h 10000"/>
                    <a:gd name="connsiteX110" fmla="*/ 1178 w 10000"/>
                    <a:gd name="connsiteY110" fmla="*/ 620 h 10000"/>
                    <a:gd name="connsiteX111" fmla="*/ 1380 w 10000"/>
                    <a:gd name="connsiteY111" fmla="*/ 484 h 10000"/>
                    <a:gd name="connsiteX112" fmla="*/ 1785 w 10000"/>
                    <a:gd name="connsiteY112" fmla="*/ 265 h 10000"/>
                    <a:gd name="connsiteX113" fmla="*/ 2197 w 10000"/>
                    <a:gd name="connsiteY113" fmla="*/ 126 h 10000"/>
                    <a:gd name="connsiteX114" fmla="*/ 2374 w 10000"/>
                    <a:gd name="connsiteY114" fmla="*/ 86 h 10000"/>
                    <a:gd name="connsiteX115" fmla="*/ 2527 w 10000"/>
                    <a:gd name="connsiteY115" fmla="*/ 60 h 10000"/>
                    <a:gd name="connsiteX116" fmla="*/ 2945 w 10000"/>
                    <a:gd name="connsiteY11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0 w 10000"/>
                    <a:gd name="connsiteY100" fmla="*/ 2849 h 10000"/>
                    <a:gd name="connsiteX101" fmla="*/ 80 w 10000"/>
                    <a:gd name="connsiteY101" fmla="*/ 2533 h 10000"/>
                    <a:gd name="connsiteX102" fmla="*/ 153 w 10000"/>
                    <a:gd name="connsiteY102" fmla="*/ 2198 h 10000"/>
                    <a:gd name="connsiteX103" fmla="*/ 251 w 10000"/>
                    <a:gd name="connsiteY103" fmla="*/ 1890 h 10000"/>
                    <a:gd name="connsiteX104" fmla="*/ 381 w 10000"/>
                    <a:gd name="connsiteY104" fmla="*/ 1621 h 10000"/>
                    <a:gd name="connsiteX105" fmla="*/ 504 w 10000"/>
                    <a:gd name="connsiteY105" fmla="*/ 1379 h 10000"/>
                    <a:gd name="connsiteX106" fmla="*/ 650 w 10000"/>
                    <a:gd name="connsiteY106" fmla="*/ 1151 h 10000"/>
                    <a:gd name="connsiteX107" fmla="*/ 828 w 10000"/>
                    <a:gd name="connsiteY107" fmla="*/ 958 h 10000"/>
                    <a:gd name="connsiteX108" fmla="*/ 1001 w 10000"/>
                    <a:gd name="connsiteY108" fmla="*/ 789 h 10000"/>
                    <a:gd name="connsiteX109" fmla="*/ 1178 w 10000"/>
                    <a:gd name="connsiteY109" fmla="*/ 620 h 10000"/>
                    <a:gd name="connsiteX110" fmla="*/ 1380 w 10000"/>
                    <a:gd name="connsiteY110" fmla="*/ 484 h 10000"/>
                    <a:gd name="connsiteX111" fmla="*/ 1785 w 10000"/>
                    <a:gd name="connsiteY111" fmla="*/ 265 h 10000"/>
                    <a:gd name="connsiteX112" fmla="*/ 2197 w 10000"/>
                    <a:gd name="connsiteY112" fmla="*/ 126 h 10000"/>
                    <a:gd name="connsiteX113" fmla="*/ 2374 w 10000"/>
                    <a:gd name="connsiteY113" fmla="*/ 86 h 10000"/>
                    <a:gd name="connsiteX114" fmla="*/ 2527 w 10000"/>
                    <a:gd name="connsiteY114" fmla="*/ 60 h 10000"/>
                    <a:gd name="connsiteX115" fmla="*/ 2945 w 10000"/>
                    <a:gd name="connsiteY11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0 w 10000"/>
                    <a:gd name="connsiteY99" fmla="*/ 2849 h 10000"/>
                    <a:gd name="connsiteX100" fmla="*/ 80 w 10000"/>
                    <a:gd name="connsiteY100" fmla="*/ 2533 h 10000"/>
                    <a:gd name="connsiteX101" fmla="*/ 153 w 10000"/>
                    <a:gd name="connsiteY101" fmla="*/ 2198 h 10000"/>
                    <a:gd name="connsiteX102" fmla="*/ 251 w 10000"/>
                    <a:gd name="connsiteY102" fmla="*/ 1890 h 10000"/>
                    <a:gd name="connsiteX103" fmla="*/ 381 w 10000"/>
                    <a:gd name="connsiteY103" fmla="*/ 1621 h 10000"/>
                    <a:gd name="connsiteX104" fmla="*/ 504 w 10000"/>
                    <a:gd name="connsiteY104" fmla="*/ 1379 h 10000"/>
                    <a:gd name="connsiteX105" fmla="*/ 650 w 10000"/>
                    <a:gd name="connsiteY105" fmla="*/ 1151 h 10000"/>
                    <a:gd name="connsiteX106" fmla="*/ 828 w 10000"/>
                    <a:gd name="connsiteY106" fmla="*/ 958 h 10000"/>
                    <a:gd name="connsiteX107" fmla="*/ 1001 w 10000"/>
                    <a:gd name="connsiteY107" fmla="*/ 789 h 10000"/>
                    <a:gd name="connsiteX108" fmla="*/ 1178 w 10000"/>
                    <a:gd name="connsiteY108" fmla="*/ 620 h 10000"/>
                    <a:gd name="connsiteX109" fmla="*/ 1380 w 10000"/>
                    <a:gd name="connsiteY109" fmla="*/ 484 h 10000"/>
                    <a:gd name="connsiteX110" fmla="*/ 1785 w 10000"/>
                    <a:gd name="connsiteY110" fmla="*/ 265 h 10000"/>
                    <a:gd name="connsiteX111" fmla="*/ 2197 w 10000"/>
                    <a:gd name="connsiteY111" fmla="*/ 126 h 10000"/>
                    <a:gd name="connsiteX112" fmla="*/ 2374 w 10000"/>
                    <a:gd name="connsiteY112" fmla="*/ 86 h 10000"/>
                    <a:gd name="connsiteX113" fmla="*/ 2527 w 10000"/>
                    <a:gd name="connsiteY113" fmla="*/ 60 h 10000"/>
                    <a:gd name="connsiteX114" fmla="*/ 2945 w 10000"/>
                    <a:gd name="connsiteY114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0 w 10000"/>
                    <a:gd name="connsiteY98" fmla="*/ 2849 h 10000"/>
                    <a:gd name="connsiteX99" fmla="*/ 80 w 10000"/>
                    <a:gd name="connsiteY99" fmla="*/ 2533 h 10000"/>
                    <a:gd name="connsiteX100" fmla="*/ 153 w 10000"/>
                    <a:gd name="connsiteY100" fmla="*/ 2198 h 10000"/>
                    <a:gd name="connsiteX101" fmla="*/ 251 w 10000"/>
                    <a:gd name="connsiteY101" fmla="*/ 1890 h 10000"/>
                    <a:gd name="connsiteX102" fmla="*/ 381 w 10000"/>
                    <a:gd name="connsiteY102" fmla="*/ 1621 h 10000"/>
                    <a:gd name="connsiteX103" fmla="*/ 504 w 10000"/>
                    <a:gd name="connsiteY103" fmla="*/ 1379 h 10000"/>
                    <a:gd name="connsiteX104" fmla="*/ 650 w 10000"/>
                    <a:gd name="connsiteY104" fmla="*/ 1151 h 10000"/>
                    <a:gd name="connsiteX105" fmla="*/ 828 w 10000"/>
                    <a:gd name="connsiteY105" fmla="*/ 958 h 10000"/>
                    <a:gd name="connsiteX106" fmla="*/ 1001 w 10000"/>
                    <a:gd name="connsiteY106" fmla="*/ 789 h 10000"/>
                    <a:gd name="connsiteX107" fmla="*/ 1178 w 10000"/>
                    <a:gd name="connsiteY107" fmla="*/ 620 h 10000"/>
                    <a:gd name="connsiteX108" fmla="*/ 1380 w 10000"/>
                    <a:gd name="connsiteY108" fmla="*/ 484 h 10000"/>
                    <a:gd name="connsiteX109" fmla="*/ 1785 w 10000"/>
                    <a:gd name="connsiteY109" fmla="*/ 265 h 10000"/>
                    <a:gd name="connsiteX110" fmla="*/ 2197 w 10000"/>
                    <a:gd name="connsiteY110" fmla="*/ 126 h 10000"/>
                    <a:gd name="connsiteX111" fmla="*/ 2374 w 10000"/>
                    <a:gd name="connsiteY111" fmla="*/ 86 h 10000"/>
                    <a:gd name="connsiteX112" fmla="*/ 2527 w 10000"/>
                    <a:gd name="connsiteY112" fmla="*/ 60 h 10000"/>
                    <a:gd name="connsiteX113" fmla="*/ 2945 w 10000"/>
                    <a:gd name="connsiteY113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0 w 10000"/>
                    <a:gd name="connsiteY97" fmla="*/ 2849 h 10000"/>
                    <a:gd name="connsiteX98" fmla="*/ 80 w 10000"/>
                    <a:gd name="connsiteY98" fmla="*/ 2533 h 10000"/>
                    <a:gd name="connsiteX99" fmla="*/ 153 w 10000"/>
                    <a:gd name="connsiteY99" fmla="*/ 2198 h 10000"/>
                    <a:gd name="connsiteX100" fmla="*/ 251 w 10000"/>
                    <a:gd name="connsiteY100" fmla="*/ 1890 h 10000"/>
                    <a:gd name="connsiteX101" fmla="*/ 381 w 10000"/>
                    <a:gd name="connsiteY101" fmla="*/ 1621 h 10000"/>
                    <a:gd name="connsiteX102" fmla="*/ 504 w 10000"/>
                    <a:gd name="connsiteY102" fmla="*/ 1379 h 10000"/>
                    <a:gd name="connsiteX103" fmla="*/ 650 w 10000"/>
                    <a:gd name="connsiteY103" fmla="*/ 1151 h 10000"/>
                    <a:gd name="connsiteX104" fmla="*/ 828 w 10000"/>
                    <a:gd name="connsiteY104" fmla="*/ 958 h 10000"/>
                    <a:gd name="connsiteX105" fmla="*/ 1001 w 10000"/>
                    <a:gd name="connsiteY105" fmla="*/ 789 h 10000"/>
                    <a:gd name="connsiteX106" fmla="*/ 1178 w 10000"/>
                    <a:gd name="connsiteY106" fmla="*/ 620 h 10000"/>
                    <a:gd name="connsiteX107" fmla="*/ 1380 w 10000"/>
                    <a:gd name="connsiteY107" fmla="*/ 484 h 10000"/>
                    <a:gd name="connsiteX108" fmla="*/ 1785 w 10000"/>
                    <a:gd name="connsiteY108" fmla="*/ 265 h 10000"/>
                    <a:gd name="connsiteX109" fmla="*/ 2197 w 10000"/>
                    <a:gd name="connsiteY109" fmla="*/ 126 h 10000"/>
                    <a:gd name="connsiteX110" fmla="*/ 2374 w 10000"/>
                    <a:gd name="connsiteY110" fmla="*/ 86 h 10000"/>
                    <a:gd name="connsiteX111" fmla="*/ 2527 w 10000"/>
                    <a:gd name="connsiteY111" fmla="*/ 60 h 10000"/>
                    <a:gd name="connsiteX112" fmla="*/ 2945 w 10000"/>
                    <a:gd name="connsiteY112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0 w 10000"/>
                    <a:gd name="connsiteY96" fmla="*/ 2849 h 10000"/>
                    <a:gd name="connsiteX97" fmla="*/ 80 w 10000"/>
                    <a:gd name="connsiteY97" fmla="*/ 2533 h 10000"/>
                    <a:gd name="connsiteX98" fmla="*/ 153 w 10000"/>
                    <a:gd name="connsiteY98" fmla="*/ 2198 h 10000"/>
                    <a:gd name="connsiteX99" fmla="*/ 251 w 10000"/>
                    <a:gd name="connsiteY99" fmla="*/ 1890 h 10000"/>
                    <a:gd name="connsiteX100" fmla="*/ 381 w 10000"/>
                    <a:gd name="connsiteY100" fmla="*/ 1621 h 10000"/>
                    <a:gd name="connsiteX101" fmla="*/ 504 w 10000"/>
                    <a:gd name="connsiteY101" fmla="*/ 1379 h 10000"/>
                    <a:gd name="connsiteX102" fmla="*/ 650 w 10000"/>
                    <a:gd name="connsiteY102" fmla="*/ 1151 h 10000"/>
                    <a:gd name="connsiteX103" fmla="*/ 828 w 10000"/>
                    <a:gd name="connsiteY103" fmla="*/ 958 h 10000"/>
                    <a:gd name="connsiteX104" fmla="*/ 1001 w 10000"/>
                    <a:gd name="connsiteY104" fmla="*/ 789 h 10000"/>
                    <a:gd name="connsiteX105" fmla="*/ 1178 w 10000"/>
                    <a:gd name="connsiteY105" fmla="*/ 620 h 10000"/>
                    <a:gd name="connsiteX106" fmla="*/ 1380 w 10000"/>
                    <a:gd name="connsiteY106" fmla="*/ 484 h 10000"/>
                    <a:gd name="connsiteX107" fmla="*/ 1785 w 10000"/>
                    <a:gd name="connsiteY107" fmla="*/ 265 h 10000"/>
                    <a:gd name="connsiteX108" fmla="*/ 2197 w 10000"/>
                    <a:gd name="connsiteY108" fmla="*/ 126 h 10000"/>
                    <a:gd name="connsiteX109" fmla="*/ 2374 w 10000"/>
                    <a:gd name="connsiteY109" fmla="*/ 86 h 10000"/>
                    <a:gd name="connsiteX110" fmla="*/ 2527 w 10000"/>
                    <a:gd name="connsiteY110" fmla="*/ 60 h 10000"/>
                    <a:gd name="connsiteX111" fmla="*/ 2945 w 10000"/>
                    <a:gd name="connsiteY111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0 w 10000"/>
                    <a:gd name="connsiteY95" fmla="*/ 2849 h 10000"/>
                    <a:gd name="connsiteX96" fmla="*/ 80 w 10000"/>
                    <a:gd name="connsiteY96" fmla="*/ 2533 h 10000"/>
                    <a:gd name="connsiteX97" fmla="*/ 153 w 10000"/>
                    <a:gd name="connsiteY97" fmla="*/ 2198 h 10000"/>
                    <a:gd name="connsiteX98" fmla="*/ 251 w 10000"/>
                    <a:gd name="connsiteY98" fmla="*/ 1890 h 10000"/>
                    <a:gd name="connsiteX99" fmla="*/ 381 w 10000"/>
                    <a:gd name="connsiteY99" fmla="*/ 1621 h 10000"/>
                    <a:gd name="connsiteX100" fmla="*/ 504 w 10000"/>
                    <a:gd name="connsiteY100" fmla="*/ 1379 h 10000"/>
                    <a:gd name="connsiteX101" fmla="*/ 650 w 10000"/>
                    <a:gd name="connsiteY101" fmla="*/ 1151 h 10000"/>
                    <a:gd name="connsiteX102" fmla="*/ 828 w 10000"/>
                    <a:gd name="connsiteY102" fmla="*/ 958 h 10000"/>
                    <a:gd name="connsiteX103" fmla="*/ 1001 w 10000"/>
                    <a:gd name="connsiteY103" fmla="*/ 789 h 10000"/>
                    <a:gd name="connsiteX104" fmla="*/ 1178 w 10000"/>
                    <a:gd name="connsiteY104" fmla="*/ 620 h 10000"/>
                    <a:gd name="connsiteX105" fmla="*/ 1380 w 10000"/>
                    <a:gd name="connsiteY105" fmla="*/ 484 h 10000"/>
                    <a:gd name="connsiteX106" fmla="*/ 1785 w 10000"/>
                    <a:gd name="connsiteY106" fmla="*/ 265 h 10000"/>
                    <a:gd name="connsiteX107" fmla="*/ 2197 w 10000"/>
                    <a:gd name="connsiteY107" fmla="*/ 126 h 10000"/>
                    <a:gd name="connsiteX108" fmla="*/ 2374 w 10000"/>
                    <a:gd name="connsiteY108" fmla="*/ 86 h 10000"/>
                    <a:gd name="connsiteX109" fmla="*/ 2527 w 10000"/>
                    <a:gd name="connsiteY109" fmla="*/ 60 h 10000"/>
                    <a:gd name="connsiteX110" fmla="*/ 2945 w 10000"/>
                    <a:gd name="connsiteY110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0 w 10000"/>
                    <a:gd name="connsiteY94" fmla="*/ 2849 h 10000"/>
                    <a:gd name="connsiteX95" fmla="*/ 80 w 10000"/>
                    <a:gd name="connsiteY95" fmla="*/ 2533 h 10000"/>
                    <a:gd name="connsiteX96" fmla="*/ 153 w 10000"/>
                    <a:gd name="connsiteY96" fmla="*/ 2198 h 10000"/>
                    <a:gd name="connsiteX97" fmla="*/ 251 w 10000"/>
                    <a:gd name="connsiteY97" fmla="*/ 1890 h 10000"/>
                    <a:gd name="connsiteX98" fmla="*/ 381 w 10000"/>
                    <a:gd name="connsiteY98" fmla="*/ 1621 h 10000"/>
                    <a:gd name="connsiteX99" fmla="*/ 504 w 10000"/>
                    <a:gd name="connsiteY99" fmla="*/ 1379 h 10000"/>
                    <a:gd name="connsiteX100" fmla="*/ 650 w 10000"/>
                    <a:gd name="connsiteY100" fmla="*/ 1151 h 10000"/>
                    <a:gd name="connsiteX101" fmla="*/ 828 w 10000"/>
                    <a:gd name="connsiteY101" fmla="*/ 958 h 10000"/>
                    <a:gd name="connsiteX102" fmla="*/ 1001 w 10000"/>
                    <a:gd name="connsiteY102" fmla="*/ 789 h 10000"/>
                    <a:gd name="connsiteX103" fmla="*/ 1178 w 10000"/>
                    <a:gd name="connsiteY103" fmla="*/ 620 h 10000"/>
                    <a:gd name="connsiteX104" fmla="*/ 1380 w 10000"/>
                    <a:gd name="connsiteY104" fmla="*/ 484 h 10000"/>
                    <a:gd name="connsiteX105" fmla="*/ 1785 w 10000"/>
                    <a:gd name="connsiteY105" fmla="*/ 265 h 10000"/>
                    <a:gd name="connsiteX106" fmla="*/ 2197 w 10000"/>
                    <a:gd name="connsiteY106" fmla="*/ 126 h 10000"/>
                    <a:gd name="connsiteX107" fmla="*/ 2374 w 10000"/>
                    <a:gd name="connsiteY107" fmla="*/ 86 h 10000"/>
                    <a:gd name="connsiteX108" fmla="*/ 2527 w 10000"/>
                    <a:gd name="connsiteY108" fmla="*/ 60 h 10000"/>
                    <a:gd name="connsiteX109" fmla="*/ 2945 w 10000"/>
                    <a:gd name="connsiteY109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0 w 10000"/>
                    <a:gd name="connsiteY93" fmla="*/ 2849 h 10000"/>
                    <a:gd name="connsiteX94" fmla="*/ 80 w 10000"/>
                    <a:gd name="connsiteY94" fmla="*/ 2533 h 10000"/>
                    <a:gd name="connsiteX95" fmla="*/ 153 w 10000"/>
                    <a:gd name="connsiteY95" fmla="*/ 2198 h 10000"/>
                    <a:gd name="connsiteX96" fmla="*/ 251 w 10000"/>
                    <a:gd name="connsiteY96" fmla="*/ 1890 h 10000"/>
                    <a:gd name="connsiteX97" fmla="*/ 381 w 10000"/>
                    <a:gd name="connsiteY97" fmla="*/ 1621 h 10000"/>
                    <a:gd name="connsiteX98" fmla="*/ 504 w 10000"/>
                    <a:gd name="connsiteY98" fmla="*/ 1379 h 10000"/>
                    <a:gd name="connsiteX99" fmla="*/ 650 w 10000"/>
                    <a:gd name="connsiteY99" fmla="*/ 1151 h 10000"/>
                    <a:gd name="connsiteX100" fmla="*/ 828 w 10000"/>
                    <a:gd name="connsiteY100" fmla="*/ 958 h 10000"/>
                    <a:gd name="connsiteX101" fmla="*/ 1001 w 10000"/>
                    <a:gd name="connsiteY101" fmla="*/ 789 h 10000"/>
                    <a:gd name="connsiteX102" fmla="*/ 1178 w 10000"/>
                    <a:gd name="connsiteY102" fmla="*/ 620 h 10000"/>
                    <a:gd name="connsiteX103" fmla="*/ 1380 w 10000"/>
                    <a:gd name="connsiteY103" fmla="*/ 484 h 10000"/>
                    <a:gd name="connsiteX104" fmla="*/ 1785 w 10000"/>
                    <a:gd name="connsiteY104" fmla="*/ 265 h 10000"/>
                    <a:gd name="connsiteX105" fmla="*/ 2197 w 10000"/>
                    <a:gd name="connsiteY105" fmla="*/ 126 h 10000"/>
                    <a:gd name="connsiteX106" fmla="*/ 2374 w 10000"/>
                    <a:gd name="connsiteY106" fmla="*/ 86 h 10000"/>
                    <a:gd name="connsiteX107" fmla="*/ 2527 w 10000"/>
                    <a:gd name="connsiteY107" fmla="*/ 60 h 10000"/>
                    <a:gd name="connsiteX108" fmla="*/ 2945 w 10000"/>
                    <a:gd name="connsiteY10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0 w 10000"/>
                    <a:gd name="connsiteY92" fmla="*/ 2849 h 10000"/>
                    <a:gd name="connsiteX93" fmla="*/ 80 w 10000"/>
                    <a:gd name="connsiteY93" fmla="*/ 2533 h 10000"/>
                    <a:gd name="connsiteX94" fmla="*/ 153 w 10000"/>
                    <a:gd name="connsiteY94" fmla="*/ 2198 h 10000"/>
                    <a:gd name="connsiteX95" fmla="*/ 251 w 10000"/>
                    <a:gd name="connsiteY95" fmla="*/ 1890 h 10000"/>
                    <a:gd name="connsiteX96" fmla="*/ 381 w 10000"/>
                    <a:gd name="connsiteY96" fmla="*/ 1621 h 10000"/>
                    <a:gd name="connsiteX97" fmla="*/ 504 w 10000"/>
                    <a:gd name="connsiteY97" fmla="*/ 1379 h 10000"/>
                    <a:gd name="connsiteX98" fmla="*/ 650 w 10000"/>
                    <a:gd name="connsiteY98" fmla="*/ 1151 h 10000"/>
                    <a:gd name="connsiteX99" fmla="*/ 828 w 10000"/>
                    <a:gd name="connsiteY99" fmla="*/ 958 h 10000"/>
                    <a:gd name="connsiteX100" fmla="*/ 1001 w 10000"/>
                    <a:gd name="connsiteY100" fmla="*/ 789 h 10000"/>
                    <a:gd name="connsiteX101" fmla="*/ 1178 w 10000"/>
                    <a:gd name="connsiteY101" fmla="*/ 620 h 10000"/>
                    <a:gd name="connsiteX102" fmla="*/ 1380 w 10000"/>
                    <a:gd name="connsiteY102" fmla="*/ 484 h 10000"/>
                    <a:gd name="connsiteX103" fmla="*/ 1785 w 10000"/>
                    <a:gd name="connsiteY103" fmla="*/ 265 h 10000"/>
                    <a:gd name="connsiteX104" fmla="*/ 2197 w 10000"/>
                    <a:gd name="connsiteY104" fmla="*/ 126 h 10000"/>
                    <a:gd name="connsiteX105" fmla="*/ 2374 w 10000"/>
                    <a:gd name="connsiteY105" fmla="*/ 86 h 10000"/>
                    <a:gd name="connsiteX106" fmla="*/ 2527 w 10000"/>
                    <a:gd name="connsiteY106" fmla="*/ 60 h 10000"/>
                    <a:gd name="connsiteX107" fmla="*/ 2945 w 10000"/>
                    <a:gd name="connsiteY10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0 w 10000"/>
                    <a:gd name="connsiteY91" fmla="*/ 2849 h 10000"/>
                    <a:gd name="connsiteX92" fmla="*/ 80 w 10000"/>
                    <a:gd name="connsiteY92" fmla="*/ 2533 h 10000"/>
                    <a:gd name="connsiteX93" fmla="*/ 153 w 10000"/>
                    <a:gd name="connsiteY93" fmla="*/ 2198 h 10000"/>
                    <a:gd name="connsiteX94" fmla="*/ 251 w 10000"/>
                    <a:gd name="connsiteY94" fmla="*/ 1890 h 10000"/>
                    <a:gd name="connsiteX95" fmla="*/ 381 w 10000"/>
                    <a:gd name="connsiteY95" fmla="*/ 1621 h 10000"/>
                    <a:gd name="connsiteX96" fmla="*/ 504 w 10000"/>
                    <a:gd name="connsiteY96" fmla="*/ 1379 h 10000"/>
                    <a:gd name="connsiteX97" fmla="*/ 650 w 10000"/>
                    <a:gd name="connsiteY97" fmla="*/ 1151 h 10000"/>
                    <a:gd name="connsiteX98" fmla="*/ 828 w 10000"/>
                    <a:gd name="connsiteY98" fmla="*/ 958 h 10000"/>
                    <a:gd name="connsiteX99" fmla="*/ 1001 w 10000"/>
                    <a:gd name="connsiteY99" fmla="*/ 789 h 10000"/>
                    <a:gd name="connsiteX100" fmla="*/ 1178 w 10000"/>
                    <a:gd name="connsiteY100" fmla="*/ 620 h 10000"/>
                    <a:gd name="connsiteX101" fmla="*/ 1380 w 10000"/>
                    <a:gd name="connsiteY101" fmla="*/ 484 h 10000"/>
                    <a:gd name="connsiteX102" fmla="*/ 1785 w 10000"/>
                    <a:gd name="connsiteY102" fmla="*/ 265 h 10000"/>
                    <a:gd name="connsiteX103" fmla="*/ 2197 w 10000"/>
                    <a:gd name="connsiteY103" fmla="*/ 126 h 10000"/>
                    <a:gd name="connsiteX104" fmla="*/ 2374 w 10000"/>
                    <a:gd name="connsiteY104" fmla="*/ 86 h 10000"/>
                    <a:gd name="connsiteX105" fmla="*/ 2527 w 10000"/>
                    <a:gd name="connsiteY105" fmla="*/ 60 h 10000"/>
                    <a:gd name="connsiteX106" fmla="*/ 2945 w 10000"/>
                    <a:gd name="connsiteY10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8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0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884 w 9939"/>
                    <a:gd name="connsiteY0" fmla="*/ 0 h 10000"/>
                    <a:gd name="connsiteX1" fmla="*/ 6952 w 9939"/>
                    <a:gd name="connsiteY1" fmla="*/ 0 h 10000"/>
                    <a:gd name="connsiteX2" fmla="*/ 7080 w 9939"/>
                    <a:gd name="connsiteY2" fmla="*/ 17 h 10000"/>
                    <a:gd name="connsiteX3" fmla="*/ 7363 w 9939"/>
                    <a:gd name="connsiteY3" fmla="*/ 56 h 10000"/>
                    <a:gd name="connsiteX4" fmla="*/ 7541 w 9939"/>
                    <a:gd name="connsiteY4" fmla="*/ 86 h 10000"/>
                    <a:gd name="connsiteX5" fmla="*/ 7700 w 9939"/>
                    <a:gd name="connsiteY5" fmla="*/ 126 h 10000"/>
                    <a:gd name="connsiteX6" fmla="*/ 7983 w 9939"/>
                    <a:gd name="connsiteY6" fmla="*/ 212 h 10000"/>
                    <a:gd name="connsiteX7" fmla="*/ 8258 w 9939"/>
                    <a:gd name="connsiteY7" fmla="*/ 332 h 10000"/>
                    <a:gd name="connsiteX8" fmla="*/ 8547 w 9939"/>
                    <a:gd name="connsiteY8" fmla="*/ 484 h 10000"/>
                    <a:gd name="connsiteX9" fmla="*/ 8786 w 9939"/>
                    <a:gd name="connsiteY9" fmla="*/ 676 h 10000"/>
                    <a:gd name="connsiteX10" fmla="*/ 9044 w 9939"/>
                    <a:gd name="connsiteY10" fmla="*/ 892 h 10000"/>
                    <a:gd name="connsiteX11" fmla="*/ 9240 w 9939"/>
                    <a:gd name="connsiteY11" fmla="*/ 1151 h 10000"/>
                    <a:gd name="connsiteX12" fmla="*/ 9442 w 9939"/>
                    <a:gd name="connsiteY12" fmla="*/ 1459 h 10000"/>
                    <a:gd name="connsiteX13" fmla="*/ 9613 w 9939"/>
                    <a:gd name="connsiteY13" fmla="*/ 1797 h 10000"/>
                    <a:gd name="connsiteX14" fmla="*/ 9737 w 9939"/>
                    <a:gd name="connsiteY14" fmla="*/ 2198 h 10000"/>
                    <a:gd name="connsiteX15" fmla="*/ 9841 w 9939"/>
                    <a:gd name="connsiteY15" fmla="*/ 2649 h 10000"/>
                    <a:gd name="connsiteX16" fmla="*/ 9859 w 9939"/>
                    <a:gd name="connsiteY16" fmla="*/ 2838 h 10000"/>
                    <a:gd name="connsiteX17" fmla="*/ 9915 w 9939"/>
                    <a:gd name="connsiteY17" fmla="*/ 3156 h 10000"/>
                    <a:gd name="connsiteX18" fmla="*/ 9939 w 9939"/>
                    <a:gd name="connsiteY18" fmla="*/ 3733 h 10000"/>
                    <a:gd name="connsiteX19" fmla="*/ 9915 w 9939"/>
                    <a:gd name="connsiteY19" fmla="*/ 4211 h 10000"/>
                    <a:gd name="connsiteX20" fmla="*/ 9859 w 9939"/>
                    <a:gd name="connsiteY20" fmla="*/ 4748 h 10000"/>
                    <a:gd name="connsiteX21" fmla="*/ 9841 w 9939"/>
                    <a:gd name="connsiteY21" fmla="*/ 4834 h 10000"/>
                    <a:gd name="connsiteX22" fmla="*/ 9780 w 9939"/>
                    <a:gd name="connsiteY22" fmla="*/ 4924 h 10000"/>
                    <a:gd name="connsiteX23" fmla="*/ 9706 w 9939"/>
                    <a:gd name="connsiteY23" fmla="*/ 4997 h 10000"/>
                    <a:gd name="connsiteX24" fmla="*/ 9589 w 9939"/>
                    <a:gd name="connsiteY24" fmla="*/ 5073 h 10000"/>
                    <a:gd name="connsiteX25" fmla="*/ 9473 w 9939"/>
                    <a:gd name="connsiteY25" fmla="*/ 5119 h 10000"/>
                    <a:gd name="connsiteX26" fmla="*/ 9320 w 9939"/>
                    <a:gd name="connsiteY26" fmla="*/ 5162 h 10000"/>
                    <a:gd name="connsiteX27" fmla="*/ 9173 w 9939"/>
                    <a:gd name="connsiteY27" fmla="*/ 5192 h 10000"/>
                    <a:gd name="connsiteX28" fmla="*/ 8945 w 9939"/>
                    <a:gd name="connsiteY28" fmla="*/ 5192 h 10000"/>
                    <a:gd name="connsiteX29" fmla="*/ 8761 w 9939"/>
                    <a:gd name="connsiteY29" fmla="*/ 5176 h 10000"/>
                    <a:gd name="connsiteX30" fmla="*/ 8596 w 9939"/>
                    <a:gd name="connsiteY30" fmla="*/ 5149 h 10000"/>
                    <a:gd name="connsiteX31" fmla="*/ 8449 w 9939"/>
                    <a:gd name="connsiteY31" fmla="*/ 5103 h 10000"/>
                    <a:gd name="connsiteX32" fmla="*/ 8344 w 9939"/>
                    <a:gd name="connsiteY32" fmla="*/ 5046 h 10000"/>
                    <a:gd name="connsiteX33" fmla="*/ 8234 w 9939"/>
                    <a:gd name="connsiteY33" fmla="*/ 4970 h 10000"/>
                    <a:gd name="connsiteX34" fmla="*/ 8148 w 9939"/>
                    <a:gd name="connsiteY34" fmla="*/ 4877 h 10000"/>
                    <a:gd name="connsiteX35" fmla="*/ 8123 w 9939"/>
                    <a:gd name="connsiteY35" fmla="*/ 4791 h 10000"/>
                    <a:gd name="connsiteX36" fmla="*/ 8099 w 9939"/>
                    <a:gd name="connsiteY36" fmla="*/ 4692 h 10000"/>
                    <a:gd name="connsiteX37" fmla="*/ 8148 w 9939"/>
                    <a:gd name="connsiteY37" fmla="*/ 4181 h 10000"/>
                    <a:gd name="connsiteX38" fmla="*/ 8166 w 9939"/>
                    <a:gd name="connsiteY38" fmla="*/ 3733 h 10000"/>
                    <a:gd name="connsiteX39" fmla="*/ 8148 w 9939"/>
                    <a:gd name="connsiteY39" fmla="*/ 3352 h 10000"/>
                    <a:gd name="connsiteX40" fmla="*/ 8117 w 9939"/>
                    <a:gd name="connsiteY40" fmla="*/ 3004 h 10000"/>
                    <a:gd name="connsiteX41" fmla="*/ 8093 w 9939"/>
                    <a:gd name="connsiteY41" fmla="*/ 2863 h 10000"/>
                    <a:gd name="connsiteX42" fmla="*/ 8074 w 9939"/>
                    <a:gd name="connsiteY42" fmla="*/ 2689 h 10000"/>
                    <a:gd name="connsiteX43" fmla="*/ 8025 w 9939"/>
                    <a:gd name="connsiteY43" fmla="*/ 2414 h 10000"/>
                    <a:gd name="connsiteX44" fmla="*/ 7952 w 9939"/>
                    <a:gd name="connsiteY44" fmla="*/ 2162 h 10000"/>
                    <a:gd name="connsiteX45" fmla="*/ 7854 w 9939"/>
                    <a:gd name="connsiteY45" fmla="*/ 1940 h 10000"/>
                    <a:gd name="connsiteX46" fmla="*/ 7762 w 9939"/>
                    <a:gd name="connsiteY46" fmla="*/ 1757 h 10000"/>
                    <a:gd name="connsiteX47" fmla="*/ 7681 w 9939"/>
                    <a:gd name="connsiteY47" fmla="*/ 1621 h 10000"/>
                    <a:gd name="connsiteX48" fmla="*/ 7681 w 9939"/>
                    <a:gd name="connsiteY48" fmla="*/ 9297 h 10000"/>
                    <a:gd name="connsiteX49" fmla="*/ 7651 w 9939"/>
                    <a:gd name="connsiteY49" fmla="*/ 9443 h 10000"/>
                    <a:gd name="connsiteX50" fmla="*/ 7571 w 9939"/>
                    <a:gd name="connsiteY50" fmla="*/ 9569 h 10000"/>
                    <a:gd name="connsiteX51" fmla="*/ 7443 w 9939"/>
                    <a:gd name="connsiteY51" fmla="*/ 9698 h 10000"/>
                    <a:gd name="connsiteX52" fmla="*/ 7283 w 9939"/>
                    <a:gd name="connsiteY52" fmla="*/ 9801 h 10000"/>
                    <a:gd name="connsiteX53" fmla="*/ 7099 w 9939"/>
                    <a:gd name="connsiteY53" fmla="*/ 9881 h 10000"/>
                    <a:gd name="connsiteX54" fmla="*/ 6878 w 9939"/>
                    <a:gd name="connsiteY54" fmla="*/ 9957 h 10000"/>
                    <a:gd name="connsiteX55" fmla="*/ 6621 w 9939"/>
                    <a:gd name="connsiteY55" fmla="*/ 9987 h 10000"/>
                    <a:gd name="connsiteX56" fmla="*/ 6357 w 9939"/>
                    <a:gd name="connsiteY56" fmla="*/ 10000 h 10000"/>
                    <a:gd name="connsiteX57" fmla="*/ 6093 w 9939"/>
                    <a:gd name="connsiteY57" fmla="*/ 9987 h 10000"/>
                    <a:gd name="connsiteX58" fmla="*/ 5847 w 9939"/>
                    <a:gd name="connsiteY58" fmla="*/ 9957 h 10000"/>
                    <a:gd name="connsiteX59" fmla="*/ 5639 w 9939"/>
                    <a:gd name="connsiteY59" fmla="*/ 9884 h 10000"/>
                    <a:gd name="connsiteX60" fmla="*/ 5425 w 9939"/>
                    <a:gd name="connsiteY60" fmla="*/ 9801 h 10000"/>
                    <a:gd name="connsiteX61" fmla="*/ 5260 w 9939"/>
                    <a:gd name="connsiteY61" fmla="*/ 9695 h 10000"/>
                    <a:gd name="connsiteX62" fmla="*/ 5161 w 9939"/>
                    <a:gd name="connsiteY62" fmla="*/ 9569 h 10000"/>
                    <a:gd name="connsiteX63" fmla="*/ 5081 w 9939"/>
                    <a:gd name="connsiteY63" fmla="*/ 9443 h 10000"/>
                    <a:gd name="connsiteX64" fmla="*/ 5050 w 9939"/>
                    <a:gd name="connsiteY64" fmla="*/ 9300 h 10000"/>
                    <a:gd name="connsiteX65" fmla="*/ 5050 w 9939"/>
                    <a:gd name="connsiteY65" fmla="*/ 4559 h 10000"/>
                    <a:gd name="connsiteX66" fmla="*/ 4785 w 9939"/>
                    <a:gd name="connsiteY66" fmla="*/ 4559 h 10000"/>
                    <a:gd name="connsiteX67" fmla="*/ 4785 w 9939"/>
                    <a:gd name="connsiteY67" fmla="*/ 9297 h 10000"/>
                    <a:gd name="connsiteX68" fmla="*/ 4754 w 9939"/>
                    <a:gd name="connsiteY68" fmla="*/ 9436 h 10000"/>
                    <a:gd name="connsiteX69" fmla="*/ 4705 w 9939"/>
                    <a:gd name="connsiteY69" fmla="*/ 9566 h 10000"/>
                    <a:gd name="connsiteX70" fmla="*/ 4564 w 9939"/>
                    <a:gd name="connsiteY70" fmla="*/ 9698 h 10000"/>
                    <a:gd name="connsiteX71" fmla="*/ 4411 w 9939"/>
                    <a:gd name="connsiteY71" fmla="*/ 9801 h 10000"/>
                    <a:gd name="connsiteX72" fmla="*/ 4221 w 9939"/>
                    <a:gd name="connsiteY72" fmla="*/ 9884 h 10000"/>
                    <a:gd name="connsiteX73" fmla="*/ 3981 w 9939"/>
                    <a:gd name="connsiteY73" fmla="*/ 9957 h 10000"/>
                    <a:gd name="connsiteX74" fmla="*/ 3736 w 9939"/>
                    <a:gd name="connsiteY74" fmla="*/ 9987 h 10000"/>
                    <a:gd name="connsiteX75" fmla="*/ 3479 w 9939"/>
                    <a:gd name="connsiteY75" fmla="*/ 10000 h 10000"/>
                    <a:gd name="connsiteX76" fmla="*/ 3221 w 9939"/>
                    <a:gd name="connsiteY76" fmla="*/ 9987 h 10000"/>
                    <a:gd name="connsiteX77" fmla="*/ 2976 w 9939"/>
                    <a:gd name="connsiteY77" fmla="*/ 9957 h 10000"/>
                    <a:gd name="connsiteX78" fmla="*/ 2736 w 9939"/>
                    <a:gd name="connsiteY78" fmla="*/ 9884 h 10000"/>
                    <a:gd name="connsiteX79" fmla="*/ 2552 w 9939"/>
                    <a:gd name="connsiteY79" fmla="*/ 9801 h 10000"/>
                    <a:gd name="connsiteX80" fmla="*/ 2393 w 9939"/>
                    <a:gd name="connsiteY80" fmla="*/ 9698 h 10000"/>
                    <a:gd name="connsiteX81" fmla="*/ 2258 w 9939"/>
                    <a:gd name="connsiteY81" fmla="*/ 9566 h 10000"/>
                    <a:gd name="connsiteX82" fmla="*/ 2203 w 9939"/>
                    <a:gd name="connsiteY82" fmla="*/ 9436 h 10000"/>
                    <a:gd name="connsiteX83" fmla="*/ 2179 w 9939"/>
                    <a:gd name="connsiteY83" fmla="*/ 9300 h 10000"/>
                    <a:gd name="connsiteX84" fmla="*/ 2179 w 9939"/>
                    <a:gd name="connsiteY84" fmla="*/ 1588 h 10000"/>
                    <a:gd name="connsiteX85" fmla="*/ 2104 w 9939"/>
                    <a:gd name="connsiteY85" fmla="*/ 1704 h 10000"/>
                    <a:gd name="connsiteX86" fmla="*/ 2006 w 9939"/>
                    <a:gd name="connsiteY86" fmla="*/ 1936 h 10000"/>
                    <a:gd name="connsiteX87" fmla="*/ 1884 w 9939"/>
                    <a:gd name="connsiteY87" fmla="*/ 2202 h 10000"/>
                    <a:gd name="connsiteX88" fmla="*/ 1810 w 9939"/>
                    <a:gd name="connsiteY88" fmla="*/ 2517 h 10000"/>
                    <a:gd name="connsiteX89" fmla="*/ 1752 w 9939"/>
                    <a:gd name="connsiteY89" fmla="*/ 2850 h 10000"/>
                    <a:gd name="connsiteX90" fmla="*/ 1 w 9939"/>
                    <a:gd name="connsiteY90" fmla="*/ 2849 h 10000"/>
                    <a:gd name="connsiteX91" fmla="*/ 19 w 9939"/>
                    <a:gd name="connsiteY91" fmla="*/ 2533 h 10000"/>
                    <a:gd name="connsiteX92" fmla="*/ 92 w 9939"/>
                    <a:gd name="connsiteY92" fmla="*/ 2198 h 10000"/>
                    <a:gd name="connsiteX93" fmla="*/ 190 w 9939"/>
                    <a:gd name="connsiteY93" fmla="*/ 1890 h 10000"/>
                    <a:gd name="connsiteX94" fmla="*/ 320 w 9939"/>
                    <a:gd name="connsiteY94" fmla="*/ 1621 h 10000"/>
                    <a:gd name="connsiteX95" fmla="*/ 443 w 9939"/>
                    <a:gd name="connsiteY95" fmla="*/ 1379 h 10000"/>
                    <a:gd name="connsiteX96" fmla="*/ 589 w 9939"/>
                    <a:gd name="connsiteY96" fmla="*/ 1151 h 10000"/>
                    <a:gd name="connsiteX97" fmla="*/ 767 w 9939"/>
                    <a:gd name="connsiteY97" fmla="*/ 958 h 10000"/>
                    <a:gd name="connsiteX98" fmla="*/ 940 w 9939"/>
                    <a:gd name="connsiteY98" fmla="*/ 789 h 10000"/>
                    <a:gd name="connsiteX99" fmla="*/ 1117 w 9939"/>
                    <a:gd name="connsiteY99" fmla="*/ 620 h 10000"/>
                    <a:gd name="connsiteX100" fmla="*/ 1319 w 9939"/>
                    <a:gd name="connsiteY100" fmla="*/ 484 h 10000"/>
                    <a:gd name="connsiteX101" fmla="*/ 1724 w 9939"/>
                    <a:gd name="connsiteY101" fmla="*/ 265 h 10000"/>
                    <a:gd name="connsiteX102" fmla="*/ 2136 w 9939"/>
                    <a:gd name="connsiteY102" fmla="*/ 126 h 10000"/>
                    <a:gd name="connsiteX103" fmla="*/ 2313 w 9939"/>
                    <a:gd name="connsiteY103" fmla="*/ 86 h 10000"/>
                    <a:gd name="connsiteX104" fmla="*/ 2466 w 9939"/>
                    <a:gd name="connsiteY104" fmla="*/ 60 h 10000"/>
                    <a:gd name="connsiteX105" fmla="*/ 2884 w 9939"/>
                    <a:gd name="connsiteY105" fmla="*/ 0 h 10000"/>
                    <a:gd name="connsiteX0" fmla="*/ 2932 w 10030"/>
                    <a:gd name="connsiteY0" fmla="*/ 0 h 10000"/>
                    <a:gd name="connsiteX1" fmla="*/ 7025 w 10030"/>
                    <a:gd name="connsiteY1" fmla="*/ 0 h 10000"/>
                    <a:gd name="connsiteX2" fmla="*/ 7153 w 10030"/>
                    <a:gd name="connsiteY2" fmla="*/ 17 h 10000"/>
                    <a:gd name="connsiteX3" fmla="*/ 7438 w 10030"/>
                    <a:gd name="connsiteY3" fmla="*/ 56 h 10000"/>
                    <a:gd name="connsiteX4" fmla="*/ 7617 w 10030"/>
                    <a:gd name="connsiteY4" fmla="*/ 86 h 10000"/>
                    <a:gd name="connsiteX5" fmla="*/ 7777 w 10030"/>
                    <a:gd name="connsiteY5" fmla="*/ 126 h 10000"/>
                    <a:gd name="connsiteX6" fmla="*/ 8062 w 10030"/>
                    <a:gd name="connsiteY6" fmla="*/ 212 h 10000"/>
                    <a:gd name="connsiteX7" fmla="*/ 8339 w 10030"/>
                    <a:gd name="connsiteY7" fmla="*/ 332 h 10000"/>
                    <a:gd name="connsiteX8" fmla="*/ 8629 w 10030"/>
                    <a:gd name="connsiteY8" fmla="*/ 484 h 10000"/>
                    <a:gd name="connsiteX9" fmla="*/ 8870 w 10030"/>
                    <a:gd name="connsiteY9" fmla="*/ 676 h 10000"/>
                    <a:gd name="connsiteX10" fmla="*/ 9130 w 10030"/>
                    <a:gd name="connsiteY10" fmla="*/ 892 h 10000"/>
                    <a:gd name="connsiteX11" fmla="*/ 9327 w 10030"/>
                    <a:gd name="connsiteY11" fmla="*/ 1151 h 10000"/>
                    <a:gd name="connsiteX12" fmla="*/ 9530 w 10030"/>
                    <a:gd name="connsiteY12" fmla="*/ 1459 h 10000"/>
                    <a:gd name="connsiteX13" fmla="*/ 9702 w 10030"/>
                    <a:gd name="connsiteY13" fmla="*/ 1797 h 10000"/>
                    <a:gd name="connsiteX14" fmla="*/ 9827 w 10030"/>
                    <a:gd name="connsiteY14" fmla="*/ 2198 h 10000"/>
                    <a:gd name="connsiteX15" fmla="*/ 9931 w 10030"/>
                    <a:gd name="connsiteY15" fmla="*/ 2649 h 10000"/>
                    <a:gd name="connsiteX16" fmla="*/ 9950 w 10030"/>
                    <a:gd name="connsiteY16" fmla="*/ 2838 h 10000"/>
                    <a:gd name="connsiteX17" fmla="*/ 10006 w 10030"/>
                    <a:gd name="connsiteY17" fmla="*/ 3156 h 10000"/>
                    <a:gd name="connsiteX18" fmla="*/ 10030 w 10030"/>
                    <a:gd name="connsiteY18" fmla="*/ 3733 h 10000"/>
                    <a:gd name="connsiteX19" fmla="*/ 10006 w 10030"/>
                    <a:gd name="connsiteY19" fmla="*/ 4211 h 10000"/>
                    <a:gd name="connsiteX20" fmla="*/ 9950 w 10030"/>
                    <a:gd name="connsiteY20" fmla="*/ 4748 h 10000"/>
                    <a:gd name="connsiteX21" fmla="*/ 9931 w 10030"/>
                    <a:gd name="connsiteY21" fmla="*/ 4834 h 10000"/>
                    <a:gd name="connsiteX22" fmla="*/ 9870 w 10030"/>
                    <a:gd name="connsiteY22" fmla="*/ 4924 h 10000"/>
                    <a:gd name="connsiteX23" fmla="*/ 9796 w 10030"/>
                    <a:gd name="connsiteY23" fmla="*/ 4997 h 10000"/>
                    <a:gd name="connsiteX24" fmla="*/ 9678 w 10030"/>
                    <a:gd name="connsiteY24" fmla="*/ 5073 h 10000"/>
                    <a:gd name="connsiteX25" fmla="*/ 9561 w 10030"/>
                    <a:gd name="connsiteY25" fmla="*/ 5119 h 10000"/>
                    <a:gd name="connsiteX26" fmla="*/ 9407 w 10030"/>
                    <a:gd name="connsiteY26" fmla="*/ 5162 h 10000"/>
                    <a:gd name="connsiteX27" fmla="*/ 9259 w 10030"/>
                    <a:gd name="connsiteY27" fmla="*/ 5192 h 10000"/>
                    <a:gd name="connsiteX28" fmla="*/ 9030 w 10030"/>
                    <a:gd name="connsiteY28" fmla="*/ 5192 h 10000"/>
                    <a:gd name="connsiteX29" fmla="*/ 8845 w 10030"/>
                    <a:gd name="connsiteY29" fmla="*/ 5176 h 10000"/>
                    <a:gd name="connsiteX30" fmla="*/ 8679 w 10030"/>
                    <a:gd name="connsiteY30" fmla="*/ 5149 h 10000"/>
                    <a:gd name="connsiteX31" fmla="*/ 8531 w 10030"/>
                    <a:gd name="connsiteY31" fmla="*/ 5103 h 10000"/>
                    <a:gd name="connsiteX32" fmla="*/ 8425 w 10030"/>
                    <a:gd name="connsiteY32" fmla="*/ 5046 h 10000"/>
                    <a:gd name="connsiteX33" fmla="*/ 8315 w 10030"/>
                    <a:gd name="connsiteY33" fmla="*/ 4970 h 10000"/>
                    <a:gd name="connsiteX34" fmla="*/ 8228 w 10030"/>
                    <a:gd name="connsiteY34" fmla="*/ 4877 h 10000"/>
                    <a:gd name="connsiteX35" fmla="*/ 8203 w 10030"/>
                    <a:gd name="connsiteY35" fmla="*/ 4791 h 10000"/>
                    <a:gd name="connsiteX36" fmla="*/ 8179 w 10030"/>
                    <a:gd name="connsiteY36" fmla="*/ 4692 h 10000"/>
                    <a:gd name="connsiteX37" fmla="*/ 8228 w 10030"/>
                    <a:gd name="connsiteY37" fmla="*/ 4181 h 10000"/>
                    <a:gd name="connsiteX38" fmla="*/ 8246 w 10030"/>
                    <a:gd name="connsiteY38" fmla="*/ 3733 h 10000"/>
                    <a:gd name="connsiteX39" fmla="*/ 8228 w 10030"/>
                    <a:gd name="connsiteY39" fmla="*/ 3352 h 10000"/>
                    <a:gd name="connsiteX40" fmla="*/ 8197 w 10030"/>
                    <a:gd name="connsiteY40" fmla="*/ 3004 h 10000"/>
                    <a:gd name="connsiteX41" fmla="*/ 8173 w 10030"/>
                    <a:gd name="connsiteY41" fmla="*/ 2863 h 10000"/>
                    <a:gd name="connsiteX42" fmla="*/ 8154 w 10030"/>
                    <a:gd name="connsiteY42" fmla="*/ 2689 h 10000"/>
                    <a:gd name="connsiteX43" fmla="*/ 8104 w 10030"/>
                    <a:gd name="connsiteY43" fmla="*/ 2414 h 10000"/>
                    <a:gd name="connsiteX44" fmla="*/ 8031 w 10030"/>
                    <a:gd name="connsiteY44" fmla="*/ 2162 h 10000"/>
                    <a:gd name="connsiteX45" fmla="*/ 7932 w 10030"/>
                    <a:gd name="connsiteY45" fmla="*/ 1940 h 10000"/>
                    <a:gd name="connsiteX46" fmla="*/ 7840 w 10030"/>
                    <a:gd name="connsiteY46" fmla="*/ 1757 h 10000"/>
                    <a:gd name="connsiteX47" fmla="*/ 7758 w 10030"/>
                    <a:gd name="connsiteY47" fmla="*/ 1621 h 10000"/>
                    <a:gd name="connsiteX48" fmla="*/ 7758 w 10030"/>
                    <a:gd name="connsiteY48" fmla="*/ 9297 h 10000"/>
                    <a:gd name="connsiteX49" fmla="*/ 7728 w 10030"/>
                    <a:gd name="connsiteY49" fmla="*/ 9443 h 10000"/>
                    <a:gd name="connsiteX50" fmla="*/ 7647 w 10030"/>
                    <a:gd name="connsiteY50" fmla="*/ 9569 h 10000"/>
                    <a:gd name="connsiteX51" fmla="*/ 7519 w 10030"/>
                    <a:gd name="connsiteY51" fmla="*/ 9698 h 10000"/>
                    <a:gd name="connsiteX52" fmla="*/ 7358 w 10030"/>
                    <a:gd name="connsiteY52" fmla="*/ 9801 h 10000"/>
                    <a:gd name="connsiteX53" fmla="*/ 7173 w 10030"/>
                    <a:gd name="connsiteY53" fmla="*/ 9881 h 10000"/>
                    <a:gd name="connsiteX54" fmla="*/ 6950 w 10030"/>
                    <a:gd name="connsiteY54" fmla="*/ 9957 h 10000"/>
                    <a:gd name="connsiteX55" fmla="*/ 6692 w 10030"/>
                    <a:gd name="connsiteY55" fmla="*/ 9987 h 10000"/>
                    <a:gd name="connsiteX56" fmla="*/ 6426 w 10030"/>
                    <a:gd name="connsiteY56" fmla="*/ 10000 h 10000"/>
                    <a:gd name="connsiteX57" fmla="*/ 6160 w 10030"/>
                    <a:gd name="connsiteY57" fmla="*/ 9987 h 10000"/>
                    <a:gd name="connsiteX58" fmla="*/ 5913 w 10030"/>
                    <a:gd name="connsiteY58" fmla="*/ 9957 h 10000"/>
                    <a:gd name="connsiteX59" fmla="*/ 5704 w 10030"/>
                    <a:gd name="connsiteY59" fmla="*/ 9884 h 10000"/>
                    <a:gd name="connsiteX60" fmla="*/ 5488 w 10030"/>
                    <a:gd name="connsiteY60" fmla="*/ 9801 h 10000"/>
                    <a:gd name="connsiteX61" fmla="*/ 5322 w 10030"/>
                    <a:gd name="connsiteY61" fmla="*/ 9695 h 10000"/>
                    <a:gd name="connsiteX62" fmla="*/ 5223 w 10030"/>
                    <a:gd name="connsiteY62" fmla="*/ 9569 h 10000"/>
                    <a:gd name="connsiteX63" fmla="*/ 5142 w 10030"/>
                    <a:gd name="connsiteY63" fmla="*/ 9443 h 10000"/>
                    <a:gd name="connsiteX64" fmla="*/ 5111 w 10030"/>
                    <a:gd name="connsiteY64" fmla="*/ 9300 h 10000"/>
                    <a:gd name="connsiteX65" fmla="*/ 5111 w 10030"/>
                    <a:gd name="connsiteY65" fmla="*/ 4559 h 10000"/>
                    <a:gd name="connsiteX66" fmla="*/ 4844 w 10030"/>
                    <a:gd name="connsiteY66" fmla="*/ 4559 h 10000"/>
                    <a:gd name="connsiteX67" fmla="*/ 4844 w 10030"/>
                    <a:gd name="connsiteY67" fmla="*/ 9297 h 10000"/>
                    <a:gd name="connsiteX68" fmla="*/ 4813 w 10030"/>
                    <a:gd name="connsiteY68" fmla="*/ 9436 h 10000"/>
                    <a:gd name="connsiteX69" fmla="*/ 4764 w 10030"/>
                    <a:gd name="connsiteY69" fmla="*/ 9566 h 10000"/>
                    <a:gd name="connsiteX70" fmla="*/ 4622 w 10030"/>
                    <a:gd name="connsiteY70" fmla="*/ 9698 h 10000"/>
                    <a:gd name="connsiteX71" fmla="*/ 4468 w 10030"/>
                    <a:gd name="connsiteY71" fmla="*/ 9801 h 10000"/>
                    <a:gd name="connsiteX72" fmla="*/ 4277 w 10030"/>
                    <a:gd name="connsiteY72" fmla="*/ 9884 h 10000"/>
                    <a:gd name="connsiteX73" fmla="*/ 4035 w 10030"/>
                    <a:gd name="connsiteY73" fmla="*/ 9957 h 10000"/>
                    <a:gd name="connsiteX74" fmla="*/ 3789 w 10030"/>
                    <a:gd name="connsiteY74" fmla="*/ 9987 h 10000"/>
                    <a:gd name="connsiteX75" fmla="*/ 3530 w 10030"/>
                    <a:gd name="connsiteY75" fmla="*/ 10000 h 10000"/>
                    <a:gd name="connsiteX76" fmla="*/ 3271 w 10030"/>
                    <a:gd name="connsiteY76" fmla="*/ 9987 h 10000"/>
                    <a:gd name="connsiteX77" fmla="*/ 3024 w 10030"/>
                    <a:gd name="connsiteY77" fmla="*/ 9957 h 10000"/>
                    <a:gd name="connsiteX78" fmla="*/ 2783 w 10030"/>
                    <a:gd name="connsiteY78" fmla="*/ 9884 h 10000"/>
                    <a:gd name="connsiteX79" fmla="*/ 2598 w 10030"/>
                    <a:gd name="connsiteY79" fmla="*/ 9801 h 10000"/>
                    <a:gd name="connsiteX80" fmla="*/ 2438 w 10030"/>
                    <a:gd name="connsiteY80" fmla="*/ 9698 h 10000"/>
                    <a:gd name="connsiteX81" fmla="*/ 2302 w 10030"/>
                    <a:gd name="connsiteY81" fmla="*/ 9566 h 10000"/>
                    <a:gd name="connsiteX82" fmla="*/ 2247 w 10030"/>
                    <a:gd name="connsiteY82" fmla="*/ 9436 h 10000"/>
                    <a:gd name="connsiteX83" fmla="*/ 2222 w 10030"/>
                    <a:gd name="connsiteY83" fmla="*/ 9300 h 10000"/>
                    <a:gd name="connsiteX84" fmla="*/ 2222 w 10030"/>
                    <a:gd name="connsiteY84" fmla="*/ 1588 h 10000"/>
                    <a:gd name="connsiteX85" fmla="*/ 2147 w 10030"/>
                    <a:gd name="connsiteY85" fmla="*/ 1704 h 10000"/>
                    <a:gd name="connsiteX86" fmla="*/ 2048 w 10030"/>
                    <a:gd name="connsiteY86" fmla="*/ 1936 h 10000"/>
                    <a:gd name="connsiteX87" fmla="*/ 1926 w 10030"/>
                    <a:gd name="connsiteY87" fmla="*/ 2202 h 10000"/>
                    <a:gd name="connsiteX88" fmla="*/ 1851 w 10030"/>
                    <a:gd name="connsiteY88" fmla="*/ 2517 h 10000"/>
                    <a:gd name="connsiteX89" fmla="*/ 1793 w 10030"/>
                    <a:gd name="connsiteY89" fmla="*/ 2850 h 10000"/>
                    <a:gd name="connsiteX90" fmla="*/ 0 w 10030"/>
                    <a:gd name="connsiteY90" fmla="*/ 2857 h 10000"/>
                    <a:gd name="connsiteX91" fmla="*/ 49 w 10030"/>
                    <a:gd name="connsiteY91" fmla="*/ 2533 h 10000"/>
                    <a:gd name="connsiteX92" fmla="*/ 123 w 10030"/>
                    <a:gd name="connsiteY92" fmla="*/ 2198 h 10000"/>
                    <a:gd name="connsiteX93" fmla="*/ 221 w 10030"/>
                    <a:gd name="connsiteY93" fmla="*/ 1890 h 10000"/>
                    <a:gd name="connsiteX94" fmla="*/ 352 w 10030"/>
                    <a:gd name="connsiteY94" fmla="*/ 1621 h 10000"/>
                    <a:gd name="connsiteX95" fmla="*/ 476 w 10030"/>
                    <a:gd name="connsiteY95" fmla="*/ 1379 h 10000"/>
                    <a:gd name="connsiteX96" fmla="*/ 623 w 10030"/>
                    <a:gd name="connsiteY96" fmla="*/ 1151 h 10000"/>
                    <a:gd name="connsiteX97" fmla="*/ 802 w 10030"/>
                    <a:gd name="connsiteY97" fmla="*/ 958 h 10000"/>
                    <a:gd name="connsiteX98" fmla="*/ 976 w 10030"/>
                    <a:gd name="connsiteY98" fmla="*/ 789 h 10000"/>
                    <a:gd name="connsiteX99" fmla="*/ 1154 w 10030"/>
                    <a:gd name="connsiteY99" fmla="*/ 620 h 10000"/>
                    <a:gd name="connsiteX100" fmla="*/ 1357 w 10030"/>
                    <a:gd name="connsiteY100" fmla="*/ 484 h 10000"/>
                    <a:gd name="connsiteX101" fmla="*/ 1765 w 10030"/>
                    <a:gd name="connsiteY101" fmla="*/ 265 h 10000"/>
                    <a:gd name="connsiteX102" fmla="*/ 2179 w 10030"/>
                    <a:gd name="connsiteY102" fmla="*/ 126 h 10000"/>
                    <a:gd name="connsiteX103" fmla="*/ 2357 w 10030"/>
                    <a:gd name="connsiteY103" fmla="*/ 86 h 10000"/>
                    <a:gd name="connsiteX104" fmla="*/ 2511 w 10030"/>
                    <a:gd name="connsiteY104" fmla="*/ 60 h 10000"/>
                    <a:gd name="connsiteX105" fmla="*/ 2932 w 10030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21 w 10015"/>
                    <a:gd name="connsiteY48" fmla="*/ 2863 h 10000"/>
                    <a:gd name="connsiteX49" fmla="*/ 7743 w 10015"/>
                    <a:gd name="connsiteY49" fmla="*/ 9297 h 10000"/>
                    <a:gd name="connsiteX50" fmla="*/ 7713 w 10015"/>
                    <a:gd name="connsiteY50" fmla="*/ 9443 h 10000"/>
                    <a:gd name="connsiteX51" fmla="*/ 7632 w 10015"/>
                    <a:gd name="connsiteY51" fmla="*/ 9569 h 10000"/>
                    <a:gd name="connsiteX52" fmla="*/ 7504 w 10015"/>
                    <a:gd name="connsiteY52" fmla="*/ 9698 h 10000"/>
                    <a:gd name="connsiteX53" fmla="*/ 7343 w 10015"/>
                    <a:gd name="connsiteY53" fmla="*/ 9801 h 10000"/>
                    <a:gd name="connsiteX54" fmla="*/ 7158 w 10015"/>
                    <a:gd name="connsiteY54" fmla="*/ 9881 h 10000"/>
                    <a:gd name="connsiteX55" fmla="*/ 6935 w 10015"/>
                    <a:gd name="connsiteY55" fmla="*/ 9957 h 10000"/>
                    <a:gd name="connsiteX56" fmla="*/ 6677 w 10015"/>
                    <a:gd name="connsiteY56" fmla="*/ 9987 h 10000"/>
                    <a:gd name="connsiteX57" fmla="*/ 6411 w 10015"/>
                    <a:gd name="connsiteY57" fmla="*/ 10000 h 10000"/>
                    <a:gd name="connsiteX58" fmla="*/ 6145 w 10015"/>
                    <a:gd name="connsiteY58" fmla="*/ 9987 h 10000"/>
                    <a:gd name="connsiteX59" fmla="*/ 5898 w 10015"/>
                    <a:gd name="connsiteY59" fmla="*/ 9957 h 10000"/>
                    <a:gd name="connsiteX60" fmla="*/ 5689 w 10015"/>
                    <a:gd name="connsiteY60" fmla="*/ 9884 h 10000"/>
                    <a:gd name="connsiteX61" fmla="*/ 5473 w 10015"/>
                    <a:gd name="connsiteY61" fmla="*/ 9801 h 10000"/>
                    <a:gd name="connsiteX62" fmla="*/ 5307 w 10015"/>
                    <a:gd name="connsiteY62" fmla="*/ 9695 h 10000"/>
                    <a:gd name="connsiteX63" fmla="*/ 5208 w 10015"/>
                    <a:gd name="connsiteY63" fmla="*/ 9569 h 10000"/>
                    <a:gd name="connsiteX64" fmla="*/ 5127 w 10015"/>
                    <a:gd name="connsiteY64" fmla="*/ 9443 h 10000"/>
                    <a:gd name="connsiteX65" fmla="*/ 5096 w 10015"/>
                    <a:gd name="connsiteY65" fmla="*/ 9300 h 10000"/>
                    <a:gd name="connsiteX66" fmla="*/ 5096 w 10015"/>
                    <a:gd name="connsiteY66" fmla="*/ 4559 h 10000"/>
                    <a:gd name="connsiteX67" fmla="*/ 4829 w 10015"/>
                    <a:gd name="connsiteY67" fmla="*/ 4559 h 10000"/>
                    <a:gd name="connsiteX68" fmla="*/ 4829 w 10015"/>
                    <a:gd name="connsiteY68" fmla="*/ 9297 h 10000"/>
                    <a:gd name="connsiteX69" fmla="*/ 4798 w 10015"/>
                    <a:gd name="connsiteY69" fmla="*/ 9436 h 10000"/>
                    <a:gd name="connsiteX70" fmla="*/ 4749 w 10015"/>
                    <a:gd name="connsiteY70" fmla="*/ 9566 h 10000"/>
                    <a:gd name="connsiteX71" fmla="*/ 4607 w 10015"/>
                    <a:gd name="connsiteY71" fmla="*/ 9698 h 10000"/>
                    <a:gd name="connsiteX72" fmla="*/ 4453 w 10015"/>
                    <a:gd name="connsiteY72" fmla="*/ 9801 h 10000"/>
                    <a:gd name="connsiteX73" fmla="*/ 4262 w 10015"/>
                    <a:gd name="connsiteY73" fmla="*/ 9884 h 10000"/>
                    <a:gd name="connsiteX74" fmla="*/ 4020 w 10015"/>
                    <a:gd name="connsiteY74" fmla="*/ 9957 h 10000"/>
                    <a:gd name="connsiteX75" fmla="*/ 3774 w 10015"/>
                    <a:gd name="connsiteY75" fmla="*/ 9987 h 10000"/>
                    <a:gd name="connsiteX76" fmla="*/ 3515 w 10015"/>
                    <a:gd name="connsiteY76" fmla="*/ 10000 h 10000"/>
                    <a:gd name="connsiteX77" fmla="*/ 3256 w 10015"/>
                    <a:gd name="connsiteY77" fmla="*/ 9987 h 10000"/>
                    <a:gd name="connsiteX78" fmla="*/ 3009 w 10015"/>
                    <a:gd name="connsiteY78" fmla="*/ 9957 h 10000"/>
                    <a:gd name="connsiteX79" fmla="*/ 2768 w 10015"/>
                    <a:gd name="connsiteY79" fmla="*/ 9884 h 10000"/>
                    <a:gd name="connsiteX80" fmla="*/ 2583 w 10015"/>
                    <a:gd name="connsiteY80" fmla="*/ 9801 h 10000"/>
                    <a:gd name="connsiteX81" fmla="*/ 2423 w 10015"/>
                    <a:gd name="connsiteY81" fmla="*/ 9698 h 10000"/>
                    <a:gd name="connsiteX82" fmla="*/ 2287 w 10015"/>
                    <a:gd name="connsiteY82" fmla="*/ 9566 h 10000"/>
                    <a:gd name="connsiteX83" fmla="*/ 2232 w 10015"/>
                    <a:gd name="connsiteY83" fmla="*/ 9436 h 10000"/>
                    <a:gd name="connsiteX84" fmla="*/ 2207 w 10015"/>
                    <a:gd name="connsiteY84" fmla="*/ 9300 h 10000"/>
                    <a:gd name="connsiteX85" fmla="*/ 2188 w 10015"/>
                    <a:gd name="connsiteY85" fmla="*/ 2846 h 10000"/>
                    <a:gd name="connsiteX86" fmla="*/ 2207 w 10015"/>
                    <a:gd name="connsiteY86" fmla="*/ 1588 h 10000"/>
                    <a:gd name="connsiteX87" fmla="*/ 2132 w 10015"/>
                    <a:gd name="connsiteY87" fmla="*/ 1704 h 10000"/>
                    <a:gd name="connsiteX88" fmla="*/ 2033 w 10015"/>
                    <a:gd name="connsiteY88" fmla="*/ 1936 h 10000"/>
                    <a:gd name="connsiteX89" fmla="*/ 1911 w 10015"/>
                    <a:gd name="connsiteY89" fmla="*/ 2202 h 10000"/>
                    <a:gd name="connsiteX90" fmla="*/ 1836 w 10015"/>
                    <a:gd name="connsiteY90" fmla="*/ 2517 h 10000"/>
                    <a:gd name="connsiteX91" fmla="*/ 1778 w 10015"/>
                    <a:gd name="connsiteY91" fmla="*/ 2850 h 10000"/>
                    <a:gd name="connsiteX92" fmla="*/ 1 w 10015"/>
                    <a:gd name="connsiteY92" fmla="*/ 2849 h 10000"/>
                    <a:gd name="connsiteX93" fmla="*/ 34 w 10015"/>
                    <a:gd name="connsiteY93" fmla="*/ 2533 h 10000"/>
                    <a:gd name="connsiteX94" fmla="*/ 108 w 10015"/>
                    <a:gd name="connsiteY94" fmla="*/ 2198 h 10000"/>
                    <a:gd name="connsiteX95" fmla="*/ 206 w 10015"/>
                    <a:gd name="connsiteY95" fmla="*/ 1890 h 10000"/>
                    <a:gd name="connsiteX96" fmla="*/ 337 w 10015"/>
                    <a:gd name="connsiteY96" fmla="*/ 1621 h 10000"/>
                    <a:gd name="connsiteX97" fmla="*/ 461 w 10015"/>
                    <a:gd name="connsiteY97" fmla="*/ 1379 h 10000"/>
                    <a:gd name="connsiteX98" fmla="*/ 608 w 10015"/>
                    <a:gd name="connsiteY98" fmla="*/ 1151 h 10000"/>
                    <a:gd name="connsiteX99" fmla="*/ 787 w 10015"/>
                    <a:gd name="connsiteY99" fmla="*/ 958 h 10000"/>
                    <a:gd name="connsiteX100" fmla="*/ 961 w 10015"/>
                    <a:gd name="connsiteY100" fmla="*/ 789 h 10000"/>
                    <a:gd name="connsiteX101" fmla="*/ 1139 w 10015"/>
                    <a:gd name="connsiteY101" fmla="*/ 620 h 10000"/>
                    <a:gd name="connsiteX102" fmla="*/ 1342 w 10015"/>
                    <a:gd name="connsiteY102" fmla="*/ 484 h 10000"/>
                    <a:gd name="connsiteX103" fmla="*/ 1750 w 10015"/>
                    <a:gd name="connsiteY103" fmla="*/ 265 h 10000"/>
                    <a:gd name="connsiteX104" fmla="*/ 2164 w 10015"/>
                    <a:gd name="connsiteY104" fmla="*/ 126 h 10000"/>
                    <a:gd name="connsiteX105" fmla="*/ 2342 w 10015"/>
                    <a:gd name="connsiteY105" fmla="*/ 86 h 10000"/>
                    <a:gd name="connsiteX106" fmla="*/ 2496 w 10015"/>
                    <a:gd name="connsiteY106" fmla="*/ 60 h 10000"/>
                    <a:gd name="connsiteX107" fmla="*/ 2917 w 10015"/>
                    <a:gd name="connsiteY107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58 w 10015"/>
                    <a:gd name="connsiteY40" fmla="*/ 2863 h 10000"/>
                    <a:gd name="connsiteX41" fmla="*/ 8139 w 10015"/>
                    <a:gd name="connsiteY41" fmla="*/ 2689 h 10000"/>
                    <a:gd name="connsiteX42" fmla="*/ 8089 w 10015"/>
                    <a:gd name="connsiteY42" fmla="*/ 2414 h 10000"/>
                    <a:gd name="connsiteX43" fmla="*/ 8016 w 10015"/>
                    <a:gd name="connsiteY43" fmla="*/ 2162 h 10000"/>
                    <a:gd name="connsiteX44" fmla="*/ 7917 w 10015"/>
                    <a:gd name="connsiteY44" fmla="*/ 1940 h 10000"/>
                    <a:gd name="connsiteX45" fmla="*/ 7825 w 10015"/>
                    <a:gd name="connsiteY45" fmla="*/ 1757 h 10000"/>
                    <a:gd name="connsiteX46" fmla="*/ 7743 w 10015"/>
                    <a:gd name="connsiteY46" fmla="*/ 1621 h 10000"/>
                    <a:gd name="connsiteX47" fmla="*/ 7721 w 10015"/>
                    <a:gd name="connsiteY47" fmla="*/ 2863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158 w 10015"/>
                    <a:gd name="connsiteY39" fmla="*/ 2863 h 10000"/>
                    <a:gd name="connsiteX40" fmla="*/ 8139 w 10015"/>
                    <a:gd name="connsiteY40" fmla="*/ 2689 h 10000"/>
                    <a:gd name="connsiteX41" fmla="*/ 8089 w 10015"/>
                    <a:gd name="connsiteY41" fmla="*/ 2414 h 10000"/>
                    <a:gd name="connsiteX42" fmla="*/ 8016 w 10015"/>
                    <a:gd name="connsiteY42" fmla="*/ 2162 h 10000"/>
                    <a:gd name="connsiteX43" fmla="*/ 7917 w 10015"/>
                    <a:gd name="connsiteY43" fmla="*/ 1940 h 10000"/>
                    <a:gd name="connsiteX44" fmla="*/ 7825 w 10015"/>
                    <a:gd name="connsiteY44" fmla="*/ 1757 h 10000"/>
                    <a:gd name="connsiteX45" fmla="*/ 7743 w 10015"/>
                    <a:gd name="connsiteY45" fmla="*/ 1621 h 10000"/>
                    <a:gd name="connsiteX46" fmla="*/ 7721 w 10015"/>
                    <a:gd name="connsiteY46" fmla="*/ 2863 h 10000"/>
                    <a:gd name="connsiteX47" fmla="*/ 7743 w 10015"/>
                    <a:gd name="connsiteY47" fmla="*/ 9297 h 10000"/>
                    <a:gd name="connsiteX48" fmla="*/ 7713 w 10015"/>
                    <a:gd name="connsiteY48" fmla="*/ 9443 h 10000"/>
                    <a:gd name="connsiteX49" fmla="*/ 7632 w 10015"/>
                    <a:gd name="connsiteY49" fmla="*/ 9569 h 10000"/>
                    <a:gd name="connsiteX50" fmla="*/ 7504 w 10015"/>
                    <a:gd name="connsiteY50" fmla="*/ 9698 h 10000"/>
                    <a:gd name="connsiteX51" fmla="*/ 7343 w 10015"/>
                    <a:gd name="connsiteY51" fmla="*/ 9801 h 10000"/>
                    <a:gd name="connsiteX52" fmla="*/ 7158 w 10015"/>
                    <a:gd name="connsiteY52" fmla="*/ 9881 h 10000"/>
                    <a:gd name="connsiteX53" fmla="*/ 6935 w 10015"/>
                    <a:gd name="connsiteY53" fmla="*/ 9957 h 10000"/>
                    <a:gd name="connsiteX54" fmla="*/ 6677 w 10015"/>
                    <a:gd name="connsiteY54" fmla="*/ 9987 h 10000"/>
                    <a:gd name="connsiteX55" fmla="*/ 6411 w 10015"/>
                    <a:gd name="connsiteY55" fmla="*/ 10000 h 10000"/>
                    <a:gd name="connsiteX56" fmla="*/ 6145 w 10015"/>
                    <a:gd name="connsiteY56" fmla="*/ 9987 h 10000"/>
                    <a:gd name="connsiteX57" fmla="*/ 5898 w 10015"/>
                    <a:gd name="connsiteY57" fmla="*/ 9957 h 10000"/>
                    <a:gd name="connsiteX58" fmla="*/ 5689 w 10015"/>
                    <a:gd name="connsiteY58" fmla="*/ 9884 h 10000"/>
                    <a:gd name="connsiteX59" fmla="*/ 5473 w 10015"/>
                    <a:gd name="connsiteY59" fmla="*/ 9801 h 10000"/>
                    <a:gd name="connsiteX60" fmla="*/ 5307 w 10015"/>
                    <a:gd name="connsiteY60" fmla="*/ 9695 h 10000"/>
                    <a:gd name="connsiteX61" fmla="*/ 5208 w 10015"/>
                    <a:gd name="connsiteY61" fmla="*/ 9569 h 10000"/>
                    <a:gd name="connsiteX62" fmla="*/ 5127 w 10015"/>
                    <a:gd name="connsiteY62" fmla="*/ 9443 h 10000"/>
                    <a:gd name="connsiteX63" fmla="*/ 5096 w 10015"/>
                    <a:gd name="connsiteY63" fmla="*/ 9300 h 10000"/>
                    <a:gd name="connsiteX64" fmla="*/ 5096 w 10015"/>
                    <a:gd name="connsiteY64" fmla="*/ 4559 h 10000"/>
                    <a:gd name="connsiteX65" fmla="*/ 4829 w 10015"/>
                    <a:gd name="connsiteY65" fmla="*/ 4559 h 10000"/>
                    <a:gd name="connsiteX66" fmla="*/ 4829 w 10015"/>
                    <a:gd name="connsiteY66" fmla="*/ 9297 h 10000"/>
                    <a:gd name="connsiteX67" fmla="*/ 4798 w 10015"/>
                    <a:gd name="connsiteY67" fmla="*/ 9436 h 10000"/>
                    <a:gd name="connsiteX68" fmla="*/ 4749 w 10015"/>
                    <a:gd name="connsiteY68" fmla="*/ 9566 h 10000"/>
                    <a:gd name="connsiteX69" fmla="*/ 4607 w 10015"/>
                    <a:gd name="connsiteY69" fmla="*/ 9698 h 10000"/>
                    <a:gd name="connsiteX70" fmla="*/ 4453 w 10015"/>
                    <a:gd name="connsiteY70" fmla="*/ 9801 h 10000"/>
                    <a:gd name="connsiteX71" fmla="*/ 4262 w 10015"/>
                    <a:gd name="connsiteY71" fmla="*/ 9884 h 10000"/>
                    <a:gd name="connsiteX72" fmla="*/ 4020 w 10015"/>
                    <a:gd name="connsiteY72" fmla="*/ 9957 h 10000"/>
                    <a:gd name="connsiteX73" fmla="*/ 3774 w 10015"/>
                    <a:gd name="connsiteY73" fmla="*/ 9987 h 10000"/>
                    <a:gd name="connsiteX74" fmla="*/ 3515 w 10015"/>
                    <a:gd name="connsiteY74" fmla="*/ 10000 h 10000"/>
                    <a:gd name="connsiteX75" fmla="*/ 3256 w 10015"/>
                    <a:gd name="connsiteY75" fmla="*/ 9987 h 10000"/>
                    <a:gd name="connsiteX76" fmla="*/ 3009 w 10015"/>
                    <a:gd name="connsiteY76" fmla="*/ 9957 h 10000"/>
                    <a:gd name="connsiteX77" fmla="*/ 2768 w 10015"/>
                    <a:gd name="connsiteY77" fmla="*/ 9884 h 10000"/>
                    <a:gd name="connsiteX78" fmla="*/ 2583 w 10015"/>
                    <a:gd name="connsiteY78" fmla="*/ 9801 h 10000"/>
                    <a:gd name="connsiteX79" fmla="*/ 2423 w 10015"/>
                    <a:gd name="connsiteY79" fmla="*/ 9698 h 10000"/>
                    <a:gd name="connsiteX80" fmla="*/ 2287 w 10015"/>
                    <a:gd name="connsiteY80" fmla="*/ 9566 h 10000"/>
                    <a:gd name="connsiteX81" fmla="*/ 2232 w 10015"/>
                    <a:gd name="connsiteY81" fmla="*/ 9436 h 10000"/>
                    <a:gd name="connsiteX82" fmla="*/ 2207 w 10015"/>
                    <a:gd name="connsiteY82" fmla="*/ 9300 h 10000"/>
                    <a:gd name="connsiteX83" fmla="*/ 2188 w 10015"/>
                    <a:gd name="connsiteY83" fmla="*/ 2846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10015 w 10015"/>
                    <a:gd name="connsiteY17" fmla="*/ 3733 h 10000"/>
                    <a:gd name="connsiteX18" fmla="*/ 9991 w 10015"/>
                    <a:gd name="connsiteY18" fmla="*/ 4211 h 10000"/>
                    <a:gd name="connsiteX19" fmla="*/ 9935 w 10015"/>
                    <a:gd name="connsiteY19" fmla="*/ 4748 h 10000"/>
                    <a:gd name="connsiteX20" fmla="*/ 9916 w 10015"/>
                    <a:gd name="connsiteY20" fmla="*/ 4834 h 10000"/>
                    <a:gd name="connsiteX21" fmla="*/ 9855 w 10015"/>
                    <a:gd name="connsiteY21" fmla="*/ 4924 h 10000"/>
                    <a:gd name="connsiteX22" fmla="*/ 9781 w 10015"/>
                    <a:gd name="connsiteY22" fmla="*/ 4997 h 10000"/>
                    <a:gd name="connsiteX23" fmla="*/ 9663 w 10015"/>
                    <a:gd name="connsiteY23" fmla="*/ 5073 h 10000"/>
                    <a:gd name="connsiteX24" fmla="*/ 9546 w 10015"/>
                    <a:gd name="connsiteY24" fmla="*/ 5119 h 10000"/>
                    <a:gd name="connsiteX25" fmla="*/ 9392 w 10015"/>
                    <a:gd name="connsiteY25" fmla="*/ 5162 h 10000"/>
                    <a:gd name="connsiteX26" fmla="*/ 9244 w 10015"/>
                    <a:gd name="connsiteY26" fmla="*/ 5192 h 10000"/>
                    <a:gd name="connsiteX27" fmla="*/ 9015 w 10015"/>
                    <a:gd name="connsiteY27" fmla="*/ 5192 h 10000"/>
                    <a:gd name="connsiteX28" fmla="*/ 8830 w 10015"/>
                    <a:gd name="connsiteY28" fmla="*/ 5176 h 10000"/>
                    <a:gd name="connsiteX29" fmla="*/ 8664 w 10015"/>
                    <a:gd name="connsiteY29" fmla="*/ 5149 h 10000"/>
                    <a:gd name="connsiteX30" fmla="*/ 8516 w 10015"/>
                    <a:gd name="connsiteY30" fmla="*/ 5103 h 10000"/>
                    <a:gd name="connsiteX31" fmla="*/ 8410 w 10015"/>
                    <a:gd name="connsiteY31" fmla="*/ 5046 h 10000"/>
                    <a:gd name="connsiteX32" fmla="*/ 8300 w 10015"/>
                    <a:gd name="connsiteY32" fmla="*/ 4970 h 10000"/>
                    <a:gd name="connsiteX33" fmla="*/ 8213 w 10015"/>
                    <a:gd name="connsiteY33" fmla="*/ 4877 h 10000"/>
                    <a:gd name="connsiteX34" fmla="*/ 8188 w 10015"/>
                    <a:gd name="connsiteY34" fmla="*/ 4791 h 10000"/>
                    <a:gd name="connsiteX35" fmla="*/ 8164 w 10015"/>
                    <a:gd name="connsiteY35" fmla="*/ 4692 h 10000"/>
                    <a:gd name="connsiteX36" fmla="*/ 8213 w 10015"/>
                    <a:gd name="connsiteY36" fmla="*/ 4181 h 10000"/>
                    <a:gd name="connsiteX37" fmla="*/ 8231 w 10015"/>
                    <a:gd name="connsiteY37" fmla="*/ 3733 h 10000"/>
                    <a:gd name="connsiteX38" fmla="*/ 8158 w 10015"/>
                    <a:gd name="connsiteY38" fmla="*/ 2863 h 10000"/>
                    <a:gd name="connsiteX39" fmla="*/ 8139 w 10015"/>
                    <a:gd name="connsiteY39" fmla="*/ 2689 h 10000"/>
                    <a:gd name="connsiteX40" fmla="*/ 8089 w 10015"/>
                    <a:gd name="connsiteY40" fmla="*/ 2414 h 10000"/>
                    <a:gd name="connsiteX41" fmla="*/ 8016 w 10015"/>
                    <a:gd name="connsiteY41" fmla="*/ 2162 h 10000"/>
                    <a:gd name="connsiteX42" fmla="*/ 7917 w 10015"/>
                    <a:gd name="connsiteY42" fmla="*/ 1940 h 10000"/>
                    <a:gd name="connsiteX43" fmla="*/ 7825 w 10015"/>
                    <a:gd name="connsiteY43" fmla="*/ 1757 h 10000"/>
                    <a:gd name="connsiteX44" fmla="*/ 7743 w 10015"/>
                    <a:gd name="connsiteY44" fmla="*/ 1621 h 10000"/>
                    <a:gd name="connsiteX45" fmla="*/ 7721 w 10015"/>
                    <a:gd name="connsiteY45" fmla="*/ 2863 h 10000"/>
                    <a:gd name="connsiteX46" fmla="*/ 7743 w 10015"/>
                    <a:gd name="connsiteY46" fmla="*/ 9297 h 10000"/>
                    <a:gd name="connsiteX47" fmla="*/ 7713 w 10015"/>
                    <a:gd name="connsiteY47" fmla="*/ 9443 h 10000"/>
                    <a:gd name="connsiteX48" fmla="*/ 7632 w 10015"/>
                    <a:gd name="connsiteY48" fmla="*/ 9569 h 10000"/>
                    <a:gd name="connsiteX49" fmla="*/ 7504 w 10015"/>
                    <a:gd name="connsiteY49" fmla="*/ 9698 h 10000"/>
                    <a:gd name="connsiteX50" fmla="*/ 7343 w 10015"/>
                    <a:gd name="connsiteY50" fmla="*/ 9801 h 10000"/>
                    <a:gd name="connsiteX51" fmla="*/ 7158 w 10015"/>
                    <a:gd name="connsiteY51" fmla="*/ 9881 h 10000"/>
                    <a:gd name="connsiteX52" fmla="*/ 6935 w 10015"/>
                    <a:gd name="connsiteY52" fmla="*/ 9957 h 10000"/>
                    <a:gd name="connsiteX53" fmla="*/ 6677 w 10015"/>
                    <a:gd name="connsiteY53" fmla="*/ 9987 h 10000"/>
                    <a:gd name="connsiteX54" fmla="*/ 6411 w 10015"/>
                    <a:gd name="connsiteY54" fmla="*/ 10000 h 10000"/>
                    <a:gd name="connsiteX55" fmla="*/ 6145 w 10015"/>
                    <a:gd name="connsiteY55" fmla="*/ 9987 h 10000"/>
                    <a:gd name="connsiteX56" fmla="*/ 5898 w 10015"/>
                    <a:gd name="connsiteY56" fmla="*/ 9957 h 10000"/>
                    <a:gd name="connsiteX57" fmla="*/ 5689 w 10015"/>
                    <a:gd name="connsiteY57" fmla="*/ 9884 h 10000"/>
                    <a:gd name="connsiteX58" fmla="*/ 5473 w 10015"/>
                    <a:gd name="connsiteY58" fmla="*/ 9801 h 10000"/>
                    <a:gd name="connsiteX59" fmla="*/ 5307 w 10015"/>
                    <a:gd name="connsiteY59" fmla="*/ 9695 h 10000"/>
                    <a:gd name="connsiteX60" fmla="*/ 5208 w 10015"/>
                    <a:gd name="connsiteY60" fmla="*/ 9569 h 10000"/>
                    <a:gd name="connsiteX61" fmla="*/ 5127 w 10015"/>
                    <a:gd name="connsiteY61" fmla="*/ 9443 h 10000"/>
                    <a:gd name="connsiteX62" fmla="*/ 5096 w 10015"/>
                    <a:gd name="connsiteY62" fmla="*/ 9300 h 10000"/>
                    <a:gd name="connsiteX63" fmla="*/ 5096 w 10015"/>
                    <a:gd name="connsiteY63" fmla="*/ 4559 h 10000"/>
                    <a:gd name="connsiteX64" fmla="*/ 4829 w 10015"/>
                    <a:gd name="connsiteY64" fmla="*/ 4559 h 10000"/>
                    <a:gd name="connsiteX65" fmla="*/ 4829 w 10015"/>
                    <a:gd name="connsiteY65" fmla="*/ 9297 h 10000"/>
                    <a:gd name="connsiteX66" fmla="*/ 4798 w 10015"/>
                    <a:gd name="connsiteY66" fmla="*/ 9436 h 10000"/>
                    <a:gd name="connsiteX67" fmla="*/ 4749 w 10015"/>
                    <a:gd name="connsiteY67" fmla="*/ 9566 h 10000"/>
                    <a:gd name="connsiteX68" fmla="*/ 4607 w 10015"/>
                    <a:gd name="connsiteY68" fmla="*/ 9698 h 10000"/>
                    <a:gd name="connsiteX69" fmla="*/ 4453 w 10015"/>
                    <a:gd name="connsiteY69" fmla="*/ 9801 h 10000"/>
                    <a:gd name="connsiteX70" fmla="*/ 4262 w 10015"/>
                    <a:gd name="connsiteY70" fmla="*/ 9884 h 10000"/>
                    <a:gd name="connsiteX71" fmla="*/ 4020 w 10015"/>
                    <a:gd name="connsiteY71" fmla="*/ 9957 h 10000"/>
                    <a:gd name="connsiteX72" fmla="*/ 3774 w 10015"/>
                    <a:gd name="connsiteY72" fmla="*/ 9987 h 10000"/>
                    <a:gd name="connsiteX73" fmla="*/ 3515 w 10015"/>
                    <a:gd name="connsiteY73" fmla="*/ 10000 h 10000"/>
                    <a:gd name="connsiteX74" fmla="*/ 3256 w 10015"/>
                    <a:gd name="connsiteY74" fmla="*/ 9987 h 10000"/>
                    <a:gd name="connsiteX75" fmla="*/ 3009 w 10015"/>
                    <a:gd name="connsiteY75" fmla="*/ 9957 h 10000"/>
                    <a:gd name="connsiteX76" fmla="*/ 2768 w 10015"/>
                    <a:gd name="connsiteY76" fmla="*/ 9884 h 10000"/>
                    <a:gd name="connsiteX77" fmla="*/ 2583 w 10015"/>
                    <a:gd name="connsiteY77" fmla="*/ 9801 h 10000"/>
                    <a:gd name="connsiteX78" fmla="*/ 2423 w 10015"/>
                    <a:gd name="connsiteY78" fmla="*/ 9698 h 10000"/>
                    <a:gd name="connsiteX79" fmla="*/ 2287 w 10015"/>
                    <a:gd name="connsiteY79" fmla="*/ 9566 h 10000"/>
                    <a:gd name="connsiteX80" fmla="*/ 2232 w 10015"/>
                    <a:gd name="connsiteY80" fmla="*/ 9436 h 10000"/>
                    <a:gd name="connsiteX81" fmla="*/ 2207 w 10015"/>
                    <a:gd name="connsiteY81" fmla="*/ 9300 h 10000"/>
                    <a:gd name="connsiteX82" fmla="*/ 2188 w 10015"/>
                    <a:gd name="connsiteY82" fmla="*/ 2846 h 10000"/>
                    <a:gd name="connsiteX83" fmla="*/ 2207 w 10015"/>
                    <a:gd name="connsiteY83" fmla="*/ 1588 h 10000"/>
                    <a:gd name="connsiteX84" fmla="*/ 2132 w 10015"/>
                    <a:gd name="connsiteY84" fmla="*/ 1704 h 10000"/>
                    <a:gd name="connsiteX85" fmla="*/ 2033 w 10015"/>
                    <a:gd name="connsiteY85" fmla="*/ 1936 h 10000"/>
                    <a:gd name="connsiteX86" fmla="*/ 1911 w 10015"/>
                    <a:gd name="connsiteY86" fmla="*/ 2202 h 10000"/>
                    <a:gd name="connsiteX87" fmla="*/ 1836 w 10015"/>
                    <a:gd name="connsiteY87" fmla="*/ 2517 h 10000"/>
                    <a:gd name="connsiteX88" fmla="*/ 1778 w 10015"/>
                    <a:gd name="connsiteY88" fmla="*/ 2850 h 10000"/>
                    <a:gd name="connsiteX89" fmla="*/ 1 w 10015"/>
                    <a:gd name="connsiteY89" fmla="*/ 2849 h 10000"/>
                    <a:gd name="connsiteX90" fmla="*/ 34 w 10015"/>
                    <a:gd name="connsiteY90" fmla="*/ 2533 h 10000"/>
                    <a:gd name="connsiteX91" fmla="*/ 108 w 10015"/>
                    <a:gd name="connsiteY91" fmla="*/ 2198 h 10000"/>
                    <a:gd name="connsiteX92" fmla="*/ 206 w 10015"/>
                    <a:gd name="connsiteY92" fmla="*/ 1890 h 10000"/>
                    <a:gd name="connsiteX93" fmla="*/ 337 w 10015"/>
                    <a:gd name="connsiteY93" fmla="*/ 1621 h 10000"/>
                    <a:gd name="connsiteX94" fmla="*/ 461 w 10015"/>
                    <a:gd name="connsiteY94" fmla="*/ 1379 h 10000"/>
                    <a:gd name="connsiteX95" fmla="*/ 608 w 10015"/>
                    <a:gd name="connsiteY95" fmla="*/ 1151 h 10000"/>
                    <a:gd name="connsiteX96" fmla="*/ 787 w 10015"/>
                    <a:gd name="connsiteY96" fmla="*/ 958 h 10000"/>
                    <a:gd name="connsiteX97" fmla="*/ 961 w 10015"/>
                    <a:gd name="connsiteY97" fmla="*/ 789 h 10000"/>
                    <a:gd name="connsiteX98" fmla="*/ 1139 w 10015"/>
                    <a:gd name="connsiteY98" fmla="*/ 620 h 10000"/>
                    <a:gd name="connsiteX99" fmla="*/ 1342 w 10015"/>
                    <a:gd name="connsiteY99" fmla="*/ 484 h 10000"/>
                    <a:gd name="connsiteX100" fmla="*/ 1750 w 10015"/>
                    <a:gd name="connsiteY100" fmla="*/ 265 h 10000"/>
                    <a:gd name="connsiteX101" fmla="*/ 2164 w 10015"/>
                    <a:gd name="connsiteY101" fmla="*/ 126 h 10000"/>
                    <a:gd name="connsiteX102" fmla="*/ 2342 w 10015"/>
                    <a:gd name="connsiteY102" fmla="*/ 86 h 10000"/>
                    <a:gd name="connsiteX103" fmla="*/ 2496 w 10015"/>
                    <a:gd name="connsiteY103" fmla="*/ 60 h 10000"/>
                    <a:gd name="connsiteX104" fmla="*/ 2917 w 10015"/>
                    <a:gd name="connsiteY104" fmla="*/ 0 h 10000"/>
                    <a:gd name="connsiteX0" fmla="*/ 2917 w 9991"/>
                    <a:gd name="connsiteY0" fmla="*/ 0 h 10000"/>
                    <a:gd name="connsiteX1" fmla="*/ 7010 w 9991"/>
                    <a:gd name="connsiteY1" fmla="*/ 0 h 10000"/>
                    <a:gd name="connsiteX2" fmla="*/ 7138 w 9991"/>
                    <a:gd name="connsiteY2" fmla="*/ 17 h 10000"/>
                    <a:gd name="connsiteX3" fmla="*/ 7423 w 9991"/>
                    <a:gd name="connsiteY3" fmla="*/ 56 h 10000"/>
                    <a:gd name="connsiteX4" fmla="*/ 7602 w 9991"/>
                    <a:gd name="connsiteY4" fmla="*/ 86 h 10000"/>
                    <a:gd name="connsiteX5" fmla="*/ 7762 w 9991"/>
                    <a:gd name="connsiteY5" fmla="*/ 126 h 10000"/>
                    <a:gd name="connsiteX6" fmla="*/ 8047 w 9991"/>
                    <a:gd name="connsiteY6" fmla="*/ 212 h 10000"/>
                    <a:gd name="connsiteX7" fmla="*/ 8324 w 9991"/>
                    <a:gd name="connsiteY7" fmla="*/ 332 h 10000"/>
                    <a:gd name="connsiteX8" fmla="*/ 8614 w 9991"/>
                    <a:gd name="connsiteY8" fmla="*/ 484 h 10000"/>
                    <a:gd name="connsiteX9" fmla="*/ 8855 w 9991"/>
                    <a:gd name="connsiteY9" fmla="*/ 676 h 10000"/>
                    <a:gd name="connsiteX10" fmla="*/ 9115 w 9991"/>
                    <a:gd name="connsiteY10" fmla="*/ 892 h 10000"/>
                    <a:gd name="connsiteX11" fmla="*/ 9312 w 9991"/>
                    <a:gd name="connsiteY11" fmla="*/ 1151 h 10000"/>
                    <a:gd name="connsiteX12" fmla="*/ 9515 w 9991"/>
                    <a:gd name="connsiteY12" fmla="*/ 1459 h 10000"/>
                    <a:gd name="connsiteX13" fmla="*/ 9687 w 9991"/>
                    <a:gd name="connsiteY13" fmla="*/ 1797 h 10000"/>
                    <a:gd name="connsiteX14" fmla="*/ 9812 w 9991"/>
                    <a:gd name="connsiteY14" fmla="*/ 2198 h 10000"/>
                    <a:gd name="connsiteX15" fmla="*/ 9916 w 9991"/>
                    <a:gd name="connsiteY15" fmla="*/ 2649 h 10000"/>
                    <a:gd name="connsiteX16" fmla="*/ 9935 w 9991"/>
                    <a:gd name="connsiteY16" fmla="*/ 2838 h 10000"/>
                    <a:gd name="connsiteX17" fmla="*/ 9991 w 9991"/>
                    <a:gd name="connsiteY17" fmla="*/ 4211 h 10000"/>
                    <a:gd name="connsiteX18" fmla="*/ 9935 w 9991"/>
                    <a:gd name="connsiteY18" fmla="*/ 4748 h 10000"/>
                    <a:gd name="connsiteX19" fmla="*/ 9916 w 9991"/>
                    <a:gd name="connsiteY19" fmla="*/ 4834 h 10000"/>
                    <a:gd name="connsiteX20" fmla="*/ 9855 w 9991"/>
                    <a:gd name="connsiteY20" fmla="*/ 4924 h 10000"/>
                    <a:gd name="connsiteX21" fmla="*/ 9781 w 9991"/>
                    <a:gd name="connsiteY21" fmla="*/ 4997 h 10000"/>
                    <a:gd name="connsiteX22" fmla="*/ 9663 w 9991"/>
                    <a:gd name="connsiteY22" fmla="*/ 5073 h 10000"/>
                    <a:gd name="connsiteX23" fmla="*/ 9546 w 9991"/>
                    <a:gd name="connsiteY23" fmla="*/ 5119 h 10000"/>
                    <a:gd name="connsiteX24" fmla="*/ 9392 w 9991"/>
                    <a:gd name="connsiteY24" fmla="*/ 5162 h 10000"/>
                    <a:gd name="connsiteX25" fmla="*/ 9244 w 9991"/>
                    <a:gd name="connsiteY25" fmla="*/ 5192 h 10000"/>
                    <a:gd name="connsiteX26" fmla="*/ 9015 w 9991"/>
                    <a:gd name="connsiteY26" fmla="*/ 5192 h 10000"/>
                    <a:gd name="connsiteX27" fmla="*/ 8830 w 9991"/>
                    <a:gd name="connsiteY27" fmla="*/ 5176 h 10000"/>
                    <a:gd name="connsiteX28" fmla="*/ 8664 w 9991"/>
                    <a:gd name="connsiteY28" fmla="*/ 5149 h 10000"/>
                    <a:gd name="connsiteX29" fmla="*/ 8516 w 9991"/>
                    <a:gd name="connsiteY29" fmla="*/ 5103 h 10000"/>
                    <a:gd name="connsiteX30" fmla="*/ 8410 w 9991"/>
                    <a:gd name="connsiteY30" fmla="*/ 5046 h 10000"/>
                    <a:gd name="connsiteX31" fmla="*/ 8300 w 9991"/>
                    <a:gd name="connsiteY31" fmla="*/ 4970 h 10000"/>
                    <a:gd name="connsiteX32" fmla="*/ 8213 w 9991"/>
                    <a:gd name="connsiteY32" fmla="*/ 4877 h 10000"/>
                    <a:gd name="connsiteX33" fmla="*/ 8188 w 9991"/>
                    <a:gd name="connsiteY33" fmla="*/ 4791 h 10000"/>
                    <a:gd name="connsiteX34" fmla="*/ 8164 w 9991"/>
                    <a:gd name="connsiteY34" fmla="*/ 4692 h 10000"/>
                    <a:gd name="connsiteX35" fmla="*/ 8213 w 9991"/>
                    <a:gd name="connsiteY35" fmla="*/ 4181 h 10000"/>
                    <a:gd name="connsiteX36" fmla="*/ 8231 w 9991"/>
                    <a:gd name="connsiteY36" fmla="*/ 3733 h 10000"/>
                    <a:gd name="connsiteX37" fmla="*/ 8158 w 9991"/>
                    <a:gd name="connsiteY37" fmla="*/ 2863 h 10000"/>
                    <a:gd name="connsiteX38" fmla="*/ 8139 w 9991"/>
                    <a:gd name="connsiteY38" fmla="*/ 2689 h 10000"/>
                    <a:gd name="connsiteX39" fmla="*/ 8089 w 9991"/>
                    <a:gd name="connsiteY39" fmla="*/ 2414 h 10000"/>
                    <a:gd name="connsiteX40" fmla="*/ 8016 w 9991"/>
                    <a:gd name="connsiteY40" fmla="*/ 2162 h 10000"/>
                    <a:gd name="connsiteX41" fmla="*/ 7917 w 9991"/>
                    <a:gd name="connsiteY41" fmla="*/ 1940 h 10000"/>
                    <a:gd name="connsiteX42" fmla="*/ 7825 w 9991"/>
                    <a:gd name="connsiteY42" fmla="*/ 1757 h 10000"/>
                    <a:gd name="connsiteX43" fmla="*/ 7743 w 9991"/>
                    <a:gd name="connsiteY43" fmla="*/ 1621 h 10000"/>
                    <a:gd name="connsiteX44" fmla="*/ 7721 w 9991"/>
                    <a:gd name="connsiteY44" fmla="*/ 2863 h 10000"/>
                    <a:gd name="connsiteX45" fmla="*/ 7743 w 9991"/>
                    <a:gd name="connsiteY45" fmla="*/ 9297 h 10000"/>
                    <a:gd name="connsiteX46" fmla="*/ 7713 w 9991"/>
                    <a:gd name="connsiteY46" fmla="*/ 9443 h 10000"/>
                    <a:gd name="connsiteX47" fmla="*/ 7632 w 9991"/>
                    <a:gd name="connsiteY47" fmla="*/ 9569 h 10000"/>
                    <a:gd name="connsiteX48" fmla="*/ 7504 w 9991"/>
                    <a:gd name="connsiteY48" fmla="*/ 9698 h 10000"/>
                    <a:gd name="connsiteX49" fmla="*/ 7343 w 9991"/>
                    <a:gd name="connsiteY49" fmla="*/ 9801 h 10000"/>
                    <a:gd name="connsiteX50" fmla="*/ 7158 w 9991"/>
                    <a:gd name="connsiteY50" fmla="*/ 9881 h 10000"/>
                    <a:gd name="connsiteX51" fmla="*/ 6935 w 9991"/>
                    <a:gd name="connsiteY51" fmla="*/ 9957 h 10000"/>
                    <a:gd name="connsiteX52" fmla="*/ 6677 w 9991"/>
                    <a:gd name="connsiteY52" fmla="*/ 9987 h 10000"/>
                    <a:gd name="connsiteX53" fmla="*/ 6411 w 9991"/>
                    <a:gd name="connsiteY53" fmla="*/ 10000 h 10000"/>
                    <a:gd name="connsiteX54" fmla="*/ 6145 w 9991"/>
                    <a:gd name="connsiteY54" fmla="*/ 9987 h 10000"/>
                    <a:gd name="connsiteX55" fmla="*/ 5898 w 9991"/>
                    <a:gd name="connsiteY55" fmla="*/ 9957 h 10000"/>
                    <a:gd name="connsiteX56" fmla="*/ 5689 w 9991"/>
                    <a:gd name="connsiteY56" fmla="*/ 9884 h 10000"/>
                    <a:gd name="connsiteX57" fmla="*/ 5473 w 9991"/>
                    <a:gd name="connsiteY57" fmla="*/ 9801 h 10000"/>
                    <a:gd name="connsiteX58" fmla="*/ 5307 w 9991"/>
                    <a:gd name="connsiteY58" fmla="*/ 9695 h 10000"/>
                    <a:gd name="connsiteX59" fmla="*/ 5208 w 9991"/>
                    <a:gd name="connsiteY59" fmla="*/ 9569 h 10000"/>
                    <a:gd name="connsiteX60" fmla="*/ 5127 w 9991"/>
                    <a:gd name="connsiteY60" fmla="*/ 9443 h 10000"/>
                    <a:gd name="connsiteX61" fmla="*/ 5096 w 9991"/>
                    <a:gd name="connsiteY61" fmla="*/ 9300 h 10000"/>
                    <a:gd name="connsiteX62" fmla="*/ 5096 w 9991"/>
                    <a:gd name="connsiteY62" fmla="*/ 4559 h 10000"/>
                    <a:gd name="connsiteX63" fmla="*/ 4829 w 9991"/>
                    <a:gd name="connsiteY63" fmla="*/ 4559 h 10000"/>
                    <a:gd name="connsiteX64" fmla="*/ 4829 w 9991"/>
                    <a:gd name="connsiteY64" fmla="*/ 9297 h 10000"/>
                    <a:gd name="connsiteX65" fmla="*/ 4798 w 9991"/>
                    <a:gd name="connsiteY65" fmla="*/ 9436 h 10000"/>
                    <a:gd name="connsiteX66" fmla="*/ 4749 w 9991"/>
                    <a:gd name="connsiteY66" fmla="*/ 9566 h 10000"/>
                    <a:gd name="connsiteX67" fmla="*/ 4607 w 9991"/>
                    <a:gd name="connsiteY67" fmla="*/ 9698 h 10000"/>
                    <a:gd name="connsiteX68" fmla="*/ 4453 w 9991"/>
                    <a:gd name="connsiteY68" fmla="*/ 9801 h 10000"/>
                    <a:gd name="connsiteX69" fmla="*/ 4262 w 9991"/>
                    <a:gd name="connsiteY69" fmla="*/ 9884 h 10000"/>
                    <a:gd name="connsiteX70" fmla="*/ 4020 w 9991"/>
                    <a:gd name="connsiteY70" fmla="*/ 9957 h 10000"/>
                    <a:gd name="connsiteX71" fmla="*/ 3774 w 9991"/>
                    <a:gd name="connsiteY71" fmla="*/ 9987 h 10000"/>
                    <a:gd name="connsiteX72" fmla="*/ 3515 w 9991"/>
                    <a:gd name="connsiteY72" fmla="*/ 10000 h 10000"/>
                    <a:gd name="connsiteX73" fmla="*/ 3256 w 9991"/>
                    <a:gd name="connsiteY73" fmla="*/ 9987 h 10000"/>
                    <a:gd name="connsiteX74" fmla="*/ 3009 w 9991"/>
                    <a:gd name="connsiteY74" fmla="*/ 9957 h 10000"/>
                    <a:gd name="connsiteX75" fmla="*/ 2768 w 9991"/>
                    <a:gd name="connsiteY75" fmla="*/ 9884 h 10000"/>
                    <a:gd name="connsiteX76" fmla="*/ 2583 w 9991"/>
                    <a:gd name="connsiteY76" fmla="*/ 9801 h 10000"/>
                    <a:gd name="connsiteX77" fmla="*/ 2423 w 9991"/>
                    <a:gd name="connsiteY77" fmla="*/ 9698 h 10000"/>
                    <a:gd name="connsiteX78" fmla="*/ 2287 w 9991"/>
                    <a:gd name="connsiteY78" fmla="*/ 9566 h 10000"/>
                    <a:gd name="connsiteX79" fmla="*/ 2232 w 9991"/>
                    <a:gd name="connsiteY79" fmla="*/ 9436 h 10000"/>
                    <a:gd name="connsiteX80" fmla="*/ 2207 w 9991"/>
                    <a:gd name="connsiteY80" fmla="*/ 9300 h 10000"/>
                    <a:gd name="connsiteX81" fmla="*/ 2188 w 9991"/>
                    <a:gd name="connsiteY81" fmla="*/ 2846 h 10000"/>
                    <a:gd name="connsiteX82" fmla="*/ 2207 w 9991"/>
                    <a:gd name="connsiteY82" fmla="*/ 1588 h 10000"/>
                    <a:gd name="connsiteX83" fmla="*/ 2132 w 9991"/>
                    <a:gd name="connsiteY83" fmla="*/ 1704 h 10000"/>
                    <a:gd name="connsiteX84" fmla="*/ 2033 w 9991"/>
                    <a:gd name="connsiteY84" fmla="*/ 1936 h 10000"/>
                    <a:gd name="connsiteX85" fmla="*/ 1911 w 9991"/>
                    <a:gd name="connsiteY85" fmla="*/ 2202 h 10000"/>
                    <a:gd name="connsiteX86" fmla="*/ 1836 w 9991"/>
                    <a:gd name="connsiteY86" fmla="*/ 2517 h 10000"/>
                    <a:gd name="connsiteX87" fmla="*/ 1778 w 9991"/>
                    <a:gd name="connsiteY87" fmla="*/ 2850 h 10000"/>
                    <a:gd name="connsiteX88" fmla="*/ 1 w 9991"/>
                    <a:gd name="connsiteY88" fmla="*/ 2849 h 10000"/>
                    <a:gd name="connsiteX89" fmla="*/ 34 w 9991"/>
                    <a:gd name="connsiteY89" fmla="*/ 2533 h 10000"/>
                    <a:gd name="connsiteX90" fmla="*/ 108 w 9991"/>
                    <a:gd name="connsiteY90" fmla="*/ 2198 h 10000"/>
                    <a:gd name="connsiteX91" fmla="*/ 206 w 9991"/>
                    <a:gd name="connsiteY91" fmla="*/ 1890 h 10000"/>
                    <a:gd name="connsiteX92" fmla="*/ 337 w 9991"/>
                    <a:gd name="connsiteY92" fmla="*/ 1621 h 10000"/>
                    <a:gd name="connsiteX93" fmla="*/ 461 w 9991"/>
                    <a:gd name="connsiteY93" fmla="*/ 1379 h 10000"/>
                    <a:gd name="connsiteX94" fmla="*/ 608 w 9991"/>
                    <a:gd name="connsiteY94" fmla="*/ 1151 h 10000"/>
                    <a:gd name="connsiteX95" fmla="*/ 787 w 9991"/>
                    <a:gd name="connsiteY95" fmla="*/ 958 h 10000"/>
                    <a:gd name="connsiteX96" fmla="*/ 961 w 9991"/>
                    <a:gd name="connsiteY96" fmla="*/ 789 h 10000"/>
                    <a:gd name="connsiteX97" fmla="*/ 1139 w 9991"/>
                    <a:gd name="connsiteY97" fmla="*/ 620 h 10000"/>
                    <a:gd name="connsiteX98" fmla="*/ 1342 w 9991"/>
                    <a:gd name="connsiteY98" fmla="*/ 484 h 10000"/>
                    <a:gd name="connsiteX99" fmla="*/ 1750 w 9991"/>
                    <a:gd name="connsiteY99" fmla="*/ 265 h 10000"/>
                    <a:gd name="connsiteX100" fmla="*/ 2164 w 9991"/>
                    <a:gd name="connsiteY100" fmla="*/ 126 h 10000"/>
                    <a:gd name="connsiteX101" fmla="*/ 2342 w 9991"/>
                    <a:gd name="connsiteY101" fmla="*/ 86 h 10000"/>
                    <a:gd name="connsiteX102" fmla="*/ 2496 w 9991"/>
                    <a:gd name="connsiteY102" fmla="*/ 60 h 10000"/>
                    <a:gd name="connsiteX103" fmla="*/ 2917 w 9991"/>
                    <a:gd name="connsiteY103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220 w 10000"/>
                    <a:gd name="connsiteY35" fmla="*/ 4181 h 10000"/>
                    <a:gd name="connsiteX36" fmla="*/ 8165 w 10000"/>
                    <a:gd name="connsiteY36" fmla="*/ 2863 h 10000"/>
                    <a:gd name="connsiteX37" fmla="*/ 8146 w 10000"/>
                    <a:gd name="connsiteY37" fmla="*/ 2689 h 10000"/>
                    <a:gd name="connsiteX38" fmla="*/ 8096 w 10000"/>
                    <a:gd name="connsiteY38" fmla="*/ 2414 h 10000"/>
                    <a:gd name="connsiteX39" fmla="*/ 8023 w 10000"/>
                    <a:gd name="connsiteY39" fmla="*/ 2162 h 10000"/>
                    <a:gd name="connsiteX40" fmla="*/ 7924 w 10000"/>
                    <a:gd name="connsiteY40" fmla="*/ 1940 h 10000"/>
                    <a:gd name="connsiteX41" fmla="*/ 7832 w 10000"/>
                    <a:gd name="connsiteY41" fmla="*/ 1757 h 10000"/>
                    <a:gd name="connsiteX42" fmla="*/ 7750 w 10000"/>
                    <a:gd name="connsiteY42" fmla="*/ 1621 h 10000"/>
                    <a:gd name="connsiteX43" fmla="*/ 7728 w 10000"/>
                    <a:gd name="connsiteY43" fmla="*/ 2863 h 10000"/>
                    <a:gd name="connsiteX44" fmla="*/ 7750 w 10000"/>
                    <a:gd name="connsiteY44" fmla="*/ 9297 h 10000"/>
                    <a:gd name="connsiteX45" fmla="*/ 7720 w 10000"/>
                    <a:gd name="connsiteY45" fmla="*/ 9443 h 10000"/>
                    <a:gd name="connsiteX46" fmla="*/ 7639 w 10000"/>
                    <a:gd name="connsiteY46" fmla="*/ 9569 h 10000"/>
                    <a:gd name="connsiteX47" fmla="*/ 7511 w 10000"/>
                    <a:gd name="connsiteY47" fmla="*/ 9698 h 10000"/>
                    <a:gd name="connsiteX48" fmla="*/ 7350 w 10000"/>
                    <a:gd name="connsiteY48" fmla="*/ 9801 h 10000"/>
                    <a:gd name="connsiteX49" fmla="*/ 7164 w 10000"/>
                    <a:gd name="connsiteY49" fmla="*/ 9881 h 10000"/>
                    <a:gd name="connsiteX50" fmla="*/ 6941 w 10000"/>
                    <a:gd name="connsiteY50" fmla="*/ 9957 h 10000"/>
                    <a:gd name="connsiteX51" fmla="*/ 6683 w 10000"/>
                    <a:gd name="connsiteY51" fmla="*/ 9987 h 10000"/>
                    <a:gd name="connsiteX52" fmla="*/ 6417 w 10000"/>
                    <a:gd name="connsiteY52" fmla="*/ 10000 h 10000"/>
                    <a:gd name="connsiteX53" fmla="*/ 6151 w 10000"/>
                    <a:gd name="connsiteY53" fmla="*/ 9987 h 10000"/>
                    <a:gd name="connsiteX54" fmla="*/ 5903 w 10000"/>
                    <a:gd name="connsiteY54" fmla="*/ 9957 h 10000"/>
                    <a:gd name="connsiteX55" fmla="*/ 5694 w 10000"/>
                    <a:gd name="connsiteY55" fmla="*/ 9884 h 10000"/>
                    <a:gd name="connsiteX56" fmla="*/ 5478 w 10000"/>
                    <a:gd name="connsiteY56" fmla="*/ 9801 h 10000"/>
                    <a:gd name="connsiteX57" fmla="*/ 5312 w 10000"/>
                    <a:gd name="connsiteY57" fmla="*/ 9695 h 10000"/>
                    <a:gd name="connsiteX58" fmla="*/ 5213 w 10000"/>
                    <a:gd name="connsiteY58" fmla="*/ 9569 h 10000"/>
                    <a:gd name="connsiteX59" fmla="*/ 5132 w 10000"/>
                    <a:gd name="connsiteY59" fmla="*/ 9443 h 10000"/>
                    <a:gd name="connsiteX60" fmla="*/ 5101 w 10000"/>
                    <a:gd name="connsiteY60" fmla="*/ 9300 h 10000"/>
                    <a:gd name="connsiteX61" fmla="*/ 5101 w 10000"/>
                    <a:gd name="connsiteY61" fmla="*/ 4559 h 10000"/>
                    <a:gd name="connsiteX62" fmla="*/ 4833 w 10000"/>
                    <a:gd name="connsiteY62" fmla="*/ 4559 h 10000"/>
                    <a:gd name="connsiteX63" fmla="*/ 4833 w 10000"/>
                    <a:gd name="connsiteY63" fmla="*/ 9297 h 10000"/>
                    <a:gd name="connsiteX64" fmla="*/ 4802 w 10000"/>
                    <a:gd name="connsiteY64" fmla="*/ 9436 h 10000"/>
                    <a:gd name="connsiteX65" fmla="*/ 4753 w 10000"/>
                    <a:gd name="connsiteY65" fmla="*/ 9566 h 10000"/>
                    <a:gd name="connsiteX66" fmla="*/ 4611 w 10000"/>
                    <a:gd name="connsiteY66" fmla="*/ 9698 h 10000"/>
                    <a:gd name="connsiteX67" fmla="*/ 4457 w 10000"/>
                    <a:gd name="connsiteY67" fmla="*/ 9801 h 10000"/>
                    <a:gd name="connsiteX68" fmla="*/ 4266 w 10000"/>
                    <a:gd name="connsiteY68" fmla="*/ 9884 h 10000"/>
                    <a:gd name="connsiteX69" fmla="*/ 4024 w 10000"/>
                    <a:gd name="connsiteY69" fmla="*/ 9957 h 10000"/>
                    <a:gd name="connsiteX70" fmla="*/ 3777 w 10000"/>
                    <a:gd name="connsiteY70" fmla="*/ 9987 h 10000"/>
                    <a:gd name="connsiteX71" fmla="*/ 3518 w 10000"/>
                    <a:gd name="connsiteY71" fmla="*/ 10000 h 10000"/>
                    <a:gd name="connsiteX72" fmla="*/ 3259 w 10000"/>
                    <a:gd name="connsiteY72" fmla="*/ 9987 h 10000"/>
                    <a:gd name="connsiteX73" fmla="*/ 3012 w 10000"/>
                    <a:gd name="connsiteY73" fmla="*/ 9957 h 10000"/>
                    <a:gd name="connsiteX74" fmla="*/ 2770 w 10000"/>
                    <a:gd name="connsiteY74" fmla="*/ 9884 h 10000"/>
                    <a:gd name="connsiteX75" fmla="*/ 2585 w 10000"/>
                    <a:gd name="connsiteY75" fmla="*/ 9801 h 10000"/>
                    <a:gd name="connsiteX76" fmla="*/ 2425 w 10000"/>
                    <a:gd name="connsiteY76" fmla="*/ 9698 h 10000"/>
                    <a:gd name="connsiteX77" fmla="*/ 2289 w 10000"/>
                    <a:gd name="connsiteY77" fmla="*/ 9566 h 10000"/>
                    <a:gd name="connsiteX78" fmla="*/ 2234 w 10000"/>
                    <a:gd name="connsiteY78" fmla="*/ 9436 h 10000"/>
                    <a:gd name="connsiteX79" fmla="*/ 2209 w 10000"/>
                    <a:gd name="connsiteY79" fmla="*/ 9300 h 10000"/>
                    <a:gd name="connsiteX80" fmla="*/ 2190 w 10000"/>
                    <a:gd name="connsiteY80" fmla="*/ 2846 h 10000"/>
                    <a:gd name="connsiteX81" fmla="*/ 2209 w 10000"/>
                    <a:gd name="connsiteY81" fmla="*/ 1588 h 10000"/>
                    <a:gd name="connsiteX82" fmla="*/ 2134 w 10000"/>
                    <a:gd name="connsiteY82" fmla="*/ 1704 h 10000"/>
                    <a:gd name="connsiteX83" fmla="*/ 2035 w 10000"/>
                    <a:gd name="connsiteY83" fmla="*/ 1936 h 10000"/>
                    <a:gd name="connsiteX84" fmla="*/ 1913 w 10000"/>
                    <a:gd name="connsiteY84" fmla="*/ 2202 h 10000"/>
                    <a:gd name="connsiteX85" fmla="*/ 1838 w 10000"/>
                    <a:gd name="connsiteY85" fmla="*/ 2517 h 10000"/>
                    <a:gd name="connsiteX86" fmla="*/ 1780 w 10000"/>
                    <a:gd name="connsiteY86" fmla="*/ 2850 h 10000"/>
                    <a:gd name="connsiteX87" fmla="*/ 1 w 10000"/>
                    <a:gd name="connsiteY87" fmla="*/ 2849 h 10000"/>
                    <a:gd name="connsiteX88" fmla="*/ 34 w 10000"/>
                    <a:gd name="connsiteY88" fmla="*/ 2533 h 10000"/>
                    <a:gd name="connsiteX89" fmla="*/ 108 w 10000"/>
                    <a:gd name="connsiteY89" fmla="*/ 2198 h 10000"/>
                    <a:gd name="connsiteX90" fmla="*/ 206 w 10000"/>
                    <a:gd name="connsiteY90" fmla="*/ 1890 h 10000"/>
                    <a:gd name="connsiteX91" fmla="*/ 337 w 10000"/>
                    <a:gd name="connsiteY91" fmla="*/ 1621 h 10000"/>
                    <a:gd name="connsiteX92" fmla="*/ 461 w 10000"/>
                    <a:gd name="connsiteY92" fmla="*/ 1379 h 10000"/>
                    <a:gd name="connsiteX93" fmla="*/ 609 w 10000"/>
                    <a:gd name="connsiteY93" fmla="*/ 1151 h 10000"/>
                    <a:gd name="connsiteX94" fmla="*/ 788 w 10000"/>
                    <a:gd name="connsiteY94" fmla="*/ 958 h 10000"/>
                    <a:gd name="connsiteX95" fmla="*/ 962 w 10000"/>
                    <a:gd name="connsiteY95" fmla="*/ 789 h 10000"/>
                    <a:gd name="connsiteX96" fmla="*/ 1140 w 10000"/>
                    <a:gd name="connsiteY96" fmla="*/ 620 h 10000"/>
                    <a:gd name="connsiteX97" fmla="*/ 1343 w 10000"/>
                    <a:gd name="connsiteY97" fmla="*/ 484 h 10000"/>
                    <a:gd name="connsiteX98" fmla="*/ 1752 w 10000"/>
                    <a:gd name="connsiteY98" fmla="*/ 265 h 10000"/>
                    <a:gd name="connsiteX99" fmla="*/ 2166 w 10000"/>
                    <a:gd name="connsiteY99" fmla="*/ 126 h 10000"/>
                    <a:gd name="connsiteX100" fmla="*/ 2344 w 10000"/>
                    <a:gd name="connsiteY100" fmla="*/ 86 h 10000"/>
                    <a:gd name="connsiteX101" fmla="*/ 2498 w 10000"/>
                    <a:gd name="connsiteY101" fmla="*/ 60 h 10000"/>
                    <a:gd name="connsiteX102" fmla="*/ 2920 w 10000"/>
                    <a:gd name="connsiteY102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165 w 10000"/>
                    <a:gd name="connsiteY35" fmla="*/ 2863 h 10000"/>
                    <a:gd name="connsiteX36" fmla="*/ 8146 w 10000"/>
                    <a:gd name="connsiteY36" fmla="*/ 2689 h 10000"/>
                    <a:gd name="connsiteX37" fmla="*/ 8096 w 10000"/>
                    <a:gd name="connsiteY37" fmla="*/ 2414 h 10000"/>
                    <a:gd name="connsiteX38" fmla="*/ 8023 w 10000"/>
                    <a:gd name="connsiteY38" fmla="*/ 2162 h 10000"/>
                    <a:gd name="connsiteX39" fmla="*/ 7924 w 10000"/>
                    <a:gd name="connsiteY39" fmla="*/ 1940 h 10000"/>
                    <a:gd name="connsiteX40" fmla="*/ 7832 w 10000"/>
                    <a:gd name="connsiteY40" fmla="*/ 1757 h 10000"/>
                    <a:gd name="connsiteX41" fmla="*/ 7750 w 10000"/>
                    <a:gd name="connsiteY41" fmla="*/ 1621 h 10000"/>
                    <a:gd name="connsiteX42" fmla="*/ 7728 w 10000"/>
                    <a:gd name="connsiteY42" fmla="*/ 2863 h 10000"/>
                    <a:gd name="connsiteX43" fmla="*/ 7750 w 10000"/>
                    <a:gd name="connsiteY43" fmla="*/ 9297 h 10000"/>
                    <a:gd name="connsiteX44" fmla="*/ 7720 w 10000"/>
                    <a:gd name="connsiteY44" fmla="*/ 9443 h 10000"/>
                    <a:gd name="connsiteX45" fmla="*/ 7639 w 10000"/>
                    <a:gd name="connsiteY45" fmla="*/ 9569 h 10000"/>
                    <a:gd name="connsiteX46" fmla="*/ 7511 w 10000"/>
                    <a:gd name="connsiteY46" fmla="*/ 9698 h 10000"/>
                    <a:gd name="connsiteX47" fmla="*/ 7350 w 10000"/>
                    <a:gd name="connsiteY47" fmla="*/ 9801 h 10000"/>
                    <a:gd name="connsiteX48" fmla="*/ 7164 w 10000"/>
                    <a:gd name="connsiteY48" fmla="*/ 9881 h 10000"/>
                    <a:gd name="connsiteX49" fmla="*/ 6941 w 10000"/>
                    <a:gd name="connsiteY49" fmla="*/ 9957 h 10000"/>
                    <a:gd name="connsiteX50" fmla="*/ 6683 w 10000"/>
                    <a:gd name="connsiteY50" fmla="*/ 9987 h 10000"/>
                    <a:gd name="connsiteX51" fmla="*/ 6417 w 10000"/>
                    <a:gd name="connsiteY51" fmla="*/ 10000 h 10000"/>
                    <a:gd name="connsiteX52" fmla="*/ 6151 w 10000"/>
                    <a:gd name="connsiteY52" fmla="*/ 9987 h 10000"/>
                    <a:gd name="connsiteX53" fmla="*/ 5903 w 10000"/>
                    <a:gd name="connsiteY53" fmla="*/ 9957 h 10000"/>
                    <a:gd name="connsiteX54" fmla="*/ 5694 w 10000"/>
                    <a:gd name="connsiteY54" fmla="*/ 9884 h 10000"/>
                    <a:gd name="connsiteX55" fmla="*/ 5478 w 10000"/>
                    <a:gd name="connsiteY55" fmla="*/ 9801 h 10000"/>
                    <a:gd name="connsiteX56" fmla="*/ 5312 w 10000"/>
                    <a:gd name="connsiteY56" fmla="*/ 9695 h 10000"/>
                    <a:gd name="connsiteX57" fmla="*/ 5213 w 10000"/>
                    <a:gd name="connsiteY57" fmla="*/ 9569 h 10000"/>
                    <a:gd name="connsiteX58" fmla="*/ 5132 w 10000"/>
                    <a:gd name="connsiteY58" fmla="*/ 9443 h 10000"/>
                    <a:gd name="connsiteX59" fmla="*/ 5101 w 10000"/>
                    <a:gd name="connsiteY59" fmla="*/ 9300 h 10000"/>
                    <a:gd name="connsiteX60" fmla="*/ 5101 w 10000"/>
                    <a:gd name="connsiteY60" fmla="*/ 4559 h 10000"/>
                    <a:gd name="connsiteX61" fmla="*/ 4833 w 10000"/>
                    <a:gd name="connsiteY61" fmla="*/ 4559 h 10000"/>
                    <a:gd name="connsiteX62" fmla="*/ 4833 w 10000"/>
                    <a:gd name="connsiteY62" fmla="*/ 9297 h 10000"/>
                    <a:gd name="connsiteX63" fmla="*/ 4802 w 10000"/>
                    <a:gd name="connsiteY63" fmla="*/ 9436 h 10000"/>
                    <a:gd name="connsiteX64" fmla="*/ 4753 w 10000"/>
                    <a:gd name="connsiteY64" fmla="*/ 9566 h 10000"/>
                    <a:gd name="connsiteX65" fmla="*/ 4611 w 10000"/>
                    <a:gd name="connsiteY65" fmla="*/ 9698 h 10000"/>
                    <a:gd name="connsiteX66" fmla="*/ 4457 w 10000"/>
                    <a:gd name="connsiteY66" fmla="*/ 9801 h 10000"/>
                    <a:gd name="connsiteX67" fmla="*/ 4266 w 10000"/>
                    <a:gd name="connsiteY67" fmla="*/ 9884 h 10000"/>
                    <a:gd name="connsiteX68" fmla="*/ 4024 w 10000"/>
                    <a:gd name="connsiteY68" fmla="*/ 9957 h 10000"/>
                    <a:gd name="connsiteX69" fmla="*/ 3777 w 10000"/>
                    <a:gd name="connsiteY69" fmla="*/ 9987 h 10000"/>
                    <a:gd name="connsiteX70" fmla="*/ 3518 w 10000"/>
                    <a:gd name="connsiteY70" fmla="*/ 10000 h 10000"/>
                    <a:gd name="connsiteX71" fmla="*/ 3259 w 10000"/>
                    <a:gd name="connsiteY71" fmla="*/ 9987 h 10000"/>
                    <a:gd name="connsiteX72" fmla="*/ 3012 w 10000"/>
                    <a:gd name="connsiteY72" fmla="*/ 9957 h 10000"/>
                    <a:gd name="connsiteX73" fmla="*/ 2770 w 10000"/>
                    <a:gd name="connsiteY73" fmla="*/ 9884 h 10000"/>
                    <a:gd name="connsiteX74" fmla="*/ 2585 w 10000"/>
                    <a:gd name="connsiteY74" fmla="*/ 9801 h 10000"/>
                    <a:gd name="connsiteX75" fmla="*/ 2425 w 10000"/>
                    <a:gd name="connsiteY75" fmla="*/ 9698 h 10000"/>
                    <a:gd name="connsiteX76" fmla="*/ 2289 w 10000"/>
                    <a:gd name="connsiteY76" fmla="*/ 9566 h 10000"/>
                    <a:gd name="connsiteX77" fmla="*/ 2234 w 10000"/>
                    <a:gd name="connsiteY77" fmla="*/ 9436 h 10000"/>
                    <a:gd name="connsiteX78" fmla="*/ 2209 w 10000"/>
                    <a:gd name="connsiteY78" fmla="*/ 9300 h 10000"/>
                    <a:gd name="connsiteX79" fmla="*/ 2190 w 10000"/>
                    <a:gd name="connsiteY79" fmla="*/ 2846 h 10000"/>
                    <a:gd name="connsiteX80" fmla="*/ 2209 w 10000"/>
                    <a:gd name="connsiteY80" fmla="*/ 1588 h 10000"/>
                    <a:gd name="connsiteX81" fmla="*/ 2134 w 10000"/>
                    <a:gd name="connsiteY81" fmla="*/ 1704 h 10000"/>
                    <a:gd name="connsiteX82" fmla="*/ 2035 w 10000"/>
                    <a:gd name="connsiteY82" fmla="*/ 1936 h 10000"/>
                    <a:gd name="connsiteX83" fmla="*/ 1913 w 10000"/>
                    <a:gd name="connsiteY83" fmla="*/ 2202 h 10000"/>
                    <a:gd name="connsiteX84" fmla="*/ 1838 w 10000"/>
                    <a:gd name="connsiteY84" fmla="*/ 2517 h 10000"/>
                    <a:gd name="connsiteX85" fmla="*/ 1780 w 10000"/>
                    <a:gd name="connsiteY85" fmla="*/ 2850 h 10000"/>
                    <a:gd name="connsiteX86" fmla="*/ 1 w 10000"/>
                    <a:gd name="connsiteY86" fmla="*/ 2849 h 10000"/>
                    <a:gd name="connsiteX87" fmla="*/ 34 w 10000"/>
                    <a:gd name="connsiteY87" fmla="*/ 2533 h 10000"/>
                    <a:gd name="connsiteX88" fmla="*/ 108 w 10000"/>
                    <a:gd name="connsiteY88" fmla="*/ 2198 h 10000"/>
                    <a:gd name="connsiteX89" fmla="*/ 206 w 10000"/>
                    <a:gd name="connsiteY89" fmla="*/ 1890 h 10000"/>
                    <a:gd name="connsiteX90" fmla="*/ 337 w 10000"/>
                    <a:gd name="connsiteY90" fmla="*/ 1621 h 10000"/>
                    <a:gd name="connsiteX91" fmla="*/ 461 w 10000"/>
                    <a:gd name="connsiteY91" fmla="*/ 1379 h 10000"/>
                    <a:gd name="connsiteX92" fmla="*/ 609 w 10000"/>
                    <a:gd name="connsiteY92" fmla="*/ 1151 h 10000"/>
                    <a:gd name="connsiteX93" fmla="*/ 788 w 10000"/>
                    <a:gd name="connsiteY93" fmla="*/ 958 h 10000"/>
                    <a:gd name="connsiteX94" fmla="*/ 962 w 10000"/>
                    <a:gd name="connsiteY94" fmla="*/ 789 h 10000"/>
                    <a:gd name="connsiteX95" fmla="*/ 1140 w 10000"/>
                    <a:gd name="connsiteY95" fmla="*/ 620 h 10000"/>
                    <a:gd name="connsiteX96" fmla="*/ 1343 w 10000"/>
                    <a:gd name="connsiteY96" fmla="*/ 484 h 10000"/>
                    <a:gd name="connsiteX97" fmla="*/ 1752 w 10000"/>
                    <a:gd name="connsiteY97" fmla="*/ 265 h 10000"/>
                    <a:gd name="connsiteX98" fmla="*/ 2166 w 10000"/>
                    <a:gd name="connsiteY98" fmla="*/ 126 h 10000"/>
                    <a:gd name="connsiteX99" fmla="*/ 2344 w 10000"/>
                    <a:gd name="connsiteY99" fmla="*/ 86 h 10000"/>
                    <a:gd name="connsiteX100" fmla="*/ 2498 w 10000"/>
                    <a:gd name="connsiteY100" fmla="*/ 60 h 10000"/>
                    <a:gd name="connsiteX101" fmla="*/ 2920 w 10000"/>
                    <a:gd name="connsiteY101" fmla="*/ 0 h 10000"/>
                    <a:gd name="connsiteX0" fmla="*/ 2920 w 9944"/>
                    <a:gd name="connsiteY0" fmla="*/ 0 h 10000"/>
                    <a:gd name="connsiteX1" fmla="*/ 7016 w 9944"/>
                    <a:gd name="connsiteY1" fmla="*/ 0 h 10000"/>
                    <a:gd name="connsiteX2" fmla="*/ 7144 w 9944"/>
                    <a:gd name="connsiteY2" fmla="*/ 17 h 10000"/>
                    <a:gd name="connsiteX3" fmla="*/ 7430 w 9944"/>
                    <a:gd name="connsiteY3" fmla="*/ 56 h 10000"/>
                    <a:gd name="connsiteX4" fmla="*/ 7609 w 9944"/>
                    <a:gd name="connsiteY4" fmla="*/ 86 h 10000"/>
                    <a:gd name="connsiteX5" fmla="*/ 7769 w 9944"/>
                    <a:gd name="connsiteY5" fmla="*/ 126 h 10000"/>
                    <a:gd name="connsiteX6" fmla="*/ 8054 w 9944"/>
                    <a:gd name="connsiteY6" fmla="*/ 212 h 10000"/>
                    <a:gd name="connsiteX7" fmla="*/ 8331 w 9944"/>
                    <a:gd name="connsiteY7" fmla="*/ 332 h 10000"/>
                    <a:gd name="connsiteX8" fmla="*/ 8622 w 9944"/>
                    <a:gd name="connsiteY8" fmla="*/ 484 h 10000"/>
                    <a:gd name="connsiteX9" fmla="*/ 8863 w 9944"/>
                    <a:gd name="connsiteY9" fmla="*/ 676 h 10000"/>
                    <a:gd name="connsiteX10" fmla="*/ 9123 w 9944"/>
                    <a:gd name="connsiteY10" fmla="*/ 892 h 10000"/>
                    <a:gd name="connsiteX11" fmla="*/ 9320 w 9944"/>
                    <a:gd name="connsiteY11" fmla="*/ 1151 h 10000"/>
                    <a:gd name="connsiteX12" fmla="*/ 9524 w 9944"/>
                    <a:gd name="connsiteY12" fmla="*/ 1459 h 10000"/>
                    <a:gd name="connsiteX13" fmla="*/ 9696 w 9944"/>
                    <a:gd name="connsiteY13" fmla="*/ 1797 h 10000"/>
                    <a:gd name="connsiteX14" fmla="*/ 9821 w 9944"/>
                    <a:gd name="connsiteY14" fmla="*/ 2198 h 10000"/>
                    <a:gd name="connsiteX15" fmla="*/ 9925 w 9944"/>
                    <a:gd name="connsiteY15" fmla="*/ 2649 h 10000"/>
                    <a:gd name="connsiteX16" fmla="*/ 9944 w 9944"/>
                    <a:gd name="connsiteY16" fmla="*/ 2838 h 10000"/>
                    <a:gd name="connsiteX17" fmla="*/ 9944 w 9944"/>
                    <a:gd name="connsiteY17" fmla="*/ 4748 h 10000"/>
                    <a:gd name="connsiteX18" fmla="*/ 9925 w 9944"/>
                    <a:gd name="connsiteY18" fmla="*/ 4834 h 10000"/>
                    <a:gd name="connsiteX19" fmla="*/ 9864 w 9944"/>
                    <a:gd name="connsiteY19" fmla="*/ 4924 h 10000"/>
                    <a:gd name="connsiteX20" fmla="*/ 9790 w 9944"/>
                    <a:gd name="connsiteY20" fmla="*/ 4997 h 10000"/>
                    <a:gd name="connsiteX21" fmla="*/ 9672 w 9944"/>
                    <a:gd name="connsiteY21" fmla="*/ 5073 h 10000"/>
                    <a:gd name="connsiteX22" fmla="*/ 9555 w 9944"/>
                    <a:gd name="connsiteY22" fmla="*/ 5119 h 10000"/>
                    <a:gd name="connsiteX23" fmla="*/ 9400 w 9944"/>
                    <a:gd name="connsiteY23" fmla="*/ 5162 h 10000"/>
                    <a:gd name="connsiteX24" fmla="*/ 9252 w 9944"/>
                    <a:gd name="connsiteY24" fmla="*/ 5192 h 10000"/>
                    <a:gd name="connsiteX25" fmla="*/ 9023 w 9944"/>
                    <a:gd name="connsiteY25" fmla="*/ 5192 h 10000"/>
                    <a:gd name="connsiteX26" fmla="*/ 8838 w 9944"/>
                    <a:gd name="connsiteY26" fmla="*/ 5176 h 10000"/>
                    <a:gd name="connsiteX27" fmla="*/ 8672 w 9944"/>
                    <a:gd name="connsiteY27" fmla="*/ 5149 h 10000"/>
                    <a:gd name="connsiteX28" fmla="*/ 8524 w 9944"/>
                    <a:gd name="connsiteY28" fmla="*/ 5103 h 10000"/>
                    <a:gd name="connsiteX29" fmla="*/ 8418 w 9944"/>
                    <a:gd name="connsiteY29" fmla="*/ 5046 h 10000"/>
                    <a:gd name="connsiteX30" fmla="*/ 8307 w 9944"/>
                    <a:gd name="connsiteY30" fmla="*/ 4970 h 10000"/>
                    <a:gd name="connsiteX31" fmla="*/ 8220 w 9944"/>
                    <a:gd name="connsiteY31" fmla="*/ 4877 h 10000"/>
                    <a:gd name="connsiteX32" fmla="*/ 8195 w 9944"/>
                    <a:gd name="connsiteY32" fmla="*/ 4791 h 10000"/>
                    <a:gd name="connsiteX33" fmla="*/ 8171 w 9944"/>
                    <a:gd name="connsiteY33" fmla="*/ 4692 h 10000"/>
                    <a:gd name="connsiteX34" fmla="*/ 8165 w 9944"/>
                    <a:gd name="connsiteY34" fmla="*/ 2863 h 10000"/>
                    <a:gd name="connsiteX35" fmla="*/ 8146 w 9944"/>
                    <a:gd name="connsiteY35" fmla="*/ 2689 h 10000"/>
                    <a:gd name="connsiteX36" fmla="*/ 8096 w 9944"/>
                    <a:gd name="connsiteY36" fmla="*/ 2414 h 10000"/>
                    <a:gd name="connsiteX37" fmla="*/ 8023 w 9944"/>
                    <a:gd name="connsiteY37" fmla="*/ 2162 h 10000"/>
                    <a:gd name="connsiteX38" fmla="*/ 7924 w 9944"/>
                    <a:gd name="connsiteY38" fmla="*/ 1940 h 10000"/>
                    <a:gd name="connsiteX39" fmla="*/ 7832 w 9944"/>
                    <a:gd name="connsiteY39" fmla="*/ 1757 h 10000"/>
                    <a:gd name="connsiteX40" fmla="*/ 7750 w 9944"/>
                    <a:gd name="connsiteY40" fmla="*/ 1621 h 10000"/>
                    <a:gd name="connsiteX41" fmla="*/ 7728 w 9944"/>
                    <a:gd name="connsiteY41" fmla="*/ 2863 h 10000"/>
                    <a:gd name="connsiteX42" fmla="*/ 7750 w 9944"/>
                    <a:gd name="connsiteY42" fmla="*/ 9297 h 10000"/>
                    <a:gd name="connsiteX43" fmla="*/ 7720 w 9944"/>
                    <a:gd name="connsiteY43" fmla="*/ 9443 h 10000"/>
                    <a:gd name="connsiteX44" fmla="*/ 7639 w 9944"/>
                    <a:gd name="connsiteY44" fmla="*/ 9569 h 10000"/>
                    <a:gd name="connsiteX45" fmla="*/ 7511 w 9944"/>
                    <a:gd name="connsiteY45" fmla="*/ 9698 h 10000"/>
                    <a:gd name="connsiteX46" fmla="*/ 7350 w 9944"/>
                    <a:gd name="connsiteY46" fmla="*/ 9801 h 10000"/>
                    <a:gd name="connsiteX47" fmla="*/ 7164 w 9944"/>
                    <a:gd name="connsiteY47" fmla="*/ 9881 h 10000"/>
                    <a:gd name="connsiteX48" fmla="*/ 6941 w 9944"/>
                    <a:gd name="connsiteY48" fmla="*/ 9957 h 10000"/>
                    <a:gd name="connsiteX49" fmla="*/ 6683 w 9944"/>
                    <a:gd name="connsiteY49" fmla="*/ 9987 h 10000"/>
                    <a:gd name="connsiteX50" fmla="*/ 6417 w 9944"/>
                    <a:gd name="connsiteY50" fmla="*/ 10000 h 10000"/>
                    <a:gd name="connsiteX51" fmla="*/ 6151 w 9944"/>
                    <a:gd name="connsiteY51" fmla="*/ 9987 h 10000"/>
                    <a:gd name="connsiteX52" fmla="*/ 5903 w 9944"/>
                    <a:gd name="connsiteY52" fmla="*/ 9957 h 10000"/>
                    <a:gd name="connsiteX53" fmla="*/ 5694 w 9944"/>
                    <a:gd name="connsiteY53" fmla="*/ 9884 h 10000"/>
                    <a:gd name="connsiteX54" fmla="*/ 5478 w 9944"/>
                    <a:gd name="connsiteY54" fmla="*/ 9801 h 10000"/>
                    <a:gd name="connsiteX55" fmla="*/ 5312 w 9944"/>
                    <a:gd name="connsiteY55" fmla="*/ 9695 h 10000"/>
                    <a:gd name="connsiteX56" fmla="*/ 5213 w 9944"/>
                    <a:gd name="connsiteY56" fmla="*/ 9569 h 10000"/>
                    <a:gd name="connsiteX57" fmla="*/ 5132 w 9944"/>
                    <a:gd name="connsiteY57" fmla="*/ 9443 h 10000"/>
                    <a:gd name="connsiteX58" fmla="*/ 5101 w 9944"/>
                    <a:gd name="connsiteY58" fmla="*/ 9300 h 10000"/>
                    <a:gd name="connsiteX59" fmla="*/ 5101 w 9944"/>
                    <a:gd name="connsiteY59" fmla="*/ 4559 h 10000"/>
                    <a:gd name="connsiteX60" fmla="*/ 4833 w 9944"/>
                    <a:gd name="connsiteY60" fmla="*/ 4559 h 10000"/>
                    <a:gd name="connsiteX61" fmla="*/ 4833 w 9944"/>
                    <a:gd name="connsiteY61" fmla="*/ 9297 h 10000"/>
                    <a:gd name="connsiteX62" fmla="*/ 4802 w 9944"/>
                    <a:gd name="connsiteY62" fmla="*/ 9436 h 10000"/>
                    <a:gd name="connsiteX63" fmla="*/ 4753 w 9944"/>
                    <a:gd name="connsiteY63" fmla="*/ 9566 h 10000"/>
                    <a:gd name="connsiteX64" fmla="*/ 4611 w 9944"/>
                    <a:gd name="connsiteY64" fmla="*/ 9698 h 10000"/>
                    <a:gd name="connsiteX65" fmla="*/ 4457 w 9944"/>
                    <a:gd name="connsiteY65" fmla="*/ 9801 h 10000"/>
                    <a:gd name="connsiteX66" fmla="*/ 4266 w 9944"/>
                    <a:gd name="connsiteY66" fmla="*/ 9884 h 10000"/>
                    <a:gd name="connsiteX67" fmla="*/ 4024 w 9944"/>
                    <a:gd name="connsiteY67" fmla="*/ 9957 h 10000"/>
                    <a:gd name="connsiteX68" fmla="*/ 3777 w 9944"/>
                    <a:gd name="connsiteY68" fmla="*/ 9987 h 10000"/>
                    <a:gd name="connsiteX69" fmla="*/ 3518 w 9944"/>
                    <a:gd name="connsiteY69" fmla="*/ 10000 h 10000"/>
                    <a:gd name="connsiteX70" fmla="*/ 3259 w 9944"/>
                    <a:gd name="connsiteY70" fmla="*/ 9987 h 10000"/>
                    <a:gd name="connsiteX71" fmla="*/ 3012 w 9944"/>
                    <a:gd name="connsiteY71" fmla="*/ 9957 h 10000"/>
                    <a:gd name="connsiteX72" fmla="*/ 2770 w 9944"/>
                    <a:gd name="connsiteY72" fmla="*/ 9884 h 10000"/>
                    <a:gd name="connsiteX73" fmla="*/ 2585 w 9944"/>
                    <a:gd name="connsiteY73" fmla="*/ 9801 h 10000"/>
                    <a:gd name="connsiteX74" fmla="*/ 2425 w 9944"/>
                    <a:gd name="connsiteY74" fmla="*/ 9698 h 10000"/>
                    <a:gd name="connsiteX75" fmla="*/ 2289 w 9944"/>
                    <a:gd name="connsiteY75" fmla="*/ 9566 h 10000"/>
                    <a:gd name="connsiteX76" fmla="*/ 2234 w 9944"/>
                    <a:gd name="connsiteY76" fmla="*/ 9436 h 10000"/>
                    <a:gd name="connsiteX77" fmla="*/ 2209 w 9944"/>
                    <a:gd name="connsiteY77" fmla="*/ 9300 h 10000"/>
                    <a:gd name="connsiteX78" fmla="*/ 2190 w 9944"/>
                    <a:gd name="connsiteY78" fmla="*/ 2846 h 10000"/>
                    <a:gd name="connsiteX79" fmla="*/ 2209 w 9944"/>
                    <a:gd name="connsiteY79" fmla="*/ 1588 h 10000"/>
                    <a:gd name="connsiteX80" fmla="*/ 2134 w 9944"/>
                    <a:gd name="connsiteY80" fmla="*/ 1704 h 10000"/>
                    <a:gd name="connsiteX81" fmla="*/ 2035 w 9944"/>
                    <a:gd name="connsiteY81" fmla="*/ 1936 h 10000"/>
                    <a:gd name="connsiteX82" fmla="*/ 1913 w 9944"/>
                    <a:gd name="connsiteY82" fmla="*/ 2202 h 10000"/>
                    <a:gd name="connsiteX83" fmla="*/ 1838 w 9944"/>
                    <a:gd name="connsiteY83" fmla="*/ 2517 h 10000"/>
                    <a:gd name="connsiteX84" fmla="*/ 1780 w 9944"/>
                    <a:gd name="connsiteY84" fmla="*/ 2850 h 10000"/>
                    <a:gd name="connsiteX85" fmla="*/ 1 w 9944"/>
                    <a:gd name="connsiteY85" fmla="*/ 2849 h 10000"/>
                    <a:gd name="connsiteX86" fmla="*/ 34 w 9944"/>
                    <a:gd name="connsiteY86" fmla="*/ 2533 h 10000"/>
                    <a:gd name="connsiteX87" fmla="*/ 108 w 9944"/>
                    <a:gd name="connsiteY87" fmla="*/ 2198 h 10000"/>
                    <a:gd name="connsiteX88" fmla="*/ 206 w 9944"/>
                    <a:gd name="connsiteY88" fmla="*/ 1890 h 10000"/>
                    <a:gd name="connsiteX89" fmla="*/ 337 w 9944"/>
                    <a:gd name="connsiteY89" fmla="*/ 1621 h 10000"/>
                    <a:gd name="connsiteX90" fmla="*/ 461 w 9944"/>
                    <a:gd name="connsiteY90" fmla="*/ 1379 h 10000"/>
                    <a:gd name="connsiteX91" fmla="*/ 609 w 9944"/>
                    <a:gd name="connsiteY91" fmla="*/ 1151 h 10000"/>
                    <a:gd name="connsiteX92" fmla="*/ 788 w 9944"/>
                    <a:gd name="connsiteY92" fmla="*/ 958 h 10000"/>
                    <a:gd name="connsiteX93" fmla="*/ 962 w 9944"/>
                    <a:gd name="connsiteY93" fmla="*/ 789 h 10000"/>
                    <a:gd name="connsiteX94" fmla="*/ 1140 w 9944"/>
                    <a:gd name="connsiteY94" fmla="*/ 620 h 10000"/>
                    <a:gd name="connsiteX95" fmla="*/ 1343 w 9944"/>
                    <a:gd name="connsiteY95" fmla="*/ 484 h 10000"/>
                    <a:gd name="connsiteX96" fmla="*/ 1752 w 9944"/>
                    <a:gd name="connsiteY96" fmla="*/ 265 h 10000"/>
                    <a:gd name="connsiteX97" fmla="*/ 2166 w 9944"/>
                    <a:gd name="connsiteY97" fmla="*/ 126 h 10000"/>
                    <a:gd name="connsiteX98" fmla="*/ 2344 w 9944"/>
                    <a:gd name="connsiteY98" fmla="*/ 86 h 10000"/>
                    <a:gd name="connsiteX99" fmla="*/ 2498 w 9944"/>
                    <a:gd name="connsiteY99" fmla="*/ 60 h 10000"/>
                    <a:gd name="connsiteX100" fmla="*/ 2920 w 9944"/>
                    <a:gd name="connsiteY10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7 w 10000"/>
                    <a:gd name="connsiteY32" fmla="*/ 4692 h 10000"/>
                    <a:gd name="connsiteX33" fmla="*/ 8211 w 10000"/>
                    <a:gd name="connsiteY33" fmla="*/ 2863 h 10000"/>
                    <a:gd name="connsiteX34" fmla="*/ 8192 w 10000"/>
                    <a:gd name="connsiteY34" fmla="*/ 2689 h 10000"/>
                    <a:gd name="connsiteX35" fmla="*/ 8142 w 10000"/>
                    <a:gd name="connsiteY35" fmla="*/ 2414 h 10000"/>
                    <a:gd name="connsiteX36" fmla="*/ 8068 w 10000"/>
                    <a:gd name="connsiteY36" fmla="*/ 2162 h 10000"/>
                    <a:gd name="connsiteX37" fmla="*/ 7969 w 10000"/>
                    <a:gd name="connsiteY37" fmla="*/ 1940 h 10000"/>
                    <a:gd name="connsiteX38" fmla="*/ 7876 w 10000"/>
                    <a:gd name="connsiteY38" fmla="*/ 1757 h 10000"/>
                    <a:gd name="connsiteX39" fmla="*/ 7794 w 10000"/>
                    <a:gd name="connsiteY39" fmla="*/ 1621 h 10000"/>
                    <a:gd name="connsiteX40" fmla="*/ 7772 w 10000"/>
                    <a:gd name="connsiteY40" fmla="*/ 2863 h 10000"/>
                    <a:gd name="connsiteX41" fmla="*/ 7794 w 10000"/>
                    <a:gd name="connsiteY41" fmla="*/ 9297 h 10000"/>
                    <a:gd name="connsiteX42" fmla="*/ 7763 w 10000"/>
                    <a:gd name="connsiteY42" fmla="*/ 9443 h 10000"/>
                    <a:gd name="connsiteX43" fmla="*/ 7682 w 10000"/>
                    <a:gd name="connsiteY43" fmla="*/ 9569 h 10000"/>
                    <a:gd name="connsiteX44" fmla="*/ 7553 w 10000"/>
                    <a:gd name="connsiteY44" fmla="*/ 9698 h 10000"/>
                    <a:gd name="connsiteX45" fmla="*/ 7391 w 10000"/>
                    <a:gd name="connsiteY45" fmla="*/ 9801 h 10000"/>
                    <a:gd name="connsiteX46" fmla="*/ 7204 w 10000"/>
                    <a:gd name="connsiteY46" fmla="*/ 9881 h 10000"/>
                    <a:gd name="connsiteX47" fmla="*/ 6980 w 10000"/>
                    <a:gd name="connsiteY47" fmla="*/ 9957 h 10000"/>
                    <a:gd name="connsiteX48" fmla="*/ 6721 w 10000"/>
                    <a:gd name="connsiteY48" fmla="*/ 9987 h 10000"/>
                    <a:gd name="connsiteX49" fmla="*/ 6453 w 10000"/>
                    <a:gd name="connsiteY49" fmla="*/ 10000 h 10000"/>
                    <a:gd name="connsiteX50" fmla="*/ 6186 w 10000"/>
                    <a:gd name="connsiteY50" fmla="*/ 9987 h 10000"/>
                    <a:gd name="connsiteX51" fmla="*/ 5936 w 10000"/>
                    <a:gd name="connsiteY51" fmla="*/ 9957 h 10000"/>
                    <a:gd name="connsiteX52" fmla="*/ 5726 w 10000"/>
                    <a:gd name="connsiteY52" fmla="*/ 9884 h 10000"/>
                    <a:gd name="connsiteX53" fmla="*/ 5509 w 10000"/>
                    <a:gd name="connsiteY53" fmla="*/ 9801 h 10000"/>
                    <a:gd name="connsiteX54" fmla="*/ 5342 w 10000"/>
                    <a:gd name="connsiteY54" fmla="*/ 9695 h 10000"/>
                    <a:gd name="connsiteX55" fmla="*/ 5242 w 10000"/>
                    <a:gd name="connsiteY55" fmla="*/ 9569 h 10000"/>
                    <a:gd name="connsiteX56" fmla="*/ 5161 w 10000"/>
                    <a:gd name="connsiteY56" fmla="*/ 9443 h 10000"/>
                    <a:gd name="connsiteX57" fmla="*/ 5130 w 10000"/>
                    <a:gd name="connsiteY57" fmla="*/ 9300 h 10000"/>
                    <a:gd name="connsiteX58" fmla="*/ 5130 w 10000"/>
                    <a:gd name="connsiteY58" fmla="*/ 4559 h 10000"/>
                    <a:gd name="connsiteX59" fmla="*/ 4860 w 10000"/>
                    <a:gd name="connsiteY59" fmla="*/ 4559 h 10000"/>
                    <a:gd name="connsiteX60" fmla="*/ 4860 w 10000"/>
                    <a:gd name="connsiteY60" fmla="*/ 9297 h 10000"/>
                    <a:gd name="connsiteX61" fmla="*/ 4829 w 10000"/>
                    <a:gd name="connsiteY61" fmla="*/ 9436 h 10000"/>
                    <a:gd name="connsiteX62" fmla="*/ 4780 w 10000"/>
                    <a:gd name="connsiteY62" fmla="*/ 9566 h 10000"/>
                    <a:gd name="connsiteX63" fmla="*/ 4637 w 10000"/>
                    <a:gd name="connsiteY63" fmla="*/ 9698 h 10000"/>
                    <a:gd name="connsiteX64" fmla="*/ 4482 w 10000"/>
                    <a:gd name="connsiteY64" fmla="*/ 9801 h 10000"/>
                    <a:gd name="connsiteX65" fmla="*/ 4290 w 10000"/>
                    <a:gd name="connsiteY65" fmla="*/ 9884 h 10000"/>
                    <a:gd name="connsiteX66" fmla="*/ 4047 w 10000"/>
                    <a:gd name="connsiteY66" fmla="*/ 9957 h 10000"/>
                    <a:gd name="connsiteX67" fmla="*/ 3798 w 10000"/>
                    <a:gd name="connsiteY67" fmla="*/ 9987 h 10000"/>
                    <a:gd name="connsiteX68" fmla="*/ 3538 w 10000"/>
                    <a:gd name="connsiteY68" fmla="*/ 10000 h 10000"/>
                    <a:gd name="connsiteX69" fmla="*/ 3277 w 10000"/>
                    <a:gd name="connsiteY69" fmla="*/ 9987 h 10000"/>
                    <a:gd name="connsiteX70" fmla="*/ 3029 w 10000"/>
                    <a:gd name="connsiteY70" fmla="*/ 9957 h 10000"/>
                    <a:gd name="connsiteX71" fmla="*/ 2786 w 10000"/>
                    <a:gd name="connsiteY71" fmla="*/ 9884 h 10000"/>
                    <a:gd name="connsiteX72" fmla="*/ 2600 w 10000"/>
                    <a:gd name="connsiteY72" fmla="*/ 9801 h 10000"/>
                    <a:gd name="connsiteX73" fmla="*/ 2439 w 10000"/>
                    <a:gd name="connsiteY73" fmla="*/ 9698 h 10000"/>
                    <a:gd name="connsiteX74" fmla="*/ 2302 w 10000"/>
                    <a:gd name="connsiteY74" fmla="*/ 9566 h 10000"/>
                    <a:gd name="connsiteX75" fmla="*/ 2247 w 10000"/>
                    <a:gd name="connsiteY75" fmla="*/ 9436 h 10000"/>
                    <a:gd name="connsiteX76" fmla="*/ 2221 w 10000"/>
                    <a:gd name="connsiteY76" fmla="*/ 9300 h 10000"/>
                    <a:gd name="connsiteX77" fmla="*/ 2202 w 10000"/>
                    <a:gd name="connsiteY77" fmla="*/ 2846 h 10000"/>
                    <a:gd name="connsiteX78" fmla="*/ 2221 w 10000"/>
                    <a:gd name="connsiteY78" fmla="*/ 1588 h 10000"/>
                    <a:gd name="connsiteX79" fmla="*/ 2146 w 10000"/>
                    <a:gd name="connsiteY79" fmla="*/ 1704 h 10000"/>
                    <a:gd name="connsiteX80" fmla="*/ 2046 w 10000"/>
                    <a:gd name="connsiteY80" fmla="*/ 1936 h 10000"/>
                    <a:gd name="connsiteX81" fmla="*/ 1924 w 10000"/>
                    <a:gd name="connsiteY81" fmla="*/ 2202 h 10000"/>
                    <a:gd name="connsiteX82" fmla="*/ 1848 w 10000"/>
                    <a:gd name="connsiteY82" fmla="*/ 2517 h 10000"/>
                    <a:gd name="connsiteX83" fmla="*/ 1790 w 10000"/>
                    <a:gd name="connsiteY83" fmla="*/ 2850 h 10000"/>
                    <a:gd name="connsiteX84" fmla="*/ 1 w 10000"/>
                    <a:gd name="connsiteY84" fmla="*/ 2849 h 10000"/>
                    <a:gd name="connsiteX85" fmla="*/ 34 w 10000"/>
                    <a:gd name="connsiteY85" fmla="*/ 2533 h 10000"/>
                    <a:gd name="connsiteX86" fmla="*/ 109 w 10000"/>
                    <a:gd name="connsiteY86" fmla="*/ 2198 h 10000"/>
                    <a:gd name="connsiteX87" fmla="*/ 207 w 10000"/>
                    <a:gd name="connsiteY87" fmla="*/ 1890 h 10000"/>
                    <a:gd name="connsiteX88" fmla="*/ 339 w 10000"/>
                    <a:gd name="connsiteY88" fmla="*/ 1621 h 10000"/>
                    <a:gd name="connsiteX89" fmla="*/ 464 w 10000"/>
                    <a:gd name="connsiteY89" fmla="*/ 1379 h 10000"/>
                    <a:gd name="connsiteX90" fmla="*/ 612 w 10000"/>
                    <a:gd name="connsiteY90" fmla="*/ 1151 h 10000"/>
                    <a:gd name="connsiteX91" fmla="*/ 792 w 10000"/>
                    <a:gd name="connsiteY91" fmla="*/ 958 h 10000"/>
                    <a:gd name="connsiteX92" fmla="*/ 967 w 10000"/>
                    <a:gd name="connsiteY92" fmla="*/ 789 h 10000"/>
                    <a:gd name="connsiteX93" fmla="*/ 1146 w 10000"/>
                    <a:gd name="connsiteY93" fmla="*/ 620 h 10000"/>
                    <a:gd name="connsiteX94" fmla="*/ 1351 w 10000"/>
                    <a:gd name="connsiteY94" fmla="*/ 484 h 10000"/>
                    <a:gd name="connsiteX95" fmla="*/ 1762 w 10000"/>
                    <a:gd name="connsiteY95" fmla="*/ 265 h 10000"/>
                    <a:gd name="connsiteX96" fmla="*/ 2178 w 10000"/>
                    <a:gd name="connsiteY96" fmla="*/ 126 h 10000"/>
                    <a:gd name="connsiteX97" fmla="*/ 2357 w 10000"/>
                    <a:gd name="connsiteY97" fmla="*/ 86 h 10000"/>
                    <a:gd name="connsiteX98" fmla="*/ 2512 w 10000"/>
                    <a:gd name="connsiteY98" fmla="*/ 60 h 10000"/>
                    <a:gd name="connsiteX99" fmla="*/ 2936 w 10000"/>
                    <a:gd name="connsiteY9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1 w 10000"/>
                    <a:gd name="connsiteY32" fmla="*/ 2863 h 10000"/>
                    <a:gd name="connsiteX33" fmla="*/ 8192 w 10000"/>
                    <a:gd name="connsiteY33" fmla="*/ 2689 h 10000"/>
                    <a:gd name="connsiteX34" fmla="*/ 8142 w 10000"/>
                    <a:gd name="connsiteY34" fmla="*/ 2414 h 10000"/>
                    <a:gd name="connsiteX35" fmla="*/ 8068 w 10000"/>
                    <a:gd name="connsiteY35" fmla="*/ 2162 h 10000"/>
                    <a:gd name="connsiteX36" fmla="*/ 7969 w 10000"/>
                    <a:gd name="connsiteY36" fmla="*/ 1940 h 10000"/>
                    <a:gd name="connsiteX37" fmla="*/ 7876 w 10000"/>
                    <a:gd name="connsiteY37" fmla="*/ 1757 h 10000"/>
                    <a:gd name="connsiteX38" fmla="*/ 7794 w 10000"/>
                    <a:gd name="connsiteY38" fmla="*/ 1621 h 10000"/>
                    <a:gd name="connsiteX39" fmla="*/ 7772 w 10000"/>
                    <a:gd name="connsiteY39" fmla="*/ 2863 h 10000"/>
                    <a:gd name="connsiteX40" fmla="*/ 7794 w 10000"/>
                    <a:gd name="connsiteY40" fmla="*/ 9297 h 10000"/>
                    <a:gd name="connsiteX41" fmla="*/ 7763 w 10000"/>
                    <a:gd name="connsiteY41" fmla="*/ 9443 h 10000"/>
                    <a:gd name="connsiteX42" fmla="*/ 7682 w 10000"/>
                    <a:gd name="connsiteY42" fmla="*/ 9569 h 10000"/>
                    <a:gd name="connsiteX43" fmla="*/ 7553 w 10000"/>
                    <a:gd name="connsiteY43" fmla="*/ 9698 h 10000"/>
                    <a:gd name="connsiteX44" fmla="*/ 7391 w 10000"/>
                    <a:gd name="connsiteY44" fmla="*/ 9801 h 10000"/>
                    <a:gd name="connsiteX45" fmla="*/ 7204 w 10000"/>
                    <a:gd name="connsiteY45" fmla="*/ 9881 h 10000"/>
                    <a:gd name="connsiteX46" fmla="*/ 6980 w 10000"/>
                    <a:gd name="connsiteY46" fmla="*/ 9957 h 10000"/>
                    <a:gd name="connsiteX47" fmla="*/ 6721 w 10000"/>
                    <a:gd name="connsiteY47" fmla="*/ 9987 h 10000"/>
                    <a:gd name="connsiteX48" fmla="*/ 6453 w 10000"/>
                    <a:gd name="connsiteY48" fmla="*/ 10000 h 10000"/>
                    <a:gd name="connsiteX49" fmla="*/ 6186 w 10000"/>
                    <a:gd name="connsiteY49" fmla="*/ 9987 h 10000"/>
                    <a:gd name="connsiteX50" fmla="*/ 5936 w 10000"/>
                    <a:gd name="connsiteY50" fmla="*/ 9957 h 10000"/>
                    <a:gd name="connsiteX51" fmla="*/ 5726 w 10000"/>
                    <a:gd name="connsiteY51" fmla="*/ 9884 h 10000"/>
                    <a:gd name="connsiteX52" fmla="*/ 5509 w 10000"/>
                    <a:gd name="connsiteY52" fmla="*/ 9801 h 10000"/>
                    <a:gd name="connsiteX53" fmla="*/ 5342 w 10000"/>
                    <a:gd name="connsiteY53" fmla="*/ 9695 h 10000"/>
                    <a:gd name="connsiteX54" fmla="*/ 5242 w 10000"/>
                    <a:gd name="connsiteY54" fmla="*/ 9569 h 10000"/>
                    <a:gd name="connsiteX55" fmla="*/ 5161 w 10000"/>
                    <a:gd name="connsiteY55" fmla="*/ 9443 h 10000"/>
                    <a:gd name="connsiteX56" fmla="*/ 5130 w 10000"/>
                    <a:gd name="connsiteY56" fmla="*/ 9300 h 10000"/>
                    <a:gd name="connsiteX57" fmla="*/ 5130 w 10000"/>
                    <a:gd name="connsiteY57" fmla="*/ 4559 h 10000"/>
                    <a:gd name="connsiteX58" fmla="*/ 4860 w 10000"/>
                    <a:gd name="connsiteY58" fmla="*/ 4559 h 10000"/>
                    <a:gd name="connsiteX59" fmla="*/ 4860 w 10000"/>
                    <a:gd name="connsiteY59" fmla="*/ 9297 h 10000"/>
                    <a:gd name="connsiteX60" fmla="*/ 4829 w 10000"/>
                    <a:gd name="connsiteY60" fmla="*/ 9436 h 10000"/>
                    <a:gd name="connsiteX61" fmla="*/ 4780 w 10000"/>
                    <a:gd name="connsiteY61" fmla="*/ 9566 h 10000"/>
                    <a:gd name="connsiteX62" fmla="*/ 4637 w 10000"/>
                    <a:gd name="connsiteY62" fmla="*/ 9698 h 10000"/>
                    <a:gd name="connsiteX63" fmla="*/ 4482 w 10000"/>
                    <a:gd name="connsiteY63" fmla="*/ 9801 h 10000"/>
                    <a:gd name="connsiteX64" fmla="*/ 4290 w 10000"/>
                    <a:gd name="connsiteY64" fmla="*/ 9884 h 10000"/>
                    <a:gd name="connsiteX65" fmla="*/ 4047 w 10000"/>
                    <a:gd name="connsiteY65" fmla="*/ 9957 h 10000"/>
                    <a:gd name="connsiteX66" fmla="*/ 3798 w 10000"/>
                    <a:gd name="connsiteY66" fmla="*/ 9987 h 10000"/>
                    <a:gd name="connsiteX67" fmla="*/ 3538 w 10000"/>
                    <a:gd name="connsiteY67" fmla="*/ 10000 h 10000"/>
                    <a:gd name="connsiteX68" fmla="*/ 3277 w 10000"/>
                    <a:gd name="connsiteY68" fmla="*/ 9987 h 10000"/>
                    <a:gd name="connsiteX69" fmla="*/ 3029 w 10000"/>
                    <a:gd name="connsiteY69" fmla="*/ 9957 h 10000"/>
                    <a:gd name="connsiteX70" fmla="*/ 2786 w 10000"/>
                    <a:gd name="connsiteY70" fmla="*/ 9884 h 10000"/>
                    <a:gd name="connsiteX71" fmla="*/ 2600 w 10000"/>
                    <a:gd name="connsiteY71" fmla="*/ 9801 h 10000"/>
                    <a:gd name="connsiteX72" fmla="*/ 2439 w 10000"/>
                    <a:gd name="connsiteY72" fmla="*/ 9698 h 10000"/>
                    <a:gd name="connsiteX73" fmla="*/ 2302 w 10000"/>
                    <a:gd name="connsiteY73" fmla="*/ 9566 h 10000"/>
                    <a:gd name="connsiteX74" fmla="*/ 2247 w 10000"/>
                    <a:gd name="connsiteY74" fmla="*/ 9436 h 10000"/>
                    <a:gd name="connsiteX75" fmla="*/ 2221 w 10000"/>
                    <a:gd name="connsiteY75" fmla="*/ 9300 h 10000"/>
                    <a:gd name="connsiteX76" fmla="*/ 2202 w 10000"/>
                    <a:gd name="connsiteY76" fmla="*/ 2846 h 10000"/>
                    <a:gd name="connsiteX77" fmla="*/ 2221 w 10000"/>
                    <a:gd name="connsiteY77" fmla="*/ 1588 h 10000"/>
                    <a:gd name="connsiteX78" fmla="*/ 2146 w 10000"/>
                    <a:gd name="connsiteY78" fmla="*/ 1704 h 10000"/>
                    <a:gd name="connsiteX79" fmla="*/ 2046 w 10000"/>
                    <a:gd name="connsiteY79" fmla="*/ 1936 h 10000"/>
                    <a:gd name="connsiteX80" fmla="*/ 1924 w 10000"/>
                    <a:gd name="connsiteY80" fmla="*/ 2202 h 10000"/>
                    <a:gd name="connsiteX81" fmla="*/ 1848 w 10000"/>
                    <a:gd name="connsiteY81" fmla="*/ 2517 h 10000"/>
                    <a:gd name="connsiteX82" fmla="*/ 1790 w 10000"/>
                    <a:gd name="connsiteY82" fmla="*/ 2850 h 10000"/>
                    <a:gd name="connsiteX83" fmla="*/ 1 w 10000"/>
                    <a:gd name="connsiteY83" fmla="*/ 2849 h 10000"/>
                    <a:gd name="connsiteX84" fmla="*/ 34 w 10000"/>
                    <a:gd name="connsiteY84" fmla="*/ 2533 h 10000"/>
                    <a:gd name="connsiteX85" fmla="*/ 109 w 10000"/>
                    <a:gd name="connsiteY85" fmla="*/ 2198 h 10000"/>
                    <a:gd name="connsiteX86" fmla="*/ 207 w 10000"/>
                    <a:gd name="connsiteY86" fmla="*/ 1890 h 10000"/>
                    <a:gd name="connsiteX87" fmla="*/ 339 w 10000"/>
                    <a:gd name="connsiteY87" fmla="*/ 1621 h 10000"/>
                    <a:gd name="connsiteX88" fmla="*/ 464 w 10000"/>
                    <a:gd name="connsiteY88" fmla="*/ 1379 h 10000"/>
                    <a:gd name="connsiteX89" fmla="*/ 612 w 10000"/>
                    <a:gd name="connsiteY89" fmla="*/ 1151 h 10000"/>
                    <a:gd name="connsiteX90" fmla="*/ 792 w 10000"/>
                    <a:gd name="connsiteY90" fmla="*/ 958 h 10000"/>
                    <a:gd name="connsiteX91" fmla="*/ 967 w 10000"/>
                    <a:gd name="connsiteY91" fmla="*/ 789 h 10000"/>
                    <a:gd name="connsiteX92" fmla="*/ 1146 w 10000"/>
                    <a:gd name="connsiteY92" fmla="*/ 620 h 10000"/>
                    <a:gd name="connsiteX93" fmla="*/ 1351 w 10000"/>
                    <a:gd name="connsiteY93" fmla="*/ 484 h 10000"/>
                    <a:gd name="connsiteX94" fmla="*/ 1762 w 10000"/>
                    <a:gd name="connsiteY94" fmla="*/ 265 h 10000"/>
                    <a:gd name="connsiteX95" fmla="*/ 2178 w 10000"/>
                    <a:gd name="connsiteY95" fmla="*/ 126 h 10000"/>
                    <a:gd name="connsiteX96" fmla="*/ 2357 w 10000"/>
                    <a:gd name="connsiteY96" fmla="*/ 86 h 10000"/>
                    <a:gd name="connsiteX97" fmla="*/ 2512 w 10000"/>
                    <a:gd name="connsiteY97" fmla="*/ 60 h 10000"/>
                    <a:gd name="connsiteX98" fmla="*/ 2936 w 10000"/>
                    <a:gd name="connsiteY9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11 w 10000"/>
                    <a:gd name="connsiteY31" fmla="*/ 2863 h 10000"/>
                    <a:gd name="connsiteX32" fmla="*/ 8192 w 10000"/>
                    <a:gd name="connsiteY32" fmla="*/ 2689 h 10000"/>
                    <a:gd name="connsiteX33" fmla="*/ 8142 w 10000"/>
                    <a:gd name="connsiteY33" fmla="*/ 2414 h 10000"/>
                    <a:gd name="connsiteX34" fmla="*/ 8068 w 10000"/>
                    <a:gd name="connsiteY34" fmla="*/ 2162 h 10000"/>
                    <a:gd name="connsiteX35" fmla="*/ 7969 w 10000"/>
                    <a:gd name="connsiteY35" fmla="*/ 1940 h 10000"/>
                    <a:gd name="connsiteX36" fmla="*/ 7876 w 10000"/>
                    <a:gd name="connsiteY36" fmla="*/ 1757 h 10000"/>
                    <a:gd name="connsiteX37" fmla="*/ 7794 w 10000"/>
                    <a:gd name="connsiteY37" fmla="*/ 1621 h 10000"/>
                    <a:gd name="connsiteX38" fmla="*/ 7772 w 10000"/>
                    <a:gd name="connsiteY38" fmla="*/ 2863 h 10000"/>
                    <a:gd name="connsiteX39" fmla="*/ 7794 w 10000"/>
                    <a:gd name="connsiteY39" fmla="*/ 9297 h 10000"/>
                    <a:gd name="connsiteX40" fmla="*/ 7763 w 10000"/>
                    <a:gd name="connsiteY40" fmla="*/ 9443 h 10000"/>
                    <a:gd name="connsiteX41" fmla="*/ 7682 w 10000"/>
                    <a:gd name="connsiteY41" fmla="*/ 9569 h 10000"/>
                    <a:gd name="connsiteX42" fmla="*/ 7553 w 10000"/>
                    <a:gd name="connsiteY42" fmla="*/ 9698 h 10000"/>
                    <a:gd name="connsiteX43" fmla="*/ 7391 w 10000"/>
                    <a:gd name="connsiteY43" fmla="*/ 9801 h 10000"/>
                    <a:gd name="connsiteX44" fmla="*/ 7204 w 10000"/>
                    <a:gd name="connsiteY44" fmla="*/ 9881 h 10000"/>
                    <a:gd name="connsiteX45" fmla="*/ 6980 w 10000"/>
                    <a:gd name="connsiteY45" fmla="*/ 9957 h 10000"/>
                    <a:gd name="connsiteX46" fmla="*/ 6721 w 10000"/>
                    <a:gd name="connsiteY46" fmla="*/ 9987 h 10000"/>
                    <a:gd name="connsiteX47" fmla="*/ 6453 w 10000"/>
                    <a:gd name="connsiteY47" fmla="*/ 10000 h 10000"/>
                    <a:gd name="connsiteX48" fmla="*/ 6186 w 10000"/>
                    <a:gd name="connsiteY48" fmla="*/ 9987 h 10000"/>
                    <a:gd name="connsiteX49" fmla="*/ 5936 w 10000"/>
                    <a:gd name="connsiteY49" fmla="*/ 9957 h 10000"/>
                    <a:gd name="connsiteX50" fmla="*/ 5726 w 10000"/>
                    <a:gd name="connsiteY50" fmla="*/ 9884 h 10000"/>
                    <a:gd name="connsiteX51" fmla="*/ 5509 w 10000"/>
                    <a:gd name="connsiteY51" fmla="*/ 9801 h 10000"/>
                    <a:gd name="connsiteX52" fmla="*/ 5342 w 10000"/>
                    <a:gd name="connsiteY52" fmla="*/ 9695 h 10000"/>
                    <a:gd name="connsiteX53" fmla="*/ 5242 w 10000"/>
                    <a:gd name="connsiteY53" fmla="*/ 9569 h 10000"/>
                    <a:gd name="connsiteX54" fmla="*/ 5161 w 10000"/>
                    <a:gd name="connsiteY54" fmla="*/ 9443 h 10000"/>
                    <a:gd name="connsiteX55" fmla="*/ 5130 w 10000"/>
                    <a:gd name="connsiteY55" fmla="*/ 9300 h 10000"/>
                    <a:gd name="connsiteX56" fmla="*/ 5130 w 10000"/>
                    <a:gd name="connsiteY56" fmla="*/ 4559 h 10000"/>
                    <a:gd name="connsiteX57" fmla="*/ 4860 w 10000"/>
                    <a:gd name="connsiteY57" fmla="*/ 4559 h 10000"/>
                    <a:gd name="connsiteX58" fmla="*/ 4860 w 10000"/>
                    <a:gd name="connsiteY58" fmla="*/ 9297 h 10000"/>
                    <a:gd name="connsiteX59" fmla="*/ 4829 w 10000"/>
                    <a:gd name="connsiteY59" fmla="*/ 9436 h 10000"/>
                    <a:gd name="connsiteX60" fmla="*/ 4780 w 10000"/>
                    <a:gd name="connsiteY60" fmla="*/ 9566 h 10000"/>
                    <a:gd name="connsiteX61" fmla="*/ 4637 w 10000"/>
                    <a:gd name="connsiteY61" fmla="*/ 9698 h 10000"/>
                    <a:gd name="connsiteX62" fmla="*/ 4482 w 10000"/>
                    <a:gd name="connsiteY62" fmla="*/ 9801 h 10000"/>
                    <a:gd name="connsiteX63" fmla="*/ 4290 w 10000"/>
                    <a:gd name="connsiteY63" fmla="*/ 9884 h 10000"/>
                    <a:gd name="connsiteX64" fmla="*/ 4047 w 10000"/>
                    <a:gd name="connsiteY64" fmla="*/ 9957 h 10000"/>
                    <a:gd name="connsiteX65" fmla="*/ 3798 w 10000"/>
                    <a:gd name="connsiteY65" fmla="*/ 9987 h 10000"/>
                    <a:gd name="connsiteX66" fmla="*/ 3538 w 10000"/>
                    <a:gd name="connsiteY66" fmla="*/ 10000 h 10000"/>
                    <a:gd name="connsiteX67" fmla="*/ 3277 w 10000"/>
                    <a:gd name="connsiteY67" fmla="*/ 9987 h 10000"/>
                    <a:gd name="connsiteX68" fmla="*/ 3029 w 10000"/>
                    <a:gd name="connsiteY68" fmla="*/ 9957 h 10000"/>
                    <a:gd name="connsiteX69" fmla="*/ 2786 w 10000"/>
                    <a:gd name="connsiteY69" fmla="*/ 9884 h 10000"/>
                    <a:gd name="connsiteX70" fmla="*/ 2600 w 10000"/>
                    <a:gd name="connsiteY70" fmla="*/ 9801 h 10000"/>
                    <a:gd name="connsiteX71" fmla="*/ 2439 w 10000"/>
                    <a:gd name="connsiteY71" fmla="*/ 9698 h 10000"/>
                    <a:gd name="connsiteX72" fmla="*/ 2302 w 10000"/>
                    <a:gd name="connsiteY72" fmla="*/ 9566 h 10000"/>
                    <a:gd name="connsiteX73" fmla="*/ 2247 w 10000"/>
                    <a:gd name="connsiteY73" fmla="*/ 9436 h 10000"/>
                    <a:gd name="connsiteX74" fmla="*/ 2221 w 10000"/>
                    <a:gd name="connsiteY74" fmla="*/ 9300 h 10000"/>
                    <a:gd name="connsiteX75" fmla="*/ 2202 w 10000"/>
                    <a:gd name="connsiteY75" fmla="*/ 2846 h 10000"/>
                    <a:gd name="connsiteX76" fmla="*/ 2221 w 10000"/>
                    <a:gd name="connsiteY76" fmla="*/ 1588 h 10000"/>
                    <a:gd name="connsiteX77" fmla="*/ 2146 w 10000"/>
                    <a:gd name="connsiteY77" fmla="*/ 1704 h 10000"/>
                    <a:gd name="connsiteX78" fmla="*/ 2046 w 10000"/>
                    <a:gd name="connsiteY78" fmla="*/ 1936 h 10000"/>
                    <a:gd name="connsiteX79" fmla="*/ 1924 w 10000"/>
                    <a:gd name="connsiteY79" fmla="*/ 2202 h 10000"/>
                    <a:gd name="connsiteX80" fmla="*/ 1848 w 10000"/>
                    <a:gd name="connsiteY80" fmla="*/ 2517 h 10000"/>
                    <a:gd name="connsiteX81" fmla="*/ 1790 w 10000"/>
                    <a:gd name="connsiteY81" fmla="*/ 2850 h 10000"/>
                    <a:gd name="connsiteX82" fmla="*/ 1 w 10000"/>
                    <a:gd name="connsiteY82" fmla="*/ 2849 h 10000"/>
                    <a:gd name="connsiteX83" fmla="*/ 34 w 10000"/>
                    <a:gd name="connsiteY83" fmla="*/ 2533 h 10000"/>
                    <a:gd name="connsiteX84" fmla="*/ 109 w 10000"/>
                    <a:gd name="connsiteY84" fmla="*/ 2198 h 10000"/>
                    <a:gd name="connsiteX85" fmla="*/ 207 w 10000"/>
                    <a:gd name="connsiteY85" fmla="*/ 1890 h 10000"/>
                    <a:gd name="connsiteX86" fmla="*/ 339 w 10000"/>
                    <a:gd name="connsiteY86" fmla="*/ 1621 h 10000"/>
                    <a:gd name="connsiteX87" fmla="*/ 464 w 10000"/>
                    <a:gd name="connsiteY87" fmla="*/ 1379 h 10000"/>
                    <a:gd name="connsiteX88" fmla="*/ 612 w 10000"/>
                    <a:gd name="connsiteY88" fmla="*/ 1151 h 10000"/>
                    <a:gd name="connsiteX89" fmla="*/ 792 w 10000"/>
                    <a:gd name="connsiteY89" fmla="*/ 958 h 10000"/>
                    <a:gd name="connsiteX90" fmla="*/ 967 w 10000"/>
                    <a:gd name="connsiteY90" fmla="*/ 789 h 10000"/>
                    <a:gd name="connsiteX91" fmla="*/ 1146 w 10000"/>
                    <a:gd name="connsiteY91" fmla="*/ 620 h 10000"/>
                    <a:gd name="connsiteX92" fmla="*/ 1351 w 10000"/>
                    <a:gd name="connsiteY92" fmla="*/ 484 h 10000"/>
                    <a:gd name="connsiteX93" fmla="*/ 1762 w 10000"/>
                    <a:gd name="connsiteY93" fmla="*/ 265 h 10000"/>
                    <a:gd name="connsiteX94" fmla="*/ 2178 w 10000"/>
                    <a:gd name="connsiteY94" fmla="*/ 126 h 10000"/>
                    <a:gd name="connsiteX95" fmla="*/ 2357 w 10000"/>
                    <a:gd name="connsiteY95" fmla="*/ 86 h 10000"/>
                    <a:gd name="connsiteX96" fmla="*/ 2512 w 10000"/>
                    <a:gd name="connsiteY96" fmla="*/ 60 h 10000"/>
                    <a:gd name="connsiteX97" fmla="*/ 2936 w 10000"/>
                    <a:gd name="connsiteY9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11 w 10000"/>
                    <a:gd name="connsiteY30" fmla="*/ 2863 h 10000"/>
                    <a:gd name="connsiteX31" fmla="*/ 8192 w 10000"/>
                    <a:gd name="connsiteY31" fmla="*/ 2689 h 10000"/>
                    <a:gd name="connsiteX32" fmla="*/ 8142 w 10000"/>
                    <a:gd name="connsiteY32" fmla="*/ 2414 h 10000"/>
                    <a:gd name="connsiteX33" fmla="*/ 8068 w 10000"/>
                    <a:gd name="connsiteY33" fmla="*/ 2162 h 10000"/>
                    <a:gd name="connsiteX34" fmla="*/ 7969 w 10000"/>
                    <a:gd name="connsiteY34" fmla="*/ 1940 h 10000"/>
                    <a:gd name="connsiteX35" fmla="*/ 7876 w 10000"/>
                    <a:gd name="connsiteY35" fmla="*/ 1757 h 10000"/>
                    <a:gd name="connsiteX36" fmla="*/ 7794 w 10000"/>
                    <a:gd name="connsiteY36" fmla="*/ 1621 h 10000"/>
                    <a:gd name="connsiteX37" fmla="*/ 7772 w 10000"/>
                    <a:gd name="connsiteY37" fmla="*/ 2863 h 10000"/>
                    <a:gd name="connsiteX38" fmla="*/ 7794 w 10000"/>
                    <a:gd name="connsiteY38" fmla="*/ 9297 h 10000"/>
                    <a:gd name="connsiteX39" fmla="*/ 7763 w 10000"/>
                    <a:gd name="connsiteY39" fmla="*/ 9443 h 10000"/>
                    <a:gd name="connsiteX40" fmla="*/ 7682 w 10000"/>
                    <a:gd name="connsiteY40" fmla="*/ 9569 h 10000"/>
                    <a:gd name="connsiteX41" fmla="*/ 7553 w 10000"/>
                    <a:gd name="connsiteY41" fmla="*/ 9698 h 10000"/>
                    <a:gd name="connsiteX42" fmla="*/ 7391 w 10000"/>
                    <a:gd name="connsiteY42" fmla="*/ 9801 h 10000"/>
                    <a:gd name="connsiteX43" fmla="*/ 7204 w 10000"/>
                    <a:gd name="connsiteY43" fmla="*/ 9881 h 10000"/>
                    <a:gd name="connsiteX44" fmla="*/ 6980 w 10000"/>
                    <a:gd name="connsiteY44" fmla="*/ 9957 h 10000"/>
                    <a:gd name="connsiteX45" fmla="*/ 6721 w 10000"/>
                    <a:gd name="connsiteY45" fmla="*/ 9987 h 10000"/>
                    <a:gd name="connsiteX46" fmla="*/ 6453 w 10000"/>
                    <a:gd name="connsiteY46" fmla="*/ 10000 h 10000"/>
                    <a:gd name="connsiteX47" fmla="*/ 6186 w 10000"/>
                    <a:gd name="connsiteY47" fmla="*/ 9987 h 10000"/>
                    <a:gd name="connsiteX48" fmla="*/ 5936 w 10000"/>
                    <a:gd name="connsiteY48" fmla="*/ 9957 h 10000"/>
                    <a:gd name="connsiteX49" fmla="*/ 5726 w 10000"/>
                    <a:gd name="connsiteY49" fmla="*/ 9884 h 10000"/>
                    <a:gd name="connsiteX50" fmla="*/ 5509 w 10000"/>
                    <a:gd name="connsiteY50" fmla="*/ 9801 h 10000"/>
                    <a:gd name="connsiteX51" fmla="*/ 5342 w 10000"/>
                    <a:gd name="connsiteY51" fmla="*/ 9695 h 10000"/>
                    <a:gd name="connsiteX52" fmla="*/ 5242 w 10000"/>
                    <a:gd name="connsiteY52" fmla="*/ 9569 h 10000"/>
                    <a:gd name="connsiteX53" fmla="*/ 5161 w 10000"/>
                    <a:gd name="connsiteY53" fmla="*/ 9443 h 10000"/>
                    <a:gd name="connsiteX54" fmla="*/ 5130 w 10000"/>
                    <a:gd name="connsiteY54" fmla="*/ 9300 h 10000"/>
                    <a:gd name="connsiteX55" fmla="*/ 5130 w 10000"/>
                    <a:gd name="connsiteY55" fmla="*/ 4559 h 10000"/>
                    <a:gd name="connsiteX56" fmla="*/ 4860 w 10000"/>
                    <a:gd name="connsiteY56" fmla="*/ 4559 h 10000"/>
                    <a:gd name="connsiteX57" fmla="*/ 4860 w 10000"/>
                    <a:gd name="connsiteY57" fmla="*/ 9297 h 10000"/>
                    <a:gd name="connsiteX58" fmla="*/ 4829 w 10000"/>
                    <a:gd name="connsiteY58" fmla="*/ 9436 h 10000"/>
                    <a:gd name="connsiteX59" fmla="*/ 4780 w 10000"/>
                    <a:gd name="connsiteY59" fmla="*/ 9566 h 10000"/>
                    <a:gd name="connsiteX60" fmla="*/ 4637 w 10000"/>
                    <a:gd name="connsiteY60" fmla="*/ 9698 h 10000"/>
                    <a:gd name="connsiteX61" fmla="*/ 4482 w 10000"/>
                    <a:gd name="connsiteY61" fmla="*/ 9801 h 10000"/>
                    <a:gd name="connsiteX62" fmla="*/ 4290 w 10000"/>
                    <a:gd name="connsiteY62" fmla="*/ 9884 h 10000"/>
                    <a:gd name="connsiteX63" fmla="*/ 4047 w 10000"/>
                    <a:gd name="connsiteY63" fmla="*/ 9957 h 10000"/>
                    <a:gd name="connsiteX64" fmla="*/ 3798 w 10000"/>
                    <a:gd name="connsiteY64" fmla="*/ 9987 h 10000"/>
                    <a:gd name="connsiteX65" fmla="*/ 3538 w 10000"/>
                    <a:gd name="connsiteY65" fmla="*/ 10000 h 10000"/>
                    <a:gd name="connsiteX66" fmla="*/ 3277 w 10000"/>
                    <a:gd name="connsiteY66" fmla="*/ 9987 h 10000"/>
                    <a:gd name="connsiteX67" fmla="*/ 3029 w 10000"/>
                    <a:gd name="connsiteY67" fmla="*/ 9957 h 10000"/>
                    <a:gd name="connsiteX68" fmla="*/ 2786 w 10000"/>
                    <a:gd name="connsiteY68" fmla="*/ 9884 h 10000"/>
                    <a:gd name="connsiteX69" fmla="*/ 2600 w 10000"/>
                    <a:gd name="connsiteY69" fmla="*/ 9801 h 10000"/>
                    <a:gd name="connsiteX70" fmla="*/ 2439 w 10000"/>
                    <a:gd name="connsiteY70" fmla="*/ 9698 h 10000"/>
                    <a:gd name="connsiteX71" fmla="*/ 2302 w 10000"/>
                    <a:gd name="connsiteY71" fmla="*/ 9566 h 10000"/>
                    <a:gd name="connsiteX72" fmla="*/ 2247 w 10000"/>
                    <a:gd name="connsiteY72" fmla="*/ 9436 h 10000"/>
                    <a:gd name="connsiteX73" fmla="*/ 2221 w 10000"/>
                    <a:gd name="connsiteY73" fmla="*/ 9300 h 10000"/>
                    <a:gd name="connsiteX74" fmla="*/ 2202 w 10000"/>
                    <a:gd name="connsiteY74" fmla="*/ 2846 h 10000"/>
                    <a:gd name="connsiteX75" fmla="*/ 2221 w 10000"/>
                    <a:gd name="connsiteY75" fmla="*/ 1588 h 10000"/>
                    <a:gd name="connsiteX76" fmla="*/ 2146 w 10000"/>
                    <a:gd name="connsiteY76" fmla="*/ 1704 h 10000"/>
                    <a:gd name="connsiteX77" fmla="*/ 2046 w 10000"/>
                    <a:gd name="connsiteY77" fmla="*/ 1936 h 10000"/>
                    <a:gd name="connsiteX78" fmla="*/ 1924 w 10000"/>
                    <a:gd name="connsiteY78" fmla="*/ 2202 h 10000"/>
                    <a:gd name="connsiteX79" fmla="*/ 1848 w 10000"/>
                    <a:gd name="connsiteY79" fmla="*/ 2517 h 10000"/>
                    <a:gd name="connsiteX80" fmla="*/ 1790 w 10000"/>
                    <a:gd name="connsiteY80" fmla="*/ 2850 h 10000"/>
                    <a:gd name="connsiteX81" fmla="*/ 1 w 10000"/>
                    <a:gd name="connsiteY81" fmla="*/ 2849 h 10000"/>
                    <a:gd name="connsiteX82" fmla="*/ 34 w 10000"/>
                    <a:gd name="connsiteY82" fmla="*/ 2533 h 10000"/>
                    <a:gd name="connsiteX83" fmla="*/ 109 w 10000"/>
                    <a:gd name="connsiteY83" fmla="*/ 2198 h 10000"/>
                    <a:gd name="connsiteX84" fmla="*/ 207 w 10000"/>
                    <a:gd name="connsiteY84" fmla="*/ 1890 h 10000"/>
                    <a:gd name="connsiteX85" fmla="*/ 339 w 10000"/>
                    <a:gd name="connsiteY85" fmla="*/ 1621 h 10000"/>
                    <a:gd name="connsiteX86" fmla="*/ 464 w 10000"/>
                    <a:gd name="connsiteY86" fmla="*/ 1379 h 10000"/>
                    <a:gd name="connsiteX87" fmla="*/ 612 w 10000"/>
                    <a:gd name="connsiteY87" fmla="*/ 1151 h 10000"/>
                    <a:gd name="connsiteX88" fmla="*/ 792 w 10000"/>
                    <a:gd name="connsiteY88" fmla="*/ 958 h 10000"/>
                    <a:gd name="connsiteX89" fmla="*/ 967 w 10000"/>
                    <a:gd name="connsiteY89" fmla="*/ 789 h 10000"/>
                    <a:gd name="connsiteX90" fmla="*/ 1146 w 10000"/>
                    <a:gd name="connsiteY90" fmla="*/ 620 h 10000"/>
                    <a:gd name="connsiteX91" fmla="*/ 1351 w 10000"/>
                    <a:gd name="connsiteY91" fmla="*/ 484 h 10000"/>
                    <a:gd name="connsiteX92" fmla="*/ 1762 w 10000"/>
                    <a:gd name="connsiteY92" fmla="*/ 265 h 10000"/>
                    <a:gd name="connsiteX93" fmla="*/ 2178 w 10000"/>
                    <a:gd name="connsiteY93" fmla="*/ 126 h 10000"/>
                    <a:gd name="connsiteX94" fmla="*/ 2357 w 10000"/>
                    <a:gd name="connsiteY94" fmla="*/ 86 h 10000"/>
                    <a:gd name="connsiteX95" fmla="*/ 2512 w 10000"/>
                    <a:gd name="connsiteY95" fmla="*/ 60 h 10000"/>
                    <a:gd name="connsiteX96" fmla="*/ 2936 w 10000"/>
                    <a:gd name="connsiteY9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211 w 10000"/>
                    <a:gd name="connsiteY29" fmla="*/ 2863 h 10000"/>
                    <a:gd name="connsiteX30" fmla="*/ 8192 w 10000"/>
                    <a:gd name="connsiteY30" fmla="*/ 2689 h 10000"/>
                    <a:gd name="connsiteX31" fmla="*/ 8142 w 10000"/>
                    <a:gd name="connsiteY31" fmla="*/ 2414 h 10000"/>
                    <a:gd name="connsiteX32" fmla="*/ 8068 w 10000"/>
                    <a:gd name="connsiteY32" fmla="*/ 2162 h 10000"/>
                    <a:gd name="connsiteX33" fmla="*/ 7969 w 10000"/>
                    <a:gd name="connsiteY33" fmla="*/ 1940 h 10000"/>
                    <a:gd name="connsiteX34" fmla="*/ 7876 w 10000"/>
                    <a:gd name="connsiteY34" fmla="*/ 1757 h 10000"/>
                    <a:gd name="connsiteX35" fmla="*/ 7794 w 10000"/>
                    <a:gd name="connsiteY35" fmla="*/ 1621 h 10000"/>
                    <a:gd name="connsiteX36" fmla="*/ 7772 w 10000"/>
                    <a:gd name="connsiteY36" fmla="*/ 2863 h 10000"/>
                    <a:gd name="connsiteX37" fmla="*/ 7794 w 10000"/>
                    <a:gd name="connsiteY37" fmla="*/ 9297 h 10000"/>
                    <a:gd name="connsiteX38" fmla="*/ 7763 w 10000"/>
                    <a:gd name="connsiteY38" fmla="*/ 9443 h 10000"/>
                    <a:gd name="connsiteX39" fmla="*/ 7682 w 10000"/>
                    <a:gd name="connsiteY39" fmla="*/ 9569 h 10000"/>
                    <a:gd name="connsiteX40" fmla="*/ 7553 w 10000"/>
                    <a:gd name="connsiteY40" fmla="*/ 9698 h 10000"/>
                    <a:gd name="connsiteX41" fmla="*/ 7391 w 10000"/>
                    <a:gd name="connsiteY41" fmla="*/ 9801 h 10000"/>
                    <a:gd name="connsiteX42" fmla="*/ 7204 w 10000"/>
                    <a:gd name="connsiteY42" fmla="*/ 9881 h 10000"/>
                    <a:gd name="connsiteX43" fmla="*/ 6980 w 10000"/>
                    <a:gd name="connsiteY43" fmla="*/ 9957 h 10000"/>
                    <a:gd name="connsiteX44" fmla="*/ 6721 w 10000"/>
                    <a:gd name="connsiteY44" fmla="*/ 9987 h 10000"/>
                    <a:gd name="connsiteX45" fmla="*/ 6453 w 10000"/>
                    <a:gd name="connsiteY45" fmla="*/ 10000 h 10000"/>
                    <a:gd name="connsiteX46" fmla="*/ 6186 w 10000"/>
                    <a:gd name="connsiteY46" fmla="*/ 9987 h 10000"/>
                    <a:gd name="connsiteX47" fmla="*/ 5936 w 10000"/>
                    <a:gd name="connsiteY47" fmla="*/ 9957 h 10000"/>
                    <a:gd name="connsiteX48" fmla="*/ 5726 w 10000"/>
                    <a:gd name="connsiteY48" fmla="*/ 9884 h 10000"/>
                    <a:gd name="connsiteX49" fmla="*/ 5509 w 10000"/>
                    <a:gd name="connsiteY49" fmla="*/ 9801 h 10000"/>
                    <a:gd name="connsiteX50" fmla="*/ 5342 w 10000"/>
                    <a:gd name="connsiteY50" fmla="*/ 9695 h 10000"/>
                    <a:gd name="connsiteX51" fmla="*/ 5242 w 10000"/>
                    <a:gd name="connsiteY51" fmla="*/ 9569 h 10000"/>
                    <a:gd name="connsiteX52" fmla="*/ 5161 w 10000"/>
                    <a:gd name="connsiteY52" fmla="*/ 9443 h 10000"/>
                    <a:gd name="connsiteX53" fmla="*/ 5130 w 10000"/>
                    <a:gd name="connsiteY53" fmla="*/ 9300 h 10000"/>
                    <a:gd name="connsiteX54" fmla="*/ 5130 w 10000"/>
                    <a:gd name="connsiteY54" fmla="*/ 4559 h 10000"/>
                    <a:gd name="connsiteX55" fmla="*/ 4860 w 10000"/>
                    <a:gd name="connsiteY55" fmla="*/ 4559 h 10000"/>
                    <a:gd name="connsiteX56" fmla="*/ 4860 w 10000"/>
                    <a:gd name="connsiteY56" fmla="*/ 9297 h 10000"/>
                    <a:gd name="connsiteX57" fmla="*/ 4829 w 10000"/>
                    <a:gd name="connsiteY57" fmla="*/ 9436 h 10000"/>
                    <a:gd name="connsiteX58" fmla="*/ 4780 w 10000"/>
                    <a:gd name="connsiteY58" fmla="*/ 9566 h 10000"/>
                    <a:gd name="connsiteX59" fmla="*/ 4637 w 10000"/>
                    <a:gd name="connsiteY59" fmla="*/ 9698 h 10000"/>
                    <a:gd name="connsiteX60" fmla="*/ 4482 w 10000"/>
                    <a:gd name="connsiteY60" fmla="*/ 9801 h 10000"/>
                    <a:gd name="connsiteX61" fmla="*/ 4290 w 10000"/>
                    <a:gd name="connsiteY61" fmla="*/ 9884 h 10000"/>
                    <a:gd name="connsiteX62" fmla="*/ 4047 w 10000"/>
                    <a:gd name="connsiteY62" fmla="*/ 9957 h 10000"/>
                    <a:gd name="connsiteX63" fmla="*/ 3798 w 10000"/>
                    <a:gd name="connsiteY63" fmla="*/ 9987 h 10000"/>
                    <a:gd name="connsiteX64" fmla="*/ 3538 w 10000"/>
                    <a:gd name="connsiteY64" fmla="*/ 10000 h 10000"/>
                    <a:gd name="connsiteX65" fmla="*/ 3277 w 10000"/>
                    <a:gd name="connsiteY65" fmla="*/ 9987 h 10000"/>
                    <a:gd name="connsiteX66" fmla="*/ 3029 w 10000"/>
                    <a:gd name="connsiteY66" fmla="*/ 9957 h 10000"/>
                    <a:gd name="connsiteX67" fmla="*/ 2786 w 10000"/>
                    <a:gd name="connsiteY67" fmla="*/ 9884 h 10000"/>
                    <a:gd name="connsiteX68" fmla="*/ 2600 w 10000"/>
                    <a:gd name="connsiteY68" fmla="*/ 9801 h 10000"/>
                    <a:gd name="connsiteX69" fmla="*/ 2439 w 10000"/>
                    <a:gd name="connsiteY69" fmla="*/ 9698 h 10000"/>
                    <a:gd name="connsiteX70" fmla="*/ 2302 w 10000"/>
                    <a:gd name="connsiteY70" fmla="*/ 9566 h 10000"/>
                    <a:gd name="connsiteX71" fmla="*/ 2247 w 10000"/>
                    <a:gd name="connsiteY71" fmla="*/ 9436 h 10000"/>
                    <a:gd name="connsiteX72" fmla="*/ 2221 w 10000"/>
                    <a:gd name="connsiteY72" fmla="*/ 9300 h 10000"/>
                    <a:gd name="connsiteX73" fmla="*/ 2202 w 10000"/>
                    <a:gd name="connsiteY73" fmla="*/ 2846 h 10000"/>
                    <a:gd name="connsiteX74" fmla="*/ 2221 w 10000"/>
                    <a:gd name="connsiteY74" fmla="*/ 1588 h 10000"/>
                    <a:gd name="connsiteX75" fmla="*/ 2146 w 10000"/>
                    <a:gd name="connsiteY75" fmla="*/ 1704 h 10000"/>
                    <a:gd name="connsiteX76" fmla="*/ 2046 w 10000"/>
                    <a:gd name="connsiteY76" fmla="*/ 1936 h 10000"/>
                    <a:gd name="connsiteX77" fmla="*/ 1924 w 10000"/>
                    <a:gd name="connsiteY77" fmla="*/ 2202 h 10000"/>
                    <a:gd name="connsiteX78" fmla="*/ 1848 w 10000"/>
                    <a:gd name="connsiteY78" fmla="*/ 2517 h 10000"/>
                    <a:gd name="connsiteX79" fmla="*/ 1790 w 10000"/>
                    <a:gd name="connsiteY79" fmla="*/ 2850 h 10000"/>
                    <a:gd name="connsiteX80" fmla="*/ 1 w 10000"/>
                    <a:gd name="connsiteY80" fmla="*/ 2849 h 10000"/>
                    <a:gd name="connsiteX81" fmla="*/ 34 w 10000"/>
                    <a:gd name="connsiteY81" fmla="*/ 2533 h 10000"/>
                    <a:gd name="connsiteX82" fmla="*/ 109 w 10000"/>
                    <a:gd name="connsiteY82" fmla="*/ 2198 h 10000"/>
                    <a:gd name="connsiteX83" fmla="*/ 207 w 10000"/>
                    <a:gd name="connsiteY83" fmla="*/ 1890 h 10000"/>
                    <a:gd name="connsiteX84" fmla="*/ 339 w 10000"/>
                    <a:gd name="connsiteY84" fmla="*/ 1621 h 10000"/>
                    <a:gd name="connsiteX85" fmla="*/ 464 w 10000"/>
                    <a:gd name="connsiteY85" fmla="*/ 1379 h 10000"/>
                    <a:gd name="connsiteX86" fmla="*/ 612 w 10000"/>
                    <a:gd name="connsiteY86" fmla="*/ 1151 h 10000"/>
                    <a:gd name="connsiteX87" fmla="*/ 792 w 10000"/>
                    <a:gd name="connsiteY87" fmla="*/ 958 h 10000"/>
                    <a:gd name="connsiteX88" fmla="*/ 967 w 10000"/>
                    <a:gd name="connsiteY88" fmla="*/ 789 h 10000"/>
                    <a:gd name="connsiteX89" fmla="*/ 1146 w 10000"/>
                    <a:gd name="connsiteY89" fmla="*/ 620 h 10000"/>
                    <a:gd name="connsiteX90" fmla="*/ 1351 w 10000"/>
                    <a:gd name="connsiteY90" fmla="*/ 484 h 10000"/>
                    <a:gd name="connsiteX91" fmla="*/ 1762 w 10000"/>
                    <a:gd name="connsiteY91" fmla="*/ 265 h 10000"/>
                    <a:gd name="connsiteX92" fmla="*/ 2178 w 10000"/>
                    <a:gd name="connsiteY92" fmla="*/ 126 h 10000"/>
                    <a:gd name="connsiteX93" fmla="*/ 2357 w 10000"/>
                    <a:gd name="connsiteY93" fmla="*/ 86 h 10000"/>
                    <a:gd name="connsiteX94" fmla="*/ 2512 w 10000"/>
                    <a:gd name="connsiteY94" fmla="*/ 60 h 10000"/>
                    <a:gd name="connsiteX95" fmla="*/ 2936 w 10000"/>
                    <a:gd name="connsiteY9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211 w 10000"/>
                    <a:gd name="connsiteY28" fmla="*/ 2863 h 10000"/>
                    <a:gd name="connsiteX29" fmla="*/ 8192 w 10000"/>
                    <a:gd name="connsiteY29" fmla="*/ 2689 h 10000"/>
                    <a:gd name="connsiteX30" fmla="*/ 8142 w 10000"/>
                    <a:gd name="connsiteY30" fmla="*/ 2414 h 10000"/>
                    <a:gd name="connsiteX31" fmla="*/ 8068 w 10000"/>
                    <a:gd name="connsiteY31" fmla="*/ 2162 h 10000"/>
                    <a:gd name="connsiteX32" fmla="*/ 7969 w 10000"/>
                    <a:gd name="connsiteY32" fmla="*/ 1940 h 10000"/>
                    <a:gd name="connsiteX33" fmla="*/ 7876 w 10000"/>
                    <a:gd name="connsiteY33" fmla="*/ 1757 h 10000"/>
                    <a:gd name="connsiteX34" fmla="*/ 7794 w 10000"/>
                    <a:gd name="connsiteY34" fmla="*/ 1621 h 10000"/>
                    <a:gd name="connsiteX35" fmla="*/ 7772 w 10000"/>
                    <a:gd name="connsiteY35" fmla="*/ 2863 h 10000"/>
                    <a:gd name="connsiteX36" fmla="*/ 7794 w 10000"/>
                    <a:gd name="connsiteY36" fmla="*/ 9297 h 10000"/>
                    <a:gd name="connsiteX37" fmla="*/ 7763 w 10000"/>
                    <a:gd name="connsiteY37" fmla="*/ 9443 h 10000"/>
                    <a:gd name="connsiteX38" fmla="*/ 7682 w 10000"/>
                    <a:gd name="connsiteY38" fmla="*/ 9569 h 10000"/>
                    <a:gd name="connsiteX39" fmla="*/ 7553 w 10000"/>
                    <a:gd name="connsiteY39" fmla="*/ 9698 h 10000"/>
                    <a:gd name="connsiteX40" fmla="*/ 7391 w 10000"/>
                    <a:gd name="connsiteY40" fmla="*/ 9801 h 10000"/>
                    <a:gd name="connsiteX41" fmla="*/ 7204 w 10000"/>
                    <a:gd name="connsiteY41" fmla="*/ 9881 h 10000"/>
                    <a:gd name="connsiteX42" fmla="*/ 6980 w 10000"/>
                    <a:gd name="connsiteY42" fmla="*/ 9957 h 10000"/>
                    <a:gd name="connsiteX43" fmla="*/ 6721 w 10000"/>
                    <a:gd name="connsiteY43" fmla="*/ 9987 h 10000"/>
                    <a:gd name="connsiteX44" fmla="*/ 6453 w 10000"/>
                    <a:gd name="connsiteY44" fmla="*/ 10000 h 10000"/>
                    <a:gd name="connsiteX45" fmla="*/ 6186 w 10000"/>
                    <a:gd name="connsiteY45" fmla="*/ 9987 h 10000"/>
                    <a:gd name="connsiteX46" fmla="*/ 5936 w 10000"/>
                    <a:gd name="connsiteY46" fmla="*/ 9957 h 10000"/>
                    <a:gd name="connsiteX47" fmla="*/ 5726 w 10000"/>
                    <a:gd name="connsiteY47" fmla="*/ 9884 h 10000"/>
                    <a:gd name="connsiteX48" fmla="*/ 5509 w 10000"/>
                    <a:gd name="connsiteY48" fmla="*/ 9801 h 10000"/>
                    <a:gd name="connsiteX49" fmla="*/ 5342 w 10000"/>
                    <a:gd name="connsiteY49" fmla="*/ 9695 h 10000"/>
                    <a:gd name="connsiteX50" fmla="*/ 5242 w 10000"/>
                    <a:gd name="connsiteY50" fmla="*/ 9569 h 10000"/>
                    <a:gd name="connsiteX51" fmla="*/ 5161 w 10000"/>
                    <a:gd name="connsiteY51" fmla="*/ 9443 h 10000"/>
                    <a:gd name="connsiteX52" fmla="*/ 5130 w 10000"/>
                    <a:gd name="connsiteY52" fmla="*/ 9300 h 10000"/>
                    <a:gd name="connsiteX53" fmla="*/ 5130 w 10000"/>
                    <a:gd name="connsiteY53" fmla="*/ 4559 h 10000"/>
                    <a:gd name="connsiteX54" fmla="*/ 4860 w 10000"/>
                    <a:gd name="connsiteY54" fmla="*/ 4559 h 10000"/>
                    <a:gd name="connsiteX55" fmla="*/ 4860 w 10000"/>
                    <a:gd name="connsiteY55" fmla="*/ 9297 h 10000"/>
                    <a:gd name="connsiteX56" fmla="*/ 4829 w 10000"/>
                    <a:gd name="connsiteY56" fmla="*/ 9436 h 10000"/>
                    <a:gd name="connsiteX57" fmla="*/ 4780 w 10000"/>
                    <a:gd name="connsiteY57" fmla="*/ 9566 h 10000"/>
                    <a:gd name="connsiteX58" fmla="*/ 4637 w 10000"/>
                    <a:gd name="connsiteY58" fmla="*/ 9698 h 10000"/>
                    <a:gd name="connsiteX59" fmla="*/ 4482 w 10000"/>
                    <a:gd name="connsiteY59" fmla="*/ 9801 h 10000"/>
                    <a:gd name="connsiteX60" fmla="*/ 4290 w 10000"/>
                    <a:gd name="connsiteY60" fmla="*/ 9884 h 10000"/>
                    <a:gd name="connsiteX61" fmla="*/ 4047 w 10000"/>
                    <a:gd name="connsiteY61" fmla="*/ 9957 h 10000"/>
                    <a:gd name="connsiteX62" fmla="*/ 3798 w 10000"/>
                    <a:gd name="connsiteY62" fmla="*/ 9987 h 10000"/>
                    <a:gd name="connsiteX63" fmla="*/ 3538 w 10000"/>
                    <a:gd name="connsiteY63" fmla="*/ 10000 h 10000"/>
                    <a:gd name="connsiteX64" fmla="*/ 3277 w 10000"/>
                    <a:gd name="connsiteY64" fmla="*/ 9987 h 10000"/>
                    <a:gd name="connsiteX65" fmla="*/ 3029 w 10000"/>
                    <a:gd name="connsiteY65" fmla="*/ 9957 h 10000"/>
                    <a:gd name="connsiteX66" fmla="*/ 2786 w 10000"/>
                    <a:gd name="connsiteY66" fmla="*/ 9884 h 10000"/>
                    <a:gd name="connsiteX67" fmla="*/ 2600 w 10000"/>
                    <a:gd name="connsiteY67" fmla="*/ 9801 h 10000"/>
                    <a:gd name="connsiteX68" fmla="*/ 2439 w 10000"/>
                    <a:gd name="connsiteY68" fmla="*/ 9698 h 10000"/>
                    <a:gd name="connsiteX69" fmla="*/ 2302 w 10000"/>
                    <a:gd name="connsiteY69" fmla="*/ 9566 h 10000"/>
                    <a:gd name="connsiteX70" fmla="*/ 2247 w 10000"/>
                    <a:gd name="connsiteY70" fmla="*/ 9436 h 10000"/>
                    <a:gd name="connsiteX71" fmla="*/ 2221 w 10000"/>
                    <a:gd name="connsiteY71" fmla="*/ 9300 h 10000"/>
                    <a:gd name="connsiteX72" fmla="*/ 2202 w 10000"/>
                    <a:gd name="connsiteY72" fmla="*/ 2846 h 10000"/>
                    <a:gd name="connsiteX73" fmla="*/ 2221 w 10000"/>
                    <a:gd name="connsiteY73" fmla="*/ 1588 h 10000"/>
                    <a:gd name="connsiteX74" fmla="*/ 2146 w 10000"/>
                    <a:gd name="connsiteY74" fmla="*/ 1704 h 10000"/>
                    <a:gd name="connsiteX75" fmla="*/ 2046 w 10000"/>
                    <a:gd name="connsiteY75" fmla="*/ 1936 h 10000"/>
                    <a:gd name="connsiteX76" fmla="*/ 1924 w 10000"/>
                    <a:gd name="connsiteY76" fmla="*/ 2202 h 10000"/>
                    <a:gd name="connsiteX77" fmla="*/ 1848 w 10000"/>
                    <a:gd name="connsiteY77" fmla="*/ 2517 h 10000"/>
                    <a:gd name="connsiteX78" fmla="*/ 1790 w 10000"/>
                    <a:gd name="connsiteY78" fmla="*/ 2850 h 10000"/>
                    <a:gd name="connsiteX79" fmla="*/ 1 w 10000"/>
                    <a:gd name="connsiteY79" fmla="*/ 2849 h 10000"/>
                    <a:gd name="connsiteX80" fmla="*/ 34 w 10000"/>
                    <a:gd name="connsiteY80" fmla="*/ 2533 h 10000"/>
                    <a:gd name="connsiteX81" fmla="*/ 109 w 10000"/>
                    <a:gd name="connsiteY81" fmla="*/ 2198 h 10000"/>
                    <a:gd name="connsiteX82" fmla="*/ 207 w 10000"/>
                    <a:gd name="connsiteY82" fmla="*/ 1890 h 10000"/>
                    <a:gd name="connsiteX83" fmla="*/ 339 w 10000"/>
                    <a:gd name="connsiteY83" fmla="*/ 1621 h 10000"/>
                    <a:gd name="connsiteX84" fmla="*/ 464 w 10000"/>
                    <a:gd name="connsiteY84" fmla="*/ 1379 h 10000"/>
                    <a:gd name="connsiteX85" fmla="*/ 612 w 10000"/>
                    <a:gd name="connsiteY85" fmla="*/ 1151 h 10000"/>
                    <a:gd name="connsiteX86" fmla="*/ 792 w 10000"/>
                    <a:gd name="connsiteY86" fmla="*/ 958 h 10000"/>
                    <a:gd name="connsiteX87" fmla="*/ 967 w 10000"/>
                    <a:gd name="connsiteY87" fmla="*/ 789 h 10000"/>
                    <a:gd name="connsiteX88" fmla="*/ 1146 w 10000"/>
                    <a:gd name="connsiteY88" fmla="*/ 620 h 10000"/>
                    <a:gd name="connsiteX89" fmla="*/ 1351 w 10000"/>
                    <a:gd name="connsiteY89" fmla="*/ 484 h 10000"/>
                    <a:gd name="connsiteX90" fmla="*/ 1762 w 10000"/>
                    <a:gd name="connsiteY90" fmla="*/ 265 h 10000"/>
                    <a:gd name="connsiteX91" fmla="*/ 2178 w 10000"/>
                    <a:gd name="connsiteY91" fmla="*/ 126 h 10000"/>
                    <a:gd name="connsiteX92" fmla="*/ 2357 w 10000"/>
                    <a:gd name="connsiteY92" fmla="*/ 86 h 10000"/>
                    <a:gd name="connsiteX93" fmla="*/ 2512 w 10000"/>
                    <a:gd name="connsiteY93" fmla="*/ 60 h 10000"/>
                    <a:gd name="connsiteX94" fmla="*/ 2936 w 10000"/>
                    <a:gd name="connsiteY9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211 w 10000"/>
                    <a:gd name="connsiteY27" fmla="*/ 2863 h 10000"/>
                    <a:gd name="connsiteX28" fmla="*/ 8192 w 10000"/>
                    <a:gd name="connsiteY28" fmla="*/ 2689 h 10000"/>
                    <a:gd name="connsiteX29" fmla="*/ 8142 w 10000"/>
                    <a:gd name="connsiteY29" fmla="*/ 2414 h 10000"/>
                    <a:gd name="connsiteX30" fmla="*/ 8068 w 10000"/>
                    <a:gd name="connsiteY30" fmla="*/ 2162 h 10000"/>
                    <a:gd name="connsiteX31" fmla="*/ 7969 w 10000"/>
                    <a:gd name="connsiteY31" fmla="*/ 1940 h 10000"/>
                    <a:gd name="connsiteX32" fmla="*/ 7876 w 10000"/>
                    <a:gd name="connsiteY32" fmla="*/ 1757 h 10000"/>
                    <a:gd name="connsiteX33" fmla="*/ 7794 w 10000"/>
                    <a:gd name="connsiteY33" fmla="*/ 1621 h 10000"/>
                    <a:gd name="connsiteX34" fmla="*/ 7772 w 10000"/>
                    <a:gd name="connsiteY34" fmla="*/ 2863 h 10000"/>
                    <a:gd name="connsiteX35" fmla="*/ 7794 w 10000"/>
                    <a:gd name="connsiteY35" fmla="*/ 9297 h 10000"/>
                    <a:gd name="connsiteX36" fmla="*/ 7763 w 10000"/>
                    <a:gd name="connsiteY36" fmla="*/ 9443 h 10000"/>
                    <a:gd name="connsiteX37" fmla="*/ 7682 w 10000"/>
                    <a:gd name="connsiteY37" fmla="*/ 9569 h 10000"/>
                    <a:gd name="connsiteX38" fmla="*/ 7553 w 10000"/>
                    <a:gd name="connsiteY38" fmla="*/ 9698 h 10000"/>
                    <a:gd name="connsiteX39" fmla="*/ 7391 w 10000"/>
                    <a:gd name="connsiteY39" fmla="*/ 9801 h 10000"/>
                    <a:gd name="connsiteX40" fmla="*/ 7204 w 10000"/>
                    <a:gd name="connsiteY40" fmla="*/ 9881 h 10000"/>
                    <a:gd name="connsiteX41" fmla="*/ 6980 w 10000"/>
                    <a:gd name="connsiteY41" fmla="*/ 9957 h 10000"/>
                    <a:gd name="connsiteX42" fmla="*/ 6721 w 10000"/>
                    <a:gd name="connsiteY42" fmla="*/ 9987 h 10000"/>
                    <a:gd name="connsiteX43" fmla="*/ 6453 w 10000"/>
                    <a:gd name="connsiteY43" fmla="*/ 10000 h 10000"/>
                    <a:gd name="connsiteX44" fmla="*/ 6186 w 10000"/>
                    <a:gd name="connsiteY44" fmla="*/ 9987 h 10000"/>
                    <a:gd name="connsiteX45" fmla="*/ 5936 w 10000"/>
                    <a:gd name="connsiteY45" fmla="*/ 9957 h 10000"/>
                    <a:gd name="connsiteX46" fmla="*/ 5726 w 10000"/>
                    <a:gd name="connsiteY46" fmla="*/ 9884 h 10000"/>
                    <a:gd name="connsiteX47" fmla="*/ 5509 w 10000"/>
                    <a:gd name="connsiteY47" fmla="*/ 9801 h 10000"/>
                    <a:gd name="connsiteX48" fmla="*/ 5342 w 10000"/>
                    <a:gd name="connsiteY48" fmla="*/ 9695 h 10000"/>
                    <a:gd name="connsiteX49" fmla="*/ 5242 w 10000"/>
                    <a:gd name="connsiteY49" fmla="*/ 9569 h 10000"/>
                    <a:gd name="connsiteX50" fmla="*/ 5161 w 10000"/>
                    <a:gd name="connsiteY50" fmla="*/ 9443 h 10000"/>
                    <a:gd name="connsiteX51" fmla="*/ 5130 w 10000"/>
                    <a:gd name="connsiteY51" fmla="*/ 9300 h 10000"/>
                    <a:gd name="connsiteX52" fmla="*/ 5130 w 10000"/>
                    <a:gd name="connsiteY52" fmla="*/ 4559 h 10000"/>
                    <a:gd name="connsiteX53" fmla="*/ 4860 w 10000"/>
                    <a:gd name="connsiteY53" fmla="*/ 4559 h 10000"/>
                    <a:gd name="connsiteX54" fmla="*/ 4860 w 10000"/>
                    <a:gd name="connsiteY54" fmla="*/ 9297 h 10000"/>
                    <a:gd name="connsiteX55" fmla="*/ 4829 w 10000"/>
                    <a:gd name="connsiteY55" fmla="*/ 9436 h 10000"/>
                    <a:gd name="connsiteX56" fmla="*/ 4780 w 10000"/>
                    <a:gd name="connsiteY56" fmla="*/ 9566 h 10000"/>
                    <a:gd name="connsiteX57" fmla="*/ 4637 w 10000"/>
                    <a:gd name="connsiteY57" fmla="*/ 9698 h 10000"/>
                    <a:gd name="connsiteX58" fmla="*/ 4482 w 10000"/>
                    <a:gd name="connsiteY58" fmla="*/ 9801 h 10000"/>
                    <a:gd name="connsiteX59" fmla="*/ 4290 w 10000"/>
                    <a:gd name="connsiteY59" fmla="*/ 9884 h 10000"/>
                    <a:gd name="connsiteX60" fmla="*/ 4047 w 10000"/>
                    <a:gd name="connsiteY60" fmla="*/ 9957 h 10000"/>
                    <a:gd name="connsiteX61" fmla="*/ 3798 w 10000"/>
                    <a:gd name="connsiteY61" fmla="*/ 9987 h 10000"/>
                    <a:gd name="connsiteX62" fmla="*/ 3538 w 10000"/>
                    <a:gd name="connsiteY62" fmla="*/ 10000 h 10000"/>
                    <a:gd name="connsiteX63" fmla="*/ 3277 w 10000"/>
                    <a:gd name="connsiteY63" fmla="*/ 9987 h 10000"/>
                    <a:gd name="connsiteX64" fmla="*/ 3029 w 10000"/>
                    <a:gd name="connsiteY64" fmla="*/ 9957 h 10000"/>
                    <a:gd name="connsiteX65" fmla="*/ 2786 w 10000"/>
                    <a:gd name="connsiteY65" fmla="*/ 9884 h 10000"/>
                    <a:gd name="connsiteX66" fmla="*/ 2600 w 10000"/>
                    <a:gd name="connsiteY66" fmla="*/ 9801 h 10000"/>
                    <a:gd name="connsiteX67" fmla="*/ 2439 w 10000"/>
                    <a:gd name="connsiteY67" fmla="*/ 9698 h 10000"/>
                    <a:gd name="connsiteX68" fmla="*/ 2302 w 10000"/>
                    <a:gd name="connsiteY68" fmla="*/ 9566 h 10000"/>
                    <a:gd name="connsiteX69" fmla="*/ 2247 w 10000"/>
                    <a:gd name="connsiteY69" fmla="*/ 9436 h 10000"/>
                    <a:gd name="connsiteX70" fmla="*/ 2221 w 10000"/>
                    <a:gd name="connsiteY70" fmla="*/ 9300 h 10000"/>
                    <a:gd name="connsiteX71" fmla="*/ 2202 w 10000"/>
                    <a:gd name="connsiteY71" fmla="*/ 2846 h 10000"/>
                    <a:gd name="connsiteX72" fmla="*/ 2221 w 10000"/>
                    <a:gd name="connsiteY72" fmla="*/ 1588 h 10000"/>
                    <a:gd name="connsiteX73" fmla="*/ 2146 w 10000"/>
                    <a:gd name="connsiteY73" fmla="*/ 1704 h 10000"/>
                    <a:gd name="connsiteX74" fmla="*/ 2046 w 10000"/>
                    <a:gd name="connsiteY74" fmla="*/ 1936 h 10000"/>
                    <a:gd name="connsiteX75" fmla="*/ 1924 w 10000"/>
                    <a:gd name="connsiteY75" fmla="*/ 2202 h 10000"/>
                    <a:gd name="connsiteX76" fmla="*/ 1848 w 10000"/>
                    <a:gd name="connsiteY76" fmla="*/ 2517 h 10000"/>
                    <a:gd name="connsiteX77" fmla="*/ 1790 w 10000"/>
                    <a:gd name="connsiteY77" fmla="*/ 2850 h 10000"/>
                    <a:gd name="connsiteX78" fmla="*/ 1 w 10000"/>
                    <a:gd name="connsiteY78" fmla="*/ 2849 h 10000"/>
                    <a:gd name="connsiteX79" fmla="*/ 34 w 10000"/>
                    <a:gd name="connsiteY79" fmla="*/ 2533 h 10000"/>
                    <a:gd name="connsiteX80" fmla="*/ 109 w 10000"/>
                    <a:gd name="connsiteY80" fmla="*/ 2198 h 10000"/>
                    <a:gd name="connsiteX81" fmla="*/ 207 w 10000"/>
                    <a:gd name="connsiteY81" fmla="*/ 1890 h 10000"/>
                    <a:gd name="connsiteX82" fmla="*/ 339 w 10000"/>
                    <a:gd name="connsiteY82" fmla="*/ 1621 h 10000"/>
                    <a:gd name="connsiteX83" fmla="*/ 464 w 10000"/>
                    <a:gd name="connsiteY83" fmla="*/ 1379 h 10000"/>
                    <a:gd name="connsiteX84" fmla="*/ 612 w 10000"/>
                    <a:gd name="connsiteY84" fmla="*/ 1151 h 10000"/>
                    <a:gd name="connsiteX85" fmla="*/ 792 w 10000"/>
                    <a:gd name="connsiteY85" fmla="*/ 958 h 10000"/>
                    <a:gd name="connsiteX86" fmla="*/ 967 w 10000"/>
                    <a:gd name="connsiteY86" fmla="*/ 789 h 10000"/>
                    <a:gd name="connsiteX87" fmla="*/ 1146 w 10000"/>
                    <a:gd name="connsiteY87" fmla="*/ 620 h 10000"/>
                    <a:gd name="connsiteX88" fmla="*/ 1351 w 10000"/>
                    <a:gd name="connsiteY88" fmla="*/ 484 h 10000"/>
                    <a:gd name="connsiteX89" fmla="*/ 1762 w 10000"/>
                    <a:gd name="connsiteY89" fmla="*/ 265 h 10000"/>
                    <a:gd name="connsiteX90" fmla="*/ 2178 w 10000"/>
                    <a:gd name="connsiteY90" fmla="*/ 126 h 10000"/>
                    <a:gd name="connsiteX91" fmla="*/ 2357 w 10000"/>
                    <a:gd name="connsiteY91" fmla="*/ 86 h 10000"/>
                    <a:gd name="connsiteX92" fmla="*/ 2512 w 10000"/>
                    <a:gd name="connsiteY92" fmla="*/ 60 h 10000"/>
                    <a:gd name="connsiteX93" fmla="*/ 2936 w 10000"/>
                    <a:gd name="connsiteY9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211 w 10000"/>
                    <a:gd name="connsiteY26" fmla="*/ 2863 h 10000"/>
                    <a:gd name="connsiteX27" fmla="*/ 8192 w 10000"/>
                    <a:gd name="connsiteY27" fmla="*/ 2689 h 10000"/>
                    <a:gd name="connsiteX28" fmla="*/ 8142 w 10000"/>
                    <a:gd name="connsiteY28" fmla="*/ 2414 h 10000"/>
                    <a:gd name="connsiteX29" fmla="*/ 8068 w 10000"/>
                    <a:gd name="connsiteY29" fmla="*/ 2162 h 10000"/>
                    <a:gd name="connsiteX30" fmla="*/ 7969 w 10000"/>
                    <a:gd name="connsiteY30" fmla="*/ 1940 h 10000"/>
                    <a:gd name="connsiteX31" fmla="*/ 7876 w 10000"/>
                    <a:gd name="connsiteY31" fmla="*/ 1757 h 10000"/>
                    <a:gd name="connsiteX32" fmla="*/ 7794 w 10000"/>
                    <a:gd name="connsiteY32" fmla="*/ 1621 h 10000"/>
                    <a:gd name="connsiteX33" fmla="*/ 7772 w 10000"/>
                    <a:gd name="connsiteY33" fmla="*/ 2863 h 10000"/>
                    <a:gd name="connsiteX34" fmla="*/ 7794 w 10000"/>
                    <a:gd name="connsiteY34" fmla="*/ 9297 h 10000"/>
                    <a:gd name="connsiteX35" fmla="*/ 7763 w 10000"/>
                    <a:gd name="connsiteY35" fmla="*/ 9443 h 10000"/>
                    <a:gd name="connsiteX36" fmla="*/ 7682 w 10000"/>
                    <a:gd name="connsiteY36" fmla="*/ 9569 h 10000"/>
                    <a:gd name="connsiteX37" fmla="*/ 7553 w 10000"/>
                    <a:gd name="connsiteY37" fmla="*/ 9698 h 10000"/>
                    <a:gd name="connsiteX38" fmla="*/ 7391 w 10000"/>
                    <a:gd name="connsiteY38" fmla="*/ 9801 h 10000"/>
                    <a:gd name="connsiteX39" fmla="*/ 7204 w 10000"/>
                    <a:gd name="connsiteY39" fmla="*/ 9881 h 10000"/>
                    <a:gd name="connsiteX40" fmla="*/ 6980 w 10000"/>
                    <a:gd name="connsiteY40" fmla="*/ 9957 h 10000"/>
                    <a:gd name="connsiteX41" fmla="*/ 6721 w 10000"/>
                    <a:gd name="connsiteY41" fmla="*/ 9987 h 10000"/>
                    <a:gd name="connsiteX42" fmla="*/ 6453 w 10000"/>
                    <a:gd name="connsiteY42" fmla="*/ 10000 h 10000"/>
                    <a:gd name="connsiteX43" fmla="*/ 6186 w 10000"/>
                    <a:gd name="connsiteY43" fmla="*/ 9987 h 10000"/>
                    <a:gd name="connsiteX44" fmla="*/ 5936 w 10000"/>
                    <a:gd name="connsiteY44" fmla="*/ 9957 h 10000"/>
                    <a:gd name="connsiteX45" fmla="*/ 5726 w 10000"/>
                    <a:gd name="connsiteY45" fmla="*/ 9884 h 10000"/>
                    <a:gd name="connsiteX46" fmla="*/ 5509 w 10000"/>
                    <a:gd name="connsiteY46" fmla="*/ 9801 h 10000"/>
                    <a:gd name="connsiteX47" fmla="*/ 5342 w 10000"/>
                    <a:gd name="connsiteY47" fmla="*/ 9695 h 10000"/>
                    <a:gd name="connsiteX48" fmla="*/ 5242 w 10000"/>
                    <a:gd name="connsiteY48" fmla="*/ 9569 h 10000"/>
                    <a:gd name="connsiteX49" fmla="*/ 5161 w 10000"/>
                    <a:gd name="connsiteY49" fmla="*/ 9443 h 10000"/>
                    <a:gd name="connsiteX50" fmla="*/ 5130 w 10000"/>
                    <a:gd name="connsiteY50" fmla="*/ 9300 h 10000"/>
                    <a:gd name="connsiteX51" fmla="*/ 5130 w 10000"/>
                    <a:gd name="connsiteY51" fmla="*/ 4559 h 10000"/>
                    <a:gd name="connsiteX52" fmla="*/ 4860 w 10000"/>
                    <a:gd name="connsiteY52" fmla="*/ 4559 h 10000"/>
                    <a:gd name="connsiteX53" fmla="*/ 4860 w 10000"/>
                    <a:gd name="connsiteY53" fmla="*/ 9297 h 10000"/>
                    <a:gd name="connsiteX54" fmla="*/ 4829 w 10000"/>
                    <a:gd name="connsiteY54" fmla="*/ 9436 h 10000"/>
                    <a:gd name="connsiteX55" fmla="*/ 4780 w 10000"/>
                    <a:gd name="connsiteY55" fmla="*/ 9566 h 10000"/>
                    <a:gd name="connsiteX56" fmla="*/ 4637 w 10000"/>
                    <a:gd name="connsiteY56" fmla="*/ 9698 h 10000"/>
                    <a:gd name="connsiteX57" fmla="*/ 4482 w 10000"/>
                    <a:gd name="connsiteY57" fmla="*/ 9801 h 10000"/>
                    <a:gd name="connsiteX58" fmla="*/ 4290 w 10000"/>
                    <a:gd name="connsiteY58" fmla="*/ 9884 h 10000"/>
                    <a:gd name="connsiteX59" fmla="*/ 4047 w 10000"/>
                    <a:gd name="connsiteY59" fmla="*/ 9957 h 10000"/>
                    <a:gd name="connsiteX60" fmla="*/ 3798 w 10000"/>
                    <a:gd name="connsiteY60" fmla="*/ 9987 h 10000"/>
                    <a:gd name="connsiteX61" fmla="*/ 3538 w 10000"/>
                    <a:gd name="connsiteY61" fmla="*/ 10000 h 10000"/>
                    <a:gd name="connsiteX62" fmla="*/ 3277 w 10000"/>
                    <a:gd name="connsiteY62" fmla="*/ 9987 h 10000"/>
                    <a:gd name="connsiteX63" fmla="*/ 3029 w 10000"/>
                    <a:gd name="connsiteY63" fmla="*/ 9957 h 10000"/>
                    <a:gd name="connsiteX64" fmla="*/ 2786 w 10000"/>
                    <a:gd name="connsiteY64" fmla="*/ 9884 h 10000"/>
                    <a:gd name="connsiteX65" fmla="*/ 2600 w 10000"/>
                    <a:gd name="connsiteY65" fmla="*/ 9801 h 10000"/>
                    <a:gd name="connsiteX66" fmla="*/ 2439 w 10000"/>
                    <a:gd name="connsiteY66" fmla="*/ 9698 h 10000"/>
                    <a:gd name="connsiteX67" fmla="*/ 2302 w 10000"/>
                    <a:gd name="connsiteY67" fmla="*/ 9566 h 10000"/>
                    <a:gd name="connsiteX68" fmla="*/ 2247 w 10000"/>
                    <a:gd name="connsiteY68" fmla="*/ 9436 h 10000"/>
                    <a:gd name="connsiteX69" fmla="*/ 2221 w 10000"/>
                    <a:gd name="connsiteY69" fmla="*/ 9300 h 10000"/>
                    <a:gd name="connsiteX70" fmla="*/ 2202 w 10000"/>
                    <a:gd name="connsiteY70" fmla="*/ 2846 h 10000"/>
                    <a:gd name="connsiteX71" fmla="*/ 2221 w 10000"/>
                    <a:gd name="connsiteY71" fmla="*/ 1588 h 10000"/>
                    <a:gd name="connsiteX72" fmla="*/ 2146 w 10000"/>
                    <a:gd name="connsiteY72" fmla="*/ 1704 h 10000"/>
                    <a:gd name="connsiteX73" fmla="*/ 2046 w 10000"/>
                    <a:gd name="connsiteY73" fmla="*/ 1936 h 10000"/>
                    <a:gd name="connsiteX74" fmla="*/ 1924 w 10000"/>
                    <a:gd name="connsiteY74" fmla="*/ 2202 h 10000"/>
                    <a:gd name="connsiteX75" fmla="*/ 1848 w 10000"/>
                    <a:gd name="connsiteY75" fmla="*/ 2517 h 10000"/>
                    <a:gd name="connsiteX76" fmla="*/ 1790 w 10000"/>
                    <a:gd name="connsiteY76" fmla="*/ 2850 h 10000"/>
                    <a:gd name="connsiteX77" fmla="*/ 1 w 10000"/>
                    <a:gd name="connsiteY77" fmla="*/ 2849 h 10000"/>
                    <a:gd name="connsiteX78" fmla="*/ 34 w 10000"/>
                    <a:gd name="connsiteY78" fmla="*/ 2533 h 10000"/>
                    <a:gd name="connsiteX79" fmla="*/ 109 w 10000"/>
                    <a:gd name="connsiteY79" fmla="*/ 2198 h 10000"/>
                    <a:gd name="connsiteX80" fmla="*/ 207 w 10000"/>
                    <a:gd name="connsiteY80" fmla="*/ 1890 h 10000"/>
                    <a:gd name="connsiteX81" fmla="*/ 339 w 10000"/>
                    <a:gd name="connsiteY81" fmla="*/ 1621 h 10000"/>
                    <a:gd name="connsiteX82" fmla="*/ 464 w 10000"/>
                    <a:gd name="connsiteY82" fmla="*/ 1379 h 10000"/>
                    <a:gd name="connsiteX83" fmla="*/ 612 w 10000"/>
                    <a:gd name="connsiteY83" fmla="*/ 1151 h 10000"/>
                    <a:gd name="connsiteX84" fmla="*/ 792 w 10000"/>
                    <a:gd name="connsiteY84" fmla="*/ 958 h 10000"/>
                    <a:gd name="connsiteX85" fmla="*/ 967 w 10000"/>
                    <a:gd name="connsiteY85" fmla="*/ 789 h 10000"/>
                    <a:gd name="connsiteX86" fmla="*/ 1146 w 10000"/>
                    <a:gd name="connsiteY86" fmla="*/ 620 h 10000"/>
                    <a:gd name="connsiteX87" fmla="*/ 1351 w 10000"/>
                    <a:gd name="connsiteY87" fmla="*/ 484 h 10000"/>
                    <a:gd name="connsiteX88" fmla="*/ 1762 w 10000"/>
                    <a:gd name="connsiteY88" fmla="*/ 265 h 10000"/>
                    <a:gd name="connsiteX89" fmla="*/ 2178 w 10000"/>
                    <a:gd name="connsiteY89" fmla="*/ 126 h 10000"/>
                    <a:gd name="connsiteX90" fmla="*/ 2357 w 10000"/>
                    <a:gd name="connsiteY90" fmla="*/ 86 h 10000"/>
                    <a:gd name="connsiteX91" fmla="*/ 2512 w 10000"/>
                    <a:gd name="connsiteY91" fmla="*/ 60 h 10000"/>
                    <a:gd name="connsiteX92" fmla="*/ 2936 w 10000"/>
                    <a:gd name="connsiteY9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211 w 10000"/>
                    <a:gd name="connsiteY25" fmla="*/ 2863 h 10000"/>
                    <a:gd name="connsiteX26" fmla="*/ 8192 w 10000"/>
                    <a:gd name="connsiteY26" fmla="*/ 2689 h 10000"/>
                    <a:gd name="connsiteX27" fmla="*/ 8142 w 10000"/>
                    <a:gd name="connsiteY27" fmla="*/ 2414 h 10000"/>
                    <a:gd name="connsiteX28" fmla="*/ 8068 w 10000"/>
                    <a:gd name="connsiteY28" fmla="*/ 2162 h 10000"/>
                    <a:gd name="connsiteX29" fmla="*/ 7969 w 10000"/>
                    <a:gd name="connsiteY29" fmla="*/ 1940 h 10000"/>
                    <a:gd name="connsiteX30" fmla="*/ 7876 w 10000"/>
                    <a:gd name="connsiteY30" fmla="*/ 1757 h 10000"/>
                    <a:gd name="connsiteX31" fmla="*/ 7794 w 10000"/>
                    <a:gd name="connsiteY31" fmla="*/ 1621 h 10000"/>
                    <a:gd name="connsiteX32" fmla="*/ 7772 w 10000"/>
                    <a:gd name="connsiteY32" fmla="*/ 2863 h 10000"/>
                    <a:gd name="connsiteX33" fmla="*/ 7794 w 10000"/>
                    <a:gd name="connsiteY33" fmla="*/ 9297 h 10000"/>
                    <a:gd name="connsiteX34" fmla="*/ 7763 w 10000"/>
                    <a:gd name="connsiteY34" fmla="*/ 9443 h 10000"/>
                    <a:gd name="connsiteX35" fmla="*/ 7682 w 10000"/>
                    <a:gd name="connsiteY35" fmla="*/ 9569 h 10000"/>
                    <a:gd name="connsiteX36" fmla="*/ 7553 w 10000"/>
                    <a:gd name="connsiteY36" fmla="*/ 9698 h 10000"/>
                    <a:gd name="connsiteX37" fmla="*/ 7391 w 10000"/>
                    <a:gd name="connsiteY37" fmla="*/ 9801 h 10000"/>
                    <a:gd name="connsiteX38" fmla="*/ 7204 w 10000"/>
                    <a:gd name="connsiteY38" fmla="*/ 9881 h 10000"/>
                    <a:gd name="connsiteX39" fmla="*/ 6980 w 10000"/>
                    <a:gd name="connsiteY39" fmla="*/ 9957 h 10000"/>
                    <a:gd name="connsiteX40" fmla="*/ 6721 w 10000"/>
                    <a:gd name="connsiteY40" fmla="*/ 9987 h 10000"/>
                    <a:gd name="connsiteX41" fmla="*/ 6453 w 10000"/>
                    <a:gd name="connsiteY41" fmla="*/ 10000 h 10000"/>
                    <a:gd name="connsiteX42" fmla="*/ 6186 w 10000"/>
                    <a:gd name="connsiteY42" fmla="*/ 9987 h 10000"/>
                    <a:gd name="connsiteX43" fmla="*/ 5936 w 10000"/>
                    <a:gd name="connsiteY43" fmla="*/ 9957 h 10000"/>
                    <a:gd name="connsiteX44" fmla="*/ 5726 w 10000"/>
                    <a:gd name="connsiteY44" fmla="*/ 9884 h 10000"/>
                    <a:gd name="connsiteX45" fmla="*/ 5509 w 10000"/>
                    <a:gd name="connsiteY45" fmla="*/ 9801 h 10000"/>
                    <a:gd name="connsiteX46" fmla="*/ 5342 w 10000"/>
                    <a:gd name="connsiteY46" fmla="*/ 9695 h 10000"/>
                    <a:gd name="connsiteX47" fmla="*/ 5242 w 10000"/>
                    <a:gd name="connsiteY47" fmla="*/ 9569 h 10000"/>
                    <a:gd name="connsiteX48" fmla="*/ 5161 w 10000"/>
                    <a:gd name="connsiteY48" fmla="*/ 9443 h 10000"/>
                    <a:gd name="connsiteX49" fmla="*/ 5130 w 10000"/>
                    <a:gd name="connsiteY49" fmla="*/ 9300 h 10000"/>
                    <a:gd name="connsiteX50" fmla="*/ 5130 w 10000"/>
                    <a:gd name="connsiteY50" fmla="*/ 4559 h 10000"/>
                    <a:gd name="connsiteX51" fmla="*/ 4860 w 10000"/>
                    <a:gd name="connsiteY51" fmla="*/ 4559 h 10000"/>
                    <a:gd name="connsiteX52" fmla="*/ 4860 w 10000"/>
                    <a:gd name="connsiteY52" fmla="*/ 9297 h 10000"/>
                    <a:gd name="connsiteX53" fmla="*/ 4829 w 10000"/>
                    <a:gd name="connsiteY53" fmla="*/ 9436 h 10000"/>
                    <a:gd name="connsiteX54" fmla="*/ 4780 w 10000"/>
                    <a:gd name="connsiteY54" fmla="*/ 9566 h 10000"/>
                    <a:gd name="connsiteX55" fmla="*/ 4637 w 10000"/>
                    <a:gd name="connsiteY55" fmla="*/ 9698 h 10000"/>
                    <a:gd name="connsiteX56" fmla="*/ 4482 w 10000"/>
                    <a:gd name="connsiteY56" fmla="*/ 9801 h 10000"/>
                    <a:gd name="connsiteX57" fmla="*/ 4290 w 10000"/>
                    <a:gd name="connsiteY57" fmla="*/ 9884 h 10000"/>
                    <a:gd name="connsiteX58" fmla="*/ 4047 w 10000"/>
                    <a:gd name="connsiteY58" fmla="*/ 9957 h 10000"/>
                    <a:gd name="connsiteX59" fmla="*/ 3798 w 10000"/>
                    <a:gd name="connsiteY59" fmla="*/ 9987 h 10000"/>
                    <a:gd name="connsiteX60" fmla="*/ 3538 w 10000"/>
                    <a:gd name="connsiteY60" fmla="*/ 10000 h 10000"/>
                    <a:gd name="connsiteX61" fmla="*/ 3277 w 10000"/>
                    <a:gd name="connsiteY61" fmla="*/ 9987 h 10000"/>
                    <a:gd name="connsiteX62" fmla="*/ 3029 w 10000"/>
                    <a:gd name="connsiteY62" fmla="*/ 9957 h 10000"/>
                    <a:gd name="connsiteX63" fmla="*/ 2786 w 10000"/>
                    <a:gd name="connsiteY63" fmla="*/ 9884 h 10000"/>
                    <a:gd name="connsiteX64" fmla="*/ 2600 w 10000"/>
                    <a:gd name="connsiteY64" fmla="*/ 9801 h 10000"/>
                    <a:gd name="connsiteX65" fmla="*/ 2439 w 10000"/>
                    <a:gd name="connsiteY65" fmla="*/ 9698 h 10000"/>
                    <a:gd name="connsiteX66" fmla="*/ 2302 w 10000"/>
                    <a:gd name="connsiteY66" fmla="*/ 9566 h 10000"/>
                    <a:gd name="connsiteX67" fmla="*/ 2247 w 10000"/>
                    <a:gd name="connsiteY67" fmla="*/ 9436 h 10000"/>
                    <a:gd name="connsiteX68" fmla="*/ 2221 w 10000"/>
                    <a:gd name="connsiteY68" fmla="*/ 9300 h 10000"/>
                    <a:gd name="connsiteX69" fmla="*/ 2202 w 10000"/>
                    <a:gd name="connsiteY69" fmla="*/ 2846 h 10000"/>
                    <a:gd name="connsiteX70" fmla="*/ 2221 w 10000"/>
                    <a:gd name="connsiteY70" fmla="*/ 1588 h 10000"/>
                    <a:gd name="connsiteX71" fmla="*/ 2146 w 10000"/>
                    <a:gd name="connsiteY71" fmla="*/ 1704 h 10000"/>
                    <a:gd name="connsiteX72" fmla="*/ 2046 w 10000"/>
                    <a:gd name="connsiteY72" fmla="*/ 1936 h 10000"/>
                    <a:gd name="connsiteX73" fmla="*/ 1924 w 10000"/>
                    <a:gd name="connsiteY73" fmla="*/ 2202 h 10000"/>
                    <a:gd name="connsiteX74" fmla="*/ 1848 w 10000"/>
                    <a:gd name="connsiteY74" fmla="*/ 2517 h 10000"/>
                    <a:gd name="connsiteX75" fmla="*/ 1790 w 10000"/>
                    <a:gd name="connsiteY75" fmla="*/ 2850 h 10000"/>
                    <a:gd name="connsiteX76" fmla="*/ 1 w 10000"/>
                    <a:gd name="connsiteY76" fmla="*/ 2849 h 10000"/>
                    <a:gd name="connsiteX77" fmla="*/ 34 w 10000"/>
                    <a:gd name="connsiteY77" fmla="*/ 2533 h 10000"/>
                    <a:gd name="connsiteX78" fmla="*/ 109 w 10000"/>
                    <a:gd name="connsiteY78" fmla="*/ 2198 h 10000"/>
                    <a:gd name="connsiteX79" fmla="*/ 207 w 10000"/>
                    <a:gd name="connsiteY79" fmla="*/ 1890 h 10000"/>
                    <a:gd name="connsiteX80" fmla="*/ 339 w 10000"/>
                    <a:gd name="connsiteY80" fmla="*/ 1621 h 10000"/>
                    <a:gd name="connsiteX81" fmla="*/ 464 w 10000"/>
                    <a:gd name="connsiteY81" fmla="*/ 1379 h 10000"/>
                    <a:gd name="connsiteX82" fmla="*/ 612 w 10000"/>
                    <a:gd name="connsiteY82" fmla="*/ 1151 h 10000"/>
                    <a:gd name="connsiteX83" fmla="*/ 792 w 10000"/>
                    <a:gd name="connsiteY83" fmla="*/ 958 h 10000"/>
                    <a:gd name="connsiteX84" fmla="*/ 967 w 10000"/>
                    <a:gd name="connsiteY84" fmla="*/ 789 h 10000"/>
                    <a:gd name="connsiteX85" fmla="*/ 1146 w 10000"/>
                    <a:gd name="connsiteY85" fmla="*/ 620 h 10000"/>
                    <a:gd name="connsiteX86" fmla="*/ 1351 w 10000"/>
                    <a:gd name="connsiteY86" fmla="*/ 484 h 10000"/>
                    <a:gd name="connsiteX87" fmla="*/ 1762 w 10000"/>
                    <a:gd name="connsiteY87" fmla="*/ 265 h 10000"/>
                    <a:gd name="connsiteX88" fmla="*/ 2178 w 10000"/>
                    <a:gd name="connsiteY88" fmla="*/ 126 h 10000"/>
                    <a:gd name="connsiteX89" fmla="*/ 2357 w 10000"/>
                    <a:gd name="connsiteY89" fmla="*/ 86 h 10000"/>
                    <a:gd name="connsiteX90" fmla="*/ 2512 w 10000"/>
                    <a:gd name="connsiteY90" fmla="*/ 60 h 10000"/>
                    <a:gd name="connsiteX91" fmla="*/ 2936 w 10000"/>
                    <a:gd name="connsiteY9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8211 w 10000"/>
                    <a:gd name="connsiteY24" fmla="*/ 2863 h 10000"/>
                    <a:gd name="connsiteX25" fmla="*/ 8192 w 10000"/>
                    <a:gd name="connsiteY25" fmla="*/ 2689 h 10000"/>
                    <a:gd name="connsiteX26" fmla="*/ 8142 w 10000"/>
                    <a:gd name="connsiteY26" fmla="*/ 2414 h 10000"/>
                    <a:gd name="connsiteX27" fmla="*/ 8068 w 10000"/>
                    <a:gd name="connsiteY27" fmla="*/ 2162 h 10000"/>
                    <a:gd name="connsiteX28" fmla="*/ 7969 w 10000"/>
                    <a:gd name="connsiteY28" fmla="*/ 1940 h 10000"/>
                    <a:gd name="connsiteX29" fmla="*/ 7876 w 10000"/>
                    <a:gd name="connsiteY29" fmla="*/ 1757 h 10000"/>
                    <a:gd name="connsiteX30" fmla="*/ 7794 w 10000"/>
                    <a:gd name="connsiteY30" fmla="*/ 1621 h 10000"/>
                    <a:gd name="connsiteX31" fmla="*/ 7772 w 10000"/>
                    <a:gd name="connsiteY31" fmla="*/ 2863 h 10000"/>
                    <a:gd name="connsiteX32" fmla="*/ 7794 w 10000"/>
                    <a:gd name="connsiteY32" fmla="*/ 9297 h 10000"/>
                    <a:gd name="connsiteX33" fmla="*/ 7763 w 10000"/>
                    <a:gd name="connsiteY33" fmla="*/ 9443 h 10000"/>
                    <a:gd name="connsiteX34" fmla="*/ 7682 w 10000"/>
                    <a:gd name="connsiteY34" fmla="*/ 9569 h 10000"/>
                    <a:gd name="connsiteX35" fmla="*/ 7553 w 10000"/>
                    <a:gd name="connsiteY35" fmla="*/ 9698 h 10000"/>
                    <a:gd name="connsiteX36" fmla="*/ 7391 w 10000"/>
                    <a:gd name="connsiteY36" fmla="*/ 9801 h 10000"/>
                    <a:gd name="connsiteX37" fmla="*/ 7204 w 10000"/>
                    <a:gd name="connsiteY37" fmla="*/ 9881 h 10000"/>
                    <a:gd name="connsiteX38" fmla="*/ 6980 w 10000"/>
                    <a:gd name="connsiteY38" fmla="*/ 9957 h 10000"/>
                    <a:gd name="connsiteX39" fmla="*/ 6721 w 10000"/>
                    <a:gd name="connsiteY39" fmla="*/ 9987 h 10000"/>
                    <a:gd name="connsiteX40" fmla="*/ 6453 w 10000"/>
                    <a:gd name="connsiteY40" fmla="*/ 10000 h 10000"/>
                    <a:gd name="connsiteX41" fmla="*/ 6186 w 10000"/>
                    <a:gd name="connsiteY41" fmla="*/ 9987 h 10000"/>
                    <a:gd name="connsiteX42" fmla="*/ 5936 w 10000"/>
                    <a:gd name="connsiteY42" fmla="*/ 9957 h 10000"/>
                    <a:gd name="connsiteX43" fmla="*/ 5726 w 10000"/>
                    <a:gd name="connsiteY43" fmla="*/ 9884 h 10000"/>
                    <a:gd name="connsiteX44" fmla="*/ 5509 w 10000"/>
                    <a:gd name="connsiteY44" fmla="*/ 9801 h 10000"/>
                    <a:gd name="connsiteX45" fmla="*/ 5342 w 10000"/>
                    <a:gd name="connsiteY45" fmla="*/ 9695 h 10000"/>
                    <a:gd name="connsiteX46" fmla="*/ 5242 w 10000"/>
                    <a:gd name="connsiteY46" fmla="*/ 9569 h 10000"/>
                    <a:gd name="connsiteX47" fmla="*/ 5161 w 10000"/>
                    <a:gd name="connsiteY47" fmla="*/ 9443 h 10000"/>
                    <a:gd name="connsiteX48" fmla="*/ 5130 w 10000"/>
                    <a:gd name="connsiteY48" fmla="*/ 9300 h 10000"/>
                    <a:gd name="connsiteX49" fmla="*/ 5130 w 10000"/>
                    <a:gd name="connsiteY49" fmla="*/ 4559 h 10000"/>
                    <a:gd name="connsiteX50" fmla="*/ 4860 w 10000"/>
                    <a:gd name="connsiteY50" fmla="*/ 4559 h 10000"/>
                    <a:gd name="connsiteX51" fmla="*/ 4860 w 10000"/>
                    <a:gd name="connsiteY51" fmla="*/ 9297 h 10000"/>
                    <a:gd name="connsiteX52" fmla="*/ 4829 w 10000"/>
                    <a:gd name="connsiteY52" fmla="*/ 9436 h 10000"/>
                    <a:gd name="connsiteX53" fmla="*/ 4780 w 10000"/>
                    <a:gd name="connsiteY53" fmla="*/ 9566 h 10000"/>
                    <a:gd name="connsiteX54" fmla="*/ 4637 w 10000"/>
                    <a:gd name="connsiteY54" fmla="*/ 9698 h 10000"/>
                    <a:gd name="connsiteX55" fmla="*/ 4482 w 10000"/>
                    <a:gd name="connsiteY55" fmla="*/ 9801 h 10000"/>
                    <a:gd name="connsiteX56" fmla="*/ 4290 w 10000"/>
                    <a:gd name="connsiteY56" fmla="*/ 9884 h 10000"/>
                    <a:gd name="connsiteX57" fmla="*/ 4047 w 10000"/>
                    <a:gd name="connsiteY57" fmla="*/ 9957 h 10000"/>
                    <a:gd name="connsiteX58" fmla="*/ 3798 w 10000"/>
                    <a:gd name="connsiteY58" fmla="*/ 9987 h 10000"/>
                    <a:gd name="connsiteX59" fmla="*/ 3538 w 10000"/>
                    <a:gd name="connsiteY59" fmla="*/ 10000 h 10000"/>
                    <a:gd name="connsiteX60" fmla="*/ 3277 w 10000"/>
                    <a:gd name="connsiteY60" fmla="*/ 9987 h 10000"/>
                    <a:gd name="connsiteX61" fmla="*/ 3029 w 10000"/>
                    <a:gd name="connsiteY61" fmla="*/ 9957 h 10000"/>
                    <a:gd name="connsiteX62" fmla="*/ 2786 w 10000"/>
                    <a:gd name="connsiteY62" fmla="*/ 9884 h 10000"/>
                    <a:gd name="connsiteX63" fmla="*/ 2600 w 10000"/>
                    <a:gd name="connsiteY63" fmla="*/ 9801 h 10000"/>
                    <a:gd name="connsiteX64" fmla="*/ 2439 w 10000"/>
                    <a:gd name="connsiteY64" fmla="*/ 9698 h 10000"/>
                    <a:gd name="connsiteX65" fmla="*/ 2302 w 10000"/>
                    <a:gd name="connsiteY65" fmla="*/ 9566 h 10000"/>
                    <a:gd name="connsiteX66" fmla="*/ 2247 w 10000"/>
                    <a:gd name="connsiteY66" fmla="*/ 9436 h 10000"/>
                    <a:gd name="connsiteX67" fmla="*/ 2221 w 10000"/>
                    <a:gd name="connsiteY67" fmla="*/ 9300 h 10000"/>
                    <a:gd name="connsiteX68" fmla="*/ 2202 w 10000"/>
                    <a:gd name="connsiteY68" fmla="*/ 2846 h 10000"/>
                    <a:gd name="connsiteX69" fmla="*/ 2221 w 10000"/>
                    <a:gd name="connsiteY69" fmla="*/ 1588 h 10000"/>
                    <a:gd name="connsiteX70" fmla="*/ 2146 w 10000"/>
                    <a:gd name="connsiteY70" fmla="*/ 1704 h 10000"/>
                    <a:gd name="connsiteX71" fmla="*/ 2046 w 10000"/>
                    <a:gd name="connsiteY71" fmla="*/ 1936 h 10000"/>
                    <a:gd name="connsiteX72" fmla="*/ 1924 w 10000"/>
                    <a:gd name="connsiteY72" fmla="*/ 2202 h 10000"/>
                    <a:gd name="connsiteX73" fmla="*/ 1848 w 10000"/>
                    <a:gd name="connsiteY73" fmla="*/ 2517 h 10000"/>
                    <a:gd name="connsiteX74" fmla="*/ 1790 w 10000"/>
                    <a:gd name="connsiteY74" fmla="*/ 2850 h 10000"/>
                    <a:gd name="connsiteX75" fmla="*/ 1 w 10000"/>
                    <a:gd name="connsiteY75" fmla="*/ 2849 h 10000"/>
                    <a:gd name="connsiteX76" fmla="*/ 34 w 10000"/>
                    <a:gd name="connsiteY76" fmla="*/ 2533 h 10000"/>
                    <a:gd name="connsiteX77" fmla="*/ 109 w 10000"/>
                    <a:gd name="connsiteY77" fmla="*/ 2198 h 10000"/>
                    <a:gd name="connsiteX78" fmla="*/ 207 w 10000"/>
                    <a:gd name="connsiteY78" fmla="*/ 1890 h 10000"/>
                    <a:gd name="connsiteX79" fmla="*/ 339 w 10000"/>
                    <a:gd name="connsiteY79" fmla="*/ 1621 h 10000"/>
                    <a:gd name="connsiteX80" fmla="*/ 464 w 10000"/>
                    <a:gd name="connsiteY80" fmla="*/ 1379 h 10000"/>
                    <a:gd name="connsiteX81" fmla="*/ 612 w 10000"/>
                    <a:gd name="connsiteY81" fmla="*/ 1151 h 10000"/>
                    <a:gd name="connsiteX82" fmla="*/ 792 w 10000"/>
                    <a:gd name="connsiteY82" fmla="*/ 958 h 10000"/>
                    <a:gd name="connsiteX83" fmla="*/ 967 w 10000"/>
                    <a:gd name="connsiteY83" fmla="*/ 789 h 10000"/>
                    <a:gd name="connsiteX84" fmla="*/ 1146 w 10000"/>
                    <a:gd name="connsiteY84" fmla="*/ 620 h 10000"/>
                    <a:gd name="connsiteX85" fmla="*/ 1351 w 10000"/>
                    <a:gd name="connsiteY85" fmla="*/ 484 h 10000"/>
                    <a:gd name="connsiteX86" fmla="*/ 1762 w 10000"/>
                    <a:gd name="connsiteY86" fmla="*/ 265 h 10000"/>
                    <a:gd name="connsiteX87" fmla="*/ 2178 w 10000"/>
                    <a:gd name="connsiteY87" fmla="*/ 126 h 10000"/>
                    <a:gd name="connsiteX88" fmla="*/ 2357 w 10000"/>
                    <a:gd name="connsiteY88" fmla="*/ 86 h 10000"/>
                    <a:gd name="connsiteX89" fmla="*/ 2512 w 10000"/>
                    <a:gd name="connsiteY89" fmla="*/ 60 h 10000"/>
                    <a:gd name="connsiteX90" fmla="*/ 2936 w 10000"/>
                    <a:gd name="connsiteY9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8211 w 10000"/>
                    <a:gd name="connsiteY23" fmla="*/ 2863 h 10000"/>
                    <a:gd name="connsiteX24" fmla="*/ 8192 w 10000"/>
                    <a:gd name="connsiteY24" fmla="*/ 2689 h 10000"/>
                    <a:gd name="connsiteX25" fmla="*/ 8142 w 10000"/>
                    <a:gd name="connsiteY25" fmla="*/ 2414 h 10000"/>
                    <a:gd name="connsiteX26" fmla="*/ 8068 w 10000"/>
                    <a:gd name="connsiteY26" fmla="*/ 2162 h 10000"/>
                    <a:gd name="connsiteX27" fmla="*/ 7969 w 10000"/>
                    <a:gd name="connsiteY27" fmla="*/ 1940 h 10000"/>
                    <a:gd name="connsiteX28" fmla="*/ 7876 w 10000"/>
                    <a:gd name="connsiteY28" fmla="*/ 1757 h 10000"/>
                    <a:gd name="connsiteX29" fmla="*/ 7794 w 10000"/>
                    <a:gd name="connsiteY29" fmla="*/ 1621 h 10000"/>
                    <a:gd name="connsiteX30" fmla="*/ 7772 w 10000"/>
                    <a:gd name="connsiteY30" fmla="*/ 2863 h 10000"/>
                    <a:gd name="connsiteX31" fmla="*/ 7794 w 10000"/>
                    <a:gd name="connsiteY31" fmla="*/ 9297 h 10000"/>
                    <a:gd name="connsiteX32" fmla="*/ 7763 w 10000"/>
                    <a:gd name="connsiteY32" fmla="*/ 9443 h 10000"/>
                    <a:gd name="connsiteX33" fmla="*/ 7682 w 10000"/>
                    <a:gd name="connsiteY33" fmla="*/ 9569 h 10000"/>
                    <a:gd name="connsiteX34" fmla="*/ 7553 w 10000"/>
                    <a:gd name="connsiteY34" fmla="*/ 9698 h 10000"/>
                    <a:gd name="connsiteX35" fmla="*/ 7391 w 10000"/>
                    <a:gd name="connsiteY35" fmla="*/ 9801 h 10000"/>
                    <a:gd name="connsiteX36" fmla="*/ 7204 w 10000"/>
                    <a:gd name="connsiteY36" fmla="*/ 9881 h 10000"/>
                    <a:gd name="connsiteX37" fmla="*/ 6980 w 10000"/>
                    <a:gd name="connsiteY37" fmla="*/ 9957 h 10000"/>
                    <a:gd name="connsiteX38" fmla="*/ 6721 w 10000"/>
                    <a:gd name="connsiteY38" fmla="*/ 9987 h 10000"/>
                    <a:gd name="connsiteX39" fmla="*/ 6453 w 10000"/>
                    <a:gd name="connsiteY39" fmla="*/ 10000 h 10000"/>
                    <a:gd name="connsiteX40" fmla="*/ 6186 w 10000"/>
                    <a:gd name="connsiteY40" fmla="*/ 9987 h 10000"/>
                    <a:gd name="connsiteX41" fmla="*/ 5936 w 10000"/>
                    <a:gd name="connsiteY41" fmla="*/ 9957 h 10000"/>
                    <a:gd name="connsiteX42" fmla="*/ 5726 w 10000"/>
                    <a:gd name="connsiteY42" fmla="*/ 9884 h 10000"/>
                    <a:gd name="connsiteX43" fmla="*/ 5509 w 10000"/>
                    <a:gd name="connsiteY43" fmla="*/ 9801 h 10000"/>
                    <a:gd name="connsiteX44" fmla="*/ 5342 w 10000"/>
                    <a:gd name="connsiteY44" fmla="*/ 9695 h 10000"/>
                    <a:gd name="connsiteX45" fmla="*/ 5242 w 10000"/>
                    <a:gd name="connsiteY45" fmla="*/ 9569 h 10000"/>
                    <a:gd name="connsiteX46" fmla="*/ 5161 w 10000"/>
                    <a:gd name="connsiteY46" fmla="*/ 9443 h 10000"/>
                    <a:gd name="connsiteX47" fmla="*/ 5130 w 10000"/>
                    <a:gd name="connsiteY47" fmla="*/ 9300 h 10000"/>
                    <a:gd name="connsiteX48" fmla="*/ 5130 w 10000"/>
                    <a:gd name="connsiteY48" fmla="*/ 4559 h 10000"/>
                    <a:gd name="connsiteX49" fmla="*/ 4860 w 10000"/>
                    <a:gd name="connsiteY49" fmla="*/ 4559 h 10000"/>
                    <a:gd name="connsiteX50" fmla="*/ 4860 w 10000"/>
                    <a:gd name="connsiteY50" fmla="*/ 9297 h 10000"/>
                    <a:gd name="connsiteX51" fmla="*/ 4829 w 10000"/>
                    <a:gd name="connsiteY51" fmla="*/ 9436 h 10000"/>
                    <a:gd name="connsiteX52" fmla="*/ 4780 w 10000"/>
                    <a:gd name="connsiteY52" fmla="*/ 9566 h 10000"/>
                    <a:gd name="connsiteX53" fmla="*/ 4637 w 10000"/>
                    <a:gd name="connsiteY53" fmla="*/ 9698 h 10000"/>
                    <a:gd name="connsiteX54" fmla="*/ 4482 w 10000"/>
                    <a:gd name="connsiteY54" fmla="*/ 9801 h 10000"/>
                    <a:gd name="connsiteX55" fmla="*/ 4290 w 10000"/>
                    <a:gd name="connsiteY55" fmla="*/ 9884 h 10000"/>
                    <a:gd name="connsiteX56" fmla="*/ 4047 w 10000"/>
                    <a:gd name="connsiteY56" fmla="*/ 9957 h 10000"/>
                    <a:gd name="connsiteX57" fmla="*/ 3798 w 10000"/>
                    <a:gd name="connsiteY57" fmla="*/ 9987 h 10000"/>
                    <a:gd name="connsiteX58" fmla="*/ 3538 w 10000"/>
                    <a:gd name="connsiteY58" fmla="*/ 10000 h 10000"/>
                    <a:gd name="connsiteX59" fmla="*/ 3277 w 10000"/>
                    <a:gd name="connsiteY59" fmla="*/ 9987 h 10000"/>
                    <a:gd name="connsiteX60" fmla="*/ 3029 w 10000"/>
                    <a:gd name="connsiteY60" fmla="*/ 9957 h 10000"/>
                    <a:gd name="connsiteX61" fmla="*/ 2786 w 10000"/>
                    <a:gd name="connsiteY61" fmla="*/ 9884 h 10000"/>
                    <a:gd name="connsiteX62" fmla="*/ 2600 w 10000"/>
                    <a:gd name="connsiteY62" fmla="*/ 9801 h 10000"/>
                    <a:gd name="connsiteX63" fmla="*/ 2439 w 10000"/>
                    <a:gd name="connsiteY63" fmla="*/ 9698 h 10000"/>
                    <a:gd name="connsiteX64" fmla="*/ 2302 w 10000"/>
                    <a:gd name="connsiteY64" fmla="*/ 9566 h 10000"/>
                    <a:gd name="connsiteX65" fmla="*/ 2247 w 10000"/>
                    <a:gd name="connsiteY65" fmla="*/ 9436 h 10000"/>
                    <a:gd name="connsiteX66" fmla="*/ 2221 w 10000"/>
                    <a:gd name="connsiteY66" fmla="*/ 9300 h 10000"/>
                    <a:gd name="connsiteX67" fmla="*/ 2202 w 10000"/>
                    <a:gd name="connsiteY67" fmla="*/ 2846 h 10000"/>
                    <a:gd name="connsiteX68" fmla="*/ 2221 w 10000"/>
                    <a:gd name="connsiteY68" fmla="*/ 1588 h 10000"/>
                    <a:gd name="connsiteX69" fmla="*/ 2146 w 10000"/>
                    <a:gd name="connsiteY69" fmla="*/ 1704 h 10000"/>
                    <a:gd name="connsiteX70" fmla="*/ 2046 w 10000"/>
                    <a:gd name="connsiteY70" fmla="*/ 1936 h 10000"/>
                    <a:gd name="connsiteX71" fmla="*/ 1924 w 10000"/>
                    <a:gd name="connsiteY71" fmla="*/ 2202 h 10000"/>
                    <a:gd name="connsiteX72" fmla="*/ 1848 w 10000"/>
                    <a:gd name="connsiteY72" fmla="*/ 2517 h 10000"/>
                    <a:gd name="connsiteX73" fmla="*/ 1790 w 10000"/>
                    <a:gd name="connsiteY73" fmla="*/ 2850 h 10000"/>
                    <a:gd name="connsiteX74" fmla="*/ 1 w 10000"/>
                    <a:gd name="connsiteY74" fmla="*/ 2849 h 10000"/>
                    <a:gd name="connsiteX75" fmla="*/ 34 w 10000"/>
                    <a:gd name="connsiteY75" fmla="*/ 2533 h 10000"/>
                    <a:gd name="connsiteX76" fmla="*/ 109 w 10000"/>
                    <a:gd name="connsiteY76" fmla="*/ 2198 h 10000"/>
                    <a:gd name="connsiteX77" fmla="*/ 207 w 10000"/>
                    <a:gd name="connsiteY77" fmla="*/ 1890 h 10000"/>
                    <a:gd name="connsiteX78" fmla="*/ 339 w 10000"/>
                    <a:gd name="connsiteY78" fmla="*/ 1621 h 10000"/>
                    <a:gd name="connsiteX79" fmla="*/ 464 w 10000"/>
                    <a:gd name="connsiteY79" fmla="*/ 1379 h 10000"/>
                    <a:gd name="connsiteX80" fmla="*/ 612 w 10000"/>
                    <a:gd name="connsiteY80" fmla="*/ 1151 h 10000"/>
                    <a:gd name="connsiteX81" fmla="*/ 792 w 10000"/>
                    <a:gd name="connsiteY81" fmla="*/ 958 h 10000"/>
                    <a:gd name="connsiteX82" fmla="*/ 967 w 10000"/>
                    <a:gd name="connsiteY82" fmla="*/ 789 h 10000"/>
                    <a:gd name="connsiteX83" fmla="*/ 1146 w 10000"/>
                    <a:gd name="connsiteY83" fmla="*/ 620 h 10000"/>
                    <a:gd name="connsiteX84" fmla="*/ 1351 w 10000"/>
                    <a:gd name="connsiteY84" fmla="*/ 484 h 10000"/>
                    <a:gd name="connsiteX85" fmla="*/ 1762 w 10000"/>
                    <a:gd name="connsiteY85" fmla="*/ 265 h 10000"/>
                    <a:gd name="connsiteX86" fmla="*/ 2178 w 10000"/>
                    <a:gd name="connsiteY86" fmla="*/ 126 h 10000"/>
                    <a:gd name="connsiteX87" fmla="*/ 2357 w 10000"/>
                    <a:gd name="connsiteY87" fmla="*/ 86 h 10000"/>
                    <a:gd name="connsiteX88" fmla="*/ 2512 w 10000"/>
                    <a:gd name="connsiteY88" fmla="*/ 60 h 10000"/>
                    <a:gd name="connsiteX89" fmla="*/ 2936 w 10000"/>
                    <a:gd name="connsiteY8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8211 w 10000"/>
                    <a:gd name="connsiteY22" fmla="*/ 2863 h 10000"/>
                    <a:gd name="connsiteX23" fmla="*/ 8192 w 10000"/>
                    <a:gd name="connsiteY23" fmla="*/ 2689 h 10000"/>
                    <a:gd name="connsiteX24" fmla="*/ 8142 w 10000"/>
                    <a:gd name="connsiteY24" fmla="*/ 2414 h 10000"/>
                    <a:gd name="connsiteX25" fmla="*/ 8068 w 10000"/>
                    <a:gd name="connsiteY25" fmla="*/ 2162 h 10000"/>
                    <a:gd name="connsiteX26" fmla="*/ 7969 w 10000"/>
                    <a:gd name="connsiteY26" fmla="*/ 1940 h 10000"/>
                    <a:gd name="connsiteX27" fmla="*/ 7876 w 10000"/>
                    <a:gd name="connsiteY27" fmla="*/ 1757 h 10000"/>
                    <a:gd name="connsiteX28" fmla="*/ 7794 w 10000"/>
                    <a:gd name="connsiteY28" fmla="*/ 1621 h 10000"/>
                    <a:gd name="connsiteX29" fmla="*/ 7772 w 10000"/>
                    <a:gd name="connsiteY29" fmla="*/ 2863 h 10000"/>
                    <a:gd name="connsiteX30" fmla="*/ 7794 w 10000"/>
                    <a:gd name="connsiteY30" fmla="*/ 9297 h 10000"/>
                    <a:gd name="connsiteX31" fmla="*/ 7763 w 10000"/>
                    <a:gd name="connsiteY31" fmla="*/ 9443 h 10000"/>
                    <a:gd name="connsiteX32" fmla="*/ 7682 w 10000"/>
                    <a:gd name="connsiteY32" fmla="*/ 9569 h 10000"/>
                    <a:gd name="connsiteX33" fmla="*/ 7553 w 10000"/>
                    <a:gd name="connsiteY33" fmla="*/ 9698 h 10000"/>
                    <a:gd name="connsiteX34" fmla="*/ 7391 w 10000"/>
                    <a:gd name="connsiteY34" fmla="*/ 9801 h 10000"/>
                    <a:gd name="connsiteX35" fmla="*/ 7204 w 10000"/>
                    <a:gd name="connsiteY35" fmla="*/ 9881 h 10000"/>
                    <a:gd name="connsiteX36" fmla="*/ 6980 w 10000"/>
                    <a:gd name="connsiteY36" fmla="*/ 9957 h 10000"/>
                    <a:gd name="connsiteX37" fmla="*/ 6721 w 10000"/>
                    <a:gd name="connsiteY37" fmla="*/ 9987 h 10000"/>
                    <a:gd name="connsiteX38" fmla="*/ 6453 w 10000"/>
                    <a:gd name="connsiteY38" fmla="*/ 10000 h 10000"/>
                    <a:gd name="connsiteX39" fmla="*/ 6186 w 10000"/>
                    <a:gd name="connsiteY39" fmla="*/ 9987 h 10000"/>
                    <a:gd name="connsiteX40" fmla="*/ 5936 w 10000"/>
                    <a:gd name="connsiteY40" fmla="*/ 9957 h 10000"/>
                    <a:gd name="connsiteX41" fmla="*/ 5726 w 10000"/>
                    <a:gd name="connsiteY41" fmla="*/ 9884 h 10000"/>
                    <a:gd name="connsiteX42" fmla="*/ 5509 w 10000"/>
                    <a:gd name="connsiteY42" fmla="*/ 9801 h 10000"/>
                    <a:gd name="connsiteX43" fmla="*/ 5342 w 10000"/>
                    <a:gd name="connsiteY43" fmla="*/ 9695 h 10000"/>
                    <a:gd name="connsiteX44" fmla="*/ 5242 w 10000"/>
                    <a:gd name="connsiteY44" fmla="*/ 9569 h 10000"/>
                    <a:gd name="connsiteX45" fmla="*/ 5161 w 10000"/>
                    <a:gd name="connsiteY45" fmla="*/ 9443 h 10000"/>
                    <a:gd name="connsiteX46" fmla="*/ 5130 w 10000"/>
                    <a:gd name="connsiteY46" fmla="*/ 9300 h 10000"/>
                    <a:gd name="connsiteX47" fmla="*/ 5130 w 10000"/>
                    <a:gd name="connsiteY47" fmla="*/ 4559 h 10000"/>
                    <a:gd name="connsiteX48" fmla="*/ 4860 w 10000"/>
                    <a:gd name="connsiteY48" fmla="*/ 4559 h 10000"/>
                    <a:gd name="connsiteX49" fmla="*/ 4860 w 10000"/>
                    <a:gd name="connsiteY49" fmla="*/ 9297 h 10000"/>
                    <a:gd name="connsiteX50" fmla="*/ 4829 w 10000"/>
                    <a:gd name="connsiteY50" fmla="*/ 9436 h 10000"/>
                    <a:gd name="connsiteX51" fmla="*/ 4780 w 10000"/>
                    <a:gd name="connsiteY51" fmla="*/ 9566 h 10000"/>
                    <a:gd name="connsiteX52" fmla="*/ 4637 w 10000"/>
                    <a:gd name="connsiteY52" fmla="*/ 9698 h 10000"/>
                    <a:gd name="connsiteX53" fmla="*/ 4482 w 10000"/>
                    <a:gd name="connsiteY53" fmla="*/ 9801 h 10000"/>
                    <a:gd name="connsiteX54" fmla="*/ 4290 w 10000"/>
                    <a:gd name="connsiteY54" fmla="*/ 9884 h 10000"/>
                    <a:gd name="connsiteX55" fmla="*/ 4047 w 10000"/>
                    <a:gd name="connsiteY55" fmla="*/ 9957 h 10000"/>
                    <a:gd name="connsiteX56" fmla="*/ 3798 w 10000"/>
                    <a:gd name="connsiteY56" fmla="*/ 9987 h 10000"/>
                    <a:gd name="connsiteX57" fmla="*/ 3538 w 10000"/>
                    <a:gd name="connsiteY57" fmla="*/ 10000 h 10000"/>
                    <a:gd name="connsiteX58" fmla="*/ 3277 w 10000"/>
                    <a:gd name="connsiteY58" fmla="*/ 9987 h 10000"/>
                    <a:gd name="connsiteX59" fmla="*/ 3029 w 10000"/>
                    <a:gd name="connsiteY59" fmla="*/ 9957 h 10000"/>
                    <a:gd name="connsiteX60" fmla="*/ 2786 w 10000"/>
                    <a:gd name="connsiteY60" fmla="*/ 9884 h 10000"/>
                    <a:gd name="connsiteX61" fmla="*/ 2600 w 10000"/>
                    <a:gd name="connsiteY61" fmla="*/ 9801 h 10000"/>
                    <a:gd name="connsiteX62" fmla="*/ 2439 w 10000"/>
                    <a:gd name="connsiteY62" fmla="*/ 9698 h 10000"/>
                    <a:gd name="connsiteX63" fmla="*/ 2302 w 10000"/>
                    <a:gd name="connsiteY63" fmla="*/ 9566 h 10000"/>
                    <a:gd name="connsiteX64" fmla="*/ 2247 w 10000"/>
                    <a:gd name="connsiteY64" fmla="*/ 9436 h 10000"/>
                    <a:gd name="connsiteX65" fmla="*/ 2221 w 10000"/>
                    <a:gd name="connsiteY65" fmla="*/ 9300 h 10000"/>
                    <a:gd name="connsiteX66" fmla="*/ 2202 w 10000"/>
                    <a:gd name="connsiteY66" fmla="*/ 2846 h 10000"/>
                    <a:gd name="connsiteX67" fmla="*/ 2221 w 10000"/>
                    <a:gd name="connsiteY67" fmla="*/ 1588 h 10000"/>
                    <a:gd name="connsiteX68" fmla="*/ 2146 w 10000"/>
                    <a:gd name="connsiteY68" fmla="*/ 1704 h 10000"/>
                    <a:gd name="connsiteX69" fmla="*/ 2046 w 10000"/>
                    <a:gd name="connsiteY69" fmla="*/ 1936 h 10000"/>
                    <a:gd name="connsiteX70" fmla="*/ 1924 w 10000"/>
                    <a:gd name="connsiteY70" fmla="*/ 2202 h 10000"/>
                    <a:gd name="connsiteX71" fmla="*/ 1848 w 10000"/>
                    <a:gd name="connsiteY71" fmla="*/ 2517 h 10000"/>
                    <a:gd name="connsiteX72" fmla="*/ 1790 w 10000"/>
                    <a:gd name="connsiteY72" fmla="*/ 2850 h 10000"/>
                    <a:gd name="connsiteX73" fmla="*/ 1 w 10000"/>
                    <a:gd name="connsiteY73" fmla="*/ 2849 h 10000"/>
                    <a:gd name="connsiteX74" fmla="*/ 34 w 10000"/>
                    <a:gd name="connsiteY74" fmla="*/ 2533 h 10000"/>
                    <a:gd name="connsiteX75" fmla="*/ 109 w 10000"/>
                    <a:gd name="connsiteY75" fmla="*/ 2198 h 10000"/>
                    <a:gd name="connsiteX76" fmla="*/ 207 w 10000"/>
                    <a:gd name="connsiteY76" fmla="*/ 1890 h 10000"/>
                    <a:gd name="connsiteX77" fmla="*/ 339 w 10000"/>
                    <a:gd name="connsiteY77" fmla="*/ 1621 h 10000"/>
                    <a:gd name="connsiteX78" fmla="*/ 464 w 10000"/>
                    <a:gd name="connsiteY78" fmla="*/ 1379 h 10000"/>
                    <a:gd name="connsiteX79" fmla="*/ 612 w 10000"/>
                    <a:gd name="connsiteY79" fmla="*/ 1151 h 10000"/>
                    <a:gd name="connsiteX80" fmla="*/ 792 w 10000"/>
                    <a:gd name="connsiteY80" fmla="*/ 958 h 10000"/>
                    <a:gd name="connsiteX81" fmla="*/ 967 w 10000"/>
                    <a:gd name="connsiteY81" fmla="*/ 789 h 10000"/>
                    <a:gd name="connsiteX82" fmla="*/ 1146 w 10000"/>
                    <a:gd name="connsiteY82" fmla="*/ 620 h 10000"/>
                    <a:gd name="connsiteX83" fmla="*/ 1351 w 10000"/>
                    <a:gd name="connsiteY83" fmla="*/ 484 h 10000"/>
                    <a:gd name="connsiteX84" fmla="*/ 1762 w 10000"/>
                    <a:gd name="connsiteY84" fmla="*/ 265 h 10000"/>
                    <a:gd name="connsiteX85" fmla="*/ 2178 w 10000"/>
                    <a:gd name="connsiteY85" fmla="*/ 126 h 10000"/>
                    <a:gd name="connsiteX86" fmla="*/ 2357 w 10000"/>
                    <a:gd name="connsiteY86" fmla="*/ 86 h 10000"/>
                    <a:gd name="connsiteX87" fmla="*/ 2512 w 10000"/>
                    <a:gd name="connsiteY87" fmla="*/ 60 h 10000"/>
                    <a:gd name="connsiteX88" fmla="*/ 2936 w 10000"/>
                    <a:gd name="connsiteY8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8211 w 10000"/>
                    <a:gd name="connsiteY21" fmla="*/ 2863 h 10000"/>
                    <a:gd name="connsiteX22" fmla="*/ 8192 w 10000"/>
                    <a:gd name="connsiteY22" fmla="*/ 2689 h 10000"/>
                    <a:gd name="connsiteX23" fmla="*/ 8142 w 10000"/>
                    <a:gd name="connsiteY23" fmla="*/ 2414 h 10000"/>
                    <a:gd name="connsiteX24" fmla="*/ 8068 w 10000"/>
                    <a:gd name="connsiteY24" fmla="*/ 2162 h 10000"/>
                    <a:gd name="connsiteX25" fmla="*/ 7969 w 10000"/>
                    <a:gd name="connsiteY25" fmla="*/ 1940 h 10000"/>
                    <a:gd name="connsiteX26" fmla="*/ 7876 w 10000"/>
                    <a:gd name="connsiteY26" fmla="*/ 1757 h 10000"/>
                    <a:gd name="connsiteX27" fmla="*/ 7794 w 10000"/>
                    <a:gd name="connsiteY27" fmla="*/ 1621 h 10000"/>
                    <a:gd name="connsiteX28" fmla="*/ 7772 w 10000"/>
                    <a:gd name="connsiteY28" fmla="*/ 2863 h 10000"/>
                    <a:gd name="connsiteX29" fmla="*/ 7794 w 10000"/>
                    <a:gd name="connsiteY29" fmla="*/ 9297 h 10000"/>
                    <a:gd name="connsiteX30" fmla="*/ 7763 w 10000"/>
                    <a:gd name="connsiteY30" fmla="*/ 9443 h 10000"/>
                    <a:gd name="connsiteX31" fmla="*/ 7682 w 10000"/>
                    <a:gd name="connsiteY31" fmla="*/ 9569 h 10000"/>
                    <a:gd name="connsiteX32" fmla="*/ 7553 w 10000"/>
                    <a:gd name="connsiteY32" fmla="*/ 9698 h 10000"/>
                    <a:gd name="connsiteX33" fmla="*/ 7391 w 10000"/>
                    <a:gd name="connsiteY33" fmla="*/ 9801 h 10000"/>
                    <a:gd name="connsiteX34" fmla="*/ 7204 w 10000"/>
                    <a:gd name="connsiteY34" fmla="*/ 9881 h 10000"/>
                    <a:gd name="connsiteX35" fmla="*/ 6980 w 10000"/>
                    <a:gd name="connsiteY35" fmla="*/ 9957 h 10000"/>
                    <a:gd name="connsiteX36" fmla="*/ 6721 w 10000"/>
                    <a:gd name="connsiteY36" fmla="*/ 9987 h 10000"/>
                    <a:gd name="connsiteX37" fmla="*/ 6453 w 10000"/>
                    <a:gd name="connsiteY37" fmla="*/ 10000 h 10000"/>
                    <a:gd name="connsiteX38" fmla="*/ 6186 w 10000"/>
                    <a:gd name="connsiteY38" fmla="*/ 9987 h 10000"/>
                    <a:gd name="connsiteX39" fmla="*/ 5936 w 10000"/>
                    <a:gd name="connsiteY39" fmla="*/ 9957 h 10000"/>
                    <a:gd name="connsiteX40" fmla="*/ 5726 w 10000"/>
                    <a:gd name="connsiteY40" fmla="*/ 9884 h 10000"/>
                    <a:gd name="connsiteX41" fmla="*/ 5509 w 10000"/>
                    <a:gd name="connsiteY41" fmla="*/ 9801 h 10000"/>
                    <a:gd name="connsiteX42" fmla="*/ 5342 w 10000"/>
                    <a:gd name="connsiteY42" fmla="*/ 9695 h 10000"/>
                    <a:gd name="connsiteX43" fmla="*/ 5242 w 10000"/>
                    <a:gd name="connsiteY43" fmla="*/ 9569 h 10000"/>
                    <a:gd name="connsiteX44" fmla="*/ 5161 w 10000"/>
                    <a:gd name="connsiteY44" fmla="*/ 9443 h 10000"/>
                    <a:gd name="connsiteX45" fmla="*/ 5130 w 10000"/>
                    <a:gd name="connsiteY45" fmla="*/ 9300 h 10000"/>
                    <a:gd name="connsiteX46" fmla="*/ 5130 w 10000"/>
                    <a:gd name="connsiteY46" fmla="*/ 4559 h 10000"/>
                    <a:gd name="connsiteX47" fmla="*/ 4860 w 10000"/>
                    <a:gd name="connsiteY47" fmla="*/ 4559 h 10000"/>
                    <a:gd name="connsiteX48" fmla="*/ 4860 w 10000"/>
                    <a:gd name="connsiteY48" fmla="*/ 9297 h 10000"/>
                    <a:gd name="connsiteX49" fmla="*/ 4829 w 10000"/>
                    <a:gd name="connsiteY49" fmla="*/ 9436 h 10000"/>
                    <a:gd name="connsiteX50" fmla="*/ 4780 w 10000"/>
                    <a:gd name="connsiteY50" fmla="*/ 9566 h 10000"/>
                    <a:gd name="connsiteX51" fmla="*/ 4637 w 10000"/>
                    <a:gd name="connsiteY51" fmla="*/ 9698 h 10000"/>
                    <a:gd name="connsiteX52" fmla="*/ 4482 w 10000"/>
                    <a:gd name="connsiteY52" fmla="*/ 9801 h 10000"/>
                    <a:gd name="connsiteX53" fmla="*/ 4290 w 10000"/>
                    <a:gd name="connsiteY53" fmla="*/ 9884 h 10000"/>
                    <a:gd name="connsiteX54" fmla="*/ 4047 w 10000"/>
                    <a:gd name="connsiteY54" fmla="*/ 9957 h 10000"/>
                    <a:gd name="connsiteX55" fmla="*/ 3798 w 10000"/>
                    <a:gd name="connsiteY55" fmla="*/ 9987 h 10000"/>
                    <a:gd name="connsiteX56" fmla="*/ 3538 w 10000"/>
                    <a:gd name="connsiteY56" fmla="*/ 10000 h 10000"/>
                    <a:gd name="connsiteX57" fmla="*/ 3277 w 10000"/>
                    <a:gd name="connsiteY57" fmla="*/ 9987 h 10000"/>
                    <a:gd name="connsiteX58" fmla="*/ 3029 w 10000"/>
                    <a:gd name="connsiteY58" fmla="*/ 9957 h 10000"/>
                    <a:gd name="connsiteX59" fmla="*/ 2786 w 10000"/>
                    <a:gd name="connsiteY59" fmla="*/ 9884 h 10000"/>
                    <a:gd name="connsiteX60" fmla="*/ 2600 w 10000"/>
                    <a:gd name="connsiteY60" fmla="*/ 9801 h 10000"/>
                    <a:gd name="connsiteX61" fmla="*/ 2439 w 10000"/>
                    <a:gd name="connsiteY61" fmla="*/ 9698 h 10000"/>
                    <a:gd name="connsiteX62" fmla="*/ 2302 w 10000"/>
                    <a:gd name="connsiteY62" fmla="*/ 9566 h 10000"/>
                    <a:gd name="connsiteX63" fmla="*/ 2247 w 10000"/>
                    <a:gd name="connsiteY63" fmla="*/ 9436 h 10000"/>
                    <a:gd name="connsiteX64" fmla="*/ 2221 w 10000"/>
                    <a:gd name="connsiteY64" fmla="*/ 9300 h 10000"/>
                    <a:gd name="connsiteX65" fmla="*/ 2202 w 10000"/>
                    <a:gd name="connsiteY65" fmla="*/ 2846 h 10000"/>
                    <a:gd name="connsiteX66" fmla="*/ 2221 w 10000"/>
                    <a:gd name="connsiteY66" fmla="*/ 1588 h 10000"/>
                    <a:gd name="connsiteX67" fmla="*/ 2146 w 10000"/>
                    <a:gd name="connsiteY67" fmla="*/ 1704 h 10000"/>
                    <a:gd name="connsiteX68" fmla="*/ 2046 w 10000"/>
                    <a:gd name="connsiteY68" fmla="*/ 1936 h 10000"/>
                    <a:gd name="connsiteX69" fmla="*/ 1924 w 10000"/>
                    <a:gd name="connsiteY69" fmla="*/ 2202 h 10000"/>
                    <a:gd name="connsiteX70" fmla="*/ 1848 w 10000"/>
                    <a:gd name="connsiteY70" fmla="*/ 2517 h 10000"/>
                    <a:gd name="connsiteX71" fmla="*/ 1790 w 10000"/>
                    <a:gd name="connsiteY71" fmla="*/ 2850 h 10000"/>
                    <a:gd name="connsiteX72" fmla="*/ 1 w 10000"/>
                    <a:gd name="connsiteY72" fmla="*/ 2849 h 10000"/>
                    <a:gd name="connsiteX73" fmla="*/ 34 w 10000"/>
                    <a:gd name="connsiteY73" fmla="*/ 2533 h 10000"/>
                    <a:gd name="connsiteX74" fmla="*/ 109 w 10000"/>
                    <a:gd name="connsiteY74" fmla="*/ 2198 h 10000"/>
                    <a:gd name="connsiteX75" fmla="*/ 207 w 10000"/>
                    <a:gd name="connsiteY75" fmla="*/ 1890 h 10000"/>
                    <a:gd name="connsiteX76" fmla="*/ 339 w 10000"/>
                    <a:gd name="connsiteY76" fmla="*/ 1621 h 10000"/>
                    <a:gd name="connsiteX77" fmla="*/ 464 w 10000"/>
                    <a:gd name="connsiteY77" fmla="*/ 1379 h 10000"/>
                    <a:gd name="connsiteX78" fmla="*/ 612 w 10000"/>
                    <a:gd name="connsiteY78" fmla="*/ 1151 h 10000"/>
                    <a:gd name="connsiteX79" fmla="*/ 792 w 10000"/>
                    <a:gd name="connsiteY79" fmla="*/ 958 h 10000"/>
                    <a:gd name="connsiteX80" fmla="*/ 967 w 10000"/>
                    <a:gd name="connsiteY80" fmla="*/ 789 h 10000"/>
                    <a:gd name="connsiteX81" fmla="*/ 1146 w 10000"/>
                    <a:gd name="connsiteY81" fmla="*/ 620 h 10000"/>
                    <a:gd name="connsiteX82" fmla="*/ 1351 w 10000"/>
                    <a:gd name="connsiteY82" fmla="*/ 484 h 10000"/>
                    <a:gd name="connsiteX83" fmla="*/ 1762 w 10000"/>
                    <a:gd name="connsiteY83" fmla="*/ 265 h 10000"/>
                    <a:gd name="connsiteX84" fmla="*/ 2178 w 10000"/>
                    <a:gd name="connsiteY84" fmla="*/ 126 h 10000"/>
                    <a:gd name="connsiteX85" fmla="*/ 2357 w 10000"/>
                    <a:gd name="connsiteY85" fmla="*/ 86 h 10000"/>
                    <a:gd name="connsiteX86" fmla="*/ 2512 w 10000"/>
                    <a:gd name="connsiteY86" fmla="*/ 60 h 10000"/>
                    <a:gd name="connsiteX87" fmla="*/ 2936 w 10000"/>
                    <a:gd name="connsiteY8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8211 w 10000"/>
                    <a:gd name="connsiteY20" fmla="*/ 2863 h 10000"/>
                    <a:gd name="connsiteX21" fmla="*/ 8192 w 10000"/>
                    <a:gd name="connsiteY21" fmla="*/ 2689 h 10000"/>
                    <a:gd name="connsiteX22" fmla="*/ 8142 w 10000"/>
                    <a:gd name="connsiteY22" fmla="*/ 2414 h 10000"/>
                    <a:gd name="connsiteX23" fmla="*/ 8068 w 10000"/>
                    <a:gd name="connsiteY23" fmla="*/ 2162 h 10000"/>
                    <a:gd name="connsiteX24" fmla="*/ 7969 w 10000"/>
                    <a:gd name="connsiteY24" fmla="*/ 1940 h 10000"/>
                    <a:gd name="connsiteX25" fmla="*/ 7876 w 10000"/>
                    <a:gd name="connsiteY25" fmla="*/ 1757 h 10000"/>
                    <a:gd name="connsiteX26" fmla="*/ 7794 w 10000"/>
                    <a:gd name="connsiteY26" fmla="*/ 1621 h 10000"/>
                    <a:gd name="connsiteX27" fmla="*/ 7772 w 10000"/>
                    <a:gd name="connsiteY27" fmla="*/ 2863 h 10000"/>
                    <a:gd name="connsiteX28" fmla="*/ 7794 w 10000"/>
                    <a:gd name="connsiteY28" fmla="*/ 9297 h 10000"/>
                    <a:gd name="connsiteX29" fmla="*/ 7763 w 10000"/>
                    <a:gd name="connsiteY29" fmla="*/ 9443 h 10000"/>
                    <a:gd name="connsiteX30" fmla="*/ 7682 w 10000"/>
                    <a:gd name="connsiteY30" fmla="*/ 9569 h 10000"/>
                    <a:gd name="connsiteX31" fmla="*/ 7553 w 10000"/>
                    <a:gd name="connsiteY31" fmla="*/ 9698 h 10000"/>
                    <a:gd name="connsiteX32" fmla="*/ 7391 w 10000"/>
                    <a:gd name="connsiteY32" fmla="*/ 9801 h 10000"/>
                    <a:gd name="connsiteX33" fmla="*/ 7204 w 10000"/>
                    <a:gd name="connsiteY33" fmla="*/ 9881 h 10000"/>
                    <a:gd name="connsiteX34" fmla="*/ 6980 w 10000"/>
                    <a:gd name="connsiteY34" fmla="*/ 9957 h 10000"/>
                    <a:gd name="connsiteX35" fmla="*/ 6721 w 10000"/>
                    <a:gd name="connsiteY35" fmla="*/ 9987 h 10000"/>
                    <a:gd name="connsiteX36" fmla="*/ 6453 w 10000"/>
                    <a:gd name="connsiteY36" fmla="*/ 10000 h 10000"/>
                    <a:gd name="connsiteX37" fmla="*/ 6186 w 10000"/>
                    <a:gd name="connsiteY37" fmla="*/ 9987 h 10000"/>
                    <a:gd name="connsiteX38" fmla="*/ 5936 w 10000"/>
                    <a:gd name="connsiteY38" fmla="*/ 9957 h 10000"/>
                    <a:gd name="connsiteX39" fmla="*/ 5726 w 10000"/>
                    <a:gd name="connsiteY39" fmla="*/ 9884 h 10000"/>
                    <a:gd name="connsiteX40" fmla="*/ 5509 w 10000"/>
                    <a:gd name="connsiteY40" fmla="*/ 9801 h 10000"/>
                    <a:gd name="connsiteX41" fmla="*/ 5342 w 10000"/>
                    <a:gd name="connsiteY41" fmla="*/ 9695 h 10000"/>
                    <a:gd name="connsiteX42" fmla="*/ 5242 w 10000"/>
                    <a:gd name="connsiteY42" fmla="*/ 9569 h 10000"/>
                    <a:gd name="connsiteX43" fmla="*/ 5161 w 10000"/>
                    <a:gd name="connsiteY43" fmla="*/ 9443 h 10000"/>
                    <a:gd name="connsiteX44" fmla="*/ 5130 w 10000"/>
                    <a:gd name="connsiteY44" fmla="*/ 9300 h 10000"/>
                    <a:gd name="connsiteX45" fmla="*/ 5130 w 10000"/>
                    <a:gd name="connsiteY45" fmla="*/ 4559 h 10000"/>
                    <a:gd name="connsiteX46" fmla="*/ 4860 w 10000"/>
                    <a:gd name="connsiteY46" fmla="*/ 4559 h 10000"/>
                    <a:gd name="connsiteX47" fmla="*/ 4860 w 10000"/>
                    <a:gd name="connsiteY47" fmla="*/ 9297 h 10000"/>
                    <a:gd name="connsiteX48" fmla="*/ 4829 w 10000"/>
                    <a:gd name="connsiteY48" fmla="*/ 9436 h 10000"/>
                    <a:gd name="connsiteX49" fmla="*/ 4780 w 10000"/>
                    <a:gd name="connsiteY49" fmla="*/ 9566 h 10000"/>
                    <a:gd name="connsiteX50" fmla="*/ 4637 w 10000"/>
                    <a:gd name="connsiteY50" fmla="*/ 9698 h 10000"/>
                    <a:gd name="connsiteX51" fmla="*/ 4482 w 10000"/>
                    <a:gd name="connsiteY51" fmla="*/ 9801 h 10000"/>
                    <a:gd name="connsiteX52" fmla="*/ 4290 w 10000"/>
                    <a:gd name="connsiteY52" fmla="*/ 9884 h 10000"/>
                    <a:gd name="connsiteX53" fmla="*/ 4047 w 10000"/>
                    <a:gd name="connsiteY53" fmla="*/ 9957 h 10000"/>
                    <a:gd name="connsiteX54" fmla="*/ 3798 w 10000"/>
                    <a:gd name="connsiteY54" fmla="*/ 9987 h 10000"/>
                    <a:gd name="connsiteX55" fmla="*/ 3538 w 10000"/>
                    <a:gd name="connsiteY55" fmla="*/ 10000 h 10000"/>
                    <a:gd name="connsiteX56" fmla="*/ 3277 w 10000"/>
                    <a:gd name="connsiteY56" fmla="*/ 9987 h 10000"/>
                    <a:gd name="connsiteX57" fmla="*/ 3029 w 10000"/>
                    <a:gd name="connsiteY57" fmla="*/ 9957 h 10000"/>
                    <a:gd name="connsiteX58" fmla="*/ 2786 w 10000"/>
                    <a:gd name="connsiteY58" fmla="*/ 9884 h 10000"/>
                    <a:gd name="connsiteX59" fmla="*/ 2600 w 10000"/>
                    <a:gd name="connsiteY59" fmla="*/ 9801 h 10000"/>
                    <a:gd name="connsiteX60" fmla="*/ 2439 w 10000"/>
                    <a:gd name="connsiteY60" fmla="*/ 9698 h 10000"/>
                    <a:gd name="connsiteX61" fmla="*/ 2302 w 10000"/>
                    <a:gd name="connsiteY61" fmla="*/ 9566 h 10000"/>
                    <a:gd name="connsiteX62" fmla="*/ 2247 w 10000"/>
                    <a:gd name="connsiteY62" fmla="*/ 9436 h 10000"/>
                    <a:gd name="connsiteX63" fmla="*/ 2221 w 10000"/>
                    <a:gd name="connsiteY63" fmla="*/ 9300 h 10000"/>
                    <a:gd name="connsiteX64" fmla="*/ 2202 w 10000"/>
                    <a:gd name="connsiteY64" fmla="*/ 2846 h 10000"/>
                    <a:gd name="connsiteX65" fmla="*/ 2221 w 10000"/>
                    <a:gd name="connsiteY65" fmla="*/ 1588 h 10000"/>
                    <a:gd name="connsiteX66" fmla="*/ 2146 w 10000"/>
                    <a:gd name="connsiteY66" fmla="*/ 1704 h 10000"/>
                    <a:gd name="connsiteX67" fmla="*/ 2046 w 10000"/>
                    <a:gd name="connsiteY67" fmla="*/ 1936 h 10000"/>
                    <a:gd name="connsiteX68" fmla="*/ 1924 w 10000"/>
                    <a:gd name="connsiteY68" fmla="*/ 2202 h 10000"/>
                    <a:gd name="connsiteX69" fmla="*/ 1848 w 10000"/>
                    <a:gd name="connsiteY69" fmla="*/ 2517 h 10000"/>
                    <a:gd name="connsiteX70" fmla="*/ 1790 w 10000"/>
                    <a:gd name="connsiteY70" fmla="*/ 2850 h 10000"/>
                    <a:gd name="connsiteX71" fmla="*/ 1 w 10000"/>
                    <a:gd name="connsiteY71" fmla="*/ 2849 h 10000"/>
                    <a:gd name="connsiteX72" fmla="*/ 34 w 10000"/>
                    <a:gd name="connsiteY72" fmla="*/ 2533 h 10000"/>
                    <a:gd name="connsiteX73" fmla="*/ 109 w 10000"/>
                    <a:gd name="connsiteY73" fmla="*/ 2198 h 10000"/>
                    <a:gd name="connsiteX74" fmla="*/ 207 w 10000"/>
                    <a:gd name="connsiteY74" fmla="*/ 1890 h 10000"/>
                    <a:gd name="connsiteX75" fmla="*/ 339 w 10000"/>
                    <a:gd name="connsiteY75" fmla="*/ 1621 h 10000"/>
                    <a:gd name="connsiteX76" fmla="*/ 464 w 10000"/>
                    <a:gd name="connsiteY76" fmla="*/ 1379 h 10000"/>
                    <a:gd name="connsiteX77" fmla="*/ 612 w 10000"/>
                    <a:gd name="connsiteY77" fmla="*/ 1151 h 10000"/>
                    <a:gd name="connsiteX78" fmla="*/ 792 w 10000"/>
                    <a:gd name="connsiteY78" fmla="*/ 958 h 10000"/>
                    <a:gd name="connsiteX79" fmla="*/ 967 w 10000"/>
                    <a:gd name="connsiteY79" fmla="*/ 789 h 10000"/>
                    <a:gd name="connsiteX80" fmla="*/ 1146 w 10000"/>
                    <a:gd name="connsiteY80" fmla="*/ 620 h 10000"/>
                    <a:gd name="connsiteX81" fmla="*/ 1351 w 10000"/>
                    <a:gd name="connsiteY81" fmla="*/ 484 h 10000"/>
                    <a:gd name="connsiteX82" fmla="*/ 1762 w 10000"/>
                    <a:gd name="connsiteY82" fmla="*/ 265 h 10000"/>
                    <a:gd name="connsiteX83" fmla="*/ 2178 w 10000"/>
                    <a:gd name="connsiteY83" fmla="*/ 126 h 10000"/>
                    <a:gd name="connsiteX84" fmla="*/ 2357 w 10000"/>
                    <a:gd name="connsiteY84" fmla="*/ 86 h 10000"/>
                    <a:gd name="connsiteX85" fmla="*/ 2512 w 10000"/>
                    <a:gd name="connsiteY85" fmla="*/ 60 h 10000"/>
                    <a:gd name="connsiteX86" fmla="*/ 2936 w 10000"/>
                    <a:gd name="connsiteY8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8211 w 10000"/>
                    <a:gd name="connsiteY19" fmla="*/ 2863 h 10000"/>
                    <a:gd name="connsiteX20" fmla="*/ 8192 w 10000"/>
                    <a:gd name="connsiteY20" fmla="*/ 2689 h 10000"/>
                    <a:gd name="connsiteX21" fmla="*/ 8142 w 10000"/>
                    <a:gd name="connsiteY21" fmla="*/ 2414 h 10000"/>
                    <a:gd name="connsiteX22" fmla="*/ 8068 w 10000"/>
                    <a:gd name="connsiteY22" fmla="*/ 2162 h 10000"/>
                    <a:gd name="connsiteX23" fmla="*/ 7969 w 10000"/>
                    <a:gd name="connsiteY23" fmla="*/ 1940 h 10000"/>
                    <a:gd name="connsiteX24" fmla="*/ 7876 w 10000"/>
                    <a:gd name="connsiteY24" fmla="*/ 1757 h 10000"/>
                    <a:gd name="connsiteX25" fmla="*/ 7794 w 10000"/>
                    <a:gd name="connsiteY25" fmla="*/ 1621 h 10000"/>
                    <a:gd name="connsiteX26" fmla="*/ 7772 w 10000"/>
                    <a:gd name="connsiteY26" fmla="*/ 2863 h 10000"/>
                    <a:gd name="connsiteX27" fmla="*/ 7794 w 10000"/>
                    <a:gd name="connsiteY27" fmla="*/ 9297 h 10000"/>
                    <a:gd name="connsiteX28" fmla="*/ 7763 w 10000"/>
                    <a:gd name="connsiteY28" fmla="*/ 9443 h 10000"/>
                    <a:gd name="connsiteX29" fmla="*/ 7682 w 10000"/>
                    <a:gd name="connsiteY29" fmla="*/ 9569 h 10000"/>
                    <a:gd name="connsiteX30" fmla="*/ 7553 w 10000"/>
                    <a:gd name="connsiteY30" fmla="*/ 9698 h 10000"/>
                    <a:gd name="connsiteX31" fmla="*/ 7391 w 10000"/>
                    <a:gd name="connsiteY31" fmla="*/ 9801 h 10000"/>
                    <a:gd name="connsiteX32" fmla="*/ 7204 w 10000"/>
                    <a:gd name="connsiteY32" fmla="*/ 9881 h 10000"/>
                    <a:gd name="connsiteX33" fmla="*/ 6980 w 10000"/>
                    <a:gd name="connsiteY33" fmla="*/ 9957 h 10000"/>
                    <a:gd name="connsiteX34" fmla="*/ 6721 w 10000"/>
                    <a:gd name="connsiteY34" fmla="*/ 9987 h 10000"/>
                    <a:gd name="connsiteX35" fmla="*/ 6453 w 10000"/>
                    <a:gd name="connsiteY35" fmla="*/ 10000 h 10000"/>
                    <a:gd name="connsiteX36" fmla="*/ 6186 w 10000"/>
                    <a:gd name="connsiteY36" fmla="*/ 9987 h 10000"/>
                    <a:gd name="connsiteX37" fmla="*/ 5936 w 10000"/>
                    <a:gd name="connsiteY37" fmla="*/ 9957 h 10000"/>
                    <a:gd name="connsiteX38" fmla="*/ 5726 w 10000"/>
                    <a:gd name="connsiteY38" fmla="*/ 9884 h 10000"/>
                    <a:gd name="connsiteX39" fmla="*/ 5509 w 10000"/>
                    <a:gd name="connsiteY39" fmla="*/ 9801 h 10000"/>
                    <a:gd name="connsiteX40" fmla="*/ 5342 w 10000"/>
                    <a:gd name="connsiteY40" fmla="*/ 9695 h 10000"/>
                    <a:gd name="connsiteX41" fmla="*/ 5242 w 10000"/>
                    <a:gd name="connsiteY41" fmla="*/ 9569 h 10000"/>
                    <a:gd name="connsiteX42" fmla="*/ 5161 w 10000"/>
                    <a:gd name="connsiteY42" fmla="*/ 9443 h 10000"/>
                    <a:gd name="connsiteX43" fmla="*/ 5130 w 10000"/>
                    <a:gd name="connsiteY43" fmla="*/ 9300 h 10000"/>
                    <a:gd name="connsiteX44" fmla="*/ 5130 w 10000"/>
                    <a:gd name="connsiteY44" fmla="*/ 4559 h 10000"/>
                    <a:gd name="connsiteX45" fmla="*/ 4860 w 10000"/>
                    <a:gd name="connsiteY45" fmla="*/ 4559 h 10000"/>
                    <a:gd name="connsiteX46" fmla="*/ 4860 w 10000"/>
                    <a:gd name="connsiteY46" fmla="*/ 9297 h 10000"/>
                    <a:gd name="connsiteX47" fmla="*/ 4829 w 10000"/>
                    <a:gd name="connsiteY47" fmla="*/ 9436 h 10000"/>
                    <a:gd name="connsiteX48" fmla="*/ 4780 w 10000"/>
                    <a:gd name="connsiteY48" fmla="*/ 9566 h 10000"/>
                    <a:gd name="connsiteX49" fmla="*/ 4637 w 10000"/>
                    <a:gd name="connsiteY49" fmla="*/ 9698 h 10000"/>
                    <a:gd name="connsiteX50" fmla="*/ 4482 w 10000"/>
                    <a:gd name="connsiteY50" fmla="*/ 9801 h 10000"/>
                    <a:gd name="connsiteX51" fmla="*/ 4290 w 10000"/>
                    <a:gd name="connsiteY51" fmla="*/ 9884 h 10000"/>
                    <a:gd name="connsiteX52" fmla="*/ 4047 w 10000"/>
                    <a:gd name="connsiteY52" fmla="*/ 9957 h 10000"/>
                    <a:gd name="connsiteX53" fmla="*/ 3798 w 10000"/>
                    <a:gd name="connsiteY53" fmla="*/ 9987 h 10000"/>
                    <a:gd name="connsiteX54" fmla="*/ 3538 w 10000"/>
                    <a:gd name="connsiteY54" fmla="*/ 10000 h 10000"/>
                    <a:gd name="connsiteX55" fmla="*/ 3277 w 10000"/>
                    <a:gd name="connsiteY55" fmla="*/ 9987 h 10000"/>
                    <a:gd name="connsiteX56" fmla="*/ 3029 w 10000"/>
                    <a:gd name="connsiteY56" fmla="*/ 9957 h 10000"/>
                    <a:gd name="connsiteX57" fmla="*/ 2786 w 10000"/>
                    <a:gd name="connsiteY57" fmla="*/ 9884 h 10000"/>
                    <a:gd name="connsiteX58" fmla="*/ 2600 w 10000"/>
                    <a:gd name="connsiteY58" fmla="*/ 9801 h 10000"/>
                    <a:gd name="connsiteX59" fmla="*/ 2439 w 10000"/>
                    <a:gd name="connsiteY59" fmla="*/ 9698 h 10000"/>
                    <a:gd name="connsiteX60" fmla="*/ 2302 w 10000"/>
                    <a:gd name="connsiteY60" fmla="*/ 9566 h 10000"/>
                    <a:gd name="connsiteX61" fmla="*/ 2247 w 10000"/>
                    <a:gd name="connsiteY61" fmla="*/ 9436 h 10000"/>
                    <a:gd name="connsiteX62" fmla="*/ 2221 w 10000"/>
                    <a:gd name="connsiteY62" fmla="*/ 9300 h 10000"/>
                    <a:gd name="connsiteX63" fmla="*/ 2202 w 10000"/>
                    <a:gd name="connsiteY63" fmla="*/ 2846 h 10000"/>
                    <a:gd name="connsiteX64" fmla="*/ 2221 w 10000"/>
                    <a:gd name="connsiteY64" fmla="*/ 1588 h 10000"/>
                    <a:gd name="connsiteX65" fmla="*/ 2146 w 10000"/>
                    <a:gd name="connsiteY65" fmla="*/ 1704 h 10000"/>
                    <a:gd name="connsiteX66" fmla="*/ 2046 w 10000"/>
                    <a:gd name="connsiteY66" fmla="*/ 1936 h 10000"/>
                    <a:gd name="connsiteX67" fmla="*/ 1924 w 10000"/>
                    <a:gd name="connsiteY67" fmla="*/ 2202 h 10000"/>
                    <a:gd name="connsiteX68" fmla="*/ 1848 w 10000"/>
                    <a:gd name="connsiteY68" fmla="*/ 2517 h 10000"/>
                    <a:gd name="connsiteX69" fmla="*/ 1790 w 10000"/>
                    <a:gd name="connsiteY69" fmla="*/ 2850 h 10000"/>
                    <a:gd name="connsiteX70" fmla="*/ 1 w 10000"/>
                    <a:gd name="connsiteY70" fmla="*/ 2849 h 10000"/>
                    <a:gd name="connsiteX71" fmla="*/ 34 w 10000"/>
                    <a:gd name="connsiteY71" fmla="*/ 2533 h 10000"/>
                    <a:gd name="connsiteX72" fmla="*/ 109 w 10000"/>
                    <a:gd name="connsiteY72" fmla="*/ 2198 h 10000"/>
                    <a:gd name="connsiteX73" fmla="*/ 207 w 10000"/>
                    <a:gd name="connsiteY73" fmla="*/ 1890 h 10000"/>
                    <a:gd name="connsiteX74" fmla="*/ 339 w 10000"/>
                    <a:gd name="connsiteY74" fmla="*/ 1621 h 10000"/>
                    <a:gd name="connsiteX75" fmla="*/ 464 w 10000"/>
                    <a:gd name="connsiteY75" fmla="*/ 1379 h 10000"/>
                    <a:gd name="connsiteX76" fmla="*/ 612 w 10000"/>
                    <a:gd name="connsiteY76" fmla="*/ 1151 h 10000"/>
                    <a:gd name="connsiteX77" fmla="*/ 792 w 10000"/>
                    <a:gd name="connsiteY77" fmla="*/ 958 h 10000"/>
                    <a:gd name="connsiteX78" fmla="*/ 967 w 10000"/>
                    <a:gd name="connsiteY78" fmla="*/ 789 h 10000"/>
                    <a:gd name="connsiteX79" fmla="*/ 1146 w 10000"/>
                    <a:gd name="connsiteY79" fmla="*/ 620 h 10000"/>
                    <a:gd name="connsiteX80" fmla="*/ 1351 w 10000"/>
                    <a:gd name="connsiteY80" fmla="*/ 484 h 10000"/>
                    <a:gd name="connsiteX81" fmla="*/ 1762 w 10000"/>
                    <a:gd name="connsiteY81" fmla="*/ 265 h 10000"/>
                    <a:gd name="connsiteX82" fmla="*/ 2178 w 10000"/>
                    <a:gd name="connsiteY82" fmla="*/ 126 h 10000"/>
                    <a:gd name="connsiteX83" fmla="*/ 2357 w 10000"/>
                    <a:gd name="connsiteY83" fmla="*/ 86 h 10000"/>
                    <a:gd name="connsiteX84" fmla="*/ 2512 w 10000"/>
                    <a:gd name="connsiteY84" fmla="*/ 60 h 10000"/>
                    <a:gd name="connsiteX85" fmla="*/ 2936 w 10000"/>
                    <a:gd name="connsiteY8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8211 w 10000"/>
                    <a:gd name="connsiteY18" fmla="*/ 2863 h 10000"/>
                    <a:gd name="connsiteX19" fmla="*/ 8192 w 10000"/>
                    <a:gd name="connsiteY19" fmla="*/ 2689 h 10000"/>
                    <a:gd name="connsiteX20" fmla="*/ 8142 w 10000"/>
                    <a:gd name="connsiteY20" fmla="*/ 2414 h 10000"/>
                    <a:gd name="connsiteX21" fmla="*/ 8068 w 10000"/>
                    <a:gd name="connsiteY21" fmla="*/ 2162 h 10000"/>
                    <a:gd name="connsiteX22" fmla="*/ 7969 w 10000"/>
                    <a:gd name="connsiteY22" fmla="*/ 1940 h 10000"/>
                    <a:gd name="connsiteX23" fmla="*/ 7876 w 10000"/>
                    <a:gd name="connsiteY23" fmla="*/ 1757 h 10000"/>
                    <a:gd name="connsiteX24" fmla="*/ 7794 w 10000"/>
                    <a:gd name="connsiteY24" fmla="*/ 1621 h 10000"/>
                    <a:gd name="connsiteX25" fmla="*/ 7772 w 10000"/>
                    <a:gd name="connsiteY25" fmla="*/ 2863 h 10000"/>
                    <a:gd name="connsiteX26" fmla="*/ 7794 w 10000"/>
                    <a:gd name="connsiteY26" fmla="*/ 9297 h 10000"/>
                    <a:gd name="connsiteX27" fmla="*/ 7763 w 10000"/>
                    <a:gd name="connsiteY27" fmla="*/ 9443 h 10000"/>
                    <a:gd name="connsiteX28" fmla="*/ 7682 w 10000"/>
                    <a:gd name="connsiteY28" fmla="*/ 9569 h 10000"/>
                    <a:gd name="connsiteX29" fmla="*/ 7553 w 10000"/>
                    <a:gd name="connsiteY29" fmla="*/ 9698 h 10000"/>
                    <a:gd name="connsiteX30" fmla="*/ 7391 w 10000"/>
                    <a:gd name="connsiteY30" fmla="*/ 9801 h 10000"/>
                    <a:gd name="connsiteX31" fmla="*/ 7204 w 10000"/>
                    <a:gd name="connsiteY31" fmla="*/ 9881 h 10000"/>
                    <a:gd name="connsiteX32" fmla="*/ 6980 w 10000"/>
                    <a:gd name="connsiteY32" fmla="*/ 9957 h 10000"/>
                    <a:gd name="connsiteX33" fmla="*/ 6721 w 10000"/>
                    <a:gd name="connsiteY33" fmla="*/ 9987 h 10000"/>
                    <a:gd name="connsiteX34" fmla="*/ 6453 w 10000"/>
                    <a:gd name="connsiteY34" fmla="*/ 10000 h 10000"/>
                    <a:gd name="connsiteX35" fmla="*/ 6186 w 10000"/>
                    <a:gd name="connsiteY35" fmla="*/ 9987 h 10000"/>
                    <a:gd name="connsiteX36" fmla="*/ 5936 w 10000"/>
                    <a:gd name="connsiteY36" fmla="*/ 9957 h 10000"/>
                    <a:gd name="connsiteX37" fmla="*/ 5726 w 10000"/>
                    <a:gd name="connsiteY37" fmla="*/ 9884 h 10000"/>
                    <a:gd name="connsiteX38" fmla="*/ 5509 w 10000"/>
                    <a:gd name="connsiteY38" fmla="*/ 9801 h 10000"/>
                    <a:gd name="connsiteX39" fmla="*/ 5342 w 10000"/>
                    <a:gd name="connsiteY39" fmla="*/ 9695 h 10000"/>
                    <a:gd name="connsiteX40" fmla="*/ 5242 w 10000"/>
                    <a:gd name="connsiteY40" fmla="*/ 9569 h 10000"/>
                    <a:gd name="connsiteX41" fmla="*/ 5161 w 10000"/>
                    <a:gd name="connsiteY41" fmla="*/ 9443 h 10000"/>
                    <a:gd name="connsiteX42" fmla="*/ 5130 w 10000"/>
                    <a:gd name="connsiteY42" fmla="*/ 9300 h 10000"/>
                    <a:gd name="connsiteX43" fmla="*/ 5130 w 10000"/>
                    <a:gd name="connsiteY43" fmla="*/ 4559 h 10000"/>
                    <a:gd name="connsiteX44" fmla="*/ 4860 w 10000"/>
                    <a:gd name="connsiteY44" fmla="*/ 4559 h 10000"/>
                    <a:gd name="connsiteX45" fmla="*/ 4860 w 10000"/>
                    <a:gd name="connsiteY45" fmla="*/ 9297 h 10000"/>
                    <a:gd name="connsiteX46" fmla="*/ 4829 w 10000"/>
                    <a:gd name="connsiteY46" fmla="*/ 9436 h 10000"/>
                    <a:gd name="connsiteX47" fmla="*/ 4780 w 10000"/>
                    <a:gd name="connsiteY47" fmla="*/ 9566 h 10000"/>
                    <a:gd name="connsiteX48" fmla="*/ 4637 w 10000"/>
                    <a:gd name="connsiteY48" fmla="*/ 9698 h 10000"/>
                    <a:gd name="connsiteX49" fmla="*/ 4482 w 10000"/>
                    <a:gd name="connsiteY49" fmla="*/ 9801 h 10000"/>
                    <a:gd name="connsiteX50" fmla="*/ 4290 w 10000"/>
                    <a:gd name="connsiteY50" fmla="*/ 9884 h 10000"/>
                    <a:gd name="connsiteX51" fmla="*/ 4047 w 10000"/>
                    <a:gd name="connsiteY51" fmla="*/ 9957 h 10000"/>
                    <a:gd name="connsiteX52" fmla="*/ 3798 w 10000"/>
                    <a:gd name="connsiteY52" fmla="*/ 9987 h 10000"/>
                    <a:gd name="connsiteX53" fmla="*/ 3538 w 10000"/>
                    <a:gd name="connsiteY53" fmla="*/ 10000 h 10000"/>
                    <a:gd name="connsiteX54" fmla="*/ 3277 w 10000"/>
                    <a:gd name="connsiteY54" fmla="*/ 9987 h 10000"/>
                    <a:gd name="connsiteX55" fmla="*/ 3029 w 10000"/>
                    <a:gd name="connsiteY55" fmla="*/ 9957 h 10000"/>
                    <a:gd name="connsiteX56" fmla="*/ 2786 w 10000"/>
                    <a:gd name="connsiteY56" fmla="*/ 9884 h 10000"/>
                    <a:gd name="connsiteX57" fmla="*/ 2600 w 10000"/>
                    <a:gd name="connsiteY57" fmla="*/ 9801 h 10000"/>
                    <a:gd name="connsiteX58" fmla="*/ 2439 w 10000"/>
                    <a:gd name="connsiteY58" fmla="*/ 9698 h 10000"/>
                    <a:gd name="connsiteX59" fmla="*/ 2302 w 10000"/>
                    <a:gd name="connsiteY59" fmla="*/ 9566 h 10000"/>
                    <a:gd name="connsiteX60" fmla="*/ 2247 w 10000"/>
                    <a:gd name="connsiteY60" fmla="*/ 9436 h 10000"/>
                    <a:gd name="connsiteX61" fmla="*/ 2221 w 10000"/>
                    <a:gd name="connsiteY61" fmla="*/ 9300 h 10000"/>
                    <a:gd name="connsiteX62" fmla="*/ 2202 w 10000"/>
                    <a:gd name="connsiteY62" fmla="*/ 2846 h 10000"/>
                    <a:gd name="connsiteX63" fmla="*/ 2221 w 10000"/>
                    <a:gd name="connsiteY63" fmla="*/ 1588 h 10000"/>
                    <a:gd name="connsiteX64" fmla="*/ 2146 w 10000"/>
                    <a:gd name="connsiteY64" fmla="*/ 1704 h 10000"/>
                    <a:gd name="connsiteX65" fmla="*/ 2046 w 10000"/>
                    <a:gd name="connsiteY65" fmla="*/ 1936 h 10000"/>
                    <a:gd name="connsiteX66" fmla="*/ 1924 w 10000"/>
                    <a:gd name="connsiteY66" fmla="*/ 2202 h 10000"/>
                    <a:gd name="connsiteX67" fmla="*/ 1848 w 10000"/>
                    <a:gd name="connsiteY67" fmla="*/ 2517 h 10000"/>
                    <a:gd name="connsiteX68" fmla="*/ 1790 w 10000"/>
                    <a:gd name="connsiteY68" fmla="*/ 2850 h 10000"/>
                    <a:gd name="connsiteX69" fmla="*/ 1 w 10000"/>
                    <a:gd name="connsiteY69" fmla="*/ 2849 h 10000"/>
                    <a:gd name="connsiteX70" fmla="*/ 34 w 10000"/>
                    <a:gd name="connsiteY70" fmla="*/ 2533 h 10000"/>
                    <a:gd name="connsiteX71" fmla="*/ 109 w 10000"/>
                    <a:gd name="connsiteY71" fmla="*/ 2198 h 10000"/>
                    <a:gd name="connsiteX72" fmla="*/ 207 w 10000"/>
                    <a:gd name="connsiteY72" fmla="*/ 1890 h 10000"/>
                    <a:gd name="connsiteX73" fmla="*/ 339 w 10000"/>
                    <a:gd name="connsiteY73" fmla="*/ 1621 h 10000"/>
                    <a:gd name="connsiteX74" fmla="*/ 464 w 10000"/>
                    <a:gd name="connsiteY74" fmla="*/ 1379 h 10000"/>
                    <a:gd name="connsiteX75" fmla="*/ 612 w 10000"/>
                    <a:gd name="connsiteY75" fmla="*/ 1151 h 10000"/>
                    <a:gd name="connsiteX76" fmla="*/ 792 w 10000"/>
                    <a:gd name="connsiteY76" fmla="*/ 958 h 10000"/>
                    <a:gd name="connsiteX77" fmla="*/ 967 w 10000"/>
                    <a:gd name="connsiteY77" fmla="*/ 789 h 10000"/>
                    <a:gd name="connsiteX78" fmla="*/ 1146 w 10000"/>
                    <a:gd name="connsiteY78" fmla="*/ 620 h 10000"/>
                    <a:gd name="connsiteX79" fmla="*/ 1351 w 10000"/>
                    <a:gd name="connsiteY79" fmla="*/ 484 h 10000"/>
                    <a:gd name="connsiteX80" fmla="*/ 1762 w 10000"/>
                    <a:gd name="connsiteY80" fmla="*/ 265 h 10000"/>
                    <a:gd name="connsiteX81" fmla="*/ 2178 w 10000"/>
                    <a:gd name="connsiteY81" fmla="*/ 126 h 10000"/>
                    <a:gd name="connsiteX82" fmla="*/ 2357 w 10000"/>
                    <a:gd name="connsiteY82" fmla="*/ 86 h 10000"/>
                    <a:gd name="connsiteX83" fmla="*/ 2512 w 10000"/>
                    <a:gd name="connsiteY83" fmla="*/ 60 h 10000"/>
                    <a:gd name="connsiteX84" fmla="*/ 2936 w 10000"/>
                    <a:gd name="connsiteY8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63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9297 h 10000"/>
                    <a:gd name="connsiteX44" fmla="*/ 4829 w 10000"/>
                    <a:gd name="connsiteY44" fmla="*/ 9436 h 10000"/>
                    <a:gd name="connsiteX45" fmla="*/ 4780 w 10000"/>
                    <a:gd name="connsiteY45" fmla="*/ 9566 h 10000"/>
                    <a:gd name="connsiteX46" fmla="*/ 4637 w 10000"/>
                    <a:gd name="connsiteY46" fmla="*/ 9698 h 10000"/>
                    <a:gd name="connsiteX47" fmla="*/ 4482 w 10000"/>
                    <a:gd name="connsiteY47" fmla="*/ 9801 h 10000"/>
                    <a:gd name="connsiteX48" fmla="*/ 4290 w 10000"/>
                    <a:gd name="connsiteY48" fmla="*/ 9884 h 10000"/>
                    <a:gd name="connsiteX49" fmla="*/ 4047 w 10000"/>
                    <a:gd name="connsiteY49" fmla="*/ 9957 h 10000"/>
                    <a:gd name="connsiteX50" fmla="*/ 3798 w 10000"/>
                    <a:gd name="connsiteY50" fmla="*/ 9987 h 10000"/>
                    <a:gd name="connsiteX51" fmla="*/ 3538 w 10000"/>
                    <a:gd name="connsiteY51" fmla="*/ 10000 h 10000"/>
                    <a:gd name="connsiteX52" fmla="*/ 3277 w 10000"/>
                    <a:gd name="connsiteY52" fmla="*/ 9987 h 10000"/>
                    <a:gd name="connsiteX53" fmla="*/ 3029 w 10000"/>
                    <a:gd name="connsiteY53" fmla="*/ 9957 h 10000"/>
                    <a:gd name="connsiteX54" fmla="*/ 2786 w 10000"/>
                    <a:gd name="connsiteY54" fmla="*/ 9884 h 10000"/>
                    <a:gd name="connsiteX55" fmla="*/ 2600 w 10000"/>
                    <a:gd name="connsiteY55" fmla="*/ 9801 h 10000"/>
                    <a:gd name="connsiteX56" fmla="*/ 2439 w 10000"/>
                    <a:gd name="connsiteY56" fmla="*/ 9698 h 10000"/>
                    <a:gd name="connsiteX57" fmla="*/ 2302 w 10000"/>
                    <a:gd name="connsiteY57" fmla="*/ 9566 h 10000"/>
                    <a:gd name="connsiteX58" fmla="*/ 2247 w 10000"/>
                    <a:gd name="connsiteY58" fmla="*/ 9436 h 10000"/>
                    <a:gd name="connsiteX59" fmla="*/ 2221 w 10000"/>
                    <a:gd name="connsiteY59" fmla="*/ 9300 h 10000"/>
                    <a:gd name="connsiteX60" fmla="*/ 2202 w 10000"/>
                    <a:gd name="connsiteY60" fmla="*/ 2846 h 10000"/>
                    <a:gd name="connsiteX61" fmla="*/ 2221 w 10000"/>
                    <a:gd name="connsiteY61" fmla="*/ 1588 h 10000"/>
                    <a:gd name="connsiteX62" fmla="*/ 2146 w 10000"/>
                    <a:gd name="connsiteY62" fmla="*/ 1704 h 10000"/>
                    <a:gd name="connsiteX63" fmla="*/ 2046 w 10000"/>
                    <a:gd name="connsiteY63" fmla="*/ 1936 h 10000"/>
                    <a:gd name="connsiteX64" fmla="*/ 1924 w 10000"/>
                    <a:gd name="connsiteY64" fmla="*/ 2202 h 10000"/>
                    <a:gd name="connsiteX65" fmla="*/ 1848 w 10000"/>
                    <a:gd name="connsiteY65" fmla="*/ 2517 h 10000"/>
                    <a:gd name="connsiteX66" fmla="*/ 1790 w 10000"/>
                    <a:gd name="connsiteY66" fmla="*/ 2850 h 10000"/>
                    <a:gd name="connsiteX67" fmla="*/ 1 w 10000"/>
                    <a:gd name="connsiteY67" fmla="*/ 2849 h 10000"/>
                    <a:gd name="connsiteX68" fmla="*/ 34 w 10000"/>
                    <a:gd name="connsiteY68" fmla="*/ 2533 h 10000"/>
                    <a:gd name="connsiteX69" fmla="*/ 109 w 10000"/>
                    <a:gd name="connsiteY69" fmla="*/ 2198 h 10000"/>
                    <a:gd name="connsiteX70" fmla="*/ 207 w 10000"/>
                    <a:gd name="connsiteY70" fmla="*/ 1890 h 10000"/>
                    <a:gd name="connsiteX71" fmla="*/ 339 w 10000"/>
                    <a:gd name="connsiteY71" fmla="*/ 1621 h 10000"/>
                    <a:gd name="connsiteX72" fmla="*/ 464 w 10000"/>
                    <a:gd name="connsiteY72" fmla="*/ 1379 h 10000"/>
                    <a:gd name="connsiteX73" fmla="*/ 612 w 10000"/>
                    <a:gd name="connsiteY73" fmla="*/ 1151 h 10000"/>
                    <a:gd name="connsiteX74" fmla="*/ 792 w 10000"/>
                    <a:gd name="connsiteY74" fmla="*/ 958 h 10000"/>
                    <a:gd name="connsiteX75" fmla="*/ 967 w 10000"/>
                    <a:gd name="connsiteY75" fmla="*/ 789 h 10000"/>
                    <a:gd name="connsiteX76" fmla="*/ 1146 w 10000"/>
                    <a:gd name="connsiteY76" fmla="*/ 620 h 10000"/>
                    <a:gd name="connsiteX77" fmla="*/ 1351 w 10000"/>
                    <a:gd name="connsiteY77" fmla="*/ 484 h 10000"/>
                    <a:gd name="connsiteX78" fmla="*/ 1762 w 10000"/>
                    <a:gd name="connsiteY78" fmla="*/ 265 h 10000"/>
                    <a:gd name="connsiteX79" fmla="*/ 2178 w 10000"/>
                    <a:gd name="connsiteY79" fmla="*/ 126 h 10000"/>
                    <a:gd name="connsiteX80" fmla="*/ 2357 w 10000"/>
                    <a:gd name="connsiteY80" fmla="*/ 86 h 10000"/>
                    <a:gd name="connsiteX81" fmla="*/ 2512 w 10000"/>
                    <a:gd name="connsiteY81" fmla="*/ 60 h 10000"/>
                    <a:gd name="connsiteX82" fmla="*/ 2936 w 10000"/>
                    <a:gd name="connsiteY8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21 w 10000"/>
                    <a:gd name="connsiteY58" fmla="*/ 9300 h 10000"/>
                    <a:gd name="connsiteX59" fmla="*/ 2202 w 10000"/>
                    <a:gd name="connsiteY59" fmla="*/ 2846 h 10000"/>
                    <a:gd name="connsiteX60" fmla="*/ 2221 w 10000"/>
                    <a:gd name="connsiteY60" fmla="*/ 1588 h 10000"/>
                    <a:gd name="connsiteX61" fmla="*/ 2146 w 10000"/>
                    <a:gd name="connsiteY61" fmla="*/ 1704 h 10000"/>
                    <a:gd name="connsiteX62" fmla="*/ 2046 w 10000"/>
                    <a:gd name="connsiteY62" fmla="*/ 1936 h 10000"/>
                    <a:gd name="connsiteX63" fmla="*/ 1924 w 10000"/>
                    <a:gd name="connsiteY63" fmla="*/ 2202 h 10000"/>
                    <a:gd name="connsiteX64" fmla="*/ 1848 w 10000"/>
                    <a:gd name="connsiteY64" fmla="*/ 2517 h 10000"/>
                    <a:gd name="connsiteX65" fmla="*/ 1790 w 10000"/>
                    <a:gd name="connsiteY65" fmla="*/ 2850 h 10000"/>
                    <a:gd name="connsiteX66" fmla="*/ 1 w 10000"/>
                    <a:gd name="connsiteY66" fmla="*/ 2849 h 10000"/>
                    <a:gd name="connsiteX67" fmla="*/ 34 w 10000"/>
                    <a:gd name="connsiteY67" fmla="*/ 2533 h 10000"/>
                    <a:gd name="connsiteX68" fmla="*/ 109 w 10000"/>
                    <a:gd name="connsiteY68" fmla="*/ 2198 h 10000"/>
                    <a:gd name="connsiteX69" fmla="*/ 207 w 10000"/>
                    <a:gd name="connsiteY69" fmla="*/ 1890 h 10000"/>
                    <a:gd name="connsiteX70" fmla="*/ 339 w 10000"/>
                    <a:gd name="connsiteY70" fmla="*/ 1621 h 10000"/>
                    <a:gd name="connsiteX71" fmla="*/ 464 w 10000"/>
                    <a:gd name="connsiteY71" fmla="*/ 1379 h 10000"/>
                    <a:gd name="connsiteX72" fmla="*/ 612 w 10000"/>
                    <a:gd name="connsiteY72" fmla="*/ 1151 h 10000"/>
                    <a:gd name="connsiteX73" fmla="*/ 792 w 10000"/>
                    <a:gd name="connsiteY73" fmla="*/ 958 h 10000"/>
                    <a:gd name="connsiteX74" fmla="*/ 967 w 10000"/>
                    <a:gd name="connsiteY74" fmla="*/ 789 h 10000"/>
                    <a:gd name="connsiteX75" fmla="*/ 1146 w 10000"/>
                    <a:gd name="connsiteY75" fmla="*/ 620 h 10000"/>
                    <a:gd name="connsiteX76" fmla="*/ 1351 w 10000"/>
                    <a:gd name="connsiteY76" fmla="*/ 484 h 10000"/>
                    <a:gd name="connsiteX77" fmla="*/ 1762 w 10000"/>
                    <a:gd name="connsiteY77" fmla="*/ 265 h 10000"/>
                    <a:gd name="connsiteX78" fmla="*/ 2178 w 10000"/>
                    <a:gd name="connsiteY78" fmla="*/ 126 h 10000"/>
                    <a:gd name="connsiteX79" fmla="*/ 2357 w 10000"/>
                    <a:gd name="connsiteY79" fmla="*/ 86 h 10000"/>
                    <a:gd name="connsiteX80" fmla="*/ 2512 w 10000"/>
                    <a:gd name="connsiteY80" fmla="*/ 60 h 10000"/>
                    <a:gd name="connsiteX81" fmla="*/ 2936 w 10000"/>
                    <a:gd name="connsiteY8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02 w 10000"/>
                    <a:gd name="connsiteY58" fmla="*/ 2846 h 10000"/>
                    <a:gd name="connsiteX59" fmla="*/ 2221 w 10000"/>
                    <a:gd name="connsiteY59" fmla="*/ 1588 h 10000"/>
                    <a:gd name="connsiteX60" fmla="*/ 2146 w 10000"/>
                    <a:gd name="connsiteY60" fmla="*/ 1704 h 10000"/>
                    <a:gd name="connsiteX61" fmla="*/ 2046 w 10000"/>
                    <a:gd name="connsiteY61" fmla="*/ 1936 h 10000"/>
                    <a:gd name="connsiteX62" fmla="*/ 1924 w 10000"/>
                    <a:gd name="connsiteY62" fmla="*/ 2202 h 10000"/>
                    <a:gd name="connsiteX63" fmla="*/ 1848 w 10000"/>
                    <a:gd name="connsiteY63" fmla="*/ 2517 h 10000"/>
                    <a:gd name="connsiteX64" fmla="*/ 1790 w 10000"/>
                    <a:gd name="connsiteY64" fmla="*/ 2850 h 10000"/>
                    <a:gd name="connsiteX65" fmla="*/ 1 w 10000"/>
                    <a:gd name="connsiteY65" fmla="*/ 2849 h 10000"/>
                    <a:gd name="connsiteX66" fmla="*/ 34 w 10000"/>
                    <a:gd name="connsiteY66" fmla="*/ 2533 h 10000"/>
                    <a:gd name="connsiteX67" fmla="*/ 109 w 10000"/>
                    <a:gd name="connsiteY67" fmla="*/ 2198 h 10000"/>
                    <a:gd name="connsiteX68" fmla="*/ 207 w 10000"/>
                    <a:gd name="connsiteY68" fmla="*/ 1890 h 10000"/>
                    <a:gd name="connsiteX69" fmla="*/ 339 w 10000"/>
                    <a:gd name="connsiteY69" fmla="*/ 1621 h 10000"/>
                    <a:gd name="connsiteX70" fmla="*/ 464 w 10000"/>
                    <a:gd name="connsiteY70" fmla="*/ 1379 h 10000"/>
                    <a:gd name="connsiteX71" fmla="*/ 612 w 10000"/>
                    <a:gd name="connsiteY71" fmla="*/ 1151 h 10000"/>
                    <a:gd name="connsiteX72" fmla="*/ 792 w 10000"/>
                    <a:gd name="connsiteY72" fmla="*/ 958 h 10000"/>
                    <a:gd name="connsiteX73" fmla="*/ 967 w 10000"/>
                    <a:gd name="connsiteY73" fmla="*/ 789 h 10000"/>
                    <a:gd name="connsiteX74" fmla="*/ 1146 w 10000"/>
                    <a:gd name="connsiteY74" fmla="*/ 620 h 10000"/>
                    <a:gd name="connsiteX75" fmla="*/ 1351 w 10000"/>
                    <a:gd name="connsiteY75" fmla="*/ 484 h 10000"/>
                    <a:gd name="connsiteX76" fmla="*/ 1762 w 10000"/>
                    <a:gd name="connsiteY76" fmla="*/ 265 h 10000"/>
                    <a:gd name="connsiteX77" fmla="*/ 2178 w 10000"/>
                    <a:gd name="connsiteY77" fmla="*/ 126 h 10000"/>
                    <a:gd name="connsiteX78" fmla="*/ 2357 w 10000"/>
                    <a:gd name="connsiteY78" fmla="*/ 86 h 10000"/>
                    <a:gd name="connsiteX79" fmla="*/ 2512 w 10000"/>
                    <a:gd name="connsiteY79" fmla="*/ 60 h 10000"/>
                    <a:gd name="connsiteX80" fmla="*/ 2936 w 10000"/>
                    <a:gd name="connsiteY8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02 w 10000"/>
                    <a:gd name="connsiteY57" fmla="*/ 2846 h 10000"/>
                    <a:gd name="connsiteX58" fmla="*/ 2221 w 10000"/>
                    <a:gd name="connsiteY58" fmla="*/ 1588 h 10000"/>
                    <a:gd name="connsiteX59" fmla="*/ 2146 w 10000"/>
                    <a:gd name="connsiteY59" fmla="*/ 1704 h 10000"/>
                    <a:gd name="connsiteX60" fmla="*/ 2046 w 10000"/>
                    <a:gd name="connsiteY60" fmla="*/ 1936 h 10000"/>
                    <a:gd name="connsiteX61" fmla="*/ 1924 w 10000"/>
                    <a:gd name="connsiteY61" fmla="*/ 2202 h 10000"/>
                    <a:gd name="connsiteX62" fmla="*/ 1848 w 10000"/>
                    <a:gd name="connsiteY62" fmla="*/ 2517 h 10000"/>
                    <a:gd name="connsiteX63" fmla="*/ 1790 w 10000"/>
                    <a:gd name="connsiteY63" fmla="*/ 2850 h 10000"/>
                    <a:gd name="connsiteX64" fmla="*/ 1 w 10000"/>
                    <a:gd name="connsiteY64" fmla="*/ 2849 h 10000"/>
                    <a:gd name="connsiteX65" fmla="*/ 34 w 10000"/>
                    <a:gd name="connsiteY65" fmla="*/ 2533 h 10000"/>
                    <a:gd name="connsiteX66" fmla="*/ 109 w 10000"/>
                    <a:gd name="connsiteY66" fmla="*/ 2198 h 10000"/>
                    <a:gd name="connsiteX67" fmla="*/ 207 w 10000"/>
                    <a:gd name="connsiteY67" fmla="*/ 1890 h 10000"/>
                    <a:gd name="connsiteX68" fmla="*/ 339 w 10000"/>
                    <a:gd name="connsiteY68" fmla="*/ 1621 h 10000"/>
                    <a:gd name="connsiteX69" fmla="*/ 464 w 10000"/>
                    <a:gd name="connsiteY69" fmla="*/ 1379 h 10000"/>
                    <a:gd name="connsiteX70" fmla="*/ 612 w 10000"/>
                    <a:gd name="connsiteY70" fmla="*/ 1151 h 10000"/>
                    <a:gd name="connsiteX71" fmla="*/ 792 w 10000"/>
                    <a:gd name="connsiteY71" fmla="*/ 958 h 10000"/>
                    <a:gd name="connsiteX72" fmla="*/ 967 w 10000"/>
                    <a:gd name="connsiteY72" fmla="*/ 789 h 10000"/>
                    <a:gd name="connsiteX73" fmla="*/ 1146 w 10000"/>
                    <a:gd name="connsiteY73" fmla="*/ 620 h 10000"/>
                    <a:gd name="connsiteX74" fmla="*/ 1351 w 10000"/>
                    <a:gd name="connsiteY74" fmla="*/ 484 h 10000"/>
                    <a:gd name="connsiteX75" fmla="*/ 1762 w 10000"/>
                    <a:gd name="connsiteY75" fmla="*/ 265 h 10000"/>
                    <a:gd name="connsiteX76" fmla="*/ 2178 w 10000"/>
                    <a:gd name="connsiteY76" fmla="*/ 126 h 10000"/>
                    <a:gd name="connsiteX77" fmla="*/ 2357 w 10000"/>
                    <a:gd name="connsiteY77" fmla="*/ 86 h 10000"/>
                    <a:gd name="connsiteX78" fmla="*/ 2512 w 10000"/>
                    <a:gd name="connsiteY78" fmla="*/ 60 h 10000"/>
                    <a:gd name="connsiteX79" fmla="*/ 2936 w 10000"/>
                    <a:gd name="connsiteY7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202 w 10000"/>
                    <a:gd name="connsiteY56" fmla="*/ 2846 h 10000"/>
                    <a:gd name="connsiteX57" fmla="*/ 2221 w 10000"/>
                    <a:gd name="connsiteY57" fmla="*/ 1588 h 10000"/>
                    <a:gd name="connsiteX58" fmla="*/ 2146 w 10000"/>
                    <a:gd name="connsiteY58" fmla="*/ 1704 h 10000"/>
                    <a:gd name="connsiteX59" fmla="*/ 2046 w 10000"/>
                    <a:gd name="connsiteY59" fmla="*/ 1936 h 10000"/>
                    <a:gd name="connsiteX60" fmla="*/ 1924 w 10000"/>
                    <a:gd name="connsiteY60" fmla="*/ 2202 h 10000"/>
                    <a:gd name="connsiteX61" fmla="*/ 1848 w 10000"/>
                    <a:gd name="connsiteY61" fmla="*/ 2517 h 10000"/>
                    <a:gd name="connsiteX62" fmla="*/ 1790 w 10000"/>
                    <a:gd name="connsiteY62" fmla="*/ 2850 h 10000"/>
                    <a:gd name="connsiteX63" fmla="*/ 1 w 10000"/>
                    <a:gd name="connsiteY63" fmla="*/ 2849 h 10000"/>
                    <a:gd name="connsiteX64" fmla="*/ 34 w 10000"/>
                    <a:gd name="connsiteY64" fmla="*/ 2533 h 10000"/>
                    <a:gd name="connsiteX65" fmla="*/ 109 w 10000"/>
                    <a:gd name="connsiteY65" fmla="*/ 2198 h 10000"/>
                    <a:gd name="connsiteX66" fmla="*/ 207 w 10000"/>
                    <a:gd name="connsiteY66" fmla="*/ 1890 h 10000"/>
                    <a:gd name="connsiteX67" fmla="*/ 339 w 10000"/>
                    <a:gd name="connsiteY67" fmla="*/ 1621 h 10000"/>
                    <a:gd name="connsiteX68" fmla="*/ 464 w 10000"/>
                    <a:gd name="connsiteY68" fmla="*/ 1379 h 10000"/>
                    <a:gd name="connsiteX69" fmla="*/ 612 w 10000"/>
                    <a:gd name="connsiteY69" fmla="*/ 1151 h 10000"/>
                    <a:gd name="connsiteX70" fmla="*/ 792 w 10000"/>
                    <a:gd name="connsiteY70" fmla="*/ 958 h 10000"/>
                    <a:gd name="connsiteX71" fmla="*/ 967 w 10000"/>
                    <a:gd name="connsiteY71" fmla="*/ 789 h 10000"/>
                    <a:gd name="connsiteX72" fmla="*/ 1146 w 10000"/>
                    <a:gd name="connsiteY72" fmla="*/ 620 h 10000"/>
                    <a:gd name="connsiteX73" fmla="*/ 1351 w 10000"/>
                    <a:gd name="connsiteY73" fmla="*/ 484 h 10000"/>
                    <a:gd name="connsiteX74" fmla="*/ 1762 w 10000"/>
                    <a:gd name="connsiteY74" fmla="*/ 265 h 10000"/>
                    <a:gd name="connsiteX75" fmla="*/ 2178 w 10000"/>
                    <a:gd name="connsiteY75" fmla="*/ 126 h 10000"/>
                    <a:gd name="connsiteX76" fmla="*/ 2357 w 10000"/>
                    <a:gd name="connsiteY76" fmla="*/ 86 h 10000"/>
                    <a:gd name="connsiteX77" fmla="*/ 2512 w 10000"/>
                    <a:gd name="connsiteY77" fmla="*/ 60 h 10000"/>
                    <a:gd name="connsiteX78" fmla="*/ 2936 w 10000"/>
                    <a:gd name="connsiteY7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202 w 10000"/>
                    <a:gd name="connsiteY55" fmla="*/ 2846 h 10000"/>
                    <a:gd name="connsiteX56" fmla="*/ 2221 w 10000"/>
                    <a:gd name="connsiteY56" fmla="*/ 1588 h 10000"/>
                    <a:gd name="connsiteX57" fmla="*/ 2146 w 10000"/>
                    <a:gd name="connsiteY57" fmla="*/ 1704 h 10000"/>
                    <a:gd name="connsiteX58" fmla="*/ 2046 w 10000"/>
                    <a:gd name="connsiteY58" fmla="*/ 1936 h 10000"/>
                    <a:gd name="connsiteX59" fmla="*/ 1924 w 10000"/>
                    <a:gd name="connsiteY59" fmla="*/ 2202 h 10000"/>
                    <a:gd name="connsiteX60" fmla="*/ 1848 w 10000"/>
                    <a:gd name="connsiteY60" fmla="*/ 2517 h 10000"/>
                    <a:gd name="connsiteX61" fmla="*/ 1790 w 10000"/>
                    <a:gd name="connsiteY61" fmla="*/ 2850 h 10000"/>
                    <a:gd name="connsiteX62" fmla="*/ 1 w 10000"/>
                    <a:gd name="connsiteY62" fmla="*/ 2849 h 10000"/>
                    <a:gd name="connsiteX63" fmla="*/ 34 w 10000"/>
                    <a:gd name="connsiteY63" fmla="*/ 2533 h 10000"/>
                    <a:gd name="connsiteX64" fmla="*/ 109 w 10000"/>
                    <a:gd name="connsiteY64" fmla="*/ 2198 h 10000"/>
                    <a:gd name="connsiteX65" fmla="*/ 207 w 10000"/>
                    <a:gd name="connsiteY65" fmla="*/ 1890 h 10000"/>
                    <a:gd name="connsiteX66" fmla="*/ 339 w 10000"/>
                    <a:gd name="connsiteY66" fmla="*/ 1621 h 10000"/>
                    <a:gd name="connsiteX67" fmla="*/ 464 w 10000"/>
                    <a:gd name="connsiteY67" fmla="*/ 1379 h 10000"/>
                    <a:gd name="connsiteX68" fmla="*/ 612 w 10000"/>
                    <a:gd name="connsiteY68" fmla="*/ 1151 h 10000"/>
                    <a:gd name="connsiteX69" fmla="*/ 792 w 10000"/>
                    <a:gd name="connsiteY69" fmla="*/ 958 h 10000"/>
                    <a:gd name="connsiteX70" fmla="*/ 967 w 10000"/>
                    <a:gd name="connsiteY70" fmla="*/ 789 h 10000"/>
                    <a:gd name="connsiteX71" fmla="*/ 1146 w 10000"/>
                    <a:gd name="connsiteY71" fmla="*/ 620 h 10000"/>
                    <a:gd name="connsiteX72" fmla="*/ 1351 w 10000"/>
                    <a:gd name="connsiteY72" fmla="*/ 484 h 10000"/>
                    <a:gd name="connsiteX73" fmla="*/ 1762 w 10000"/>
                    <a:gd name="connsiteY73" fmla="*/ 265 h 10000"/>
                    <a:gd name="connsiteX74" fmla="*/ 2178 w 10000"/>
                    <a:gd name="connsiteY74" fmla="*/ 126 h 10000"/>
                    <a:gd name="connsiteX75" fmla="*/ 2357 w 10000"/>
                    <a:gd name="connsiteY75" fmla="*/ 86 h 10000"/>
                    <a:gd name="connsiteX76" fmla="*/ 2512 w 10000"/>
                    <a:gd name="connsiteY76" fmla="*/ 60 h 10000"/>
                    <a:gd name="connsiteX77" fmla="*/ 2936 w 10000"/>
                    <a:gd name="connsiteY7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202 w 10000"/>
                    <a:gd name="connsiteY54" fmla="*/ 2846 h 10000"/>
                    <a:gd name="connsiteX55" fmla="*/ 2221 w 10000"/>
                    <a:gd name="connsiteY55" fmla="*/ 1588 h 10000"/>
                    <a:gd name="connsiteX56" fmla="*/ 2146 w 10000"/>
                    <a:gd name="connsiteY56" fmla="*/ 1704 h 10000"/>
                    <a:gd name="connsiteX57" fmla="*/ 2046 w 10000"/>
                    <a:gd name="connsiteY57" fmla="*/ 1936 h 10000"/>
                    <a:gd name="connsiteX58" fmla="*/ 1924 w 10000"/>
                    <a:gd name="connsiteY58" fmla="*/ 2202 h 10000"/>
                    <a:gd name="connsiteX59" fmla="*/ 1848 w 10000"/>
                    <a:gd name="connsiteY59" fmla="*/ 2517 h 10000"/>
                    <a:gd name="connsiteX60" fmla="*/ 1790 w 10000"/>
                    <a:gd name="connsiteY60" fmla="*/ 2850 h 10000"/>
                    <a:gd name="connsiteX61" fmla="*/ 1 w 10000"/>
                    <a:gd name="connsiteY61" fmla="*/ 2849 h 10000"/>
                    <a:gd name="connsiteX62" fmla="*/ 34 w 10000"/>
                    <a:gd name="connsiteY62" fmla="*/ 2533 h 10000"/>
                    <a:gd name="connsiteX63" fmla="*/ 109 w 10000"/>
                    <a:gd name="connsiteY63" fmla="*/ 2198 h 10000"/>
                    <a:gd name="connsiteX64" fmla="*/ 207 w 10000"/>
                    <a:gd name="connsiteY64" fmla="*/ 1890 h 10000"/>
                    <a:gd name="connsiteX65" fmla="*/ 339 w 10000"/>
                    <a:gd name="connsiteY65" fmla="*/ 1621 h 10000"/>
                    <a:gd name="connsiteX66" fmla="*/ 464 w 10000"/>
                    <a:gd name="connsiteY66" fmla="*/ 1379 h 10000"/>
                    <a:gd name="connsiteX67" fmla="*/ 612 w 10000"/>
                    <a:gd name="connsiteY67" fmla="*/ 1151 h 10000"/>
                    <a:gd name="connsiteX68" fmla="*/ 792 w 10000"/>
                    <a:gd name="connsiteY68" fmla="*/ 958 h 10000"/>
                    <a:gd name="connsiteX69" fmla="*/ 967 w 10000"/>
                    <a:gd name="connsiteY69" fmla="*/ 789 h 10000"/>
                    <a:gd name="connsiteX70" fmla="*/ 1146 w 10000"/>
                    <a:gd name="connsiteY70" fmla="*/ 620 h 10000"/>
                    <a:gd name="connsiteX71" fmla="*/ 1351 w 10000"/>
                    <a:gd name="connsiteY71" fmla="*/ 484 h 10000"/>
                    <a:gd name="connsiteX72" fmla="*/ 1762 w 10000"/>
                    <a:gd name="connsiteY72" fmla="*/ 265 h 10000"/>
                    <a:gd name="connsiteX73" fmla="*/ 2178 w 10000"/>
                    <a:gd name="connsiteY73" fmla="*/ 126 h 10000"/>
                    <a:gd name="connsiteX74" fmla="*/ 2357 w 10000"/>
                    <a:gd name="connsiteY74" fmla="*/ 86 h 10000"/>
                    <a:gd name="connsiteX75" fmla="*/ 2512 w 10000"/>
                    <a:gd name="connsiteY75" fmla="*/ 60 h 10000"/>
                    <a:gd name="connsiteX76" fmla="*/ 2936 w 10000"/>
                    <a:gd name="connsiteY7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202 w 10000"/>
                    <a:gd name="connsiteY53" fmla="*/ 2846 h 10000"/>
                    <a:gd name="connsiteX54" fmla="*/ 2221 w 10000"/>
                    <a:gd name="connsiteY54" fmla="*/ 1588 h 10000"/>
                    <a:gd name="connsiteX55" fmla="*/ 2146 w 10000"/>
                    <a:gd name="connsiteY55" fmla="*/ 1704 h 10000"/>
                    <a:gd name="connsiteX56" fmla="*/ 2046 w 10000"/>
                    <a:gd name="connsiteY56" fmla="*/ 1936 h 10000"/>
                    <a:gd name="connsiteX57" fmla="*/ 1924 w 10000"/>
                    <a:gd name="connsiteY57" fmla="*/ 2202 h 10000"/>
                    <a:gd name="connsiteX58" fmla="*/ 1848 w 10000"/>
                    <a:gd name="connsiteY58" fmla="*/ 2517 h 10000"/>
                    <a:gd name="connsiteX59" fmla="*/ 1790 w 10000"/>
                    <a:gd name="connsiteY59" fmla="*/ 2850 h 10000"/>
                    <a:gd name="connsiteX60" fmla="*/ 1 w 10000"/>
                    <a:gd name="connsiteY60" fmla="*/ 2849 h 10000"/>
                    <a:gd name="connsiteX61" fmla="*/ 34 w 10000"/>
                    <a:gd name="connsiteY61" fmla="*/ 2533 h 10000"/>
                    <a:gd name="connsiteX62" fmla="*/ 109 w 10000"/>
                    <a:gd name="connsiteY62" fmla="*/ 2198 h 10000"/>
                    <a:gd name="connsiteX63" fmla="*/ 207 w 10000"/>
                    <a:gd name="connsiteY63" fmla="*/ 1890 h 10000"/>
                    <a:gd name="connsiteX64" fmla="*/ 339 w 10000"/>
                    <a:gd name="connsiteY64" fmla="*/ 1621 h 10000"/>
                    <a:gd name="connsiteX65" fmla="*/ 464 w 10000"/>
                    <a:gd name="connsiteY65" fmla="*/ 1379 h 10000"/>
                    <a:gd name="connsiteX66" fmla="*/ 612 w 10000"/>
                    <a:gd name="connsiteY66" fmla="*/ 1151 h 10000"/>
                    <a:gd name="connsiteX67" fmla="*/ 792 w 10000"/>
                    <a:gd name="connsiteY67" fmla="*/ 958 h 10000"/>
                    <a:gd name="connsiteX68" fmla="*/ 967 w 10000"/>
                    <a:gd name="connsiteY68" fmla="*/ 789 h 10000"/>
                    <a:gd name="connsiteX69" fmla="*/ 1146 w 10000"/>
                    <a:gd name="connsiteY69" fmla="*/ 620 h 10000"/>
                    <a:gd name="connsiteX70" fmla="*/ 1351 w 10000"/>
                    <a:gd name="connsiteY70" fmla="*/ 484 h 10000"/>
                    <a:gd name="connsiteX71" fmla="*/ 1762 w 10000"/>
                    <a:gd name="connsiteY71" fmla="*/ 265 h 10000"/>
                    <a:gd name="connsiteX72" fmla="*/ 2178 w 10000"/>
                    <a:gd name="connsiteY72" fmla="*/ 126 h 10000"/>
                    <a:gd name="connsiteX73" fmla="*/ 2357 w 10000"/>
                    <a:gd name="connsiteY73" fmla="*/ 86 h 10000"/>
                    <a:gd name="connsiteX74" fmla="*/ 2512 w 10000"/>
                    <a:gd name="connsiteY74" fmla="*/ 60 h 10000"/>
                    <a:gd name="connsiteX75" fmla="*/ 2936 w 10000"/>
                    <a:gd name="connsiteY7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2202 w 10000"/>
                    <a:gd name="connsiteY52" fmla="*/ 2846 h 10000"/>
                    <a:gd name="connsiteX53" fmla="*/ 2221 w 10000"/>
                    <a:gd name="connsiteY53" fmla="*/ 1588 h 10000"/>
                    <a:gd name="connsiteX54" fmla="*/ 2146 w 10000"/>
                    <a:gd name="connsiteY54" fmla="*/ 1704 h 10000"/>
                    <a:gd name="connsiteX55" fmla="*/ 2046 w 10000"/>
                    <a:gd name="connsiteY55" fmla="*/ 1936 h 10000"/>
                    <a:gd name="connsiteX56" fmla="*/ 1924 w 10000"/>
                    <a:gd name="connsiteY56" fmla="*/ 2202 h 10000"/>
                    <a:gd name="connsiteX57" fmla="*/ 1848 w 10000"/>
                    <a:gd name="connsiteY57" fmla="*/ 2517 h 10000"/>
                    <a:gd name="connsiteX58" fmla="*/ 1790 w 10000"/>
                    <a:gd name="connsiteY58" fmla="*/ 2850 h 10000"/>
                    <a:gd name="connsiteX59" fmla="*/ 1 w 10000"/>
                    <a:gd name="connsiteY59" fmla="*/ 2849 h 10000"/>
                    <a:gd name="connsiteX60" fmla="*/ 34 w 10000"/>
                    <a:gd name="connsiteY60" fmla="*/ 2533 h 10000"/>
                    <a:gd name="connsiteX61" fmla="*/ 109 w 10000"/>
                    <a:gd name="connsiteY61" fmla="*/ 2198 h 10000"/>
                    <a:gd name="connsiteX62" fmla="*/ 207 w 10000"/>
                    <a:gd name="connsiteY62" fmla="*/ 1890 h 10000"/>
                    <a:gd name="connsiteX63" fmla="*/ 339 w 10000"/>
                    <a:gd name="connsiteY63" fmla="*/ 1621 h 10000"/>
                    <a:gd name="connsiteX64" fmla="*/ 464 w 10000"/>
                    <a:gd name="connsiteY64" fmla="*/ 1379 h 10000"/>
                    <a:gd name="connsiteX65" fmla="*/ 612 w 10000"/>
                    <a:gd name="connsiteY65" fmla="*/ 1151 h 10000"/>
                    <a:gd name="connsiteX66" fmla="*/ 792 w 10000"/>
                    <a:gd name="connsiteY66" fmla="*/ 958 h 10000"/>
                    <a:gd name="connsiteX67" fmla="*/ 967 w 10000"/>
                    <a:gd name="connsiteY67" fmla="*/ 789 h 10000"/>
                    <a:gd name="connsiteX68" fmla="*/ 1146 w 10000"/>
                    <a:gd name="connsiteY68" fmla="*/ 620 h 10000"/>
                    <a:gd name="connsiteX69" fmla="*/ 1351 w 10000"/>
                    <a:gd name="connsiteY69" fmla="*/ 484 h 10000"/>
                    <a:gd name="connsiteX70" fmla="*/ 1762 w 10000"/>
                    <a:gd name="connsiteY70" fmla="*/ 265 h 10000"/>
                    <a:gd name="connsiteX71" fmla="*/ 2178 w 10000"/>
                    <a:gd name="connsiteY71" fmla="*/ 126 h 10000"/>
                    <a:gd name="connsiteX72" fmla="*/ 2357 w 10000"/>
                    <a:gd name="connsiteY72" fmla="*/ 86 h 10000"/>
                    <a:gd name="connsiteX73" fmla="*/ 2512 w 10000"/>
                    <a:gd name="connsiteY73" fmla="*/ 60 h 10000"/>
                    <a:gd name="connsiteX74" fmla="*/ 2936 w 10000"/>
                    <a:gd name="connsiteY7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2202 w 10000"/>
                    <a:gd name="connsiteY51" fmla="*/ 2846 h 10000"/>
                    <a:gd name="connsiteX52" fmla="*/ 2221 w 10000"/>
                    <a:gd name="connsiteY52" fmla="*/ 1588 h 10000"/>
                    <a:gd name="connsiteX53" fmla="*/ 2146 w 10000"/>
                    <a:gd name="connsiteY53" fmla="*/ 1704 h 10000"/>
                    <a:gd name="connsiteX54" fmla="*/ 2046 w 10000"/>
                    <a:gd name="connsiteY54" fmla="*/ 1936 h 10000"/>
                    <a:gd name="connsiteX55" fmla="*/ 1924 w 10000"/>
                    <a:gd name="connsiteY55" fmla="*/ 2202 h 10000"/>
                    <a:gd name="connsiteX56" fmla="*/ 1848 w 10000"/>
                    <a:gd name="connsiteY56" fmla="*/ 2517 h 10000"/>
                    <a:gd name="connsiteX57" fmla="*/ 1790 w 10000"/>
                    <a:gd name="connsiteY57" fmla="*/ 2850 h 10000"/>
                    <a:gd name="connsiteX58" fmla="*/ 1 w 10000"/>
                    <a:gd name="connsiteY58" fmla="*/ 2849 h 10000"/>
                    <a:gd name="connsiteX59" fmla="*/ 34 w 10000"/>
                    <a:gd name="connsiteY59" fmla="*/ 2533 h 10000"/>
                    <a:gd name="connsiteX60" fmla="*/ 109 w 10000"/>
                    <a:gd name="connsiteY60" fmla="*/ 2198 h 10000"/>
                    <a:gd name="connsiteX61" fmla="*/ 207 w 10000"/>
                    <a:gd name="connsiteY61" fmla="*/ 1890 h 10000"/>
                    <a:gd name="connsiteX62" fmla="*/ 339 w 10000"/>
                    <a:gd name="connsiteY62" fmla="*/ 1621 h 10000"/>
                    <a:gd name="connsiteX63" fmla="*/ 464 w 10000"/>
                    <a:gd name="connsiteY63" fmla="*/ 1379 h 10000"/>
                    <a:gd name="connsiteX64" fmla="*/ 612 w 10000"/>
                    <a:gd name="connsiteY64" fmla="*/ 1151 h 10000"/>
                    <a:gd name="connsiteX65" fmla="*/ 792 w 10000"/>
                    <a:gd name="connsiteY65" fmla="*/ 958 h 10000"/>
                    <a:gd name="connsiteX66" fmla="*/ 967 w 10000"/>
                    <a:gd name="connsiteY66" fmla="*/ 789 h 10000"/>
                    <a:gd name="connsiteX67" fmla="*/ 1146 w 10000"/>
                    <a:gd name="connsiteY67" fmla="*/ 620 h 10000"/>
                    <a:gd name="connsiteX68" fmla="*/ 1351 w 10000"/>
                    <a:gd name="connsiteY68" fmla="*/ 484 h 10000"/>
                    <a:gd name="connsiteX69" fmla="*/ 1762 w 10000"/>
                    <a:gd name="connsiteY69" fmla="*/ 265 h 10000"/>
                    <a:gd name="connsiteX70" fmla="*/ 2178 w 10000"/>
                    <a:gd name="connsiteY70" fmla="*/ 126 h 10000"/>
                    <a:gd name="connsiteX71" fmla="*/ 2357 w 10000"/>
                    <a:gd name="connsiteY71" fmla="*/ 86 h 10000"/>
                    <a:gd name="connsiteX72" fmla="*/ 2512 w 10000"/>
                    <a:gd name="connsiteY72" fmla="*/ 60 h 10000"/>
                    <a:gd name="connsiteX73" fmla="*/ 2936 w 10000"/>
                    <a:gd name="connsiteY7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2202 w 10000"/>
                    <a:gd name="connsiteY50" fmla="*/ 2846 h 10000"/>
                    <a:gd name="connsiteX51" fmla="*/ 2221 w 10000"/>
                    <a:gd name="connsiteY51" fmla="*/ 1588 h 10000"/>
                    <a:gd name="connsiteX52" fmla="*/ 2146 w 10000"/>
                    <a:gd name="connsiteY52" fmla="*/ 1704 h 10000"/>
                    <a:gd name="connsiteX53" fmla="*/ 2046 w 10000"/>
                    <a:gd name="connsiteY53" fmla="*/ 1936 h 10000"/>
                    <a:gd name="connsiteX54" fmla="*/ 1924 w 10000"/>
                    <a:gd name="connsiteY54" fmla="*/ 2202 h 10000"/>
                    <a:gd name="connsiteX55" fmla="*/ 1848 w 10000"/>
                    <a:gd name="connsiteY55" fmla="*/ 2517 h 10000"/>
                    <a:gd name="connsiteX56" fmla="*/ 1790 w 10000"/>
                    <a:gd name="connsiteY56" fmla="*/ 2850 h 10000"/>
                    <a:gd name="connsiteX57" fmla="*/ 1 w 10000"/>
                    <a:gd name="connsiteY57" fmla="*/ 2849 h 10000"/>
                    <a:gd name="connsiteX58" fmla="*/ 34 w 10000"/>
                    <a:gd name="connsiteY58" fmla="*/ 2533 h 10000"/>
                    <a:gd name="connsiteX59" fmla="*/ 109 w 10000"/>
                    <a:gd name="connsiteY59" fmla="*/ 2198 h 10000"/>
                    <a:gd name="connsiteX60" fmla="*/ 207 w 10000"/>
                    <a:gd name="connsiteY60" fmla="*/ 1890 h 10000"/>
                    <a:gd name="connsiteX61" fmla="*/ 339 w 10000"/>
                    <a:gd name="connsiteY61" fmla="*/ 1621 h 10000"/>
                    <a:gd name="connsiteX62" fmla="*/ 464 w 10000"/>
                    <a:gd name="connsiteY62" fmla="*/ 1379 h 10000"/>
                    <a:gd name="connsiteX63" fmla="*/ 612 w 10000"/>
                    <a:gd name="connsiteY63" fmla="*/ 1151 h 10000"/>
                    <a:gd name="connsiteX64" fmla="*/ 792 w 10000"/>
                    <a:gd name="connsiteY64" fmla="*/ 958 h 10000"/>
                    <a:gd name="connsiteX65" fmla="*/ 967 w 10000"/>
                    <a:gd name="connsiteY65" fmla="*/ 789 h 10000"/>
                    <a:gd name="connsiteX66" fmla="*/ 1146 w 10000"/>
                    <a:gd name="connsiteY66" fmla="*/ 620 h 10000"/>
                    <a:gd name="connsiteX67" fmla="*/ 1351 w 10000"/>
                    <a:gd name="connsiteY67" fmla="*/ 484 h 10000"/>
                    <a:gd name="connsiteX68" fmla="*/ 1762 w 10000"/>
                    <a:gd name="connsiteY68" fmla="*/ 265 h 10000"/>
                    <a:gd name="connsiteX69" fmla="*/ 2178 w 10000"/>
                    <a:gd name="connsiteY69" fmla="*/ 126 h 10000"/>
                    <a:gd name="connsiteX70" fmla="*/ 2357 w 10000"/>
                    <a:gd name="connsiteY70" fmla="*/ 86 h 10000"/>
                    <a:gd name="connsiteX71" fmla="*/ 2512 w 10000"/>
                    <a:gd name="connsiteY71" fmla="*/ 60 h 10000"/>
                    <a:gd name="connsiteX72" fmla="*/ 2936 w 10000"/>
                    <a:gd name="connsiteY7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2202 w 10000"/>
                    <a:gd name="connsiteY49" fmla="*/ 2846 h 10000"/>
                    <a:gd name="connsiteX50" fmla="*/ 2221 w 10000"/>
                    <a:gd name="connsiteY50" fmla="*/ 1588 h 10000"/>
                    <a:gd name="connsiteX51" fmla="*/ 2146 w 10000"/>
                    <a:gd name="connsiteY51" fmla="*/ 1704 h 10000"/>
                    <a:gd name="connsiteX52" fmla="*/ 2046 w 10000"/>
                    <a:gd name="connsiteY52" fmla="*/ 1936 h 10000"/>
                    <a:gd name="connsiteX53" fmla="*/ 1924 w 10000"/>
                    <a:gd name="connsiteY53" fmla="*/ 2202 h 10000"/>
                    <a:gd name="connsiteX54" fmla="*/ 1848 w 10000"/>
                    <a:gd name="connsiteY54" fmla="*/ 2517 h 10000"/>
                    <a:gd name="connsiteX55" fmla="*/ 1790 w 10000"/>
                    <a:gd name="connsiteY55" fmla="*/ 2850 h 10000"/>
                    <a:gd name="connsiteX56" fmla="*/ 1 w 10000"/>
                    <a:gd name="connsiteY56" fmla="*/ 2849 h 10000"/>
                    <a:gd name="connsiteX57" fmla="*/ 34 w 10000"/>
                    <a:gd name="connsiteY57" fmla="*/ 2533 h 10000"/>
                    <a:gd name="connsiteX58" fmla="*/ 109 w 10000"/>
                    <a:gd name="connsiteY58" fmla="*/ 2198 h 10000"/>
                    <a:gd name="connsiteX59" fmla="*/ 207 w 10000"/>
                    <a:gd name="connsiteY59" fmla="*/ 1890 h 10000"/>
                    <a:gd name="connsiteX60" fmla="*/ 339 w 10000"/>
                    <a:gd name="connsiteY60" fmla="*/ 1621 h 10000"/>
                    <a:gd name="connsiteX61" fmla="*/ 464 w 10000"/>
                    <a:gd name="connsiteY61" fmla="*/ 1379 h 10000"/>
                    <a:gd name="connsiteX62" fmla="*/ 612 w 10000"/>
                    <a:gd name="connsiteY62" fmla="*/ 1151 h 10000"/>
                    <a:gd name="connsiteX63" fmla="*/ 792 w 10000"/>
                    <a:gd name="connsiteY63" fmla="*/ 958 h 10000"/>
                    <a:gd name="connsiteX64" fmla="*/ 967 w 10000"/>
                    <a:gd name="connsiteY64" fmla="*/ 789 h 10000"/>
                    <a:gd name="connsiteX65" fmla="*/ 1146 w 10000"/>
                    <a:gd name="connsiteY65" fmla="*/ 620 h 10000"/>
                    <a:gd name="connsiteX66" fmla="*/ 1351 w 10000"/>
                    <a:gd name="connsiteY66" fmla="*/ 484 h 10000"/>
                    <a:gd name="connsiteX67" fmla="*/ 1762 w 10000"/>
                    <a:gd name="connsiteY67" fmla="*/ 265 h 10000"/>
                    <a:gd name="connsiteX68" fmla="*/ 2178 w 10000"/>
                    <a:gd name="connsiteY68" fmla="*/ 126 h 10000"/>
                    <a:gd name="connsiteX69" fmla="*/ 2357 w 10000"/>
                    <a:gd name="connsiteY69" fmla="*/ 86 h 10000"/>
                    <a:gd name="connsiteX70" fmla="*/ 2512 w 10000"/>
                    <a:gd name="connsiteY70" fmla="*/ 60 h 10000"/>
                    <a:gd name="connsiteX71" fmla="*/ 2936 w 10000"/>
                    <a:gd name="connsiteY7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2202 w 10000"/>
                    <a:gd name="connsiteY48" fmla="*/ 2846 h 10000"/>
                    <a:gd name="connsiteX49" fmla="*/ 2221 w 10000"/>
                    <a:gd name="connsiteY49" fmla="*/ 1588 h 10000"/>
                    <a:gd name="connsiteX50" fmla="*/ 2146 w 10000"/>
                    <a:gd name="connsiteY50" fmla="*/ 1704 h 10000"/>
                    <a:gd name="connsiteX51" fmla="*/ 2046 w 10000"/>
                    <a:gd name="connsiteY51" fmla="*/ 1936 h 10000"/>
                    <a:gd name="connsiteX52" fmla="*/ 1924 w 10000"/>
                    <a:gd name="connsiteY52" fmla="*/ 2202 h 10000"/>
                    <a:gd name="connsiteX53" fmla="*/ 1848 w 10000"/>
                    <a:gd name="connsiteY53" fmla="*/ 2517 h 10000"/>
                    <a:gd name="connsiteX54" fmla="*/ 1790 w 10000"/>
                    <a:gd name="connsiteY54" fmla="*/ 2850 h 10000"/>
                    <a:gd name="connsiteX55" fmla="*/ 1 w 10000"/>
                    <a:gd name="connsiteY55" fmla="*/ 2849 h 10000"/>
                    <a:gd name="connsiteX56" fmla="*/ 34 w 10000"/>
                    <a:gd name="connsiteY56" fmla="*/ 2533 h 10000"/>
                    <a:gd name="connsiteX57" fmla="*/ 109 w 10000"/>
                    <a:gd name="connsiteY57" fmla="*/ 2198 h 10000"/>
                    <a:gd name="connsiteX58" fmla="*/ 207 w 10000"/>
                    <a:gd name="connsiteY58" fmla="*/ 1890 h 10000"/>
                    <a:gd name="connsiteX59" fmla="*/ 339 w 10000"/>
                    <a:gd name="connsiteY59" fmla="*/ 1621 h 10000"/>
                    <a:gd name="connsiteX60" fmla="*/ 464 w 10000"/>
                    <a:gd name="connsiteY60" fmla="*/ 1379 h 10000"/>
                    <a:gd name="connsiteX61" fmla="*/ 612 w 10000"/>
                    <a:gd name="connsiteY61" fmla="*/ 1151 h 10000"/>
                    <a:gd name="connsiteX62" fmla="*/ 792 w 10000"/>
                    <a:gd name="connsiteY62" fmla="*/ 958 h 10000"/>
                    <a:gd name="connsiteX63" fmla="*/ 967 w 10000"/>
                    <a:gd name="connsiteY63" fmla="*/ 789 h 10000"/>
                    <a:gd name="connsiteX64" fmla="*/ 1146 w 10000"/>
                    <a:gd name="connsiteY64" fmla="*/ 620 h 10000"/>
                    <a:gd name="connsiteX65" fmla="*/ 1351 w 10000"/>
                    <a:gd name="connsiteY65" fmla="*/ 484 h 10000"/>
                    <a:gd name="connsiteX66" fmla="*/ 1762 w 10000"/>
                    <a:gd name="connsiteY66" fmla="*/ 265 h 10000"/>
                    <a:gd name="connsiteX67" fmla="*/ 2178 w 10000"/>
                    <a:gd name="connsiteY67" fmla="*/ 126 h 10000"/>
                    <a:gd name="connsiteX68" fmla="*/ 2357 w 10000"/>
                    <a:gd name="connsiteY68" fmla="*/ 86 h 10000"/>
                    <a:gd name="connsiteX69" fmla="*/ 2512 w 10000"/>
                    <a:gd name="connsiteY69" fmla="*/ 60 h 10000"/>
                    <a:gd name="connsiteX70" fmla="*/ 2936 w 10000"/>
                    <a:gd name="connsiteY7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4290 w 10000"/>
                    <a:gd name="connsiteY46" fmla="*/ 9884 h 10000"/>
                    <a:gd name="connsiteX47" fmla="*/ 2202 w 10000"/>
                    <a:gd name="connsiteY47" fmla="*/ 2846 h 10000"/>
                    <a:gd name="connsiteX48" fmla="*/ 2221 w 10000"/>
                    <a:gd name="connsiteY48" fmla="*/ 1588 h 10000"/>
                    <a:gd name="connsiteX49" fmla="*/ 2146 w 10000"/>
                    <a:gd name="connsiteY49" fmla="*/ 1704 h 10000"/>
                    <a:gd name="connsiteX50" fmla="*/ 2046 w 10000"/>
                    <a:gd name="connsiteY50" fmla="*/ 1936 h 10000"/>
                    <a:gd name="connsiteX51" fmla="*/ 1924 w 10000"/>
                    <a:gd name="connsiteY51" fmla="*/ 2202 h 10000"/>
                    <a:gd name="connsiteX52" fmla="*/ 1848 w 10000"/>
                    <a:gd name="connsiteY52" fmla="*/ 2517 h 10000"/>
                    <a:gd name="connsiteX53" fmla="*/ 1790 w 10000"/>
                    <a:gd name="connsiteY53" fmla="*/ 2850 h 10000"/>
                    <a:gd name="connsiteX54" fmla="*/ 1 w 10000"/>
                    <a:gd name="connsiteY54" fmla="*/ 2849 h 10000"/>
                    <a:gd name="connsiteX55" fmla="*/ 34 w 10000"/>
                    <a:gd name="connsiteY55" fmla="*/ 2533 h 10000"/>
                    <a:gd name="connsiteX56" fmla="*/ 109 w 10000"/>
                    <a:gd name="connsiteY56" fmla="*/ 2198 h 10000"/>
                    <a:gd name="connsiteX57" fmla="*/ 207 w 10000"/>
                    <a:gd name="connsiteY57" fmla="*/ 1890 h 10000"/>
                    <a:gd name="connsiteX58" fmla="*/ 339 w 10000"/>
                    <a:gd name="connsiteY58" fmla="*/ 1621 h 10000"/>
                    <a:gd name="connsiteX59" fmla="*/ 464 w 10000"/>
                    <a:gd name="connsiteY59" fmla="*/ 1379 h 10000"/>
                    <a:gd name="connsiteX60" fmla="*/ 612 w 10000"/>
                    <a:gd name="connsiteY60" fmla="*/ 1151 h 10000"/>
                    <a:gd name="connsiteX61" fmla="*/ 792 w 10000"/>
                    <a:gd name="connsiteY61" fmla="*/ 958 h 10000"/>
                    <a:gd name="connsiteX62" fmla="*/ 967 w 10000"/>
                    <a:gd name="connsiteY62" fmla="*/ 789 h 10000"/>
                    <a:gd name="connsiteX63" fmla="*/ 1146 w 10000"/>
                    <a:gd name="connsiteY63" fmla="*/ 620 h 10000"/>
                    <a:gd name="connsiteX64" fmla="*/ 1351 w 10000"/>
                    <a:gd name="connsiteY64" fmla="*/ 484 h 10000"/>
                    <a:gd name="connsiteX65" fmla="*/ 1762 w 10000"/>
                    <a:gd name="connsiteY65" fmla="*/ 265 h 10000"/>
                    <a:gd name="connsiteX66" fmla="*/ 2178 w 10000"/>
                    <a:gd name="connsiteY66" fmla="*/ 126 h 10000"/>
                    <a:gd name="connsiteX67" fmla="*/ 2357 w 10000"/>
                    <a:gd name="connsiteY67" fmla="*/ 86 h 10000"/>
                    <a:gd name="connsiteX68" fmla="*/ 2512 w 10000"/>
                    <a:gd name="connsiteY68" fmla="*/ 60 h 10000"/>
                    <a:gd name="connsiteX69" fmla="*/ 2936 w 10000"/>
                    <a:gd name="connsiteY6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2202 w 10000"/>
                    <a:gd name="connsiteY46" fmla="*/ 2846 h 10000"/>
                    <a:gd name="connsiteX47" fmla="*/ 2221 w 10000"/>
                    <a:gd name="connsiteY47" fmla="*/ 1588 h 10000"/>
                    <a:gd name="connsiteX48" fmla="*/ 2146 w 10000"/>
                    <a:gd name="connsiteY48" fmla="*/ 1704 h 10000"/>
                    <a:gd name="connsiteX49" fmla="*/ 2046 w 10000"/>
                    <a:gd name="connsiteY49" fmla="*/ 1936 h 10000"/>
                    <a:gd name="connsiteX50" fmla="*/ 1924 w 10000"/>
                    <a:gd name="connsiteY50" fmla="*/ 2202 h 10000"/>
                    <a:gd name="connsiteX51" fmla="*/ 1848 w 10000"/>
                    <a:gd name="connsiteY51" fmla="*/ 2517 h 10000"/>
                    <a:gd name="connsiteX52" fmla="*/ 1790 w 10000"/>
                    <a:gd name="connsiteY52" fmla="*/ 2850 h 10000"/>
                    <a:gd name="connsiteX53" fmla="*/ 1 w 10000"/>
                    <a:gd name="connsiteY53" fmla="*/ 2849 h 10000"/>
                    <a:gd name="connsiteX54" fmla="*/ 34 w 10000"/>
                    <a:gd name="connsiteY54" fmla="*/ 2533 h 10000"/>
                    <a:gd name="connsiteX55" fmla="*/ 109 w 10000"/>
                    <a:gd name="connsiteY55" fmla="*/ 2198 h 10000"/>
                    <a:gd name="connsiteX56" fmla="*/ 207 w 10000"/>
                    <a:gd name="connsiteY56" fmla="*/ 1890 h 10000"/>
                    <a:gd name="connsiteX57" fmla="*/ 339 w 10000"/>
                    <a:gd name="connsiteY57" fmla="*/ 1621 h 10000"/>
                    <a:gd name="connsiteX58" fmla="*/ 464 w 10000"/>
                    <a:gd name="connsiteY58" fmla="*/ 1379 h 10000"/>
                    <a:gd name="connsiteX59" fmla="*/ 612 w 10000"/>
                    <a:gd name="connsiteY59" fmla="*/ 1151 h 10000"/>
                    <a:gd name="connsiteX60" fmla="*/ 792 w 10000"/>
                    <a:gd name="connsiteY60" fmla="*/ 958 h 10000"/>
                    <a:gd name="connsiteX61" fmla="*/ 967 w 10000"/>
                    <a:gd name="connsiteY61" fmla="*/ 789 h 10000"/>
                    <a:gd name="connsiteX62" fmla="*/ 1146 w 10000"/>
                    <a:gd name="connsiteY62" fmla="*/ 620 h 10000"/>
                    <a:gd name="connsiteX63" fmla="*/ 1351 w 10000"/>
                    <a:gd name="connsiteY63" fmla="*/ 484 h 10000"/>
                    <a:gd name="connsiteX64" fmla="*/ 1762 w 10000"/>
                    <a:gd name="connsiteY64" fmla="*/ 265 h 10000"/>
                    <a:gd name="connsiteX65" fmla="*/ 2178 w 10000"/>
                    <a:gd name="connsiteY65" fmla="*/ 126 h 10000"/>
                    <a:gd name="connsiteX66" fmla="*/ 2357 w 10000"/>
                    <a:gd name="connsiteY66" fmla="*/ 86 h 10000"/>
                    <a:gd name="connsiteX67" fmla="*/ 2512 w 10000"/>
                    <a:gd name="connsiteY67" fmla="*/ 60 h 10000"/>
                    <a:gd name="connsiteX68" fmla="*/ 2936 w 10000"/>
                    <a:gd name="connsiteY6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2202 w 10000"/>
                    <a:gd name="connsiteY45" fmla="*/ 2846 h 10000"/>
                    <a:gd name="connsiteX46" fmla="*/ 2221 w 10000"/>
                    <a:gd name="connsiteY46" fmla="*/ 1588 h 10000"/>
                    <a:gd name="connsiteX47" fmla="*/ 2146 w 10000"/>
                    <a:gd name="connsiteY47" fmla="*/ 1704 h 10000"/>
                    <a:gd name="connsiteX48" fmla="*/ 2046 w 10000"/>
                    <a:gd name="connsiteY48" fmla="*/ 1936 h 10000"/>
                    <a:gd name="connsiteX49" fmla="*/ 1924 w 10000"/>
                    <a:gd name="connsiteY49" fmla="*/ 2202 h 10000"/>
                    <a:gd name="connsiteX50" fmla="*/ 1848 w 10000"/>
                    <a:gd name="connsiteY50" fmla="*/ 2517 h 10000"/>
                    <a:gd name="connsiteX51" fmla="*/ 1790 w 10000"/>
                    <a:gd name="connsiteY51" fmla="*/ 2850 h 10000"/>
                    <a:gd name="connsiteX52" fmla="*/ 1 w 10000"/>
                    <a:gd name="connsiteY52" fmla="*/ 2849 h 10000"/>
                    <a:gd name="connsiteX53" fmla="*/ 34 w 10000"/>
                    <a:gd name="connsiteY53" fmla="*/ 2533 h 10000"/>
                    <a:gd name="connsiteX54" fmla="*/ 109 w 10000"/>
                    <a:gd name="connsiteY54" fmla="*/ 2198 h 10000"/>
                    <a:gd name="connsiteX55" fmla="*/ 207 w 10000"/>
                    <a:gd name="connsiteY55" fmla="*/ 1890 h 10000"/>
                    <a:gd name="connsiteX56" fmla="*/ 339 w 10000"/>
                    <a:gd name="connsiteY56" fmla="*/ 1621 h 10000"/>
                    <a:gd name="connsiteX57" fmla="*/ 464 w 10000"/>
                    <a:gd name="connsiteY57" fmla="*/ 1379 h 10000"/>
                    <a:gd name="connsiteX58" fmla="*/ 612 w 10000"/>
                    <a:gd name="connsiteY58" fmla="*/ 1151 h 10000"/>
                    <a:gd name="connsiteX59" fmla="*/ 792 w 10000"/>
                    <a:gd name="connsiteY59" fmla="*/ 958 h 10000"/>
                    <a:gd name="connsiteX60" fmla="*/ 967 w 10000"/>
                    <a:gd name="connsiteY60" fmla="*/ 789 h 10000"/>
                    <a:gd name="connsiteX61" fmla="*/ 1146 w 10000"/>
                    <a:gd name="connsiteY61" fmla="*/ 620 h 10000"/>
                    <a:gd name="connsiteX62" fmla="*/ 1351 w 10000"/>
                    <a:gd name="connsiteY62" fmla="*/ 484 h 10000"/>
                    <a:gd name="connsiteX63" fmla="*/ 1762 w 10000"/>
                    <a:gd name="connsiteY63" fmla="*/ 265 h 10000"/>
                    <a:gd name="connsiteX64" fmla="*/ 2178 w 10000"/>
                    <a:gd name="connsiteY64" fmla="*/ 126 h 10000"/>
                    <a:gd name="connsiteX65" fmla="*/ 2357 w 10000"/>
                    <a:gd name="connsiteY65" fmla="*/ 86 h 10000"/>
                    <a:gd name="connsiteX66" fmla="*/ 2512 w 10000"/>
                    <a:gd name="connsiteY66" fmla="*/ 60 h 10000"/>
                    <a:gd name="connsiteX67" fmla="*/ 2936 w 10000"/>
                    <a:gd name="connsiteY6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2202 w 10000"/>
                    <a:gd name="connsiteY44" fmla="*/ 2846 h 10000"/>
                    <a:gd name="connsiteX45" fmla="*/ 2221 w 10000"/>
                    <a:gd name="connsiteY45" fmla="*/ 1588 h 10000"/>
                    <a:gd name="connsiteX46" fmla="*/ 2146 w 10000"/>
                    <a:gd name="connsiteY46" fmla="*/ 1704 h 10000"/>
                    <a:gd name="connsiteX47" fmla="*/ 2046 w 10000"/>
                    <a:gd name="connsiteY47" fmla="*/ 1936 h 10000"/>
                    <a:gd name="connsiteX48" fmla="*/ 1924 w 10000"/>
                    <a:gd name="connsiteY48" fmla="*/ 2202 h 10000"/>
                    <a:gd name="connsiteX49" fmla="*/ 1848 w 10000"/>
                    <a:gd name="connsiteY49" fmla="*/ 2517 h 10000"/>
                    <a:gd name="connsiteX50" fmla="*/ 1790 w 10000"/>
                    <a:gd name="connsiteY50" fmla="*/ 2850 h 10000"/>
                    <a:gd name="connsiteX51" fmla="*/ 1 w 10000"/>
                    <a:gd name="connsiteY51" fmla="*/ 2849 h 10000"/>
                    <a:gd name="connsiteX52" fmla="*/ 34 w 10000"/>
                    <a:gd name="connsiteY52" fmla="*/ 2533 h 10000"/>
                    <a:gd name="connsiteX53" fmla="*/ 109 w 10000"/>
                    <a:gd name="connsiteY53" fmla="*/ 2198 h 10000"/>
                    <a:gd name="connsiteX54" fmla="*/ 207 w 10000"/>
                    <a:gd name="connsiteY54" fmla="*/ 1890 h 10000"/>
                    <a:gd name="connsiteX55" fmla="*/ 339 w 10000"/>
                    <a:gd name="connsiteY55" fmla="*/ 1621 h 10000"/>
                    <a:gd name="connsiteX56" fmla="*/ 464 w 10000"/>
                    <a:gd name="connsiteY56" fmla="*/ 1379 h 10000"/>
                    <a:gd name="connsiteX57" fmla="*/ 612 w 10000"/>
                    <a:gd name="connsiteY57" fmla="*/ 1151 h 10000"/>
                    <a:gd name="connsiteX58" fmla="*/ 792 w 10000"/>
                    <a:gd name="connsiteY58" fmla="*/ 958 h 10000"/>
                    <a:gd name="connsiteX59" fmla="*/ 967 w 10000"/>
                    <a:gd name="connsiteY59" fmla="*/ 789 h 10000"/>
                    <a:gd name="connsiteX60" fmla="*/ 1146 w 10000"/>
                    <a:gd name="connsiteY60" fmla="*/ 620 h 10000"/>
                    <a:gd name="connsiteX61" fmla="*/ 1351 w 10000"/>
                    <a:gd name="connsiteY61" fmla="*/ 484 h 10000"/>
                    <a:gd name="connsiteX62" fmla="*/ 1762 w 10000"/>
                    <a:gd name="connsiteY62" fmla="*/ 265 h 10000"/>
                    <a:gd name="connsiteX63" fmla="*/ 2178 w 10000"/>
                    <a:gd name="connsiteY63" fmla="*/ 126 h 10000"/>
                    <a:gd name="connsiteX64" fmla="*/ 2357 w 10000"/>
                    <a:gd name="connsiteY64" fmla="*/ 86 h 10000"/>
                    <a:gd name="connsiteX65" fmla="*/ 2512 w 10000"/>
                    <a:gd name="connsiteY65" fmla="*/ 60 h 10000"/>
                    <a:gd name="connsiteX66" fmla="*/ 2936 w 10000"/>
                    <a:gd name="connsiteY6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2202 w 10000"/>
                    <a:gd name="connsiteY43" fmla="*/ 2846 h 10000"/>
                    <a:gd name="connsiteX44" fmla="*/ 2221 w 10000"/>
                    <a:gd name="connsiteY44" fmla="*/ 1588 h 10000"/>
                    <a:gd name="connsiteX45" fmla="*/ 2146 w 10000"/>
                    <a:gd name="connsiteY45" fmla="*/ 1704 h 10000"/>
                    <a:gd name="connsiteX46" fmla="*/ 2046 w 10000"/>
                    <a:gd name="connsiteY46" fmla="*/ 1936 h 10000"/>
                    <a:gd name="connsiteX47" fmla="*/ 1924 w 10000"/>
                    <a:gd name="connsiteY47" fmla="*/ 2202 h 10000"/>
                    <a:gd name="connsiteX48" fmla="*/ 1848 w 10000"/>
                    <a:gd name="connsiteY48" fmla="*/ 2517 h 10000"/>
                    <a:gd name="connsiteX49" fmla="*/ 1790 w 10000"/>
                    <a:gd name="connsiteY49" fmla="*/ 2850 h 10000"/>
                    <a:gd name="connsiteX50" fmla="*/ 1 w 10000"/>
                    <a:gd name="connsiteY50" fmla="*/ 2849 h 10000"/>
                    <a:gd name="connsiteX51" fmla="*/ 34 w 10000"/>
                    <a:gd name="connsiteY51" fmla="*/ 2533 h 10000"/>
                    <a:gd name="connsiteX52" fmla="*/ 109 w 10000"/>
                    <a:gd name="connsiteY52" fmla="*/ 2198 h 10000"/>
                    <a:gd name="connsiteX53" fmla="*/ 207 w 10000"/>
                    <a:gd name="connsiteY53" fmla="*/ 1890 h 10000"/>
                    <a:gd name="connsiteX54" fmla="*/ 339 w 10000"/>
                    <a:gd name="connsiteY54" fmla="*/ 1621 h 10000"/>
                    <a:gd name="connsiteX55" fmla="*/ 464 w 10000"/>
                    <a:gd name="connsiteY55" fmla="*/ 1379 h 10000"/>
                    <a:gd name="connsiteX56" fmla="*/ 612 w 10000"/>
                    <a:gd name="connsiteY56" fmla="*/ 1151 h 10000"/>
                    <a:gd name="connsiteX57" fmla="*/ 792 w 10000"/>
                    <a:gd name="connsiteY57" fmla="*/ 958 h 10000"/>
                    <a:gd name="connsiteX58" fmla="*/ 967 w 10000"/>
                    <a:gd name="connsiteY58" fmla="*/ 789 h 10000"/>
                    <a:gd name="connsiteX59" fmla="*/ 1146 w 10000"/>
                    <a:gd name="connsiteY59" fmla="*/ 620 h 10000"/>
                    <a:gd name="connsiteX60" fmla="*/ 1351 w 10000"/>
                    <a:gd name="connsiteY60" fmla="*/ 484 h 10000"/>
                    <a:gd name="connsiteX61" fmla="*/ 1762 w 10000"/>
                    <a:gd name="connsiteY61" fmla="*/ 265 h 10000"/>
                    <a:gd name="connsiteX62" fmla="*/ 2178 w 10000"/>
                    <a:gd name="connsiteY62" fmla="*/ 126 h 10000"/>
                    <a:gd name="connsiteX63" fmla="*/ 2357 w 10000"/>
                    <a:gd name="connsiteY63" fmla="*/ 86 h 10000"/>
                    <a:gd name="connsiteX64" fmla="*/ 2512 w 10000"/>
                    <a:gd name="connsiteY64" fmla="*/ 60 h 10000"/>
                    <a:gd name="connsiteX65" fmla="*/ 2936 w 10000"/>
                    <a:gd name="connsiteY6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2202 w 10000"/>
                    <a:gd name="connsiteY42" fmla="*/ 2846 h 10000"/>
                    <a:gd name="connsiteX43" fmla="*/ 2221 w 10000"/>
                    <a:gd name="connsiteY43" fmla="*/ 1588 h 10000"/>
                    <a:gd name="connsiteX44" fmla="*/ 2146 w 10000"/>
                    <a:gd name="connsiteY44" fmla="*/ 1704 h 10000"/>
                    <a:gd name="connsiteX45" fmla="*/ 2046 w 10000"/>
                    <a:gd name="connsiteY45" fmla="*/ 1936 h 10000"/>
                    <a:gd name="connsiteX46" fmla="*/ 1924 w 10000"/>
                    <a:gd name="connsiteY46" fmla="*/ 2202 h 10000"/>
                    <a:gd name="connsiteX47" fmla="*/ 1848 w 10000"/>
                    <a:gd name="connsiteY47" fmla="*/ 2517 h 10000"/>
                    <a:gd name="connsiteX48" fmla="*/ 1790 w 10000"/>
                    <a:gd name="connsiteY48" fmla="*/ 2850 h 10000"/>
                    <a:gd name="connsiteX49" fmla="*/ 1 w 10000"/>
                    <a:gd name="connsiteY49" fmla="*/ 2849 h 10000"/>
                    <a:gd name="connsiteX50" fmla="*/ 34 w 10000"/>
                    <a:gd name="connsiteY50" fmla="*/ 2533 h 10000"/>
                    <a:gd name="connsiteX51" fmla="*/ 109 w 10000"/>
                    <a:gd name="connsiteY51" fmla="*/ 2198 h 10000"/>
                    <a:gd name="connsiteX52" fmla="*/ 207 w 10000"/>
                    <a:gd name="connsiteY52" fmla="*/ 1890 h 10000"/>
                    <a:gd name="connsiteX53" fmla="*/ 339 w 10000"/>
                    <a:gd name="connsiteY53" fmla="*/ 1621 h 10000"/>
                    <a:gd name="connsiteX54" fmla="*/ 464 w 10000"/>
                    <a:gd name="connsiteY54" fmla="*/ 1379 h 10000"/>
                    <a:gd name="connsiteX55" fmla="*/ 612 w 10000"/>
                    <a:gd name="connsiteY55" fmla="*/ 1151 h 10000"/>
                    <a:gd name="connsiteX56" fmla="*/ 792 w 10000"/>
                    <a:gd name="connsiteY56" fmla="*/ 958 h 10000"/>
                    <a:gd name="connsiteX57" fmla="*/ 967 w 10000"/>
                    <a:gd name="connsiteY57" fmla="*/ 789 h 10000"/>
                    <a:gd name="connsiteX58" fmla="*/ 1146 w 10000"/>
                    <a:gd name="connsiteY58" fmla="*/ 620 h 10000"/>
                    <a:gd name="connsiteX59" fmla="*/ 1351 w 10000"/>
                    <a:gd name="connsiteY59" fmla="*/ 484 h 10000"/>
                    <a:gd name="connsiteX60" fmla="*/ 1762 w 10000"/>
                    <a:gd name="connsiteY60" fmla="*/ 265 h 10000"/>
                    <a:gd name="connsiteX61" fmla="*/ 2178 w 10000"/>
                    <a:gd name="connsiteY61" fmla="*/ 126 h 10000"/>
                    <a:gd name="connsiteX62" fmla="*/ 2357 w 10000"/>
                    <a:gd name="connsiteY62" fmla="*/ 86 h 10000"/>
                    <a:gd name="connsiteX63" fmla="*/ 2512 w 10000"/>
                    <a:gd name="connsiteY63" fmla="*/ 60 h 10000"/>
                    <a:gd name="connsiteX64" fmla="*/ 2936 w 10000"/>
                    <a:gd name="connsiteY6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2202 w 10000"/>
                    <a:gd name="connsiteY41" fmla="*/ 2846 h 10000"/>
                    <a:gd name="connsiteX42" fmla="*/ 2221 w 10000"/>
                    <a:gd name="connsiteY42" fmla="*/ 1588 h 10000"/>
                    <a:gd name="connsiteX43" fmla="*/ 2146 w 10000"/>
                    <a:gd name="connsiteY43" fmla="*/ 1704 h 10000"/>
                    <a:gd name="connsiteX44" fmla="*/ 2046 w 10000"/>
                    <a:gd name="connsiteY44" fmla="*/ 1936 h 10000"/>
                    <a:gd name="connsiteX45" fmla="*/ 1924 w 10000"/>
                    <a:gd name="connsiteY45" fmla="*/ 2202 h 10000"/>
                    <a:gd name="connsiteX46" fmla="*/ 1848 w 10000"/>
                    <a:gd name="connsiteY46" fmla="*/ 2517 h 10000"/>
                    <a:gd name="connsiteX47" fmla="*/ 1790 w 10000"/>
                    <a:gd name="connsiteY47" fmla="*/ 2850 h 10000"/>
                    <a:gd name="connsiteX48" fmla="*/ 1 w 10000"/>
                    <a:gd name="connsiteY48" fmla="*/ 2849 h 10000"/>
                    <a:gd name="connsiteX49" fmla="*/ 34 w 10000"/>
                    <a:gd name="connsiteY49" fmla="*/ 2533 h 10000"/>
                    <a:gd name="connsiteX50" fmla="*/ 109 w 10000"/>
                    <a:gd name="connsiteY50" fmla="*/ 2198 h 10000"/>
                    <a:gd name="connsiteX51" fmla="*/ 207 w 10000"/>
                    <a:gd name="connsiteY51" fmla="*/ 1890 h 10000"/>
                    <a:gd name="connsiteX52" fmla="*/ 339 w 10000"/>
                    <a:gd name="connsiteY52" fmla="*/ 1621 h 10000"/>
                    <a:gd name="connsiteX53" fmla="*/ 464 w 10000"/>
                    <a:gd name="connsiteY53" fmla="*/ 1379 h 10000"/>
                    <a:gd name="connsiteX54" fmla="*/ 612 w 10000"/>
                    <a:gd name="connsiteY54" fmla="*/ 1151 h 10000"/>
                    <a:gd name="connsiteX55" fmla="*/ 792 w 10000"/>
                    <a:gd name="connsiteY55" fmla="*/ 958 h 10000"/>
                    <a:gd name="connsiteX56" fmla="*/ 967 w 10000"/>
                    <a:gd name="connsiteY56" fmla="*/ 789 h 10000"/>
                    <a:gd name="connsiteX57" fmla="*/ 1146 w 10000"/>
                    <a:gd name="connsiteY57" fmla="*/ 620 h 10000"/>
                    <a:gd name="connsiteX58" fmla="*/ 1351 w 10000"/>
                    <a:gd name="connsiteY58" fmla="*/ 484 h 10000"/>
                    <a:gd name="connsiteX59" fmla="*/ 1762 w 10000"/>
                    <a:gd name="connsiteY59" fmla="*/ 265 h 10000"/>
                    <a:gd name="connsiteX60" fmla="*/ 2178 w 10000"/>
                    <a:gd name="connsiteY60" fmla="*/ 126 h 10000"/>
                    <a:gd name="connsiteX61" fmla="*/ 2357 w 10000"/>
                    <a:gd name="connsiteY61" fmla="*/ 86 h 10000"/>
                    <a:gd name="connsiteX62" fmla="*/ 2512 w 10000"/>
                    <a:gd name="connsiteY62" fmla="*/ 60 h 10000"/>
                    <a:gd name="connsiteX63" fmla="*/ 2936 w 10000"/>
                    <a:gd name="connsiteY6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2202 w 10000"/>
                    <a:gd name="connsiteY40" fmla="*/ 2846 h 10000"/>
                    <a:gd name="connsiteX41" fmla="*/ 2221 w 10000"/>
                    <a:gd name="connsiteY41" fmla="*/ 1588 h 10000"/>
                    <a:gd name="connsiteX42" fmla="*/ 2146 w 10000"/>
                    <a:gd name="connsiteY42" fmla="*/ 1704 h 10000"/>
                    <a:gd name="connsiteX43" fmla="*/ 2046 w 10000"/>
                    <a:gd name="connsiteY43" fmla="*/ 1936 h 10000"/>
                    <a:gd name="connsiteX44" fmla="*/ 1924 w 10000"/>
                    <a:gd name="connsiteY44" fmla="*/ 2202 h 10000"/>
                    <a:gd name="connsiteX45" fmla="*/ 1848 w 10000"/>
                    <a:gd name="connsiteY45" fmla="*/ 2517 h 10000"/>
                    <a:gd name="connsiteX46" fmla="*/ 1790 w 10000"/>
                    <a:gd name="connsiteY46" fmla="*/ 2850 h 10000"/>
                    <a:gd name="connsiteX47" fmla="*/ 1 w 10000"/>
                    <a:gd name="connsiteY47" fmla="*/ 2849 h 10000"/>
                    <a:gd name="connsiteX48" fmla="*/ 34 w 10000"/>
                    <a:gd name="connsiteY48" fmla="*/ 2533 h 10000"/>
                    <a:gd name="connsiteX49" fmla="*/ 109 w 10000"/>
                    <a:gd name="connsiteY49" fmla="*/ 2198 h 10000"/>
                    <a:gd name="connsiteX50" fmla="*/ 207 w 10000"/>
                    <a:gd name="connsiteY50" fmla="*/ 1890 h 10000"/>
                    <a:gd name="connsiteX51" fmla="*/ 339 w 10000"/>
                    <a:gd name="connsiteY51" fmla="*/ 1621 h 10000"/>
                    <a:gd name="connsiteX52" fmla="*/ 464 w 10000"/>
                    <a:gd name="connsiteY52" fmla="*/ 1379 h 10000"/>
                    <a:gd name="connsiteX53" fmla="*/ 612 w 10000"/>
                    <a:gd name="connsiteY53" fmla="*/ 1151 h 10000"/>
                    <a:gd name="connsiteX54" fmla="*/ 792 w 10000"/>
                    <a:gd name="connsiteY54" fmla="*/ 958 h 10000"/>
                    <a:gd name="connsiteX55" fmla="*/ 967 w 10000"/>
                    <a:gd name="connsiteY55" fmla="*/ 789 h 10000"/>
                    <a:gd name="connsiteX56" fmla="*/ 1146 w 10000"/>
                    <a:gd name="connsiteY56" fmla="*/ 620 h 10000"/>
                    <a:gd name="connsiteX57" fmla="*/ 1351 w 10000"/>
                    <a:gd name="connsiteY57" fmla="*/ 484 h 10000"/>
                    <a:gd name="connsiteX58" fmla="*/ 1762 w 10000"/>
                    <a:gd name="connsiteY58" fmla="*/ 265 h 10000"/>
                    <a:gd name="connsiteX59" fmla="*/ 2178 w 10000"/>
                    <a:gd name="connsiteY59" fmla="*/ 126 h 10000"/>
                    <a:gd name="connsiteX60" fmla="*/ 2357 w 10000"/>
                    <a:gd name="connsiteY60" fmla="*/ 86 h 10000"/>
                    <a:gd name="connsiteX61" fmla="*/ 2512 w 10000"/>
                    <a:gd name="connsiteY61" fmla="*/ 60 h 10000"/>
                    <a:gd name="connsiteX62" fmla="*/ 2936 w 10000"/>
                    <a:gd name="connsiteY6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2202 w 10000"/>
                    <a:gd name="connsiteY39" fmla="*/ 2846 h 10000"/>
                    <a:gd name="connsiteX40" fmla="*/ 2221 w 10000"/>
                    <a:gd name="connsiteY40" fmla="*/ 1588 h 10000"/>
                    <a:gd name="connsiteX41" fmla="*/ 2146 w 10000"/>
                    <a:gd name="connsiteY41" fmla="*/ 1704 h 10000"/>
                    <a:gd name="connsiteX42" fmla="*/ 2046 w 10000"/>
                    <a:gd name="connsiteY42" fmla="*/ 1936 h 10000"/>
                    <a:gd name="connsiteX43" fmla="*/ 1924 w 10000"/>
                    <a:gd name="connsiteY43" fmla="*/ 2202 h 10000"/>
                    <a:gd name="connsiteX44" fmla="*/ 1848 w 10000"/>
                    <a:gd name="connsiteY44" fmla="*/ 2517 h 10000"/>
                    <a:gd name="connsiteX45" fmla="*/ 1790 w 10000"/>
                    <a:gd name="connsiteY45" fmla="*/ 2850 h 10000"/>
                    <a:gd name="connsiteX46" fmla="*/ 1 w 10000"/>
                    <a:gd name="connsiteY46" fmla="*/ 2849 h 10000"/>
                    <a:gd name="connsiteX47" fmla="*/ 34 w 10000"/>
                    <a:gd name="connsiteY47" fmla="*/ 2533 h 10000"/>
                    <a:gd name="connsiteX48" fmla="*/ 109 w 10000"/>
                    <a:gd name="connsiteY48" fmla="*/ 2198 h 10000"/>
                    <a:gd name="connsiteX49" fmla="*/ 207 w 10000"/>
                    <a:gd name="connsiteY49" fmla="*/ 1890 h 10000"/>
                    <a:gd name="connsiteX50" fmla="*/ 339 w 10000"/>
                    <a:gd name="connsiteY50" fmla="*/ 1621 h 10000"/>
                    <a:gd name="connsiteX51" fmla="*/ 464 w 10000"/>
                    <a:gd name="connsiteY51" fmla="*/ 1379 h 10000"/>
                    <a:gd name="connsiteX52" fmla="*/ 612 w 10000"/>
                    <a:gd name="connsiteY52" fmla="*/ 1151 h 10000"/>
                    <a:gd name="connsiteX53" fmla="*/ 792 w 10000"/>
                    <a:gd name="connsiteY53" fmla="*/ 958 h 10000"/>
                    <a:gd name="connsiteX54" fmla="*/ 967 w 10000"/>
                    <a:gd name="connsiteY54" fmla="*/ 789 h 10000"/>
                    <a:gd name="connsiteX55" fmla="*/ 1146 w 10000"/>
                    <a:gd name="connsiteY55" fmla="*/ 620 h 10000"/>
                    <a:gd name="connsiteX56" fmla="*/ 1351 w 10000"/>
                    <a:gd name="connsiteY56" fmla="*/ 484 h 10000"/>
                    <a:gd name="connsiteX57" fmla="*/ 1762 w 10000"/>
                    <a:gd name="connsiteY57" fmla="*/ 265 h 10000"/>
                    <a:gd name="connsiteX58" fmla="*/ 2178 w 10000"/>
                    <a:gd name="connsiteY58" fmla="*/ 126 h 10000"/>
                    <a:gd name="connsiteX59" fmla="*/ 2357 w 10000"/>
                    <a:gd name="connsiteY59" fmla="*/ 86 h 10000"/>
                    <a:gd name="connsiteX60" fmla="*/ 2512 w 10000"/>
                    <a:gd name="connsiteY60" fmla="*/ 60 h 10000"/>
                    <a:gd name="connsiteX61" fmla="*/ 2936 w 10000"/>
                    <a:gd name="connsiteY6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2202 w 10000"/>
                    <a:gd name="connsiteY38" fmla="*/ 2846 h 10000"/>
                    <a:gd name="connsiteX39" fmla="*/ 2221 w 10000"/>
                    <a:gd name="connsiteY39" fmla="*/ 1588 h 10000"/>
                    <a:gd name="connsiteX40" fmla="*/ 2146 w 10000"/>
                    <a:gd name="connsiteY40" fmla="*/ 1704 h 10000"/>
                    <a:gd name="connsiteX41" fmla="*/ 2046 w 10000"/>
                    <a:gd name="connsiteY41" fmla="*/ 1936 h 10000"/>
                    <a:gd name="connsiteX42" fmla="*/ 1924 w 10000"/>
                    <a:gd name="connsiteY42" fmla="*/ 2202 h 10000"/>
                    <a:gd name="connsiteX43" fmla="*/ 1848 w 10000"/>
                    <a:gd name="connsiteY43" fmla="*/ 2517 h 10000"/>
                    <a:gd name="connsiteX44" fmla="*/ 1790 w 10000"/>
                    <a:gd name="connsiteY44" fmla="*/ 2850 h 10000"/>
                    <a:gd name="connsiteX45" fmla="*/ 1 w 10000"/>
                    <a:gd name="connsiteY45" fmla="*/ 2849 h 10000"/>
                    <a:gd name="connsiteX46" fmla="*/ 34 w 10000"/>
                    <a:gd name="connsiteY46" fmla="*/ 2533 h 10000"/>
                    <a:gd name="connsiteX47" fmla="*/ 109 w 10000"/>
                    <a:gd name="connsiteY47" fmla="*/ 2198 h 10000"/>
                    <a:gd name="connsiteX48" fmla="*/ 207 w 10000"/>
                    <a:gd name="connsiteY48" fmla="*/ 1890 h 10000"/>
                    <a:gd name="connsiteX49" fmla="*/ 339 w 10000"/>
                    <a:gd name="connsiteY49" fmla="*/ 1621 h 10000"/>
                    <a:gd name="connsiteX50" fmla="*/ 464 w 10000"/>
                    <a:gd name="connsiteY50" fmla="*/ 1379 h 10000"/>
                    <a:gd name="connsiteX51" fmla="*/ 612 w 10000"/>
                    <a:gd name="connsiteY51" fmla="*/ 1151 h 10000"/>
                    <a:gd name="connsiteX52" fmla="*/ 792 w 10000"/>
                    <a:gd name="connsiteY52" fmla="*/ 958 h 10000"/>
                    <a:gd name="connsiteX53" fmla="*/ 967 w 10000"/>
                    <a:gd name="connsiteY53" fmla="*/ 789 h 10000"/>
                    <a:gd name="connsiteX54" fmla="*/ 1146 w 10000"/>
                    <a:gd name="connsiteY54" fmla="*/ 620 h 10000"/>
                    <a:gd name="connsiteX55" fmla="*/ 1351 w 10000"/>
                    <a:gd name="connsiteY55" fmla="*/ 484 h 10000"/>
                    <a:gd name="connsiteX56" fmla="*/ 1762 w 10000"/>
                    <a:gd name="connsiteY56" fmla="*/ 265 h 10000"/>
                    <a:gd name="connsiteX57" fmla="*/ 2178 w 10000"/>
                    <a:gd name="connsiteY57" fmla="*/ 126 h 10000"/>
                    <a:gd name="connsiteX58" fmla="*/ 2357 w 10000"/>
                    <a:gd name="connsiteY58" fmla="*/ 86 h 10000"/>
                    <a:gd name="connsiteX59" fmla="*/ 2512 w 10000"/>
                    <a:gd name="connsiteY59" fmla="*/ 60 h 10000"/>
                    <a:gd name="connsiteX60" fmla="*/ 2936 w 10000"/>
                    <a:gd name="connsiteY6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2202 w 10000"/>
                    <a:gd name="connsiteY37" fmla="*/ 2846 h 10000"/>
                    <a:gd name="connsiteX38" fmla="*/ 2221 w 10000"/>
                    <a:gd name="connsiteY38" fmla="*/ 1588 h 10000"/>
                    <a:gd name="connsiteX39" fmla="*/ 2146 w 10000"/>
                    <a:gd name="connsiteY39" fmla="*/ 1704 h 10000"/>
                    <a:gd name="connsiteX40" fmla="*/ 2046 w 10000"/>
                    <a:gd name="connsiteY40" fmla="*/ 1936 h 10000"/>
                    <a:gd name="connsiteX41" fmla="*/ 1924 w 10000"/>
                    <a:gd name="connsiteY41" fmla="*/ 2202 h 10000"/>
                    <a:gd name="connsiteX42" fmla="*/ 1848 w 10000"/>
                    <a:gd name="connsiteY42" fmla="*/ 2517 h 10000"/>
                    <a:gd name="connsiteX43" fmla="*/ 1790 w 10000"/>
                    <a:gd name="connsiteY43" fmla="*/ 2850 h 10000"/>
                    <a:gd name="connsiteX44" fmla="*/ 1 w 10000"/>
                    <a:gd name="connsiteY44" fmla="*/ 2849 h 10000"/>
                    <a:gd name="connsiteX45" fmla="*/ 34 w 10000"/>
                    <a:gd name="connsiteY45" fmla="*/ 2533 h 10000"/>
                    <a:gd name="connsiteX46" fmla="*/ 109 w 10000"/>
                    <a:gd name="connsiteY46" fmla="*/ 2198 h 10000"/>
                    <a:gd name="connsiteX47" fmla="*/ 207 w 10000"/>
                    <a:gd name="connsiteY47" fmla="*/ 1890 h 10000"/>
                    <a:gd name="connsiteX48" fmla="*/ 339 w 10000"/>
                    <a:gd name="connsiteY48" fmla="*/ 1621 h 10000"/>
                    <a:gd name="connsiteX49" fmla="*/ 464 w 10000"/>
                    <a:gd name="connsiteY49" fmla="*/ 1379 h 10000"/>
                    <a:gd name="connsiteX50" fmla="*/ 612 w 10000"/>
                    <a:gd name="connsiteY50" fmla="*/ 1151 h 10000"/>
                    <a:gd name="connsiteX51" fmla="*/ 792 w 10000"/>
                    <a:gd name="connsiteY51" fmla="*/ 958 h 10000"/>
                    <a:gd name="connsiteX52" fmla="*/ 967 w 10000"/>
                    <a:gd name="connsiteY52" fmla="*/ 789 h 10000"/>
                    <a:gd name="connsiteX53" fmla="*/ 1146 w 10000"/>
                    <a:gd name="connsiteY53" fmla="*/ 620 h 10000"/>
                    <a:gd name="connsiteX54" fmla="*/ 1351 w 10000"/>
                    <a:gd name="connsiteY54" fmla="*/ 484 h 10000"/>
                    <a:gd name="connsiteX55" fmla="*/ 1762 w 10000"/>
                    <a:gd name="connsiteY55" fmla="*/ 265 h 10000"/>
                    <a:gd name="connsiteX56" fmla="*/ 2178 w 10000"/>
                    <a:gd name="connsiteY56" fmla="*/ 126 h 10000"/>
                    <a:gd name="connsiteX57" fmla="*/ 2357 w 10000"/>
                    <a:gd name="connsiteY57" fmla="*/ 86 h 10000"/>
                    <a:gd name="connsiteX58" fmla="*/ 2512 w 10000"/>
                    <a:gd name="connsiteY58" fmla="*/ 60 h 10000"/>
                    <a:gd name="connsiteX59" fmla="*/ 2936 w 10000"/>
                    <a:gd name="connsiteY5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2202 w 10000"/>
                    <a:gd name="connsiteY36" fmla="*/ 2846 h 10000"/>
                    <a:gd name="connsiteX37" fmla="*/ 2221 w 10000"/>
                    <a:gd name="connsiteY37" fmla="*/ 1588 h 10000"/>
                    <a:gd name="connsiteX38" fmla="*/ 2146 w 10000"/>
                    <a:gd name="connsiteY38" fmla="*/ 1704 h 10000"/>
                    <a:gd name="connsiteX39" fmla="*/ 2046 w 10000"/>
                    <a:gd name="connsiteY39" fmla="*/ 1936 h 10000"/>
                    <a:gd name="connsiteX40" fmla="*/ 1924 w 10000"/>
                    <a:gd name="connsiteY40" fmla="*/ 2202 h 10000"/>
                    <a:gd name="connsiteX41" fmla="*/ 1848 w 10000"/>
                    <a:gd name="connsiteY41" fmla="*/ 2517 h 10000"/>
                    <a:gd name="connsiteX42" fmla="*/ 1790 w 10000"/>
                    <a:gd name="connsiteY42" fmla="*/ 2850 h 10000"/>
                    <a:gd name="connsiteX43" fmla="*/ 1 w 10000"/>
                    <a:gd name="connsiteY43" fmla="*/ 2849 h 10000"/>
                    <a:gd name="connsiteX44" fmla="*/ 34 w 10000"/>
                    <a:gd name="connsiteY44" fmla="*/ 2533 h 10000"/>
                    <a:gd name="connsiteX45" fmla="*/ 109 w 10000"/>
                    <a:gd name="connsiteY45" fmla="*/ 2198 h 10000"/>
                    <a:gd name="connsiteX46" fmla="*/ 207 w 10000"/>
                    <a:gd name="connsiteY46" fmla="*/ 1890 h 10000"/>
                    <a:gd name="connsiteX47" fmla="*/ 339 w 10000"/>
                    <a:gd name="connsiteY47" fmla="*/ 1621 h 10000"/>
                    <a:gd name="connsiteX48" fmla="*/ 464 w 10000"/>
                    <a:gd name="connsiteY48" fmla="*/ 1379 h 10000"/>
                    <a:gd name="connsiteX49" fmla="*/ 612 w 10000"/>
                    <a:gd name="connsiteY49" fmla="*/ 1151 h 10000"/>
                    <a:gd name="connsiteX50" fmla="*/ 792 w 10000"/>
                    <a:gd name="connsiteY50" fmla="*/ 958 h 10000"/>
                    <a:gd name="connsiteX51" fmla="*/ 967 w 10000"/>
                    <a:gd name="connsiteY51" fmla="*/ 789 h 10000"/>
                    <a:gd name="connsiteX52" fmla="*/ 1146 w 10000"/>
                    <a:gd name="connsiteY52" fmla="*/ 620 h 10000"/>
                    <a:gd name="connsiteX53" fmla="*/ 1351 w 10000"/>
                    <a:gd name="connsiteY53" fmla="*/ 484 h 10000"/>
                    <a:gd name="connsiteX54" fmla="*/ 1762 w 10000"/>
                    <a:gd name="connsiteY54" fmla="*/ 265 h 10000"/>
                    <a:gd name="connsiteX55" fmla="*/ 2178 w 10000"/>
                    <a:gd name="connsiteY55" fmla="*/ 126 h 10000"/>
                    <a:gd name="connsiteX56" fmla="*/ 2357 w 10000"/>
                    <a:gd name="connsiteY56" fmla="*/ 86 h 10000"/>
                    <a:gd name="connsiteX57" fmla="*/ 2512 w 10000"/>
                    <a:gd name="connsiteY57" fmla="*/ 60 h 10000"/>
                    <a:gd name="connsiteX58" fmla="*/ 2936 w 10000"/>
                    <a:gd name="connsiteY5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2202 w 10000"/>
                    <a:gd name="connsiteY35" fmla="*/ 2846 h 10000"/>
                    <a:gd name="connsiteX36" fmla="*/ 2221 w 10000"/>
                    <a:gd name="connsiteY36" fmla="*/ 1588 h 10000"/>
                    <a:gd name="connsiteX37" fmla="*/ 2146 w 10000"/>
                    <a:gd name="connsiteY37" fmla="*/ 1704 h 10000"/>
                    <a:gd name="connsiteX38" fmla="*/ 2046 w 10000"/>
                    <a:gd name="connsiteY38" fmla="*/ 1936 h 10000"/>
                    <a:gd name="connsiteX39" fmla="*/ 1924 w 10000"/>
                    <a:gd name="connsiteY39" fmla="*/ 2202 h 10000"/>
                    <a:gd name="connsiteX40" fmla="*/ 1848 w 10000"/>
                    <a:gd name="connsiteY40" fmla="*/ 2517 h 10000"/>
                    <a:gd name="connsiteX41" fmla="*/ 1790 w 10000"/>
                    <a:gd name="connsiteY41" fmla="*/ 2850 h 10000"/>
                    <a:gd name="connsiteX42" fmla="*/ 1 w 10000"/>
                    <a:gd name="connsiteY42" fmla="*/ 2849 h 10000"/>
                    <a:gd name="connsiteX43" fmla="*/ 34 w 10000"/>
                    <a:gd name="connsiteY43" fmla="*/ 2533 h 10000"/>
                    <a:gd name="connsiteX44" fmla="*/ 109 w 10000"/>
                    <a:gd name="connsiteY44" fmla="*/ 2198 h 10000"/>
                    <a:gd name="connsiteX45" fmla="*/ 207 w 10000"/>
                    <a:gd name="connsiteY45" fmla="*/ 1890 h 10000"/>
                    <a:gd name="connsiteX46" fmla="*/ 339 w 10000"/>
                    <a:gd name="connsiteY46" fmla="*/ 1621 h 10000"/>
                    <a:gd name="connsiteX47" fmla="*/ 464 w 10000"/>
                    <a:gd name="connsiteY47" fmla="*/ 1379 h 10000"/>
                    <a:gd name="connsiteX48" fmla="*/ 612 w 10000"/>
                    <a:gd name="connsiteY48" fmla="*/ 1151 h 10000"/>
                    <a:gd name="connsiteX49" fmla="*/ 792 w 10000"/>
                    <a:gd name="connsiteY49" fmla="*/ 958 h 10000"/>
                    <a:gd name="connsiteX50" fmla="*/ 967 w 10000"/>
                    <a:gd name="connsiteY50" fmla="*/ 789 h 10000"/>
                    <a:gd name="connsiteX51" fmla="*/ 1146 w 10000"/>
                    <a:gd name="connsiteY51" fmla="*/ 620 h 10000"/>
                    <a:gd name="connsiteX52" fmla="*/ 1351 w 10000"/>
                    <a:gd name="connsiteY52" fmla="*/ 484 h 10000"/>
                    <a:gd name="connsiteX53" fmla="*/ 1762 w 10000"/>
                    <a:gd name="connsiteY53" fmla="*/ 265 h 10000"/>
                    <a:gd name="connsiteX54" fmla="*/ 2178 w 10000"/>
                    <a:gd name="connsiteY54" fmla="*/ 126 h 10000"/>
                    <a:gd name="connsiteX55" fmla="*/ 2357 w 10000"/>
                    <a:gd name="connsiteY55" fmla="*/ 86 h 10000"/>
                    <a:gd name="connsiteX56" fmla="*/ 2512 w 10000"/>
                    <a:gd name="connsiteY56" fmla="*/ 60 h 10000"/>
                    <a:gd name="connsiteX57" fmla="*/ 2936 w 10000"/>
                    <a:gd name="connsiteY5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2202 w 10000"/>
                    <a:gd name="connsiteY34" fmla="*/ 2846 h 10000"/>
                    <a:gd name="connsiteX35" fmla="*/ 2221 w 10000"/>
                    <a:gd name="connsiteY35" fmla="*/ 1588 h 10000"/>
                    <a:gd name="connsiteX36" fmla="*/ 2146 w 10000"/>
                    <a:gd name="connsiteY36" fmla="*/ 1704 h 10000"/>
                    <a:gd name="connsiteX37" fmla="*/ 2046 w 10000"/>
                    <a:gd name="connsiteY37" fmla="*/ 1936 h 10000"/>
                    <a:gd name="connsiteX38" fmla="*/ 1924 w 10000"/>
                    <a:gd name="connsiteY38" fmla="*/ 2202 h 10000"/>
                    <a:gd name="connsiteX39" fmla="*/ 1848 w 10000"/>
                    <a:gd name="connsiteY39" fmla="*/ 2517 h 10000"/>
                    <a:gd name="connsiteX40" fmla="*/ 1790 w 10000"/>
                    <a:gd name="connsiteY40" fmla="*/ 2850 h 10000"/>
                    <a:gd name="connsiteX41" fmla="*/ 1 w 10000"/>
                    <a:gd name="connsiteY41" fmla="*/ 2849 h 10000"/>
                    <a:gd name="connsiteX42" fmla="*/ 34 w 10000"/>
                    <a:gd name="connsiteY42" fmla="*/ 2533 h 10000"/>
                    <a:gd name="connsiteX43" fmla="*/ 109 w 10000"/>
                    <a:gd name="connsiteY43" fmla="*/ 2198 h 10000"/>
                    <a:gd name="connsiteX44" fmla="*/ 207 w 10000"/>
                    <a:gd name="connsiteY44" fmla="*/ 1890 h 10000"/>
                    <a:gd name="connsiteX45" fmla="*/ 339 w 10000"/>
                    <a:gd name="connsiteY45" fmla="*/ 1621 h 10000"/>
                    <a:gd name="connsiteX46" fmla="*/ 464 w 10000"/>
                    <a:gd name="connsiteY46" fmla="*/ 1379 h 10000"/>
                    <a:gd name="connsiteX47" fmla="*/ 612 w 10000"/>
                    <a:gd name="connsiteY47" fmla="*/ 1151 h 10000"/>
                    <a:gd name="connsiteX48" fmla="*/ 792 w 10000"/>
                    <a:gd name="connsiteY48" fmla="*/ 958 h 10000"/>
                    <a:gd name="connsiteX49" fmla="*/ 967 w 10000"/>
                    <a:gd name="connsiteY49" fmla="*/ 789 h 10000"/>
                    <a:gd name="connsiteX50" fmla="*/ 1146 w 10000"/>
                    <a:gd name="connsiteY50" fmla="*/ 620 h 10000"/>
                    <a:gd name="connsiteX51" fmla="*/ 1351 w 10000"/>
                    <a:gd name="connsiteY51" fmla="*/ 484 h 10000"/>
                    <a:gd name="connsiteX52" fmla="*/ 1762 w 10000"/>
                    <a:gd name="connsiteY52" fmla="*/ 265 h 10000"/>
                    <a:gd name="connsiteX53" fmla="*/ 2178 w 10000"/>
                    <a:gd name="connsiteY53" fmla="*/ 126 h 10000"/>
                    <a:gd name="connsiteX54" fmla="*/ 2357 w 10000"/>
                    <a:gd name="connsiteY54" fmla="*/ 86 h 10000"/>
                    <a:gd name="connsiteX55" fmla="*/ 2512 w 10000"/>
                    <a:gd name="connsiteY55" fmla="*/ 60 h 10000"/>
                    <a:gd name="connsiteX56" fmla="*/ 2936 w 10000"/>
                    <a:gd name="connsiteY56" fmla="*/ 0 h 10000"/>
                    <a:gd name="connsiteX0" fmla="*/ 2936 w 10000"/>
                    <a:gd name="connsiteY0" fmla="*/ 0 h 9987"/>
                    <a:gd name="connsiteX1" fmla="*/ 7056 w 10000"/>
                    <a:gd name="connsiteY1" fmla="*/ 0 h 9987"/>
                    <a:gd name="connsiteX2" fmla="*/ 7184 w 10000"/>
                    <a:gd name="connsiteY2" fmla="*/ 17 h 9987"/>
                    <a:gd name="connsiteX3" fmla="*/ 7472 w 10000"/>
                    <a:gd name="connsiteY3" fmla="*/ 56 h 9987"/>
                    <a:gd name="connsiteX4" fmla="*/ 7652 w 10000"/>
                    <a:gd name="connsiteY4" fmla="*/ 86 h 9987"/>
                    <a:gd name="connsiteX5" fmla="*/ 7813 w 10000"/>
                    <a:gd name="connsiteY5" fmla="*/ 126 h 9987"/>
                    <a:gd name="connsiteX6" fmla="*/ 8099 w 10000"/>
                    <a:gd name="connsiteY6" fmla="*/ 212 h 9987"/>
                    <a:gd name="connsiteX7" fmla="*/ 8378 w 10000"/>
                    <a:gd name="connsiteY7" fmla="*/ 332 h 9987"/>
                    <a:gd name="connsiteX8" fmla="*/ 8671 w 10000"/>
                    <a:gd name="connsiteY8" fmla="*/ 484 h 9987"/>
                    <a:gd name="connsiteX9" fmla="*/ 8913 w 10000"/>
                    <a:gd name="connsiteY9" fmla="*/ 676 h 9987"/>
                    <a:gd name="connsiteX10" fmla="*/ 9174 w 10000"/>
                    <a:gd name="connsiteY10" fmla="*/ 892 h 9987"/>
                    <a:gd name="connsiteX11" fmla="*/ 9372 w 10000"/>
                    <a:gd name="connsiteY11" fmla="*/ 1151 h 9987"/>
                    <a:gd name="connsiteX12" fmla="*/ 9578 w 10000"/>
                    <a:gd name="connsiteY12" fmla="*/ 1459 h 9987"/>
                    <a:gd name="connsiteX13" fmla="*/ 9751 w 10000"/>
                    <a:gd name="connsiteY13" fmla="*/ 1797 h 9987"/>
                    <a:gd name="connsiteX14" fmla="*/ 9876 w 10000"/>
                    <a:gd name="connsiteY14" fmla="*/ 2198 h 9987"/>
                    <a:gd name="connsiteX15" fmla="*/ 9981 w 10000"/>
                    <a:gd name="connsiteY15" fmla="*/ 2649 h 9987"/>
                    <a:gd name="connsiteX16" fmla="*/ 10000 w 10000"/>
                    <a:gd name="connsiteY16" fmla="*/ 2838 h 9987"/>
                    <a:gd name="connsiteX17" fmla="*/ 8227 w 10000"/>
                    <a:gd name="connsiteY17" fmla="*/ 2839 h 9987"/>
                    <a:gd name="connsiteX18" fmla="*/ 8192 w 10000"/>
                    <a:gd name="connsiteY18" fmla="*/ 2689 h 9987"/>
                    <a:gd name="connsiteX19" fmla="*/ 8142 w 10000"/>
                    <a:gd name="connsiteY19" fmla="*/ 2414 h 9987"/>
                    <a:gd name="connsiteX20" fmla="*/ 8068 w 10000"/>
                    <a:gd name="connsiteY20" fmla="*/ 2162 h 9987"/>
                    <a:gd name="connsiteX21" fmla="*/ 7969 w 10000"/>
                    <a:gd name="connsiteY21" fmla="*/ 1940 h 9987"/>
                    <a:gd name="connsiteX22" fmla="*/ 7876 w 10000"/>
                    <a:gd name="connsiteY22" fmla="*/ 1757 h 9987"/>
                    <a:gd name="connsiteX23" fmla="*/ 7794 w 10000"/>
                    <a:gd name="connsiteY23" fmla="*/ 1621 h 9987"/>
                    <a:gd name="connsiteX24" fmla="*/ 7772 w 10000"/>
                    <a:gd name="connsiteY24" fmla="*/ 2863 h 9987"/>
                    <a:gd name="connsiteX25" fmla="*/ 7794 w 10000"/>
                    <a:gd name="connsiteY25" fmla="*/ 9297 h 9987"/>
                    <a:gd name="connsiteX26" fmla="*/ 7763 w 10000"/>
                    <a:gd name="connsiteY26" fmla="*/ 9443 h 9987"/>
                    <a:gd name="connsiteX27" fmla="*/ 7682 w 10000"/>
                    <a:gd name="connsiteY27" fmla="*/ 9569 h 9987"/>
                    <a:gd name="connsiteX28" fmla="*/ 7553 w 10000"/>
                    <a:gd name="connsiteY28" fmla="*/ 9698 h 9987"/>
                    <a:gd name="connsiteX29" fmla="*/ 7391 w 10000"/>
                    <a:gd name="connsiteY29" fmla="*/ 9801 h 9987"/>
                    <a:gd name="connsiteX30" fmla="*/ 7204 w 10000"/>
                    <a:gd name="connsiteY30" fmla="*/ 9881 h 9987"/>
                    <a:gd name="connsiteX31" fmla="*/ 6980 w 10000"/>
                    <a:gd name="connsiteY31" fmla="*/ 9957 h 9987"/>
                    <a:gd name="connsiteX32" fmla="*/ 6721 w 10000"/>
                    <a:gd name="connsiteY32" fmla="*/ 9987 h 9987"/>
                    <a:gd name="connsiteX33" fmla="*/ 2202 w 10000"/>
                    <a:gd name="connsiteY33" fmla="*/ 2846 h 9987"/>
                    <a:gd name="connsiteX34" fmla="*/ 2221 w 10000"/>
                    <a:gd name="connsiteY34" fmla="*/ 1588 h 9987"/>
                    <a:gd name="connsiteX35" fmla="*/ 2146 w 10000"/>
                    <a:gd name="connsiteY35" fmla="*/ 1704 h 9987"/>
                    <a:gd name="connsiteX36" fmla="*/ 2046 w 10000"/>
                    <a:gd name="connsiteY36" fmla="*/ 1936 h 9987"/>
                    <a:gd name="connsiteX37" fmla="*/ 1924 w 10000"/>
                    <a:gd name="connsiteY37" fmla="*/ 2202 h 9987"/>
                    <a:gd name="connsiteX38" fmla="*/ 1848 w 10000"/>
                    <a:gd name="connsiteY38" fmla="*/ 2517 h 9987"/>
                    <a:gd name="connsiteX39" fmla="*/ 1790 w 10000"/>
                    <a:gd name="connsiteY39" fmla="*/ 2850 h 9987"/>
                    <a:gd name="connsiteX40" fmla="*/ 1 w 10000"/>
                    <a:gd name="connsiteY40" fmla="*/ 2849 h 9987"/>
                    <a:gd name="connsiteX41" fmla="*/ 34 w 10000"/>
                    <a:gd name="connsiteY41" fmla="*/ 2533 h 9987"/>
                    <a:gd name="connsiteX42" fmla="*/ 109 w 10000"/>
                    <a:gd name="connsiteY42" fmla="*/ 2198 h 9987"/>
                    <a:gd name="connsiteX43" fmla="*/ 207 w 10000"/>
                    <a:gd name="connsiteY43" fmla="*/ 1890 h 9987"/>
                    <a:gd name="connsiteX44" fmla="*/ 339 w 10000"/>
                    <a:gd name="connsiteY44" fmla="*/ 1621 h 9987"/>
                    <a:gd name="connsiteX45" fmla="*/ 464 w 10000"/>
                    <a:gd name="connsiteY45" fmla="*/ 1379 h 9987"/>
                    <a:gd name="connsiteX46" fmla="*/ 612 w 10000"/>
                    <a:gd name="connsiteY46" fmla="*/ 1151 h 9987"/>
                    <a:gd name="connsiteX47" fmla="*/ 792 w 10000"/>
                    <a:gd name="connsiteY47" fmla="*/ 958 h 9987"/>
                    <a:gd name="connsiteX48" fmla="*/ 967 w 10000"/>
                    <a:gd name="connsiteY48" fmla="*/ 789 h 9987"/>
                    <a:gd name="connsiteX49" fmla="*/ 1146 w 10000"/>
                    <a:gd name="connsiteY49" fmla="*/ 620 h 9987"/>
                    <a:gd name="connsiteX50" fmla="*/ 1351 w 10000"/>
                    <a:gd name="connsiteY50" fmla="*/ 484 h 9987"/>
                    <a:gd name="connsiteX51" fmla="*/ 1762 w 10000"/>
                    <a:gd name="connsiteY51" fmla="*/ 265 h 9987"/>
                    <a:gd name="connsiteX52" fmla="*/ 2178 w 10000"/>
                    <a:gd name="connsiteY52" fmla="*/ 126 h 9987"/>
                    <a:gd name="connsiteX53" fmla="*/ 2357 w 10000"/>
                    <a:gd name="connsiteY53" fmla="*/ 86 h 9987"/>
                    <a:gd name="connsiteX54" fmla="*/ 2512 w 10000"/>
                    <a:gd name="connsiteY54" fmla="*/ 60 h 9987"/>
                    <a:gd name="connsiteX55" fmla="*/ 2936 w 10000"/>
                    <a:gd name="connsiteY55" fmla="*/ 0 h 9987"/>
                    <a:gd name="connsiteX0" fmla="*/ 2936 w 10000"/>
                    <a:gd name="connsiteY0" fmla="*/ 0 h 9970"/>
                    <a:gd name="connsiteX1" fmla="*/ 7056 w 10000"/>
                    <a:gd name="connsiteY1" fmla="*/ 0 h 9970"/>
                    <a:gd name="connsiteX2" fmla="*/ 7184 w 10000"/>
                    <a:gd name="connsiteY2" fmla="*/ 17 h 9970"/>
                    <a:gd name="connsiteX3" fmla="*/ 7472 w 10000"/>
                    <a:gd name="connsiteY3" fmla="*/ 56 h 9970"/>
                    <a:gd name="connsiteX4" fmla="*/ 7652 w 10000"/>
                    <a:gd name="connsiteY4" fmla="*/ 86 h 9970"/>
                    <a:gd name="connsiteX5" fmla="*/ 7813 w 10000"/>
                    <a:gd name="connsiteY5" fmla="*/ 126 h 9970"/>
                    <a:gd name="connsiteX6" fmla="*/ 8099 w 10000"/>
                    <a:gd name="connsiteY6" fmla="*/ 212 h 9970"/>
                    <a:gd name="connsiteX7" fmla="*/ 8378 w 10000"/>
                    <a:gd name="connsiteY7" fmla="*/ 332 h 9970"/>
                    <a:gd name="connsiteX8" fmla="*/ 8671 w 10000"/>
                    <a:gd name="connsiteY8" fmla="*/ 485 h 9970"/>
                    <a:gd name="connsiteX9" fmla="*/ 8913 w 10000"/>
                    <a:gd name="connsiteY9" fmla="*/ 677 h 9970"/>
                    <a:gd name="connsiteX10" fmla="*/ 9174 w 10000"/>
                    <a:gd name="connsiteY10" fmla="*/ 893 h 9970"/>
                    <a:gd name="connsiteX11" fmla="*/ 9372 w 10000"/>
                    <a:gd name="connsiteY11" fmla="*/ 1152 h 9970"/>
                    <a:gd name="connsiteX12" fmla="*/ 9578 w 10000"/>
                    <a:gd name="connsiteY12" fmla="*/ 1461 h 9970"/>
                    <a:gd name="connsiteX13" fmla="*/ 9751 w 10000"/>
                    <a:gd name="connsiteY13" fmla="*/ 1799 h 9970"/>
                    <a:gd name="connsiteX14" fmla="*/ 9876 w 10000"/>
                    <a:gd name="connsiteY14" fmla="*/ 2201 h 9970"/>
                    <a:gd name="connsiteX15" fmla="*/ 9981 w 10000"/>
                    <a:gd name="connsiteY15" fmla="*/ 2652 h 9970"/>
                    <a:gd name="connsiteX16" fmla="*/ 10000 w 10000"/>
                    <a:gd name="connsiteY16" fmla="*/ 2842 h 9970"/>
                    <a:gd name="connsiteX17" fmla="*/ 8227 w 10000"/>
                    <a:gd name="connsiteY17" fmla="*/ 2843 h 9970"/>
                    <a:gd name="connsiteX18" fmla="*/ 8192 w 10000"/>
                    <a:gd name="connsiteY18" fmla="*/ 2693 h 9970"/>
                    <a:gd name="connsiteX19" fmla="*/ 8142 w 10000"/>
                    <a:gd name="connsiteY19" fmla="*/ 2417 h 9970"/>
                    <a:gd name="connsiteX20" fmla="*/ 8068 w 10000"/>
                    <a:gd name="connsiteY20" fmla="*/ 2165 h 9970"/>
                    <a:gd name="connsiteX21" fmla="*/ 7969 w 10000"/>
                    <a:gd name="connsiteY21" fmla="*/ 1943 h 9970"/>
                    <a:gd name="connsiteX22" fmla="*/ 7876 w 10000"/>
                    <a:gd name="connsiteY22" fmla="*/ 1759 h 9970"/>
                    <a:gd name="connsiteX23" fmla="*/ 7794 w 10000"/>
                    <a:gd name="connsiteY23" fmla="*/ 1623 h 9970"/>
                    <a:gd name="connsiteX24" fmla="*/ 7772 w 10000"/>
                    <a:gd name="connsiteY24" fmla="*/ 2867 h 9970"/>
                    <a:gd name="connsiteX25" fmla="*/ 7794 w 10000"/>
                    <a:gd name="connsiteY25" fmla="*/ 9309 h 9970"/>
                    <a:gd name="connsiteX26" fmla="*/ 7763 w 10000"/>
                    <a:gd name="connsiteY26" fmla="*/ 9455 h 9970"/>
                    <a:gd name="connsiteX27" fmla="*/ 7682 w 10000"/>
                    <a:gd name="connsiteY27" fmla="*/ 9581 h 9970"/>
                    <a:gd name="connsiteX28" fmla="*/ 7553 w 10000"/>
                    <a:gd name="connsiteY28" fmla="*/ 9711 h 9970"/>
                    <a:gd name="connsiteX29" fmla="*/ 7391 w 10000"/>
                    <a:gd name="connsiteY29" fmla="*/ 9814 h 9970"/>
                    <a:gd name="connsiteX30" fmla="*/ 7204 w 10000"/>
                    <a:gd name="connsiteY30" fmla="*/ 9894 h 9970"/>
                    <a:gd name="connsiteX31" fmla="*/ 6980 w 10000"/>
                    <a:gd name="connsiteY31" fmla="*/ 9970 h 9970"/>
                    <a:gd name="connsiteX32" fmla="*/ 2202 w 10000"/>
                    <a:gd name="connsiteY32" fmla="*/ 2850 h 9970"/>
                    <a:gd name="connsiteX33" fmla="*/ 2221 w 10000"/>
                    <a:gd name="connsiteY33" fmla="*/ 1590 h 9970"/>
                    <a:gd name="connsiteX34" fmla="*/ 2146 w 10000"/>
                    <a:gd name="connsiteY34" fmla="*/ 1706 h 9970"/>
                    <a:gd name="connsiteX35" fmla="*/ 2046 w 10000"/>
                    <a:gd name="connsiteY35" fmla="*/ 1939 h 9970"/>
                    <a:gd name="connsiteX36" fmla="*/ 1924 w 10000"/>
                    <a:gd name="connsiteY36" fmla="*/ 2205 h 9970"/>
                    <a:gd name="connsiteX37" fmla="*/ 1848 w 10000"/>
                    <a:gd name="connsiteY37" fmla="*/ 2520 h 9970"/>
                    <a:gd name="connsiteX38" fmla="*/ 1790 w 10000"/>
                    <a:gd name="connsiteY38" fmla="*/ 2854 h 9970"/>
                    <a:gd name="connsiteX39" fmla="*/ 1 w 10000"/>
                    <a:gd name="connsiteY39" fmla="*/ 2853 h 9970"/>
                    <a:gd name="connsiteX40" fmla="*/ 34 w 10000"/>
                    <a:gd name="connsiteY40" fmla="*/ 2536 h 9970"/>
                    <a:gd name="connsiteX41" fmla="*/ 109 w 10000"/>
                    <a:gd name="connsiteY41" fmla="*/ 2201 h 9970"/>
                    <a:gd name="connsiteX42" fmla="*/ 207 w 10000"/>
                    <a:gd name="connsiteY42" fmla="*/ 1892 h 9970"/>
                    <a:gd name="connsiteX43" fmla="*/ 339 w 10000"/>
                    <a:gd name="connsiteY43" fmla="*/ 1623 h 9970"/>
                    <a:gd name="connsiteX44" fmla="*/ 464 w 10000"/>
                    <a:gd name="connsiteY44" fmla="*/ 1381 h 9970"/>
                    <a:gd name="connsiteX45" fmla="*/ 612 w 10000"/>
                    <a:gd name="connsiteY45" fmla="*/ 1152 h 9970"/>
                    <a:gd name="connsiteX46" fmla="*/ 792 w 10000"/>
                    <a:gd name="connsiteY46" fmla="*/ 959 h 9970"/>
                    <a:gd name="connsiteX47" fmla="*/ 967 w 10000"/>
                    <a:gd name="connsiteY47" fmla="*/ 790 h 9970"/>
                    <a:gd name="connsiteX48" fmla="*/ 1146 w 10000"/>
                    <a:gd name="connsiteY48" fmla="*/ 621 h 9970"/>
                    <a:gd name="connsiteX49" fmla="*/ 1351 w 10000"/>
                    <a:gd name="connsiteY49" fmla="*/ 485 h 9970"/>
                    <a:gd name="connsiteX50" fmla="*/ 1762 w 10000"/>
                    <a:gd name="connsiteY50" fmla="*/ 265 h 9970"/>
                    <a:gd name="connsiteX51" fmla="*/ 2178 w 10000"/>
                    <a:gd name="connsiteY51" fmla="*/ 126 h 9970"/>
                    <a:gd name="connsiteX52" fmla="*/ 2357 w 10000"/>
                    <a:gd name="connsiteY52" fmla="*/ 86 h 9970"/>
                    <a:gd name="connsiteX53" fmla="*/ 2512 w 10000"/>
                    <a:gd name="connsiteY53" fmla="*/ 60 h 9970"/>
                    <a:gd name="connsiteX54" fmla="*/ 2936 w 10000"/>
                    <a:gd name="connsiteY54" fmla="*/ 0 h 9970"/>
                    <a:gd name="connsiteX0" fmla="*/ 2936 w 10000"/>
                    <a:gd name="connsiteY0" fmla="*/ 0 h 9924"/>
                    <a:gd name="connsiteX1" fmla="*/ 7056 w 10000"/>
                    <a:gd name="connsiteY1" fmla="*/ 0 h 9924"/>
                    <a:gd name="connsiteX2" fmla="*/ 7184 w 10000"/>
                    <a:gd name="connsiteY2" fmla="*/ 17 h 9924"/>
                    <a:gd name="connsiteX3" fmla="*/ 7472 w 10000"/>
                    <a:gd name="connsiteY3" fmla="*/ 56 h 9924"/>
                    <a:gd name="connsiteX4" fmla="*/ 7652 w 10000"/>
                    <a:gd name="connsiteY4" fmla="*/ 86 h 9924"/>
                    <a:gd name="connsiteX5" fmla="*/ 7813 w 10000"/>
                    <a:gd name="connsiteY5" fmla="*/ 126 h 9924"/>
                    <a:gd name="connsiteX6" fmla="*/ 8099 w 10000"/>
                    <a:gd name="connsiteY6" fmla="*/ 213 h 9924"/>
                    <a:gd name="connsiteX7" fmla="*/ 8378 w 10000"/>
                    <a:gd name="connsiteY7" fmla="*/ 333 h 9924"/>
                    <a:gd name="connsiteX8" fmla="*/ 8671 w 10000"/>
                    <a:gd name="connsiteY8" fmla="*/ 486 h 9924"/>
                    <a:gd name="connsiteX9" fmla="*/ 8913 w 10000"/>
                    <a:gd name="connsiteY9" fmla="*/ 679 h 9924"/>
                    <a:gd name="connsiteX10" fmla="*/ 9174 w 10000"/>
                    <a:gd name="connsiteY10" fmla="*/ 896 h 9924"/>
                    <a:gd name="connsiteX11" fmla="*/ 9372 w 10000"/>
                    <a:gd name="connsiteY11" fmla="*/ 1155 h 9924"/>
                    <a:gd name="connsiteX12" fmla="*/ 9578 w 10000"/>
                    <a:gd name="connsiteY12" fmla="*/ 1465 h 9924"/>
                    <a:gd name="connsiteX13" fmla="*/ 9751 w 10000"/>
                    <a:gd name="connsiteY13" fmla="*/ 1804 h 9924"/>
                    <a:gd name="connsiteX14" fmla="*/ 9876 w 10000"/>
                    <a:gd name="connsiteY14" fmla="*/ 2208 h 9924"/>
                    <a:gd name="connsiteX15" fmla="*/ 9981 w 10000"/>
                    <a:gd name="connsiteY15" fmla="*/ 2660 h 9924"/>
                    <a:gd name="connsiteX16" fmla="*/ 10000 w 10000"/>
                    <a:gd name="connsiteY16" fmla="*/ 2851 h 9924"/>
                    <a:gd name="connsiteX17" fmla="*/ 8227 w 10000"/>
                    <a:gd name="connsiteY17" fmla="*/ 2852 h 9924"/>
                    <a:gd name="connsiteX18" fmla="*/ 8192 w 10000"/>
                    <a:gd name="connsiteY18" fmla="*/ 2701 h 9924"/>
                    <a:gd name="connsiteX19" fmla="*/ 8142 w 10000"/>
                    <a:gd name="connsiteY19" fmla="*/ 2424 h 9924"/>
                    <a:gd name="connsiteX20" fmla="*/ 8068 w 10000"/>
                    <a:gd name="connsiteY20" fmla="*/ 2172 h 9924"/>
                    <a:gd name="connsiteX21" fmla="*/ 7969 w 10000"/>
                    <a:gd name="connsiteY21" fmla="*/ 1949 h 9924"/>
                    <a:gd name="connsiteX22" fmla="*/ 7876 w 10000"/>
                    <a:gd name="connsiteY22" fmla="*/ 1764 h 9924"/>
                    <a:gd name="connsiteX23" fmla="*/ 7794 w 10000"/>
                    <a:gd name="connsiteY23" fmla="*/ 1628 h 9924"/>
                    <a:gd name="connsiteX24" fmla="*/ 7772 w 10000"/>
                    <a:gd name="connsiteY24" fmla="*/ 2876 h 9924"/>
                    <a:gd name="connsiteX25" fmla="*/ 7794 w 10000"/>
                    <a:gd name="connsiteY25" fmla="*/ 9337 h 9924"/>
                    <a:gd name="connsiteX26" fmla="*/ 7763 w 10000"/>
                    <a:gd name="connsiteY26" fmla="*/ 9483 h 9924"/>
                    <a:gd name="connsiteX27" fmla="*/ 7682 w 10000"/>
                    <a:gd name="connsiteY27" fmla="*/ 9610 h 9924"/>
                    <a:gd name="connsiteX28" fmla="*/ 7553 w 10000"/>
                    <a:gd name="connsiteY28" fmla="*/ 9740 h 9924"/>
                    <a:gd name="connsiteX29" fmla="*/ 7391 w 10000"/>
                    <a:gd name="connsiteY29" fmla="*/ 9844 h 9924"/>
                    <a:gd name="connsiteX30" fmla="*/ 7204 w 10000"/>
                    <a:gd name="connsiteY30" fmla="*/ 9924 h 9924"/>
                    <a:gd name="connsiteX31" fmla="*/ 2202 w 10000"/>
                    <a:gd name="connsiteY31" fmla="*/ 2859 h 9924"/>
                    <a:gd name="connsiteX32" fmla="*/ 2221 w 10000"/>
                    <a:gd name="connsiteY32" fmla="*/ 1595 h 9924"/>
                    <a:gd name="connsiteX33" fmla="*/ 2146 w 10000"/>
                    <a:gd name="connsiteY33" fmla="*/ 1711 h 9924"/>
                    <a:gd name="connsiteX34" fmla="*/ 2046 w 10000"/>
                    <a:gd name="connsiteY34" fmla="*/ 1945 h 9924"/>
                    <a:gd name="connsiteX35" fmla="*/ 1924 w 10000"/>
                    <a:gd name="connsiteY35" fmla="*/ 2212 h 9924"/>
                    <a:gd name="connsiteX36" fmla="*/ 1848 w 10000"/>
                    <a:gd name="connsiteY36" fmla="*/ 2528 h 9924"/>
                    <a:gd name="connsiteX37" fmla="*/ 1790 w 10000"/>
                    <a:gd name="connsiteY37" fmla="*/ 2863 h 9924"/>
                    <a:gd name="connsiteX38" fmla="*/ 1 w 10000"/>
                    <a:gd name="connsiteY38" fmla="*/ 2862 h 9924"/>
                    <a:gd name="connsiteX39" fmla="*/ 34 w 10000"/>
                    <a:gd name="connsiteY39" fmla="*/ 2544 h 9924"/>
                    <a:gd name="connsiteX40" fmla="*/ 109 w 10000"/>
                    <a:gd name="connsiteY40" fmla="*/ 2208 h 9924"/>
                    <a:gd name="connsiteX41" fmla="*/ 207 w 10000"/>
                    <a:gd name="connsiteY41" fmla="*/ 1898 h 9924"/>
                    <a:gd name="connsiteX42" fmla="*/ 339 w 10000"/>
                    <a:gd name="connsiteY42" fmla="*/ 1628 h 9924"/>
                    <a:gd name="connsiteX43" fmla="*/ 464 w 10000"/>
                    <a:gd name="connsiteY43" fmla="*/ 1385 h 9924"/>
                    <a:gd name="connsiteX44" fmla="*/ 612 w 10000"/>
                    <a:gd name="connsiteY44" fmla="*/ 1155 h 9924"/>
                    <a:gd name="connsiteX45" fmla="*/ 792 w 10000"/>
                    <a:gd name="connsiteY45" fmla="*/ 962 h 9924"/>
                    <a:gd name="connsiteX46" fmla="*/ 967 w 10000"/>
                    <a:gd name="connsiteY46" fmla="*/ 792 h 9924"/>
                    <a:gd name="connsiteX47" fmla="*/ 1146 w 10000"/>
                    <a:gd name="connsiteY47" fmla="*/ 623 h 9924"/>
                    <a:gd name="connsiteX48" fmla="*/ 1351 w 10000"/>
                    <a:gd name="connsiteY48" fmla="*/ 486 h 9924"/>
                    <a:gd name="connsiteX49" fmla="*/ 1762 w 10000"/>
                    <a:gd name="connsiteY49" fmla="*/ 266 h 9924"/>
                    <a:gd name="connsiteX50" fmla="*/ 2178 w 10000"/>
                    <a:gd name="connsiteY50" fmla="*/ 126 h 9924"/>
                    <a:gd name="connsiteX51" fmla="*/ 2357 w 10000"/>
                    <a:gd name="connsiteY51" fmla="*/ 86 h 9924"/>
                    <a:gd name="connsiteX52" fmla="*/ 2512 w 10000"/>
                    <a:gd name="connsiteY52" fmla="*/ 60 h 9924"/>
                    <a:gd name="connsiteX53" fmla="*/ 2936 w 10000"/>
                    <a:gd name="connsiteY53" fmla="*/ 0 h 9924"/>
                    <a:gd name="connsiteX0" fmla="*/ 2936 w 10000"/>
                    <a:gd name="connsiteY0" fmla="*/ 0 h 9919"/>
                    <a:gd name="connsiteX1" fmla="*/ 7056 w 10000"/>
                    <a:gd name="connsiteY1" fmla="*/ 0 h 9919"/>
                    <a:gd name="connsiteX2" fmla="*/ 7184 w 10000"/>
                    <a:gd name="connsiteY2" fmla="*/ 17 h 9919"/>
                    <a:gd name="connsiteX3" fmla="*/ 7472 w 10000"/>
                    <a:gd name="connsiteY3" fmla="*/ 56 h 9919"/>
                    <a:gd name="connsiteX4" fmla="*/ 7652 w 10000"/>
                    <a:gd name="connsiteY4" fmla="*/ 87 h 9919"/>
                    <a:gd name="connsiteX5" fmla="*/ 7813 w 10000"/>
                    <a:gd name="connsiteY5" fmla="*/ 127 h 9919"/>
                    <a:gd name="connsiteX6" fmla="*/ 8099 w 10000"/>
                    <a:gd name="connsiteY6" fmla="*/ 215 h 9919"/>
                    <a:gd name="connsiteX7" fmla="*/ 8378 w 10000"/>
                    <a:gd name="connsiteY7" fmla="*/ 336 h 9919"/>
                    <a:gd name="connsiteX8" fmla="*/ 8671 w 10000"/>
                    <a:gd name="connsiteY8" fmla="*/ 490 h 9919"/>
                    <a:gd name="connsiteX9" fmla="*/ 8913 w 10000"/>
                    <a:gd name="connsiteY9" fmla="*/ 684 h 9919"/>
                    <a:gd name="connsiteX10" fmla="*/ 9174 w 10000"/>
                    <a:gd name="connsiteY10" fmla="*/ 903 h 9919"/>
                    <a:gd name="connsiteX11" fmla="*/ 9372 w 10000"/>
                    <a:gd name="connsiteY11" fmla="*/ 1164 h 9919"/>
                    <a:gd name="connsiteX12" fmla="*/ 9578 w 10000"/>
                    <a:gd name="connsiteY12" fmla="*/ 1476 h 9919"/>
                    <a:gd name="connsiteX13" fmla="*/ 9751 w 10000"/>
                    <a:gd name="connsiteY13" fmla="*/ 1818 h 9919"/>
                    <a:gd name="connsiteX14" fmla="*/ 9876 w 10000"/>
                    <a:gd name="connsiteY14" fmla="*/ 2225 h 9919"/>
                    <a:gd name="connsiteX15" fmla="*/ 9981 w 10000"/>
                    <a:gd name="connsiteY15" fmla="*/ 2680 h 9919"/>
                    <a:gd name="connsiteX16" fmla="*/ 10000 w 10000"/>
                    <a:gd name="connsiteY16" fmla="*/ 2873 h 9919"/>
                    <a:gd name="connsiteX17" fmla="*/ 8227 w 10000"/>
                    <a:gd name="connsiteY17" fmla="*/ 2874 h 9919"/>
                    <a:gd name="connsiteX18" fmla="*/ 8192 w 10000"/>
                    <a:gd name="connsiteY18" fmla="*/ 2722 h 9919"/>
                    <a:gd name="connsiteX19" fmla="*/ 8142 w 10000"/>
                    <a:gd name="connsiteY19" fmla="*/ 2443 h 9919"/>
                    <a:gd name="connsiteX20" fmla="*/ 8068 w 10000"/>
                    <a:gd name="connsiteY20" fmla="*/ 2189 h 9919"/>
                    <a:gd name="connsiteX21" fmla="*/ 7969 w 10000"/>
                    <a:gd name="connsiteY21" fmla="*/ 1964 h 9919"/>
                    <a:gd name="connsiteX22" fmla="*/ 7876 w 10000"/>
                    <a:gd name="connsiteY22" fmla="*/ 1778 h 9919"/>
                    <a:gd name="connsiteX23" fmla="*/ 7794 w 10000"/>
                    <a:gd name="connsiteY23" fmla="*/ 1640 h 9919"/>
                    <a:gd name="connsiteX24" fmla="*/ 7772 w 10000"/>
                    <a:gd name="connsiteY24" fmla="*/ 2898 h 9919"/>
                    <a:gd name="connsiteX25" fmla="*/ 7794 w 10000"/>
                    <a:gd name="connsiteY25" fmla="*/ 9409 h 9919"/>
                    <a:gd name="connsiteX26" fmla="*/ 7763 w 10000"/>
                    <a:gd name="connsiteY26" fmla="*/ 9556 h 9919"/>
                    <a:gd name="connsiteX27" fmla="*/ 7682 w 10000"/>
                    <a:gd name="connsiteY27" fmla="*/ 9684 h 9919"/>
                    <a:gd name="connsiteX28" fmla="*/ 7553 w 10000"/>
                    <a:gd name="connsiteY28" fmla="*/ 9815 h 9919"/>
                    <a:gd name="connsiteX29" fmla="*/ 7391 w 10000"/>
                    <a:gd name="connsiteY29" fmla="*/ 9919 h 9919"/>
                    <a:gd name="connsiteX30" fmla="*/ 2202 w 10000"/>
                    <a:gd name="connsiteY30" fmla="*/ 2881 h 9919"/>
                    <a:gd name="connsiteX31" fmla="*/ 2221 w 10000"/>
                    <a:gd name="connsiteY31" fmla="*/ 1607 h 9919"/>
                    <a:gd name="connsiteX32" fmla="*/ 2146 w 10000"/>
                    <a:gd name="connsiteY32" fmla="*/ 1724 h 9919"/>
                    <a:gd name="connsiteX33" fmla="*/ 2046 w 10000"/>
                    <a:gd name="connsiteY33" fmla="*/ 1960 h 9919"/>
                    <a:gd name="connsiteX34" fmla="*/ 1924 w 10000"/>
                    <a:gd name="connsiteY34" fmla="*/ 2229 h 9919"/>
                    <a:gd name="connsiteX35" fmla="*/ 1848 w 10000"/>
                    <a:gd name="connsiteY35" fmla="*/ 2547 h 9919"/>
                    <a:gd name="connsiteX36" fmla="*/ 1790 w 10000"/>
                    <a:gd name="connsiteY36" fmla="*/ 2885 h 9919"/>
                    <a:gd name="connsiteX37" fmla="*/ 1 w 10000"/>
                    <a:gd name="connsiteY37" fmla="*/ 2884 h 9919"/>
                    <a:gd name="connsiteX38" fmla="*/ 34 w 10000"/>
                    <a:gd name="connsiteY38" fmla="*/ 2563 h 9919"/>
                    <a:gd name="connsiteX39" fmla="*/ 109 w 10000"/>
                    <a:gd name="connsiteY39" fmla="*/ 2225 h 9919"/>
                    <a:gd name="connsiteX40" fmla="*/ 207 w 10000"/>
                    <a:gd name="connsiteY40" fmla="*/ 1913 h 9919"/>
                    <a:gd name="connsiteX41" fmla="*/ 339 w 10000"/>
                    <a:gd name="connsiteY41" fmla="*/ 1640 h 9919"/>
                    <a:gd name="connsiteX42" fmla="*/ 464 w 10000"/>
                    <a:gd name="connsiteY42" fmla="*/ 1396 h 9919"/>
                    <a:gd name="connsiteX43" fmla="*/ 612 w 10000"/>
                    <a:gd name="connsiteY43" fmla="*/ 1164 h 9919"/>
                    <a:gd name="connsiteX44" fmla="*/ 792 w 10000"/>
                    <a:gd name="connsiteY44" fmla="*/ 969 h 9919"/>
                    <a:gd name="connsiteX45" fmla="*/ 967 w 10000"/>
                    <a:gd name="connsiteY45" fmla="*/ 798 h 9919"/>
                    <a:gd name="connsiteX46" fmla="*/ 1146 w 10000"/>
                    <a:gd name="connsiteY46" fmla="*/ 628 h 9919"/>
                    <a:gd name="connsiteX47" fmla="*/ 1351 w 10000"/>
                    <a:gd name="connsiteY47" fmla="*/ 490 h 9919"/>
                    <a:gd name="connsiteX48" fmla="*/ 1762 w 10000"/>
                    <a:gd name="connsiteY48" fmla="*/ 268 h 9919"/>
                    <a:gd name="connsiteX49" fmla="*/ 2178 w 10000"/>
                    <a:gd name="connsiteY49" fmla="*/ 127 h 9919"/>
                    <a:gd name="connsiteX50" fmla="*/ 2357 w 10000"/>
                    <a:gd name="connsiteY50" fmla="*/ 87 h 9919"/>
                    <a:gd name="connsiteX51" fmla="*/ 2512 w 10000"/>
                    <a:gd name="connsiteY51" fmla="*/ 60 h 9919"/>
                    <a:gd name="connsiteX52" fmla="*/ 2936 w 10000"/>
                    <a:gd name="connsiteY52" fmla="*/ 0 h 9919"/>
                    <a:gd name="connsiteX0" fmla="*/ 2936 w 10000"/>
                    <a:gd name="connsiteY0" fmla="*/ 0 h 9895"/>
                    <a:gd name="connsiteX1" fmla="*/ 7056 w 10000"/>
                    <a:gd name="connsiteY1" fmla="*/ 0 h 9895"/>
                    <a:gd name="connsiteX2" fmla="*/ 7184 w 10000"/>
                    <a:gd name="connsiteY2" fmla="*/ 17 h 9895"/>
                    <a:gd name="connsiteX3" fmla="*/ 7472 w 10000"/>
                    <a:gd name="connsiteY3" fmla="*/ 56 h 9895"/>
                    <a:gd name="connsiteX4" fmla="*/ 7652 w 10000"/>
                    <a:gd name="connsiteY4" fmla="*/ 88 h 9895"/>
                    <a:gd name="connsiteX5" fmla="*/ 7813 w 10000"/>
                    <a:gd name="connsiteY5" fmla="*/ 128 h 9895"/>
                    <a:gd name="connsiteX6" fmla="*/ 8099 w 10000"/>
                    <a:gd name="connsiteY6" fmla="*/ 217 h 9895"/>
                    <a:gd name="connsiteX7" fmla="*/ 8378 w 10000"/>
                    <a:gd name="connsiteY7" fmla="*/ 339 h 9895"/>
                    <a:gd name="connsiteX8" fmla="*/ 8671 w 10000"/>
                    <a:gd name="connsiteY8" fmla="*/ 494 h 9895"/>
                    <a:gd name="connsiteX9" fmla="*/ 8913 w 10000"/>
                    <a:gd name="connsiteY9" fmla="*/ 690 h 9895"/>
                    <a:gd name="connsiteX10" fmla="*/ 9174 w 10000"/>
                    <a:gd name="connsiteY10" fmla="*/ 910 h 9895"/>
                    <a:gd name="connsiteX11" fmla="*/ 9372 w 10000"/>
                    <a:gd name="connsiteY11" fmla="*/ 1174 h 9895"/>
                    <a:gd name="connsiteX12" fmla="*/ 9578 w 10000"/>
                    <a:gd name="connsiteY12" fmla="*/ 1488 h 9895"/>
                    <a:gd name="connsiteX13" fmla="*/ 9751 w 10000"/>
                    <a:gd name="connsiteY13" fmla="*/ 1833 h 9895"/>
                    <a:gd name="connsiteX14" fmla="*/ 9876 w 10000"/>
                    <a:gd name="connsiteY14" fmla="*/ 2243 h 9895"/>
                    <a:gd name="connsiteX15" fmla="*/ 9981 w 10000"/>
                    <a:gd name="connsiteY15" fmla="*/ 2702 h 9895"/>
                    <a:gd name="connsiteX16" fmla="*/ 10000 w 10000"/>
                    <a:gd name="connsiteY16" fmla="*/ 2896 h 9895"/>
                    <a:gd name="connsiteX17" fmla="*/ 8227 w 10000"/>
                    <a:gd name="connsiteY17" fmla="*/ 2897 h 9895"/>
                    <a:gd name="connsiteX18" fmla="*/ 8192 w 10000"/>
                    <a:gd name="connsiteY18" fmla="*/ 2744 h 9895"/>
                    <a:gd name="connsiteX19" fmla="*/ 8142 w 10000"/>
                    <a:gd name="connsiteY19" fmla="*/ 2463 h 9895"/>
                    <a:gd name="connsiteX20" fmla="*/ 8068 w 10000"/>
                    <a:gd name="connsiteY20" fmla="*/ 2207 h 9895"/>
                    <a:gd name="connsiteX21" fmla="*/ 7969 w 10000"/>
                    <a:gd name="connsiteY21" fmla="*/ 1980 h 9895"/>
                    <a:gd name="connsiteX22" fmla="*/ 7876 w 10000"/>
                    <a:gd name="connsiteY22" fmla="*/ 1793 h 9895"/>
                    <a:gd name="connsiteX23" fmla="*/ 7794 w 10000"/>
                    <a:gd name="connsiteY23" fmla="*/ 1653 h 9895"/>
                    <a:gd name="connsiteX24" fmla="*/ 7772 w 10000"/>
                    <a:gd name="connsiteY24" fmla="*/ 2922 h 9895"/>
                    <a:gd name="connsiteX25" fmla="*/ 7794 w 10000"/>
                    <a:gd name="connsiteY25" fmla="*/ 9486 h 9895"/>
                    <a:gd name="connsiteX26" fmla="*/ 7763 w 10000"/>
                    <a:gd name="connsiteY26" fmla="*/ 9634 h 9895"/>
                    <a:gd name="connsiteX27" fmla="*/ 7682 w 10000"/>
                    <a:gd name="connsiteY27" fmla="*/ 9763 h 9895"/>
                    <a:gd name="connsiteX28" fmla="*/ 7553 w 10000"/>
                    <a:gd name="connsiteY28" fmla="*/ 9895 h 9895"/>
                    <a:gd name="connsiteX29" fmla="*/ 2202 w 10000"/>
                    <a:gd name="connsiteY29" fmla="*/ 2905 h 9895"/>
                    <a:gd name="connsiteX30" fmla="*/ 2221 w 10000"/>
                    <a:gd name="connsiteY30" fmla="*/ 1620 h 9895"/>
                    <a:gd name="connsiteX31" fmla="*/ 2146 w 10000"/>
                    <a:gd name="connsiteY31" fmla="*/ 1738 h 9895"/>
                    <a:gd name="connsiteX32" fmla="*/ 2046 w 10000"/>
                    <a:gd name="connsiteY32" fmla="*/ 1976 h 9895"/>
                    <a:gd name="connsiteX33" fmla="*/ 1924 w 10000"/>
                    <a:gd name="connsiteY33" fmla="*/ 2247 h 9895"/>
                    <a:gd name="connsiteX34" fmla="*/ 1848 w 10000"/>
                    <a:gd name="connsiteY34" fmla="*/ 2568 h 9895"/>
                    <a:gd name="connsiteX35" fmla="*/ 1790 w 10000"/>
                    <a:gd name="connsiteY35" fmla="*/ 2909 h 9895"/>
                    <a:gd name="connsiteX36" fmla="*/ 1 w 10000"/>
                    <a:gd name="connsiteY36" fmla="*/ 2908 h 9895"/>
                    <a:gd name="connsiteX37" fmla="*/ 34 w 10000"/>
                    <a:gd name="connsiteY37" fmla="*/ 2584 h 9895"/>
                    <a:gd name="connsiteX38" fmla="*/ 109 w 10000"/>
                    <a:gd name="connsiteY38" fmla="*/ 2243 h 9895"/>
                    <a:gd name="connsiteX39" fmla="*/ 207 w 10000"/>
                    <a:gd name="connsiteY39" fmla="*/ 1929 h 9895"/>
                    <a:gd name="connsiteX40" fmla="*/ 339 w 10000"/>
                    <a:gd name="connsiteY40" fmla="*/ 1653 h 9895"/>
                    <a:gd name="connsiteX41" fmla="*/ 464 w 10000"/>
                    <a:gd name="connsiteY41" fmla="*/ 1407 h 9895"/>
                    <a:gd name="connsiteX42" fmla="*/ 612 w 10000"/>
                    <a:gd name="connsiteY42" fmla="*/ 1174 h 9895"/>
                    <a:gd name="connsiteX43" fmla="*/ 792 w 10000"/>
                    <a:gd name="connsiteY43" fmla="*/ 977 h 9895"/>
                    <a:gd name="connsiteX44" fmla="*/ 967 w 10000"/>
                    <a:gd name="connsiteY44" fmla="*/ 805 h 9895"/>
                    <a:gd name="connsiteX45" fmla="*/ 1146 w 10000"/>
                    <a:gd name="connsiteY45" fmla="*/ 633 h 9895"/>
                    <a:gd name="connsiteX46" fmla="*/ 1351 w 10000"/>
                    <a:gd name="connsiteY46" fmla="*/ 494 h 9895"/>
                    <a:gd name="connsiteX47" fmla="*/ 1762 w 10000"/>
                    <a:gd name="connsiteY47" fmla="*/ 270 h 9895"/>
                    <a:gd name="connsiteX48" fmla="*/ 2178 w 10000"/>
                    <a:gd name="connsiteY48" fmla="*/ 128 h 9895"/>
                    <a:gd name="connsiteX49" fmla="*/ 2357 w 10000"/>
                    <a:gd name="connsiteY49" fmla="*/ 88 h 9895"/>
                    <a:gd name="connsiteX50" fmla="*/ 2512 w 10000"/>
                    <a:gd name="connsiteY50" fmla="*/ 60 h 9895"/>
                    <a:gd name="connsiteX51" fmla="*/ 2936 w 10000"/>
                    <a:gd name="connsiteY51" fmla="*/ 0 h 9895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763 w 10000"/>
                    <a:gd name="connsiteY25" fmla="*/ 9736 h 10000"/>
                    <a:gd name="connsiteX26" fmla="*/ 7682 w 10000"/>
                    <a:gd name="connsiteY26" fmla="*/ 9867 h 10000"/>
                    <a:gd name="connsiteX27" fmla="*/ 7553 w 10000"/>
                    <a:gd name="connsiteY27" fmla="*/ 10000 h 10000"/>
                    <a:gd name="connsiteX28" fmla="*/ 2202 w 10000"/>
                    <a:gd name="connsiteY28" fmla="*/ 2936 h 10000"/>
                    <a:gd name="connsiteX29" fmla="*/ 2221 w 10000"/>
                    <a:gd name="connsiteY29" fmla="*/ 1637 h 10000"/>
                    <a:gd name="connsiteX30" fmla="*/ 2146 w 10000"/>
                    <a:gd name="connsiteY30" fmla="*/ 1756 h 10000"/>
                    <a:gd name="connsiteX31" fmla="*/ 2046 w 10000"/>
                    <a:gd name="connsiteY31" fmla="*/ 1997 h 10000"/>
                    <a:gd name="connsiteX32" fmla="*/ 1924 w 10000"/>
                    <a:gd name="connsiteY32" fmla="*/ 2271 h 10000"/>
                    <a:gd name="connsiteX33" fmla="*/ 1848 w 10000"/>
                    <a:gd name="connsiteY33" fmla="*/ 2595 h 10000"/>
                    <a:gd name="connsiteX34" fmla="*/ 1790 w 10000"/>
                    <a:gd name="connsiteY34" fmla="*/ 2940 h 10000"/>
                    <a:gd name="connsiteX35" fmla="*/ 1 w 10000"/>
                    <a:gd name="connsiteY35" fmla="*/ 2939 h 10000"/>
                    <a:gd name="connsiteX36" fmla="*/ 34 w 10000"/>
                    <a:gd name="connsiteY36" fmla="*/ 2611 h 10000"/>
                    <a:gd name="connsiteX37" fmla="*/ 109 w 10000"/>
                    <a:gd name="connsiteY37" fmla="*/ 2267 h 10000"/>
                    <a:gd name="connsiteX38" fmla="*/ 207 w 10000"/>
                    <a:gd name="connsiteY38" fmla="*/ 1949 h 10000"/>
                    <a:gd name="connsiteX39" fmla="*/ 339 w 10000"/>
                    <a:gd name="connsiteY39" fmla="*/ 1671 h 10000"/>
                    <a:gd name="connsiteX40" fmla="*/ 464 w 10000"/>
                    <a:gd name="connsiteY40" fmla="*/ 1422 h 10000"/>
                    <a:gd name="connsiteX41" fmla="*/ 612 w 10000"/>
                    <a:gd name="connsiteY41" fmla="*/ 1186 h 10000"/>
                    <a:gd name="connsiteX42" fmla="*/ 792 w 10000"/>
                    <a:gd name="connsiteY42" fmla="*/ 987 h 10000"/>
                    <a:gd name="connsiteX43" fmla="*/ 967 w 10000"/>
                    <a:gd name="connsiteY43" fmla="*/ 814 h 10000"/>
                    <a:gd name="connsiteX44" fmla="*/ 1146 w 10000"/>
                    <a:gd name="connsiteY44" fmla="*/ 640 h 10000"/>
                    <a:gd name="connsiteX45" fmla="*/ 1351 w 10000"/>
                    <a:gd name="connsiteY45" fmla="*/ 499 h 10000"/>
                    <a:gd name="connsiteX46" fmla="*/ 1762 w 10000"/>
                    <a:gd name="connsiteY46" fmla="*/ 273 h 10000"/>
                    <a:gd name="connsiteX47" fmla="*/ 2178 w 10000"/>
                    <a:gd name="connsiteY47" fmla="*/ 129 h 10000"/>
                    <a:gd name="connsiteX48" fmla="*/ 2357 w 10000"/>
                    <a:gd name="connsiteY48" fmla="*/ 89 h 10000"/>
                    <a:gd name="connsiteX49" fmla="*/ 2512 w 10000"/>
                    <a:gd name="connsiteY49" fmla="*/ 61 h 10000"/>
                    <a:gd name="connsiteX50" fmla="*/ 2936 w 10000"/>
                    <a:gd name="connsiteY5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682 w 10000"/>
                    <a:gd name="connsiteY25" fmla="*/ 9867 h 10000"/>
                    <a:gd name="connsiteX26" fmla="*/ 7553 w 10000"/>
                    <a:gd name="connsiteY26" fmla="*/ 10000 h 10000"/>
                    <a:gd name="connsiteX27" fmla="*/ 2202 w 10000"/>
                    <a:gd name="connsiteY27" fmla="*/ 2936 h 10000"/>
                    <a:gd name="connsiteX28" fmla="*/ 2221 w 10000"/>
                    <a:gd name="connsiteY28" fmla="*/ 1637 h 10000"/>
                    <a:gd name="connsiteX29" fmla="*/ 2146 w 10000"/>
                    <a:gd name="connsiteY29" fmla="*/ 1756 h 10000"/>
                    <a:gd name="connsiteX30" fmla="*/ 2046 w 10000"/>
                    <a:gd name="connsiteY30" fmla="*/ 1997 h 10000"/>
                    <a:gd name="connsiteX31" fmla="*/ 1924 w 10000"/>
                    <a:gd name="connsiteY31" fmla="*/ 2271 h 10000"/>
                    <a:gd name="connsiteX32" fmla="*/ 1848 w 10000"/>
                    <a:gd name="connsiteY32" fmla="*/ 2595 h 10000"/>
                    <a:gd name="connsiteX33" fmla="*/ 1790 w 10000"/>
                    <a:gd name="connsiteY33" fmla="*/ 2940 h 10000"/>
                    <a:gd name="connsiteX34" fmla="*/ 1 w 10000"/>
                    <a:gd name="connsiteY34" fmla="*/ 2939 h 10000"/>
                    <a:gd name="connsiteX35" fmla="*/ 34 w 10000"/>
                    <a:gd name="connsiteY35" fmla="*/ 2611 h 10000"/>
                    <a:gd name="connsiteX36" fmla="*/ 109 w 10000"/>
                    <a:gd name="connsiteY36" fmla="*/ 2267 h 10000"/>
                    <a:gd name="connsiteX37" fmla="*/ 207 w 10000"/>
                    <a:gd name="connsiteY37" fmla="*/ 1949 h 10000"/>
                    <a:gd name="connsiteX38" fmla="*/ 339 w 10000"/>
                    <a:gd name="connsiteY38" fmla="*/ 1671 h 10000"/>
                    <a:gd name="connsiteX39" fmla="*/ 464 w 10000"/>
                    <a:gd name="connsiteY39" fmla="*/ 1422 h 10000"/>
                    <a:gd name="connsiteX40" fmla="*/ 612 w 10000"/>
                    <a:gd name="connsiteY40" fmla="*/ 1186 h 10000"/>
                    <a:gd name="connsiteX41" fmla="*/ 792 w 10000"/>
                    <a:gd name="connsiteY41" fmla="*/ 987 h 10000"/>
                    <a:gd name="connsiteX42" fmla="*/ 967 w 10000"/>
                    <a:gd name="connsiteY42" fmla="*/ 814 h 10000"/>
                    <a:gd name="connsiteX43" fmla="*/ 1146 w 10000"/>
                    <a:gd name="connsiteY43" fmla="*/ 640 h 10000"/>
                    <a:gd name="connsiteX44" fmla="*/ 1351 w 10000"/>
                    <a:gd name="connsiteY44" fmla="*/ 499 h 10000"/>
                    <a:gd name="connsiteX45" fmla="*/ 1762 w 10000"/>
                    <a:gd name="connsiteY45" fmla="*/ 273 h 10000"/>
                    <a:gd name="connsiteX46" fmla="*/ 2178 w 10000"/>
                    <a:gd name="connsiteY46" fmla="*/ 129 h 10000"/>
                    <a:gd name="connsiteX47" fmla="*/ 2357 w 10000"/>
                    <a:gd name="connsiteY47" fmla="*/ 89 h 10000"/>
                    <a:gd name="connsiteX48" fmla="*/ 2512 w 10000"/>
                    <a:gd name="connsiteY48" fmla="*/ 61 h 10000"/>
                    <a:gd name="connsiteX49" fmla="*/ 2936 w 10000"/>
                    <a:gd name="connsiteY4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553 w 10000"/>
                    <a:gd name="connsiteY25" fmla="*/ 10000 h 10000"/>
                    <a:gd name="connsiteX26" fmla="*/ 2202 w 10000"/>
                    <a:gd name="connsiteY26" fmla="*/ 2936 h 10000"/>
                    <a:gd name="connsiteX27" fmla="*/ 2221 w 10000"/>
                    <a:gd name="connsiteY27" fmla="*/ 1637 h 10000"/>
                    <a:gd name="connsiteX28" fmla="*/ 2146 w 10000"/>
                    <a:gd name="connsiteY28" fmla="*/ 1756 h 10000"/>
                    <a:gd name="connsiteX29" fmla="*/ 2046 w 10000"/>
                    <a:gd name="connsiteY29" fmla="*/ 1997 h 10000"/>
                    <a:gd name="connsiteX30" fmla="*/ 1924 w 10000"/>
                    <a:gd name="connsiteY30" fmla="*/ 2271 h 10000"/>
                    <a:gd name="connsiteX31" fmla="*/ 1848 w 10000"/>
                    <a:gd name="connsiteY31" fmla="*/ 2595 h 10000"/>
                    <a:gd name="connsiteX32" fmla="*/ 1790 w 10000"/>
                    <a:gd name="connsiteY32" fmla="*/ 2940 h 10000"/>
                    <a:gd name="connsiteX33" fmla="*/ 1 w 10000"/>
                    <a:gd name="connsiteY33" fmla="*/ 2939 h 10000"/>
                    <a:gd name="connsiteX34" fmla="*/ 34 w 10000"/>
                    <a:gd name="connsiteY34" fmla="*/ 2611 h 10000"/>
                    <a:gd name="connsiteX35" fmla="*/ 109 w 10000"/>
                    <a:gd name="connsiteY35" fmla="*/ 2267 h 10000"/>
                    <a:gd name="connsiteX36" fmla="*/ 207 w 10000"/>
                    <a:gd name="connsiteY36" fmla="*/ 1949 h 10000"/>
                    <a:gd name="connsiteX37" fmla="*/ 339 w 10000"/>
                    <a:gd name="connsiteY37" fmla="*/ 1671 h 10000"/>
                    <a:gd name="connsiteX38" fmla="*/ 464 w 10000"/>
                    <a:gd name="connsiteY38" fmla="*/ 1422 h 10000"/>
                    <a:gd name="connsiteX39" fmla="*/ 612 w 10000"/>
                    <a:gd name="connsiteY39" fmla="*/ 1186 h 10000"/>
                    <a:gd name="connsiteX40" fmla="*/ 792 w 10000"/>
                    <a:gd name="connsiteY40" fmla="*/ 987 h 10000"/>
                    <a:gd name="connsiteX41" fmla="*/ 967 w 10000"/>
                    <a:gd name="connsiteY41" fmla="*/ 814 h 10000"/>
                    <a:gd name="connsiteX42" fmla="*/ 1146 w 10000"/>
                    <a:gd name="connsiteY42" fmla="*/ 640 h 10000"/>
                    <a:gd name="connsiteX43" fmla="*/ 1351 w 10000"/>
                    <a:gd name="connsiteY43" fmla="*/ 499 h 10000"/>
                    <a:gd name="connsiteX44" fmla="*/ 1762 w 10000"/>
                    <a:gd name="connsiteY44" fmla="*/ 273 h 10000"/>
                    <a:gd name="connsiteX45" fmla="*/ 2178 w 10000"/>
                    <a:gd name="connsiteY45" fmla="*/ 129 h 10000"/>
                    <a:gd name="connsiteX46" fmla="*/ 2357 w 10000"/>
                    <a:gd name="connsiteY46" fmla="*/ 89 h 10000"/>
                    <a:gd name="connsiteX47" fmla="*/ 2512 w 10000"/>
                    <a:gd name="connsiteY47" fmla="*/ 61 h 10000"/>
                    <a:gd name="connsiteX48" fmla="*/ 2936 w 10000"/>
                    <a:gd name="connsiteY48" fmla="*/ 0 h 10000"/>
                    <a:gd name="connsiteX0" fmla="*/ 2936 w 10000"/>
                    <a:gd name="connsiteY0" fmla="*/ 0 h 3105"/>
                    <a:gd name="connsiteX1" fmla="*/ 7056 w 10000"/>
                    <a:gd name="connsiteY1" fmla="*/ 0 h 3105"/>
                    <a:gd name="connsiteX2" fmla="*/ 7184 w 10000"/>
                    <a:gd name="connsiteY2" fmla="*/ 17 h 3105"/>
                    <a:gd name="connsiteX3" fmla="*/ 7472 w 10000"/>
                    <a:gd name="connsiteY3" fmla="*/ 57 h 3105"/>
                    <a:gd name="connsiteX4" fmla="*/ 7652 w 10000"/>
                    <a:gd name="connsiteY4" fmla="*/ 89 h 3105"/>
                    <a:gd name="connsiteX5" fmla="*/ 7813 w 10000"/>
                    <a:gd name="connsiteY5" fmla="*/ 129 h 3105"/>
                    <a:gd name="connsiteX6" fmla="*/ 8099 w 10000"/>
                    <a:gd name="connsiteY6" fmla="*/ 219 h 3105"/>
                    <a:gd name="connsiteX7" fmla="*/ 8378 w 10000"/>
                    <a:gd name="connsiteY7" fmla="*/ 343 h 3105"/>
                    <a:gd name="connsiteX8" fmla="*/ 8671 w 10000"/>
                    <a:gd name="connsiteY8" fmla="*/ 499 h 3105"/>
                    <a:gd name="connsiteX9" fmla="*/ 8913 w 10000"/>
                    <a:gd name="connsiteY9" fmla="*/ 697 h 3105"/>
                    <a:gd name="connsiteX10" fmla="*/ 9174 w 10000"/>
                    <a:gd name="connsiteY10" fmla="*/ 920 h 3105"/>
                    <a:gd name="connsiteX11" fmla="*/ 9372 w 10000"/>
                    <a:gd name="connsiteY11" fmla="*/ 1186 h 3105"/>
                    <a:gd name="connsiteX12" fmla="*/ 9578 w 10000"/>
                    <a:gd name="connsiteY12" fmla="*/ 1504 h 3105"/>
                    <a:gd name="connsiteX13" fmla="*/ 9751 w 10000"/>
                    <a:gd name="connsiteY13" fmla="*/ 1852 h 3105"/>
                    <a:gd name="connsiteX14" fmla="*/ 9876 w 10000"/>
                    <a:gd name="connsiteY14" fmla="*/ 2267 h 3105"/>
                    <a:gd name="connsiteX15" fmla="*/ 9981 w 10000"/>
                    <a:gd name="connsiteY15" fmla="*/ 2731 h 3105"/>
                    <a:gd name="connsiteX16" fmla="*/ 10000 w 10000"/>
                    <a:gd name="connsiteY16" fmla="*/ 2927 h 3105"/>
                    <a:gd name="connsiteX17" fmla="*/ 8227 w 10000"/>
                    <a:gd name="connsiteY17" fmla="*/ 2928 h 3105"/>
                    <a:gd name="connsiteX18" fmla="*/ 8192 w 10000"/>
                    <a:gd name="connsiteY18" fmla="*/ 2773 h 3105"/>
                    <a:gd name="connsiteX19" fmla="*/ 8142 w 10000"/>
                    <a:gd name="connsiteY19" fmla="*/ 2489 h 3105"/>
                    <a:gd name="connsiteX20" fmla="*/ 8068 w 10000"/>
                    <a:gd name="connsiteY20" fmla="*/ 2230 h 3105"/>
                    <a:gd name="connsiteX21" fmla="*/ 7969 w 10000"/>
                    <a:gd name="connsiteY21" fmla="*/ 2001 h 3105"/>
                    <a:gd name="connsiteX22" fmla="*/ 7876 w 10000"/>
                    <a:gd name="connsiteY22" fmla="*/ 1812 h 3105"/>
                    <a:gd name="connsiteX23" fmla="*/ 7794 w 10000"/>
                    <a:gd name="connsiteY23" fmla="*/ 1671 h 3105"/>
                    <a:gd name="connsiteX24" fmla="*/ 7772 w 10000"/>
                    <a:gd name="connsiteY24" fmla="*/ 2953 h 3105"/>
                    <a:gd name="connsiteX25" fmla="*/ 2202 w 10000"/>
                    <a:gd name="connsiteY25" fmla="*/ 2936 h 3105"/>
                    <a:gd name="connsiteX26" fmla="*/ 2221 w 10000"/>
                    <a:gd name="connsiteY26" fmla="*/ 1637 h 3105"/>
                    <a:gd name="connsiteX27" fmla="*/ 2146 w 10000"/>
                    <a:gd name="connsiteY27" fmla="*/ 1756 h 3105"/>
                    <a:gd name="connsiteX28" fmla="*/ 2046 w 10000"/>
                    <a:gd name="connsiteY28" fmla="*/ 1997 h 3105"/>
                    <a:gd name="connsiteX29" fmla="*/ 1924 w 10000"/>
                    <a:gd name="connsiteY29" fmla="*/ 2271 h 3105"/>
                    <a:gd name="connsiteX30" fmla="*/ 1848 w 10000"/>
                    <a:gd name="connsiteY30" fmla="*/ 2595 h 3105"/>
                    <a:gd name="connsiteX31" fmla="*/ 1790 w 10000"/>
                    <a:gd name="connsiteY31" fmla="*/ 2940 h 3105"/>
                    <a:gd name="connsiteX32" fmla="*/ 1 w 10000"/>
                    <a:gd name="connsiteY32" fmla="*/ 2939 h 3105"/>
                    <a:gd name="connsiteX33" fmla="*/ 34 w 10000"/>
                    <a:gd name="connsiteY33" fmla="*/ 2611 h 3105"/>
                    <a:gd name="connsiteX34" fmla="*/ 109 w 10000"/>
                    <a:gd name="connsiteY34" fmla="*/ 2267 h 3105"/>
                    <a:gd name="connsiteX35" fmla="*/ 207 w 10000"/>
                    <a:gd name="connsiteY35" fmla="*/ 1949 h 3105"/>
                    <a:gd name="connsiteX36" fmla="*/ 339 w 10000"/>
                    <a:gd name="connsiteY36" fmla="*/ 1671 h 3105"/>
                    <a:gd name="connsiteX37" fmla="*/ 464 w 10000"/>
                    <a:gd name="connsiteY37" fmla="*/ 1422 h 3105"/>
                    <a:gd name="connsiteX38" fmla="*/ 612 w 10000"/>
                    <a:gd name="connsiteY38" fmla="*/ 1186 h 3105"/>
                    <a:gd name="connsiteX39" fmla="*/ 792 w 10000"/>
                    <a:gd name="connsiteY39" fmla="*/ 987 h 3105"/>
                    <a:gd name="connsiteX40" fmla="*/ 967 w 10000"/>
                    <a:gd name="connsiteY40" fmla="*/ 814 h 3105"/>
                    <a:gd name="connsiteX41" fmla="*/ 1146 w 10000"/>
                    <a:gd name="connsiteY41" fmla="*/ 640 h 3105"/>
                    <a:gd name="connsiteX42" fmla="*/ 1351 w 10000"/>
                    <a:gd name="connsiteY42" fmla="*/ 499 h 3105"/>
                    <a:gd name="connsiteX43" fmla="*/ 1762 w 10000"/>
                    <a:gd name="connsiteY43" fmla="*/ 273 h 3105"/>
                    <a:gd name="connsiteX44" fmla="*/ 2178 w 10000"/>
                    <a:gd name="connsiteY44" fmla="*/ 129 h 3105"/>
                    <a:gd name="connsiteX45" fmla="*/ 2357 w 10000"/>
                    <a:gd name="connsiteY45" fmla="*/ 89 h 3105"/>
                    <a:gd name="connsiteX46" fmla="*/ 2512 w 10000"/>
                    <a:gd name="connsiteY46" fmla="*/ 61 h 3105"/>
                    <a:gd name="connsiteX47" fmla="*/ 2936 w 10000"/>
                    <a:gd name="connsiteY47" fmla="*/ 0 h 3105"/>
                    <a:gd name="connsiteX0" fmla="*/ 2936 w 10000"/>
                    <a:gd name="connsiteY0" fmla="*/ 0 h 9800"/>
                    <a:gd name="connsiteX1" fmla="*/ 7056 w 10000"/>
                    <a:gd name="connsiteY1" fmla="*/ 0 h 9800"/>
                    <a:gd name="connsiteX2" fmla="*/ 7184 w 10000"/>
                    <a:gd name="connsiteY2" fmla="*/ 55 h 9800"/>
                    <a:gd name="connsiteX3" fmla="*/ 7472 w 10000"/>
                    <a:gd name="connsiteY3" fmla="*/ 184 h 9800"/>
                    <a:gd name="connsiteX4" fmla="*/ 7652 w 10000"/>
                    <a:gd name="connsiteY4" fmla="*/ 287 h 9800"/>
                    <a:gd name="connsiteX5" fmla="*/ 7813 w 10000"/>
                    <a:gd name="connsiteY5" fmla="*/ 415 h 9800"/>
                    <a:gd name="connsiteX6" fmla="*/ 8099 w 10000"/>
                    <a:gd name="connsiteY6" fmla="*/ 705 h 9800"/>
                    <a:gd name="connsiteX7" fmla="*/ 8378 w 10000"/>
                    <a:gd name="connsiteY7" fmla="*/ 1105 h 9800"/>
                    <a:gd name="connsiteX8" fmla="*/ 8671 w 10000"/>
                    <a:gd name="connsiteY8" fmla="*/ 1607 h 9800"/>
                    <a:gd name="connsiteX9" fmla="*/ 8913 w 10000"/>
                    <a:gd name="connsiteY9" fmla="*/ 2245 h 9800"/>
                    <a:gd name="connsiteX10" fmla="*/ 9174 w 10000"/>
                    <a:gd name="connsiteY10" fmla="*/ 2963 h 9800"/>
                    <a:gd name="connsiteX11" fmla="*/ 9372 w 10000"/>
                    <a:gd name="connsiteY11" fmla="*/ 3820 h 9800"/>
                    <a:gd name="connsiteX12" fmla="*/ 9578 w 10000"/>
                    <a:gd name="connsiteY12" fmla="*/ 4844 h 9800"/>
                    <a:gd name="connsiteX13" fmla="*/ 9751 w 10000"/>
                    <a:gd name="connsiteY13" fmla="*/ 5965 h 9800"/>
                    <a:gd name="connsiteX14" fmla="*/ 9876 w 10000"/>
                    <a:gd name="connsiteY14" fmla="*/ 7301 h 9800"/>
                    <a:gd name="connsiteX15" fmla="*/ 9981 w 10000"/>
                    <a:gd name="connsiteY15" fmla="*/ 8795 h 9800"/>
                    <a:gd name="connsiteX16" fmla="*/ 10000 w 10000"/>
                    <a:gd name="connsiteY16" fmla="*/ 9427 h 9800"/>
                    <a:gd name="connsiteX17" fmla="*/ 8227 w 10000"/>
                    <a:gd name="connsiteY17" fmla="*/ 9430 h 9800"/>
                    <a:gd name="connsiteX18" fmla="*/ 8192 w 10000"/>
                    <a:gd name="connsiteY18" fmla="*/ 8931 h 9800"/>
                    <a:gd name="connsiteX19" fmla="*/ 8142 w 10000"/>
                    <a:gd name="connsiteY19" fmla="*/ 8016 h 9800"/>
                    <a:gd name="connsiteX20" fmla="*/ 8068 w 10000"/>
                    <a:gd name="connsiteY20" fmla="*/ 7182 h 9800"/>
                    <a:gd name="connsiteX21" fmla="*/ 7969 w 10000"/>
                    <a:gd name="connsiteY21" fmla="*/ 6444 h 9800"/>
                    <a:gd name="connsiteX22" fmla="*/ 7876 w 10000"/>
                    <a:gd name="connsiteY22" fmla="*/ 5836 h 9800"/>
                    <a:gd name="connsiteX23" fmla="*/ 7794 w 10000"/>
                    <a:gd name="connsiteY23" fmla="*/ 5382 h 9800"/>
                    <a:gd name="connsiteX24" fmla="*/ 7772 w 10000"/>
                    <a:gd name="connsiteY24" fmla="*/ 9510 h 9800"/>
                    <a:gd name="connsiteX25" fmla="*/ 2202 w 10000"/>
                    <a:gd name="connsiteY25" fmla="*/ 9456 h 9800"/>
                    <a:gd name="connsiteX26" fmla="*/ 2221 w 10000"/>
                    <a:gd name="connsiteY26" fmla="*/ 5272 h 9800"/>
                    <a:gd name="connsiteX27" fmla="*/ 2146 w 10000"/>
                    <a:gd name="connsiteY27" fmla="*/ 5655 h 9800"/>
                    <a:gd name="connsiteX28" fmla="*/ 2046 w 10000"/>
                    <a:gd name="connsiteY28" fmla="*/ 6432 h 9800"/>
                    <a:gd name="connsiteX29" fmla="*/ 1924 w 10000"/>
                    <a:gd name="connsiteY29" fmla="*/ 7314 h 9800"/>
                    <a:gd name="connsiteX30" fmla="*/ 1848 w 10000"/>
                    <a:gd name="connsiteY30" fmla="*/ 8357 h 9800"/>
                    <a:gd name="connsiteX31" fmla="*/ 1790 w 10000"/>
                    <a:gd name="connsiteY31" fmla="*/ 9469 h 9800"/>
                    <a:gd name="connsiteX32" fmla="*/ 1 w 10000"/>
                    <a:gd name="connsiteY32" fmla="*/ 9465 h 9800"/>
                    <a:gd name="connsiteX33" fmla="*/ 34 w 10000"/>
                    <a:gd name="connsiteY33" fmla="*/ 8409 h 9800"/>
                    <a:gd name="connsiteX34" fmla="*/ 109 w 10000"/>
                    <a:gd name="connsiteY34" fmla="*/ 7301 h 9800"/>
                    <a:gd name="connsiteX35" fmla="*/ 207 w 10000"/>
                    <a:gd name="connsiteY35" fmla="*/ 6277 h 9800"/>
                    <a:gd name="connsiteX36" fmla="*/ 339 w 10000"/>
                    <a:gd name="connsiteY36" fmla="*/ 5382 h 9800"/>
                    <a:gd name="connsiteX37" fmla="*/ 464 w 10000"/>
                    <a:gd name="connsiteY37" fmla="*/ 4580 h 9800"/>
                    <a:gd name="connsiteX38" fmla="*/ 612 w 10000"/>
                    <a:gd name="connsiteY38" fmla="*/ 3820 h 9800"/>
                    <a:gd name="connsiteX39" fmla="*/ 792 w 10000"/>
                    <a:gd name="connsiteY39" fmla="*/ 3179 h 9800"/>
                    <a:gd name="connsiteX40" fmla="*/ 967 w 10000"/>
                    <a:gd name="connsiteY40" fmla="*/ 2622 h 9800"/>
                    <a:gd name="connsiteX41" fmla="*/ 1146 w 10000"/>
                    <a:gd name="connsiteY41" fmla="*/ 2061 h 9800"/>
                    <a:gd name="connsiteX42" fmla="*/ 1351 w 10000"/>
                    <a:gd name="connsiteY42" fmla="*/ 1607 h 9800"/>
                    <a:gd name="connsiteX43" fmla="*/ 1762 w 10000"/>
                    <a:gd name="connsiteY43" fmla="*/ 879 h 9800"/>
                    <a:gd name="connsiteX44" fmla="*/ 2178 w 10000"/>
                    <a:gd name="connsiteY44" fmla="*/ 415 h 9800"/>
                    <a:gd name="connsiteX45" fmla="*/ 2357 w 10000"/>
                    <a:gd name="connsiteY45" fmla="*/ 287 h 9800"/>
                    <a:gd name="connsiteX46" fmla="*/ 2512 w 10000"/>
                    <a:gd name="connsiteY46" fmla="*/ 196 h 9800"/>
                    <a:gd name="connsiteX47" fmla="*/ 2936 w 10000"/>
                    <a:gd name="connsiteY47" fmla="*/ 0 h 9800"/>
                    <a:gd name="connsiteX0" fmla="*/ 2936 w 10000"/>
                    <a:gd name="connsiteY0" fmla="*/ 0 h 9704"/>
                    <a:gd name="connsiteX1" fmla="*/ 7056 w 10000"/>
                    <a:gd name="connsiteY1" fmla="*/ 0 h 9704"/>
                    <a:gd name="connsiteX2" fmla="*/ 7184 w 10000"/>
                    <a:gd name="connsiteY2" fmla="*/ 56 h 9704"/>
                    <a:gd name="connsiteX3" fmla="*/ 7472 w 10000"/>
                    <a:gd name="connsiteY3" fmla="*/ 188 h 9704"/>
                    <a:gd name="connsiteX4" fmla="*/ 7652 w 10000"/>
                    <a:gd name="connsiteY4" fmla="*/ 293 h 9704"/>
                    <a:gd name="connsiteX5" fmla="*/ 7813 w 10000"/>
                    <a:gd name="connsiteY5" fmla="*/ 423 h 9704"/>
                    <a:gd name="connsiteX6" fmla="*/ 8099 w 10000"/>
                    <a:gd name="connsiteY6" fmla="*/ 719 h 9704"/>
                    <a:gd name="connsiteX7" fmla="*/ 8378 w 10000"/>
                    <a:gd name="connsiteY7" fmla="*/ 1128 h 9704"/>
                    <a:gd name="connsiteX8" fmla="*/ 8671 w 10000"/>
                    <a:gd name="connsiteY8" fmla="*/ 1640 h 9704"/>
                    <a:gd name="connsiteX9" fmla="*/ 8913 w 10000"/>
                    <a:gd name="connsiteY9" fmla="*/ 2291 h 9704"/>
                    <a:gd name="connsiteX10" fmla="*/ 9174 w 10000"/>
                    <a:gd name="connsiteY10" fmla="*/ 3023 h 9704"/>
                    <a:gd name="connsiteX11" fmla="*/ 9372 w 10000"/>
                    <a:gd name="connsiteY11" fmla="*/ 3898 h 9704"/>
                    <a:gd name="connsiteX12" fmla="*/ 9578 w 10000"/>
                    <a:gd name="connsiteY12" fmla="*/ 4943 h 9704"/>
                    <a:gd name="connsiteX13" fmla="*/ 9751 w 10000"/>
                    <a:gd name="connsiteY13" fmla="*/ 6087 h 9704"/>
                    <a:gd name="connsiteX14" fmla="*/ 9876 w 10000"/>
                    <a:gd name="connsiteY14" fmla="*/ 7450 h 9704"/>
                    <a:gd name="connsiteX15" fmla="*/ 9981 w 10000"/>
                    <a:gd name="connsiteY15" fmla="*/ 8974 h 9704"/>
                    <a:gd name="connsiteX16" fmla="*/ 10000 w 10000"/>
                    <a:gd name="connsiteY16" fmla="*/ 9619 h 9704"/>
                    <a:gd name="connsiteX17" fmla="*/ 8227 w 10000"/>
                    <a:gd name="connsiteY17" fmla="*/ 9622 h 9704"/>
                    <a:gd name="connsiteX18" fmla="*/ 8192 w 10000"/>
                    <a:gd name="connsiteY18" fmla="*/ 9113 h 9704"/>
                    <a:gd name="connsiteX19" fmla="*/ 8142 w 10000"/>
                    <a:gd name="connsiteY19" fmla="*/ 8180 h 9704"/>
                    <a:gd name="connsiteX20" fmla="*/ 8068 w 10000"/>
                    <a:gd name="connsiteY20" fmla="*/ 7329 h 9704"/>
                    <a:gd name="connsiteX21" fmla="*/ 7969 w 10000"/>
                    <a:gd name="connsiteY21" fmla="*/ 6576 h 9704"/>
                    <a:gd name="connsiteX22" fmla="*/ 7876 w 10000"/>
                    <a:gd name="connsiteY22" fmla="*/ 5955 h 9704"/>
                    <a:gd name="connsiteX23" fmla="*/ 7794 w 10000"/>
                    <a:gd name="connsiteY23" fmla="*/ 5492 h 9704"/>
                    <a:gd name="connsiteX24" fmla="*/ 7772 w 10000"/>
                    <a:gd name="connsiteY24" fmla="*/ 9704 h 9704"/>
                    <a:gd name="connsiteX25" fmla="*/ 2202 w 10000"/>
                    <a:gd name="connsiteY25" fmla="*/ 9649 h 9704"/>
                    <a:gd name="connsiteX26" fmla="*/ 2221 w 10000"/>
                    <a:gd name="connsiteY26" fmla="*/ 5380 h 9704"/>
                    <a:gd name="connsiteX27" fmla="*/ 2146 w 10000"/>
                    <a:gd name="connsiteY27" fmla="*/ 5770 h 9704"/>
                    <a:gd name="connsiteX28" fmla="*/ 2046 w 10000"/>
                    <a:gd name="connsiteY28" fmla="*/ 6563 h 9704"/>
                    <a:gd name="connsiteX29" fmla="*/ 1924 w 10000"/>
                    <a:gd name="connsiteY29" fmla="*/ 7463 h 9704"/>
                    <a:gd name="connsiteX30" fmla="*/ 1848 w 10000"/>
                    <a:gd name="connsiteY30" fmla="*/ 8528 h 9704"/>
                    <a:gd name="connsiteX31" fmla="*/ 1790 w 10000"/>
                    <a:gd name="connsiteY31" fmla="*/ 9662 h 9704"/>
                    <a:gd name="connsiteX32" fmla="*/ 1 w 10000"/>
                    <a:gd name="connsiteY32" fmla="*/ 9658 h 9704"/>
                    <a:gd name="connsiteX33" fmla="*/ 34 w 10000"/>
                    <a:gd name="connsiteY33" fmla="*/ 8581 h 9704"/>
                    <a:gd name="connsiteX34" fmla="*/ 109 w 10000"/>
                    <a:gd name="connsiteY34" fmla="*/ 7450 h 9704"/>
                    <a:gd name="connsiteX35" fmla="*/ 207 w 10000"/>
                    <a:gd name="connsiteY35" fmla="*/ 6405 h 9704"/>
                    <a:gd name="connsiteX36" fmla="*/ 339 w 10000"/>
                    <a:gd name="connsiteY36" fmla="*/ 5492 h 9704"/>
                    <a:gd name="connsiteX37" fmla="*/ 464 w 10000"/>
                    <a:gd name="connsiteY37" fmla="*/ 4673 h 9704"/>
                    <a:gd name="connsiteX38" fmla="*/ 612 w 10000"/>
                    <a:gd name="connsiteY38" fmla="*/ 3898 h 9704"/>
                    <a:gd name="connsiteX39" fmla="*/ 792 w 10000"/>
                    <a:gd name="connsiteY39" fmla="*/ 3244 h 9704"/>
                    <a:gd name="connsiteX40" fmla="*/ 967 w 10000"/>
                    <a:gd name="connsiteY40" fmla="*/ 2676 h 9704"/>
                    <a:gd name="connsiteX41" fmla="*/ 1146 w 10000"/>
                    <a:gd name="connsiteY41" fmla="*/ 2103 h 9704"/>
                    <a:gd name="connsiteX42" fmla="*/ 1351 w 10000"/>
                    <a:gd name="connsiteY42" fmla="*/ 1640 h 9704"/>
                    <a:gd name="connsiteX43" fmla="*/ 1762 w 10000"/>
                    <a:gd name="connsiteY43" fmla="*/ 897 h 9704"/>
                    <a:gd name="connsiteX44" fmla="*/ 2178 w 10000"/>
                    <a:gd name="connsiteY44" fmla="*/ 423 h 9704"/>
                    <a:gd name="connsiteX45" fmla="*/ 2357 w 10000"/>
                    <a:gd name="connsiteY45" fmla="*/ 293 h 9704"/>
                    <a:gd name="connsiteX46" fmla="*/ 2512 w 10000"/>
                    <a:gd name="connsiteY46" fmla="*/ 200 h 9704"/>
                    <a:gd name="connsiteX47" fmla="*/ 2936 w 10000"/>
                    <a:gd name="connsiteY47" fmla="*/ 0 h 9704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58 h 10000"/>
                    <a:gd name="connsiteX3" fmla="*/ 7472 w 10000"/>
                    <a:gd name="connsiteY3" fmla="*/ 194 h 10000"/>
                    <a:gd name="connsiteX4" fmla="*/ 7652 w 10000"/>
                    <a:gd name="connsiteY4" fmla="*/ 302 h 10000"/>
                    <a:gd name="connsiteX5" fmla="*/ 7813 w 10000"/>
                    <a:gd name="connsiteY5" fmla="*/ 436 h 10000"/>
                    <a:gd name="connsiteX6" fmla="*/ 8099 w 10000"/>
                    <a:gd name="connsiteY6" fmla="*/ 741 h 10000"/>
                    <a:gd name="connsiteX7" fmla="*/ 8378 w 10000"/>
                    <a:gd name="connsiteY7" fmla="*/ 1162 h 10000"/>
                    <a:gd name="connsiteX8" fmla="*/ 8671 w 10000"/>
                    <a:gd name="connsiteY8" fmla="*/ 1690 h 10000"/>
                    <a:gd name="connsiteX9" fmla="*/ 8913 w 10000"/>
                    <a:gd name="connsiteY9" fmla="*/ 2361 h 10000"/>
                    <a:gd name="connsiteX10" fmla="*/ 9174 w 10000"/>
                    <a:gd name="connsiteY10" fmla="*/ 3115 h 10000"/>
                    <a:gd name="connsiteX11" fmla="*/ 9372 w 10000"/>
                    <a:gd name="connsiteY11" fmla="*/ 4017 h 10000"/>
                    <a:gd name="connsiteX12" fmla="*/ 9578 w 10000"/>
                    <a:gd name="connsiteY12" fmla="*/ 5094 h 10000"/>
                    <a:gd name="connsiteX13" fmla="*/ 9751 w 10000"/>
                    <a:gd name="connsiteY13" fmla="*/ 6273 h 10000"/>
                    <a:gd name="connsiteX14" fmla="*/ 9876 w 10000"/>
                    <a:gd name="connsiteY14" fmla="*/ 7677 h 10000"/>
                    <a:gd name="connsiteX15" fmla="*/ 9981 w 10000"/>
                    <a:gd name="connsiteY15" fmla="*/ 9248 h 10000"/>
                    <a:gd name="connsiteX16" fmla="*/ 10000 w 10000"/>
                    <a:gd name="connsiteY16" fmla="*/ 9912 h 10000"/>
                    <a:gd name="connsiteX17" fmla="*/ 8227 w 10000"/>
                    <a:gd name="connsiteY17" fmla="*/ 9915 h 10000"/>
                    <a:gd name="connsiteX18" fmla="*/ 8192 w 10000"/>
                    <a:gd name="connsiteY18" fmla="*/ 9391 h 10000"/>
                    <a:gd name="connsiteX19" fmla="*/ 8142 w 10000"/>
                    <a:gd name="connsiteY19" fmla="*/ 8430 h 10000"/>
                    <a:gd name="connsiteX20" fmla="*/ 8068 w 10000"/>
                    <a:gd name="connsiteY20" fmla="*/ 7553 h 10000"/>
                    <a:gd name="connsiteX21" fmla="*/ 7969 w 10000"/>
                    <a:gd name="connsiteY21" fmla="*/ 6777 h 10000"/>
                    <a:gd name="connsiteX22" fmla="*/ 7876 w 10000"/>
                    <a:gd name="connsiteY22" fmla="*/ 6137 h 10000"/>
                    <a:gd name="connsiteX23" fmla="*/ 7794 w 10000"/>
                    <a:gd name="connsiteY23" fmla="*/ 5660 h 10000"/>
                    <a:gd name="connsiteX24" fmla="*/ 7756 w 10000"/>
                    <a:gd name="connsiteY24" fmla="*/ 10000 h 10000"/>
                    <a:gd name="connsiteX25" fmla="*/ 2202 w 10000"/>
                    <a:gd name="connsiteY25" fmla="*/ 9943 h 10000"/>
                    <a:gd name="connsiteX26" fmla="*/ 2221 w 10000"/>
                    <a:gd name="connsiteY26" fmla="*/ 5544 h 10000"/>
                    <a:gd name="connsiteX27" fmla="*/ 2146 w 10000"/>
                    <a:gd name="connsiteY27" fmla="*/ 5946 h 10000"/>
                    <a:gd name="connsiteX28" fmla="*/ 2046 w 10000"/>
                    <a:gd name="connsiteY28" fmla="*/ 6763 h 10000"/>
                    <a:gd name="connsiteX29" fmla="*/ 1924 w 10000"/>
                    <a:gd name="connsiteY29" fmla="*/ 7691 h 10000"/>
                    <a:gd name="connsiteX30" fmla="*/ 1848 w 10000"/>
                    <a:gd name="connsiteY30" fmla="*/ 8788 h 10000"/>
                    <a:gd name="connsiteX31" fmla="*/ 1790 w 10000"/>
                    <a:gd name="connsiteY31" fmla="*/ 9957 h 10000"/>
                    <a:gd name="connsiteX32" fmla="*/ 1 w 10000"/>
                    <a:gd name="connsiteY32" fmla="*/ 9953 h 10000"/>
                    <a:gd name="connsiteX33" fmla="*/ 34 w 10000"/>
                    <a:gd name="connsiteY33" fmla="*/ 8843 h 10000"/>
                    <a:gd name="connsiteX34" fmla="*/ 109 w 10000"/>
                    <a:gd name="connsiteY34" fmla="*/ 7677 h 10000"/>
                    <a:gd name="connsiteX35" fmla="*/ 207 w 10000"/>
                    <a:gd name="connsiteY35" fmla="*/ 6600 h 10000"/>
                    <a:gd name="connsiteX36" fmla="*/ 339 w 10000"/>
                    <a:gd name="connsiteY36" fmla="*/ 5660 h 10000"/>
                    <a:gd name="connsiteX37" fmla="*/ 464 w 10000"/>
                    <a:gd name="connsiteY37" fmla="*/ 4816 h 10000"/>
                    <a:gd name="connsiteX38" fmla="*/ 612 w 10000"/>
                    <a:gd name="connsiteY38" fmla="*/ 4017 h 10000"/>
                    <a:gd name="connsiteX39" fmla="*/ 792 w 10000"/>
                    <a:gd name="connsiteY39" fmla="*/ 3343 h 10000"/>
                    <a:gd name="connsiteX40" fmla="*/ 967 w 10000"/>
                    <a:gd name="connsiteY40" fmla="*/ 2758 h 10000"/>
                    <a:gd name="connsiteX41" fmla="*/ 1146 w 10000"/>
                    <a:gd name="connsiteY41" fmla="*/ 2167 h 10000"/>
                    <a:gd name="connsiteX42" fmla="*/ 1351 w 10000"/>
                    <a:gd name="connsiteY42" fmla="*/ 1690 h 10000"/>
                    <a:gd name="connsiteX43" fmla="*/ 1762 w 10000"/>
                    <a:gd name="connsiteY43" fmla="*/ 924 h 10000"/>
                    <a:gd name="connsiteX44" fmla="*/ 2178 w 10000"/>
                    <a:gd name="connsiteY44" fmla="*/ 436 h 10000"/>
                    <a:gd name="connsiteX45" fmla="*/ 2357 w 10000"/>
                    <a:gd name="connsiteY45" fmla="*/ 302 h 10000"/>
                    <a:gd name="connsiteX46" fmla="*/ 2512 w 10000"/>
                    <a:gd name="connsiteY46" fmla="*/ 206 h 10000"/>
                    <a:gd name="connsiteX47" fmla="*/ 2936 w 10000"/>
                    <a:gd name="connsiteY47" fmla="*/ 0 h 10000"/>
                    <a:gd name="connsiteX0" fmla="*/ 2936 w 10000"/>
                    <a:gd name="connsiteY0" fmla="*/ 0 h 10002"/>
                    <a:gd name="connsiteX1" fmla="*/ 7056 w 10000"/>
                    <a:gd name="connsiteY1" fmla="*/ 0 h 10002"/>
                    <a:gd name="connsiteX2" fmla="*/ 7184 w 10000"/>
                    <a:gd name="connsiteY2" fmla="*/ 58 h 10002"/>
                    <a:gd name="connsiteX3" fmla="*/ 7472 w 10000"/>
                    <a:gd name="connsiteY3" fmla="*/ 194 h 10002"/>
                    <a:gd name="connsiteX4" fmla="*/ 7652 w 10000"/>
                    <a:gd name="connsiteY4" fmla="*/ 302 h 10002"/>
                    <a:gd name="connsiteX5" fmla="*/ 7813 w 10000"/>
                    <a:gd name="connsiteY5" fmla="*/ 436 h 10002"/>
                    <a:gd name="connsiteX6" fmla="*/ 8099 w 10000"/>
                    <a:gd name="connsiteY6" fmla="*/ 741 h 10002"/>
                    <a:gd name="connsiteX7" fmla="*/ 8378 w 10000"/>
                    <a:gd name="connsiteY7" fmla="*/ 1162 h 10002"/>
                    <a:gd name="connsiteX8" fmla="*/ 8671 w 10000"/>
                    <a:gd name="connsiteY8" fmla="*/ 1690 h 10002"/>
                    <a:gd name="connsiteX9" fmla="*/ 8913 w 10000"/>
                    <a:gd name="connsiteY9" fmla="*/ 2361 h 10002"/>
                    <a:gd name="connsiteX10" fmla="*/ 9174 w 10000"/>
                    <a:gd name="connsiteY10" fmla="*/ 3115 h 10002"/>
                    <a:gd name="connsiteX11" fmla="*/ 9372 w 10000"/>
                    <a:gd name="connsiteY11" fmla="*/ 4017 h 10002"/>
                    <a:gd name="connsiteX12" fmla="*/ 9578 w 10000"/>
                    <a:gd name="connsiteY12" fmla="*/ 5094 h 10002"/>
                    <a:gd name="connsiteX13" fmla="*/ 9751 w 10000"/>
                    <a:gd name="connsiteY13" fmla="*/ 6273 h 10002"/>
                    <a:gd name="connsiteX14" fmla="*/ 9876 w 10000"/>
                    <a:gd name="connsiteY14" fmla="*/ 7677 h 10002"/>
                    <a:gd name="connsiteX15" fmla="*/ 9981 w 10000"/>
                    <a:gd name="connsiteY15" fmla="*/ 9248 h 10002"/>
                    <a:gd name="connsiteX16" fmla="*/ 10000 w 10000"/>
                    <a:gd name="connsiteY16" fmla="*/ 9912 h 10002"/>
                    <a:gd name="connsiteX17" fmla="*/ 8227 w 10000"/>
                    <a:gd name="connsiteY17" fmla="*/ 9915 h 10002"/>
                    <a:gd name="connsiteX18" fmla="*/ 8192 w 10000"/>
                    <a:gd name="connsiteY18" fmla="*/ 9391 h 10002"/>
                    <a:gd name="connsiteX19" fmla="*/ 8142 w 10000"/>
                    <a:gd name="connsiteY19" fmla="*/ 8430 h 10002"/>
                    <a:gd name="connsiteX20" fmla="*/ 8068 w 10000"/>
                    <a:gd name="connsiteY20" fmla="*/ 7553 h 10002"/>
                    <a:gd name="connsiteX21" fmla="*/ 7969 w 10000"/>
                    <a:gd name="connsiteY21" fmla="*/ 6777 h 10002"/>
                    <a:gd name="connsiteX22" fmla="*/ 7876 w 10000"/>
                    <a:gd name="connsiteY22" fmla="*/ 6137 h 10002"/>
                    <a:gd name="connsiteX23" fmla="*/ 7794 w 10000"/>
                    <a:gd name="connsiteY23" fmla="*/ 5660 h 10002"/>
                    <a:gd name="connsiteX24" fmla="*/ 7756 w 10000"/>
                    <a:gd name="connsiteY24" fmla="*/ 10000 h 10002"/>
                    <a:gd name="connsiteX25" fmla="*/ 2202 w 10000"/>
                    <a:gd name="connsiteY25" fmla="*/ 9943 h 10002"/>
                    <a:gd name="connsiteX26" fmla="*/ 2221 w 10000"/>
                    <a:gd name="connsiteY26" fmla="*/ 5544 h 10002"/>
                    <a:gd name="connsiteX27" fmla="*/ 2146 w 10000"/>
                    <a:gd name="connsiteY27" fmla="*/ 5946 h 10002"/>
                    <a:gd name="connsiteX28" fmla="*/ 2046 w 10000"/>
                    <a:gd name="connsiteY28" fmla="*/ 6763 h 10002"/>
                    <a:gd name="connsiteX29" fmla="*/ 1924 w 10000"/>
                    <a:gd name="connsiteY29" fmla="*/ 7691 h 10002"/>
                    <a:gd name="connsiteX30" fmla="*/ 1848 w 10000"/>
                    <a:gd name="connsiteY30" fmla="*/ 8788 h 10002"/>
                    <a:gd name="connsiteX31" fmla="*/ 1790 w 10000"/>
                    <a:gd name="connsiteY31" fmla="*/ 9957 h 10002"/>
                    <a:gd name="connsiteX32" fmla="*/ 1 w 10000"/>
                    <a:gd name="connsiteY32" fmla="*/ 9953 h 10002"/>
                    <a:gd name="connsiteX33" fmla="*/ 34 w 10000"/>
                    <a:gd name="connsiteY33" fmla="*/ 8843 h 10002"/>
                    <a:gd name="connsiteX34" fmla="*/ 109 w 10000"/>
                    <a:gd name="connsiteY34" fmla="*/ 7677 h 10002"/>
                    <a:gd name="connsiteX35" fmla="*/ 207 w 10000"/>
                    <a:gd name="connsiteY35" fmla="*/ 6600 h 10002"/>
                    <a:gd name="connsiteX36" fmla="*/ 339 w 10000"/>
                    <a:gd name="connsiteY36" fmla="*/ 5660 h 10002"/>
                    <a:gd name="connsiteX37" fmla="*/ 464 w 10000"/>
                    <a:gd name="connsiteY37" fmla="*/ 4816 h 10002"/>
                    <a:gd name="connsiteX38" fmla="*/ 612 w 10000"/>
                    <a:gd name="connsiteY38" fmla="*/ 4017 h 10002"/>
                    <a:gd name="connsiteX39" fmla="*/ 792 w 10000"/>
                    <a:gd name="connsiteY39" fmla="*/ 3343 h 10002"/>
                    <a:gd name="connsiteX40" fmla="*/ 967 w 10000"/>
                    <a:gd name="connsiteY40" fmla="*/ 2758 h 10002"/>
                    <a:gd name="connsiteX41" fmla="*/ 1146 w 10000"/>
                    <a:gd name="connsiteY41" fmla="*/ 2167 h 10002"/>
                    <a:gd name="connsiteX42" fmla="*/ 1351 w 10000"/>
                    <a:gd name="connsiteY42" fmla="*/ 1690 h 10002"/>
                    <a:gd name="connsiteX43" fmla="*/ 1762 w 10000"/>
                    <a:gd name="connsiteY43" fmla="*/ 924 h 10002"/>
                    <a:gd name="connsiteX44" fmla="*/ 2178 w 10000"/>
                    <a:gd name="connsiteY44" fmla="*/ 436 h 10002"/>
                    <a:gd name="connsiteX45" fmla="*/ 2357 w 10000"/>
                    <a:gd name="connsiteY45" fmla="*/ 302 h 10002"/>
                    <a:gd name="connsiteX46" fmla="*/ 2512 w 10000"/>
                    <a:gd name="connsiteY46" fmla="*/ 206 h 10002"/>
                    <a:gd name="connsiteX47" fmla="*/ 2936 w 10000"/>
                    <a:gd name="connsiteY47" fmla="*/ 0 h 10002"/>
                    <a:gd name="connsiteX0" fmla="*/ 2936 w 10000"/>
                    <a:gd name="connsiteY0" fmla="*/ 0 h 9974"/>
                    <a:gd name="connsiteX1" fmla="*/ 7056 w 10000"/>
                    <a:gd name="connsiteY1" fmla="*/ 0 h 9974"/>
                    <a:gd name="connsiteX2" fmla="*/ 7184 w 10000"/>
                    <a:gd name="connsiteY2" fmla="*/ 58 h 9974"/>
                    <a:gd name="connsiteX3" fmla="*/ 7472 w 10000"/>
                    <a:gd name="connsiteY3" fmla="*/ 194 h 9974"/>
                    <a:gd name="connsiteX4" fmla="*/ 7652 w 10000"/>
                    <a:gd name="connsiteY4" fmla="*/ 302 h 9974"/>
                    <a:gd name="connsiteX5" fmla="*/ 7813 w 10000"/>
                    <a:gd name="connsiteY5" fmla="*/ 436 h 9974"/>
                    <a:gd name="connsiteX6" fmla="*/ 8099 w 10000"/>
                    <a:gd name="connsiteY6" fmla="*/ 741 h 9974"/>
                    <a:gd name="connsiteX7" fmla="*/ 8378 w 10000"/>
                    <a:gd name="connsiteY7" fmla="*/ 1162 h 9974"/>
                    <a:gd name="connsiteX8" fmla="*/ 8671 w 10000"/>
                    <a:gd name="connsiteY8" fmla="*/ 1690 h 9974"/>
                    <a:gd name="connsiteX9" fmla="*/ 8913 w 10000"/>
                    <a:gd name="connsiteY9" fmla="*/ 2361 h 9974"/>
                    <a:gd name="connsiteX10" fmla="*/ 9174 w 10000"/>
                    <a:gd name="connsiteY10" fmla="*/ 3115 h 9974"/>
                    <a:gd name="connsiteX11" fmla="*/ 9372 w 10000"/>
                    <a:gd name="connsiteY11" fmla="*/ 4017 h 9974"/>
                    <a:gd name="connsiteX12" fmla="*/ 9578 w 10000"/>
                    <a:gd name="connsiteY12" fmla="*/ 5094 h 9974"/>
                    <a:gd name="connsiteX13" fmla="*/ 9751 w 10000"/>
                    <a:gd name="connsiteY13" fmla="*/ 6273 h 9974"/>
                    <a:gd name="connsiteX14" fmla="*/ 9876 w 10000"/>
                    <a:gd name="connsiteY14" fmla="*/ 7677 h 9974"/>
                    <a:gd name="connsiteX15" fmla="*/ 9981 w 10000"/>
                    <a:gd name="connsiteY15" fmla="*/ 9248 h 9974"/>
                    <a:gd name="connsiteX16" fmla="*/ 10000 w 10000"/>
                    <a:gd name="connsiteY16" fmla="*/ 9912 h 9974"/>
                    <a:gd name="connsiteX17" fmla="*/ 8227 w 10000"/>
                    <a:gd name="connsiteY17" fmla="*/ 9915 h 9974"/>
                    <a:gd name="connsiteX18" fmla="*/ 8192 w 10000"/>
                    <a:gd name="connsiteY18" fmla="*/ 9391 h 9974"/>
                    <a:gd name="connsiteX19" fmla="*/ 8142 w 10000"/>
                    <a:gd name="connsiteY19" fmla="*/ 8430 h 9974"/>
                    <a:gd name="connsiteX20" fmla="*/ 8068 w 10000"/>
                    <a:gd name="connsiteY20" fmla="*/ 7553 h 9974"/>
                    <a:gd name="connsiteX21" fmla="*/ 7969 w 10000"/>
                    <a:gd name="connsiteY21" fmla="*/ 6777 h 9974"/>
                    <a:gd name="connsiteX22" fmla="*/ 7876 w 10000"/>
                    <a:gd name="connsiteY22" fmla="*/ 6137 h 9974"/>
                    <a:gd name="connsiteX23" fmla="*/ 7794 w 10000"/>
                    <a:gd name="connsiteY23" fmla="*/ 5660 h 9974"/>
                    <a:gd name="connsiteX24" fmla="*/ 7787 w 10000"/>
                    <a:gd name="connsiteY24" fmla="*/ 9971 h 9974"/>
                    <a:gd name="connsiteX25" fmla="*/ 2202 w 10000"/>
                    <a:gd name="connsiteY25" fmla="*/ 9943 h 9974"/>
                    <a:gd name="connsiteX26" fmla="*/ 2221 w 10000"/>
                    <a:gd name="connsiteY26" fmla="*/ 5544 h 9974"/>
                    <a:gd name="connsiteX27" fmla="*/ 2146 w 10000"/>
                    <a:gd name="connsiteY27" fmla="*/ 5946 h 9974"/>
                    <a:gd name="connsiteX28" fmla="*/ 2046 w 10000"/>
                    <a:gd name="connsiteY28" fmla="*/ 6763 h 9974"/>
                    <a:gd name="connsiteX29" fmla="*/ 1924 w 10000"/>
                    <a:gd name="connsiteY29" fmla="*/ 7691 h 9974"/>
                    <a:gd name="connsiteX30" fmla="*/ 1848 w 10000"/>
                    <a:gd name="connsiteY30" fmla="*/ 8788 h 9974"/>
                    <a:gd name="connsiteX31" fmla="*/ 1790 w 10000"/>
                    <a:gd name="connsiteY31" fmla="*/ 9957 h 9974"/>
                    <a:gd name="connsiteX32" fmla="*/ 1 w 10000"/>
                    <a:gd name="connsiteY32" fmla="*/ 9953 h 9974"/>
                    <a:gd name="connsiteX33" fmla="*/ 34 w 10000"/>
                    <a:gd name="connsiteY33" fmla="*/ 8843 h 9974"/>
                    <a:gd name="connsiteX34" fmla="*/ 109 w 10000"/>
                    <a:gd name="connsiteY34" fmla="*/ 7677 h 9974"/>
                    <a:gd name="connsiteX35" fmla="*/ 207 w 10000"/>
                    <a:gd name="connsiteY35" fmla="*/ 6600 h 9974"/>
                    <a:gd name="connsiteX36" fmla="*/ 339 w 10000"/>
                    <a:gd name="connsiteY36" fmla="*/ 5660 h 9974"/>
                    <a:gd name="connsiteX37" fmla="*/ 464 w 10000"/>
                    <a:gd name="connsiteY37" fmla="*/ 4816 h 9974"/>
                    <a:gd name="connsiteX38" fmla="*/ 612 w 10000"/>
                    <a:gd name="connsiteY38" fmla="*/ 4017 h 9974"/>
                    <a:gd name="connsiteX39" fmla="*/ 792 w 10000"/>
                    <a:gd name="connsiteY39" fmla="*/ 3343 h 9974"/>
                    <a:gd name="connsiteX40" fmla="*/ 967 w 10000"/>
                    <a:gd name="connsiteY40" fmla="*/ 2758 h 9974"/>
                    <a:gd name="connsiteX41" fmla="*/ 1146 w 10000"/>
                    <a:gd name="connsiteY41" fmla="*/ 2167 h 9974"/>
                    <a:gd name="connsiteX42" fmla="*/ 1351 w 10000"/>
                    <a:gd name="connsiteY42" fmla="*/ 1690 h 9974"/>
                    <a:gd name="connsiteX43" fmla="*/ 1762 w 10000"/>
                    <a:gd name="connsiteY43" fmla="*/ 924 h 9974"/>
                    <a:gd name="connsiteX44" fmla="*/ 2178 w 10000"/>
                    <a:gd name="connsiteY44" fmla="*/ 436 h 9974"/>
                    <a:gd name="connsiteX45" fmla="*/ 2357 w 10000"/>
                    <a:gd name="connsiteY45" fmla="*/ 302 h 9974"/>
                    <a:gd name="connsiteX46" fmla="*/ 2512 w 10000"/>
                    <a:gd name="connsiteY46" fmla="*/ 206 h 9974"/>
                    <a:gd name="connsiteX47" fmla="*/ 2936 w 10000"/>
                    <a:gd name="connsiteY47" fmla="*/ 0 h 9974"/>
                    <a:gd name="connsiteX0" fmla="*/ 2936 w 10000"/>
                    <a:gd name="connsiteY0" fmla="*/ 0 h 10028"/>
                    <a:gd name="connsiteX1" fmla="*/ 7056 w 10000"/>
                    <a:gd name="connsiteY1" fmla="*/ 0 h 10028"/>
                    <a:gd name="connsiteX2" fmla="*/ 7184 w 10000"/>
                    <a:gd name="connsiteY2" fmla="*/ 58 h 10028"/>
                    <a:gd name="connsiteX3" fmla="*/ 7472 w 10000"/>
                    <a:gd name="connsiteY3" fmla="*/ 195 h 10028"/>
                    <a:gd name="connsiteX4" fmla="*/ 7652 w 10000"/>
                    <a:gd name="connsiteY4" fmla="*/ 303 h 10028"/>
                    <a:gd name="connsiteX5" fmla="*/ 7813 w 10000"/>
                    <a:gd name="connsiteY5" fmla="*/ 437 h 10028"/>
                    <a:gd name="connsiteX6" fmla="*/ 8099 w 10000"/>
                    <a:gd name="connsiteY6" fmla="*/ 743 h 10028"/>
                    <a:gd name="connsiteX7" fmla="*/ 8378 w 10000"/>
                    <a:gd name="connsiteY7" fmla="*/ 1165 h 10028"/>
                    <a:gd name="connsiteX8" fmla="*/ 8671 w 10000"/>
                    <a:gd name="connsiteY8" fmla="*/ 1694 h 10028"/>
                    <a:gd name="connsiteX9" fmla="*/ 8913 w 10000"/>
                    <a:gd name="connsiteY9" fmla="*/ 2367 h 10028"/>
                    <a:gd name="connsiteX10" fmla="*/ 9174 w 10000"/>
                    <a:gd name="connsiteY10" fmla="*/ 3123 h 10028"/>
                    <a:gd name="connsiteX11" fmla="*/ 9372 w 10000"/>
                    <a:gd name="connsiteY11" fmla="*/ 4027 h 10028"/>
                    <a:gd name="connsiteX12" fmla="*/ 9578 w 10000"/>
                    <a:gd name="connsiteY12" fmla="*/ 5107 h 10028"/>
                    <a:gd name="connsiteX13" fmla="*/ 9751 w 10000"/>
                    <a:gd name="connsiteY13" fmla="*/ 6289 h 10028"/>
                    <a:gd name="connsiteX14" fmla="*/ 9876 w 10000"/>
                    <a:gd name="connsiteY14" fmla="*/ 7697 h 10028"/>
                    <a:gd name="connsiteX15" fmla="*/ 9981 w 10000"/>
                    <a:gd name="connsiteY15" fmla="*/ 9272 h 10028"/>
                    <a:gd name="connsiteX16" fmla="*/ 10000 w 10000"/>
                    <a:gd name="connsiteY16" fmla="*/ 9938 h 10028"/>
                    <a:gd name="connsiteX17" fmla="*/ 8227 w 10000"/>
                    <a:gd name="connsiteY17" fmla="*/ 9941 h 10028"/>
                    <a:gd name="connsiteX18" fmla="*/ 8192 w 10000"/>
                    <a:gd name="connsiteY18" fmla="*/ 9415 h 10028"/>
                    <a:gd name="connsiteX19" fmla="*/ 8142 w 10000"/>
                    <a:gd name="connsiteY19" fmla="*/ 8452 h 10028"/>
                    <a:gd name="connsiteX20" fmla="*/ 8068 w 10000"/>
                    <a:gd name="connsiteY20" fmla="*/ 7573 h 10028"/>
                    <a:gd name="connsiteX21" fmla="*/ 7969 w 10000"/>
                    <a:gd name="connsiteY21" fmla="*/ 6795 h 10028"/>
                    <a:gd name="connsiteX22" fmla="*/ 7876 w 10000"/>
                    <a:gd name="connsiteY22" fmla="*/ 6153 h 10028"/>
                    <a:gd name="connsiteX23" fmla="*/ 7794 w 10000"/>
                    <a:gd name="connsiteY23" fmla="*/ 5675 h 10028"/>
                    <a:gd name="connsiteX24" fmla="*/ 7771 w 10000"/>
                    <a:gd name="connsiteY24" fmla="*/ 10026 h 10028"/>
                    <a:gd name="connsiteX25" fmla="*/ 2202 w 10000"/>
                    <a:gd name="connsiteY25" fmla="*/ 9969 h 10028"/>
                    <a:gd name="connsiteX26" fmla="*/ 2221 w 10000"/>
                    <a:gd name="connsiteY26" fmla="*/ 5558 h 10028"/>
                    <a:gd name="connsiteX27" fmla="*/ 2146 w 10000"/>
                    <a:gd name="connsiteY27" fmla="*/ 5961 h 10028"/>
                    <a:gd name="connsiteX28" fmla="*/ 2046 w 10000"/>
                    <a:gd name="connsiteY28" fmla="*/ 6781 h 10028"/>
                    <a:gd name="connsiteX29" fmla="*/ 1924 w 10000"/>
                    <a:gd name="connsiteY29" fmla="*/ 7711 h 10028"/>
                    <a:gd name="connsiteX30" fmla="*/ 1848 w 10000"/>
                    <a:gd name="connsiteY30" fmla="*/ 8811 h 10028"/>
                    <a:gd name="connsiteX31" fmla="*/ 1790 w 10000"/>
                    <a:gd name="connsiteY31" fmla="*/ 9983 h 10028"/>
                    <a:gd name="connsiteX32" fmla="*/ 1 w 10000"/>
                    <a:gd name="connsiteY32" fmla="*/ 9979 h 10028"/>
                    <a:gd name="connsiteX33" fmla="*/ 34 w 10000"/>
                    <a:gd name="connsiteY33" fmla="*/ 8866 h 10028"/>
                    <a:gd name="connsiteX34" fmla="*/ 109 w 10000"/>
                    <a:gd name="connsiteY34" fmla="*/ 7697 h 10028"/>
                    <a:gd name="connsiteX35" fmla="*/ 207 w 10000"/>
                    <a:gd name="connsiteY35" fmla="*/ 6617 h 10028"/>
                    <a:gd name="connsiteX36" fmla="*/ 339 w 10000"/>
                    <a:gd name="connsiteY36" fmla="*/ 5675 h 10028"/>
                    <a:gd name="connsiteX37" fmla="*/ 464 w 10000"/>
                    <a:gd name="connsiteY37" fmla="*/ 4829 h 10028"/>
                    <a:gd name="connsiteX38" fmla="*/ 612 w 10000"/>
                    <a:gd name="connsiteY38" fmla="*/ 4027 h 10028"/>
                    <a:gd name="connsiteX39" fmla="*/ 792 w 10000"/>
                    <a:gd name="connsiteY39" fmla="*/ 3352 h 10028"/>
                    <a:gd name="connsiteX40" fmla="*/ 967 w 10000"/>
                    <a:gd name="connsiteY40" fmla="*/ 2765 h 10028"/>
                    <a:gd name="connsiteX41" fmla="*/ 1146 w 10000"/>
                    <a:gd name="connsiteY41" fmla="*/ 2173 h 10028"/>
                    <a:gd name="connsiteX42" fmla="*/ 1351 w 10000"/>
                    <a:gd name="connsiteY42" fmla="*/ 1694 h 10028"/>
                    <a:gd name="connsiteX43" fmla="*/ 1762 w 10000"/>
                    <a:gd name="connsiteY43" fmla="*/ 926 h 10028"/>
                    <a:gd name="connsiteX44" fmla="*/ 2178 w 10000"/>
                    <a:gd name="connsiteY44" fmla="*/ 437 h 10028"/>
                    <a:gd name="connsiteX45" fmla="*/ 2357 w 10000"/>
                    <a:gd name="connsiteY45" fmla="*/ 303 h 10028"/>
                    <a:gd name="connsiteX46" fmla="*/ 2512 w 10000"/>
                    <a:gd name="connsiteY46" fmla="*/ 207 h 10028"/>
                    <a:gd name="connsiteX47" fmla="*/ 2936 w 10000"/>
                    <a:gd name="connsiteY47" fmla="*/ 0 h 10028"/>
                    <a:gd name="connsiteX0" fmla="*/ 2936 w 10000"/>
                    <a:gd name="connsiteY0" fmla="*/ 0 h 10026"/>
                    <a:gd name="connsiteX1" fmla="*/ 7056 w 10000"/>
                    <a:gd name="connsiteY1" fmla="*/ 0 h 10026"/>
                    <a:gd name="connsiteX2" fmla="*/ 7184 w 10000"/>
                    <a:gd name="connsiteY2" fmla="*/ 58 h 10026"/>
                    <a:gd name="connsiteX3" fmla="*/ 7472 w 10000"/>
                    <a:gd name="connsiteY3" fmla="*/ 195 h 10026"/>
                    <a:gd name="connsiteX4" fmla="*/ 7652 w 10000"/>
                    <a:gd name="connsiteY4" fmla="*/ 303 h 10026"/>
                    <a:gd name="connsiteX5" fmla="*/ 7813 w 10000"/>
                    <a:gd name="connsiteY5" fmla="*/ 437 h 10026"/>
                    <a:gd name="connsiteX6" fmla="*/ 8099 w 10000"/>
                    <a:gd name="connsiteY6" fmla="*/ 743 h 10026"/>
                    <a:gd name="connsiteX7" fmla="*/ 8378 w 10000"/>
                    <a:gd name="connsiteY7" fmla="*/ 1165 h 10026"/>
                    <a:gd name="connsiteX8" fmla="*/ 8671 w 10000"/>
                    <a:gd name="connsiteY8" fmla="*/ 1694 h 10026"/>
                    <a:gd name="connsiteX9" fmla="*/ 8913 w 10000"/>
                    <a:gd name="connsiteY9" fmla="*/ 2367 h 10026"/>
                    <a:gd name="connsiteX10" fmla="*/ 9174 w 10000"/>
                    <a:gd name="connsiteY10" fmla="*/ 3123 h 10026"/>
                    <a:gd name="connsiteX11" fmla="*/ 9372 w 10000"/>
                    <a:gd name="connsiteY11" fmla="*/ 4027 h 10026"/>
                    <a:gd name="connsiteX12" fmla="*/ 9578 w 10000"/>
                    <a:gd name="connsiteY12" fmla="*/ 5107 h 10026"/>
                    <a:gd name="connsiteX13" fmla="*/ 9751 w 10000"/>
                    <a:gd name="connsiteY13" fmla="*/ 6289 h 10026"/>
                    <a:gd name="connsiteX14" fmla="*/ 9876 w 10000"/>
                    <a:gd name="connsiteY14" fmla="*/ 7697 h 10026"/>
                    <a:gd name="connsiteX15" fmla="*/ 9981 w 10000"/>
                    <a:gd name="connsiteY15" fmla="*/ 9272 h 10026"/>
                    <a:gd name="connsiteX16" fmla="*/ 10000 w 10000"/>
                    <a:gd name="connsiteY16" fmla="*/ 9938 h 10026"/>
                    <a:gd name="connsiteX17" fmla="*/ 8227 w 10000"/>
                    <a:gd name="connsiteY17" fmla="*/ 9941 h 10026"/>
                    <a:gd name="connsiteX18" fmla="*/ 8192 w 10000"/>
                    <a:gd name="connsiteY18" fmla="*/ 9415 h 10026"/>
                    <a:gd name="connsiteX19" fmla="*/ 8142 w 10000"/>
                    <a:gd name="connsiteY19" fmla="*/ 8452 h 10026"/>
                    <a:gd name="connsiteX20" fmla="*/ 8068 w 10000"/>
                    <a:gd name="connsiteY20" fmla="*/ 7573 h 10026"/>
                    <a:gd name="connsiteX21" fmla="*/ 7969 w 10000"/>
                    <a:gd name="connsiteY21" fmla="*/ 6795 h 10026"/>
                    <a:gd name="connsiteX22" fmla="*/ 7876 w 10000"/>
                    <a:gd name="connsiteY22" fmla="*/ 6153 h 10026"/>
                    <a:gd name="connsiteX23" fmla="*/ 7794 w 10000"/>
                    <a:gd name="connsiteY23" fmla="*/ 5675 h 10026"/>
                    <a:gd name="connsiteX24" fmla="*/ 7771 w 10000"/>
                    <a:gd name="connsiteY24" fmla="*/ 10026 h 10026"/>
                    <a:gd name="connsiteX25" fmla="*/ 2202 w 10000"/>
                    <a:gd name="connsiteY25" fmla="*/ 9969 h 10026"/>
                    <a:gd name="connsiteX26" fmla="*/ 2221 w 10000"/>
                    <a:gd name="connsiteY26" fmla="*/ 5558 h 10026"/>
                    <a:gd name="connsiteX27" fmla="*/ 2146 w 10000"/>
                    <a:gd name="connsiteY27" fmla="*/ 5961 h 10026"/>
                    <a:gd name="connsiteX28" fmla="*/ 2046 w 10000"/>
                    <a:gd name="connsiteY28" fmla="*/ 6781 h 10026"/>
                    <a:gd name="connsiteX29" fmla="*/ 1924 w 10000"/>
                    <a:gd name="connsiteY29" fmla="*/ 7711 h 10026"/>
                    <a:gd name="connsiteX30" fmla="*/ 1848 w 10000"/>
                    <a:gd name="connsiteY30" fmla="*/ 8811 h 10026"/>
                    <a:gd name="connsiteX31" fmla="*/ 1790 w 10000"/>
                    <a:gd name="connsiteY31" fmla="*/ 9983 h 10026"/>
                    <a:gd name="connsiteX32" fmla="*/ 1 w 10000"/>
                    <a:gd name="connsiteY32" fmla="*/ 9979 h 10026"/>
                    <a:gd name="connsiteX33" fmla="*/ 34 w 10000"/>
                    <a:gd name="connsiteY33" fmla="*/ 8866 h 10026"/>
                    <a:gd name="connsiteX34" fmla="*/ 109 w 10000"/>
                    <a:gd name="connsiteY34" fmla="*/ 7697 h 10026"/>
                    <a:gd name="connsiteX35" fmla="*/ 207 w 10000"/>
                    <a:gd name="connsiteY35" fmla="*/ 6617 h 10026"/>
                    <a:gd name="connsiteX36" fmla="*/ 339 w 10000"/>
                    <a:gd name="connsiteY36" fmla="*/ 5675 h 10026"/>
                    <a:gd name="connsiteX37" fmla="*/ 464 w 10000"/>
                    <a:gd name="connsiteY37" fmla="*/ 4829 h 10026"/>
                    <a:gd name="connsiteX38" fmla="*/ 612 w 10000"/>
                    <a:gd name="connsiteY38" fmla="*/ 4027 h 10026"/>
                    <a:gd name="connsiteX39" fmla="*/ 792 w 10000"/>
                    <a:gd name="connsiteY39" fmla="*/ 3352 h 10026"/>
                    <a:gd name="connsiteX40" fmla="*/ 967 w 10000"/>
                    <a:gd name="connsiteY40" fmla="*/ 2765 h 10026"/>
                    <a:gd name="connsiteX41" fmla="*/ 1146 w 10000"/>
                    <a:gd name="connsiteY41" fmla="*/ 2173 h 10026"/>
                    <a:gd name="connsiteX42" fmla="*/ 1351 w 10000"/>
                    <a:gd name="connsiteY42" fmla="*/ 1694 h 10026"/>
                    <a:gd name="connsiteX43" fmla="*/ 1762 w 10000"/>
                    <a:gd name="connsiteY43" fmla="*/ 926 h 10026"/>
                    <a:gd name="connsiteX44" fmla="*/ 2178 w 10000"/>
                    <a:gd name="connsiteY44" fmla="*/ 437 h 10026"/>
                    <a:gd name="connsiteX45" fmla="*/ 2357 w 10000"/>
                    <a:gd name="connsiteY45" fmla="*/ 303 h 10026"/>
                    <a:gd name="connsiteX46" fmla="*/ 2512 w 10000"/>
                    <a:gd name="connsiteY46" fmla="*/ 207 h 10026"/>
                    <a:gd name="connsiteX47" fmla="*/ 2936 w 10000"/>
                    <a:gd name="connsiteY47" fmla="*/ 0 h 10026"/>
                    <a:gd name="connsiteX0" fmla="*/ 2936 w 10000"/>
                    <a:gd name="connsiteY0" fmla="*/ 0 h 9997"/>
                    <a:gd name="connsiteX1" fmla="*/ 7056 w 10000"/>
                    <a:gd name="connsiteY1" fmla="*/ 0 h 9997"/>
                    <a:gd name="connsiteX2" fmla="*/ 7184 w 10000"/>
                    <a:gd name="connsiteY2" fmla="*/ 58 h 9997"/>
                    <a:gd name="connsiteX3" fmla="*/ 7472 w 10000"/>
                    <a:gd name="connsiteY3" fmla="*/ 195 h 9997"/>
                    <a:gd name="connsiteX4" fmla="*/ 7652 w 10000"/>
                    <a:gd name="connsiteY4" fmla="*/ 303 h 9997"/>
                    <a:gd name="connsiteX5" fmla="*/ 7813 w 10000"/>
                    <a:gd name="connsiteY5" fmla="*/ 437 h 9997"/>
                    <a:gd name="connsiteX6" fmla="*/ 8099 w 10000"/>
                    <a:gd name="connsiteY6" fmla="*/ 743 h 9997"/>
                    <a:gd name="connsiteX7" fmla="*/ 8378 w 10000"/>
                    <a:gd name="connsiteY7" fmla="*/ 1165 h 9997"/>
                    <a:gd name="connsiteX8" fmla="*/ 8671 w 10000"/>
                    <a:gd name="connsiteY8" fmla="*/ 1694 h 9997"/>
                    <a:gd name="connsiteX9" fmla="*/ 8913 w 10000"/>
                    <a:gd name="connsiteY9" fmla="*/ 2367 h 9997"/>
                    <a:gd name="connsiteX10" fmla="*/ 9174 w 10000"/>
                    <a:gd name="connsiteY10" fmla="*/ 3123 h 9997"/>
                    <a:gd name="connsiteX11" fmla="*/ 9372 w 10000"/>
                    <a:gd name="connsiteY11" fmla="*/ 4027 h 9997"/>
                    <a:gd name="connsiteX12" fmla="*/ 9578 w 10000"/>
                    <a:gd name="connsiteY12" fmla="*/ 5107 h 9997"/>
                    <a:gd name="connsiteX13" fmla="*/ 9751 w 10000"/>
                    <a:gd name="connsiteY13" fmla="*/ 6289 h 9997"/>
                    <a:gd name="connsiteX14" fmla="*/ 9876 w 10000"/>
                    <a:gd name="connsiteY14" fmla="*/ 7697 h 9997"/>
                    <a:gd name="connsiteX15" fmla="*/ 9981 w 10000"/>
                    <a:gd name="connsiteY15" fmla="*/ 9272 h 9997"/>
                    <a:gd name="connsiteX16" fmla="*/ 10000 w 10000"/>
                    <a:gd name="connsiteY16" fmla="*/ 9938 h 9997"/>
                    <a:gd name="connsiteX17" fmla="*/ 8227 w 10000"/>
                    <a:gd name="connsiteY17" fmla="*/ 9941 h 9997"/>
                    <a:gd name="connsiteX18" fmla="*/ 8192 w 10000"/>
                    <a:gd name="connsiteY18" fmla="*/ 9415 h 9997"/>
                    <a:gd name="connsiteX19" fmla="*/ 8142 w 10000"/>
                    <a:gd name="connsiteY19" fmla="*/ 8452 h 9997"/>
                    <a:gd name="connsiteX20" fmla="*/ 8068 w 10000"/>
                    <a:gd name="connsiteY20" fmla="*/ 7573 h 9997"/>
                    <a:gd name="connsiteX21" fmla="*/ 7969 w 10000"/>
                    <a:gd name="connsiteY21" fmla="*/ 6795 h 9997"/>
                    <a:gd name="connsiteX22" fmla="*/ 7876 w 10000"/>
                    <a:gd name="connsiteY22" fmla="*/ 6153 h 9997"/>
                    <a:gd name="connsiteX23" fmla="*/ 7794 w 10000"/>
                    <a:gd name="connsiteY23" fmla="*/ 5675 h 9997"/>
                    <a:gd name="connsiteX24" fmla="*/ 7771 w 10000"/>
                    <a:gd name="connsiteY24" fmla="*/ 9997 h 9997"/>
                    <a:gd name="connsiteX25" fmla="*/ 2202 w 10000"/>
                    <a:gd name="connsiteY25" fmla="*/ 9969 h 9997"/>
                    <a:gd name="connsiteX26" fmla="*/ 2221 w 10000"/>
                    <a:gd name="connsiteY26" fmla="*/ 5558 h 9997"/>
                    <a:gd name="connsiteX27" fmla="*/ 2146 w 10000"/>
                    <a:gd name="connsiteY27" fmla="*/ 5961 h 9997"/>
                    <a:gd name="connsiteX28" fmla="*/ 2046 w 10000"/>
                    <a:gd name="connsiteY28" fmla="*/ 6781 h 9997"/>
                    <a:gd name="connsiteX29" fmla="*/ 1924 w 10000"/>
                    <a:gd name="connsiteY29" fmla="*/ 7711 h 9997"/>
                    <a:gd name="connsiteX30" fmla="*/ 1848 w 10000"/>
                    <a:gd name="connsiteY30" fmla="*/ 8811 h 9997"/>
                    <a:gd name="connsiteX31" fmla="*/ 1790 w 10000"/>
                    <a:gd name="connsiteY31" fmla="*/ 9983 h 9997"/>
                    <a:gd name="connsiteX32" fmla="*/ 1 w 10000"/>
                    <a:gd name="connsiteY32" fmla="*/ 9979 h 9997"/>
                    <a:gd name="connsiteX33" fmla="*/ 34 w 10000"/>
                    <a:gd name="connsiteY33" fmla="*/ 8866 h 9997"/>
                    <a:gd name="connsiteX34" fmla="*/ 109 w 10000"/>
                    <a:gd name="connsiteY34" fmla="*/ 7697 h 9997"/>
                    <a:gd name="connsiteX35" fmla="*/ 207 w 10000"/>
                    <a:gd name="connsiteY35" fmla="*/ 6617 h 9997"/>
                    <a:gd name="connsiteX36" fmla="*/ 339 w 10000"/>
                    <a:gd name="connsiteY36" fmla="*/ 5675 h 9997"/>
                    <a:gd name="connsiteX37" fmla="*/ 464 w 10000"/>
                    <a:gd name="connsiteY37" fmla="*/ 4829 h 9997"/>
                    <a:gd name="connsiteX38" fmla="*/ 612 w 10000"/>
                    <a:gd name="connsiteY38" fmla="*/ 4027 h 9997"/>
                    <a:gd name="connsiteX39" fmla="*/ 792 w 10000"/>
                    <a:gd name="connsiteY39" fmla="*/ 3352 h 9997"/>
                    <a:gd name="connsiteX40" fmla="*/ 967 w 10000"/>
                    <a:gd name="connsiteY40" fmla="*/ 2765 h 9997"/>
                    <a:gd name="connsiteX41" fmla="*/ 1146 w 10000"/>
                    <a:gd name="connsiteY41" fmla="*/ 2173 h 9997"/>
                    <a:gd name="connsiteX42" fmla="*/ 1351 w 10000"/>
                    <a:gd name="connsiteY42" fmla="*/ 1694 h 9997"/>
                    <a:gd name="connsiteX43" fmla="*/ 1762 w 10000"/>
                    <a:gd name="connsiteY43" fmla="*/ 926 h 9997"/>
                    <a:gd name="connsiteX44" fmla="*/ 2178 w 10000"/>
                    <a:gd name="connsiteY44" fmla="*/ 437 h 9997"/>
                    <a:gd name="connsiteX45" fmla="*/ 2357 w 10000"/>
                    <a:gd name="connsiteY45" fmla="*/ 303 h 9997"/>
                    <a:gd name="connsiteX46" fmla="*/ 2512 w 10000"/>
                    <a:gd name="connsiteY46" fmla="*/ 207 h 9997"/>
                    <a:gd name="connsiteX47" fmla="*/ 2936 w 10000"/>
                    <a:gd name="connsiteY47" fmla="*/ 0 h 9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000" h="9997">
                      <a:moveTo>
                        <a:pt x="2936" y="0"/>
                      </a:moveTo>
                      <a:lnTo>
                        <a:pt x="7056" y="0"/>
                      </a:lnTo>
                      <a:cubicBezTo>
                        <a:pt x="7099" y="19"/>
                        <a:pt x="7141" y="39"/>
                        <a:pt x="7184" y="58"/>
                      </a:cubicBezTo>
                      <a:lnTo>
                        <a:pt x="7472" y="195"/>
                      </a:lnTo>
                      <a:lnTo>
                        <a:pt x="7652" y="303"/>
                      </a:lnTo>
                      <a:cubicBezTo>
                        <a:pt x="7706" y="347"/>
                        <a:pt x="7759" y="393"/>
                        <a:pt x="7813" y="437"/>
                      </a:cubicBezTo>
                      <a:lnTo>
                        <a:pt x="8099" y="743"/>
                      </a:lnTo>
                      <a:lnTo>
                        <a:pt x="8378" y="1165"/>
                      </a:lnTo>
                      <a:lnTo>
                        <a:pt x="8671" y="1694"/>
                      </a:lnTo>
                      <a:cubicBezTo>
                        <a:pt x="8752" y="1918"/>
                        <a:pt x="8832" y="2143"/>
                        <a:pt x="8913" y="2367"/>
                      </a:cubicBezTo>
                      <a:lnTo>
                        <a:pt x="9174" y="3123"/>
                      </a:lnTo>
                      <a:cubicBezTo>
                        <a:pt x="9241" y="3426"/>
                        <a:pt x="9306" y="3728"/>
                        <a:pt x="9372" y="4027"/>
                      </a:cubicBezTo>
                      <a:cubicBezTo>
                        <a:pt x="9440" y="4393"/>
                        <a:pt x="9510" y="4746"/>
                        <a:pt x="9578" y="5107"/>
                      </a:cubicBezTo>
                      <a:cubicBezTo>
                        <a:pt x="9635" y="5505"/>
                        <a:pt x="9693" y="5894"/>
                        <a:pt x="9751" y="6289"/>
                      </a:cubicBezTo>
                      <a:cubicBezTo>
                        <a:pt x="9792" y="6764"/>
                        <a:pt x="9835" y="7225"/>
                        <a:pt x="9876" y="7697"/>
                      </a:cubicBezTo>
                      <a:cubicBezTo>
                        <a:pt x="9912" y="8217"/>
                        <a:pt x="9946" y="8750"/>
                        <a:pt x="9981" y="9272"/>
                      </a:cubicBezTo>
                      <a:cubicBezTo>
                        <a:pt x="10002" y="9656"/>
                        <a:pt x="9987" y="9644"/>
                        <a:pt x="10000" y="9938"/>
                      </a:cubicBezTo>
                      <a:cubicBezTo>
                        <a:pt x="10019" y="9918"/>
                        <a:pt x="8214" y="9915"/>
                        <a:pt x="8227" y="9941"/>
                      </a:cubicBezTo>
                      <a:cubicBezTo>
                        <a:pt x="8220" y="9755"/>
                        <a:pt x="8203" y="9677"/>
                        <a:pt x="8192" y="9415"/>
                      </a:cubicBezTo>
                      <a:cubicBezTo>
                        <a:pt x="8175" y="9090"/>
                        <a:pt x="8158" y="8774"/>
                        <a:pt x="8142" y="8452"/>
                      </a:cubicBezTo>
                      <a:cubicBezTo>
                        <a:pt x="8117" y="8156"/>
                        <a:pt x="8092" y="7863"/>
                        <a:pt x="8068" y="7573"/>
                      </a:cubicBezTo>
                      <a:cubicBezTo>
                        <a:pt x="8035" y="7314"/>
                        <a:pt x="8002" y="7052"/>
                        <a:pt x="7969" y="6795"/>
                      </a:cubicBezTo>
                      <a:cubicBezTo>
                        <a:pt x="7937" y="6576"/>
                        <a:pt x="7907" y="6363"/>
                        <a:pt x="7876" y="6153"/>
                      </a:cubicBezTo>
                      <a:cubicBezTo>
                        <a:pt x="7847" y="5993"/>
                        <a:pt x="7821" y="5833"/>
                        <a:pt x="7794" y="5675"/>
                      </a:cubicBezTo>
                      <a:cubicBezTo>
                        <a:pt x="7787" y="7127"/>
                        <a:pt x="7778" y="8544"/>
                        <a:pt x="7771" y="9997"/>
                      </a:cubicBezTo>
                      <a:cubicBezTo>
                        <a:pt x="7781" y="9982"/>
                        <a:pt x="2201" y="9980"/>
                        <a:pt x="2202" y="9969"/>
                      </a:cubicBezTo>
                      <a:cubicBezTo>
                        <a:pt x="2208" y="8495"/>
                        <a:pt x="2215" y="7029"/>
                        <a:pt x="2221" y="5558"/>
                      </a:cubicBezTo>
                      <a:cubicBezTo>
                        <a:pt x="2196" y="5697"/>
                        <a:pt x="2171" y="5830"/>
                        <a:pt x="2146" y="5961"/>
                      </a:cubicBezTo>
                      <a:cubicBezTo>
                        <a:pt x="2113" y="6234"/>
                        <a:pt x="2081" y="6506"/>
                        <a:pt x="2046" y="6781"/>
                      </a:cubicBezTo>
                      <a:cubicBezTo>
                        <a:pt x="2005" y="7089"/>
                        <a:pt x="1965" y="7402"/>
                        <a:pt x="1924" y="7711"/>
                      </a:cubicBezTo>
                      <a:cubicBezTo>
                        <a:pt x="1898" y="8077"/>
                        <a:pt x="1873" y="8444"/>
                        <a:pt x="1848" y="8811"/>
                      </a:cubicBezTo>
                      <a:cubicBezTo>
                        <a:pt x="1824" y="9229"/>
                        <a:pt x="1814" y="9564"/>
                        <a:pt x="1790" y="9983"/>
                      </a:cubicBezTo>
                      <a:cubicBezTo>
                        <a:pt x="1803" y="9969"/>
                        <a:pt x="-7" y="9972"/>
                        <a:pt x="1" y="9979"/>
                      </a:cubicBezTo>
                      <a:cubicBezTo>
                        <a:pt x="28" y="9609"/>
                        <a:pt x="7" y="9236"/>
                        <a:pt x="34" y="8866"/>
                      </a:cubicBezTo>
                      <a:cubicBezTo>
                        <a:pt x="58" y="8475"/>
                        <a:pt x="83" y="8088"/>
                        <a:pt x="109" y="7697"/>
                      </a:cubicBezTo>
                      <a:cubicBezTo>
                        <a:pt x="142" y="7335"/>
                        <a:pt x="174" y="6977"/>
                        <a:pt x="207" y="6617"/>
                      </a:cubicBezTo>
                      <a:cubicBezTo>
                        <a:pt x="250" y="6298"/>
                        <a:pt x="296" y="5990"/>
                        <a:pt x="339" y="5675"/>
                      </a:cubicBezTo>
                      <a:cubicBezTo>
                        <a:pt x="381" y="5391"/>
                        <a:pt x="422" y="5110"/>
                        <a:pt x="464" y="4829"/>
                      </a:cubicBezTo>
                      <a:cubicBezTo>
                        <a:pt x="513" y="4560"/>
                        <a:pt x="563" y="4292"/>
                        <a:pt x="612" y="4027"/>
                      </a:cubicBezTo>
                      <a:cubicBezTo>
                        <a:pt x="673" y="3803"/>
                        <a:pt x="732" y="3575"/>
                        <a:pt x="792" y="3352"/>
                      </a:cubicBezTo>
                      <a:cubicBezTo>
                        <a:pt x="851" y="3157"/>
                        <a:pt x="908" y="2960"/>
                        <a:pt x="967" y="2765"/>
                      </a:cubicBezTo>
                      <a:cubicBezTo>
                        <a:pt x="1027" y="2568"/>
                        <a:pt x="1086" y="2367"/>
                        <a:pt x="1146" y="2173"/>
                      </a:cubicBezTo>
                      <a:cubicBezTo>
                        <a:pt x="1214" y="2013"/>
                        <a:pt x="1283" y="1854"/>
                        <a:pt x="1351" y="1694"/>
                      </a:cubicBezTo>
                      <a:lnTo>
                        <a:pt x="1762" y="926"/>
                      </a:lnTo>
                      <a:lnTo>
                        <a:pt x="2178" y="437"/>
                      </a:lnTo>
                      <a:lnTo>
                        <a:pt x="2357" y="303"/>
                      </a:lnTo>
                      <a:lnTo>
                        <a:pt x="2512" y="207"/>
                      </a:lnTo>
                      <a:lnTo>
                        <a:pt x="2936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72" name="Freeform 10"/>
                <p:cNvSpPr>
                  <a:spLocks/>
                </p:cNvSpPr>
                <p:nvPr/>
              </p:nvSpPr>
              <p:spPr bwMode="auto">
                <a:xfrm>
                  <a:off x="744538" y="2293938"/>
                  <a:ext cx="596900" cy="596900"/>
                </a:xfrm>
                <a:custGeom>
                  <a:avLst/>
                  <a:gdLst>
                    <a:gd name="T0" fmla="*/ 347 w 752"/>
                    <a:gd name="T1" fmla="*/ 0 h 753"/>
                    <a:gd name="T2" fmla="*/ 421 w 752"/>
                    <a:gd name="T3" fmla="*/ 0 h 753"/>
                    <a:gd name="T4" fmla="*/ 460 w 752"/>
                    <a:gd name="T5" fmla="*/ 8 h 753"/>
                    <a:gd name="T6" fmla="*/ 496 w 752"/>
                    <a:gd name="T7" fmla="*/ 21 h 753"/>
                    <a:gd name="T8" fmla="*/ 530 w 752"/>
                    <a:gd name="T9" fmla="*/ 34 h 753"/>
                    <a:gd name="T10" fmla="*/ 563 w 752"/>
                    <a:gd name="T11" fmla="*/ 49 h 753"/>
                    <a:gd name="T12" fmla="*/ 597 w 752"/>
                    <a:gd name="T13" fmla="*/ 71 h 753"/>
                    <a:gd name="T14" fmla="*/ 622 w 752"/>
                    <a:gd name="T15" fmla="*/ 91 h 753"/>
                    <a:gd name="T16" fmla="*/ 651 w 752"/>
                    <a:gd name="T17" fmla="*/ 117 h 753"/>
                    <a:gd name="T18" fmla="*/ 693 w 752"/>
                    <a:gd name="T19" fmla="*/ 176 h 753"/>
                    <a:gd name="T20" fmla="*/ 726 w 752"/>
                    <a:gd name="T21" fmla="*/ 242 h 753"/>
                    <a:gd name="T22" fmla="*/ 739 w 752"/>
                    <a:gd name="T23" fmla="*/ 276 h 753"/>
                    <a:gd name="T24" fmla="*/ 744 w 752"/>
                    <a:gd name="T25" fmla="*/ 310 h 753"/>
                    <a:gd name="T26" fmla="*/ 752 w 752"/>
                    <a:gd name="T27" fmla="*/ 384 h 753"/>
                    <a:gd name="T28" fmla="*/ 747 w 752"/>
                    <a:gd name="T29" fmla="*/ 423 h 753"/>
                    <a:gd name="T30" fmla="*/ 731 w 752"/>
                    <a:gd name="T31" fmla="*/ 498 h 753"/>
                    <a:gd name="T32" fmla="*/ 680 w 752"/>
                    <a:gd name="T33" fmla="*/ 598 h 753"/>
                    <a:gd name="T34" fmla="*/ 655 w 752"/>
                    <a:gd name="T35" fmla="*/ 623 h 753"/>
                    <a:gd name="T36" fmla="*/ 630 w 752"/>
                    <a:gd name="T37" fmla="*/ 653 h 753"/>
                    <a:gd name="T38" fmla="*/ 572 w 752"/>
                    <a:gd name="T39" fmla="*/ 694 h 753"/>
                    <a:gd name="T40" fmla="*/ 543 w 752"/>
                    <a:gd name="T41" fmla="*/ 710 h 753"/>
                    <a:gd name="T42" fmla="*/ 509 w 752"/>
                    <a:gd name="T43" fmla="*/ 728 h 753"/>
                    <a:gd name="T44" fmla="*/ 475 w 752"/>
                    <a:gd name="T45" fmla="*/ 736 h 753"/>
                    <a:gd name="T46" fmla="*/ 439 w 752"/>
                    <a:gd name="T47" fmla="*/ 744 h 753"/>
                    <a:gd name="T48" fmla="*/ 363 w 752"/>
                    <a:gd name="T49" fmla="*/ 753 h 753"/>
                    <a:gd name="T50" fmla="*/ 325 w 752"/>
                    <a:gd name="T51" fmla="*/ 748 h 753"/>
                    <a:gd name="T52" fmla="*/ 250 w 752"/>
                    <a:gd name="T53" fmla="*/ 731 h 753"/>
                    <a:gd name="T54" fmla="*/ 184 w 752"/>
                    <a:gd name="T55" fmla="*/ 699 h 753"/>
                    <a:gd name="T56" fmla="*/ 154 w 752"/>
                    <a:gd name="T57" fmla="*/ 682 h 753"/>
                    <a:gd name="T58" fmla="*/ 125 w 752"/>
                    <a:gd name="T59" fmla="*/ 656 h 753"/>
                    <a:gd name="T60" fmla="*/ 100 w 752"/>
                    <a:gd name="T61" fmla="*/ 632 h 753"/>
                    <a:gd name="T62" fmla="*/ 75 w 752"/>
                    <a:gd name="T63" fmla="*/ 603 h 753"/>
                    <a:gd name="T64" fmla="*/ 54 w 752"/>
                    <a:gd name="T65" fmla="*/ 573 h 753"/>
                    <a:gd name="T66" fmla="*/ 37 w 752"/>
                    <a:gd name="T67" fmla="*/ 544 h 753"/>
                    <a:gd name="T68" fmla="*/ 11 w 752"/>
                    <a:gd name="T69" fmla="*/ 477 h 753"/>
                    <a:gd name="T70" fmla="*/ 3 w 752"/>
                    <a:gd name="T71" fmla="*/ 439 h 753"/>
                    <a:gd name="T72" fmla="*/ 0 w 752"/>
                    <a:gd name="T73" fmla="*/ 401 h 753"/>
                    <a:gd name="T74" fmla="*/ 0 w 752"/>
                    <a:gd name="T75" fmla="*/ 326 h 753"/>
                    <a:gd name="T76" fmla="*/ 8 w 752"/>
                    <a:gd name="T77" fmla="*/ 287 h 753"/>
                    <a:gd name="T78" fmla="*/ 19 w 752"/>
                    <a:gd name="T79" fmla="*/ 251 h 753"/>
                    <a:gd name="T80" fmla="*/ 32 w 752"/>
                    <a:gd name="T81" fmla="*/ 218 h 753"/>
                    <a:gd name="T82" fmla="*/ 50 w 752"/>
                    <a:gd name="T83" fmla="*/ 184 h 753"/>
                    <a:gd name="T84" fmla="*/ 91 w 752"/>
                    <a:gd name="T85" fmla="*/ 125 h 753"/>
                    <a:gd name="T86" fmla="*/ 116 w 752"/>
                    <a:gd name="T87" fmla="*/ 101 h 753"/>
                    <a:gd name="T88" fmla="*/ 145 w 752"/>
                    <a:gd name="T89" fmla="*/ 76 h 753"/>
                    <a:gd name="T90" fmla="*/ 174 w 752"/>
                    <a:gd name="T91" fmla="*/ 54 h 753"/>
                    <a:gd name="T92" fmla="*/ 208 w 752"/>
                    <a:gd name="T93" fmla="*/ 37 h 753"/>
                    <a:gd name="T94" fmla="*/ 274 w 752"/>
                    <a:gd name="T95" fmla="*/ 13 h 753"/>
                    <a:gd name="T96" fmla="*/ 308 w 752"/>
                    <a:gd name="T97" fmla="*/ 4 h 753"/>
                    <a:gd name="T98" fmla="*/ 347 w 752"/>
                    <a:gd name="T9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52" h="753">
                      <a:moveTo>
                        <a:pt x="347" y="0"/>
                      </a:moveTo>
                      <a:lnTo>
                        <a:pt x="421" y="0"/>
                      </a:lnTo>
                      <a:lnTo>
                        <a:pt x="460" y="8"/>
                      </a:lnTo>
                      <a:lnTo>
                        <a:pt x="496" y="21"/>
                      </a:lnTo>
                      <a:lnTo>
                        <a:pt x="530" y="34"/>
                      </a:lnTo>
                      <a:lnTo>
                        <a:pt x="563" y="49"/>
                      </a:lnTo>
                      <a:lnTo>
                        <a:pt x="597" y="71"/>
                      </a:lnTo>
                      <a:lnTo>
                        <a:pt x="622" y="91"/>
                      </a:lnTo>
                      <a:lnTo>
                        <a:pt x="651" y="117"/>
                      </a:lnTo>
                      <a:lnTo>
                        <a:pt x="693" y="176"/>
                      </a:lnTo>
                      <a:lnTo>
                        <a:pt x="726" y="242"/>
                      </a:lnTo>
                      <a:lnTo>
                        <a:pt x="739" y="276"/>
                      </a:lnTo>
                      <a:lnTo>
                        <a:pt x="744" y="310"/>
                      </a:lnTo>
                      <a:lnTo>
                        <a:pt x="752" y="384"/>
                      </a:lnTo>
                      <a:lnTo>
                        <a:pt x="747" y="423"/>
                      </a:lnTo>
                      <a:lnTo>
                        <a:pt x="731" y="498"/>
                      </a:lnTo>
                      <a:lnTo>
                        <a:pt x="680" y="598"/>
                      </a:lnTo>
                      <a:lnTo>
                        <a:pt x="655" y="623"/>
                      </a:lnTo>
                      <a:lnTo>
                        <a:pt x="630" y="653"/>
                      </a:lnTo>
                      <a:lnTo>
                        <a:pt x="572" y="694"/>
                      </a:lnTo>
                      <a:lnTo>
                        <a:pt x="543" y="710"/>
                      </a:lnTo>
                      <a:lnTo>
                        <a:pt x="509" y="728"/>
                      </a:lnTo>
                      <a:lnTo>
                        <a:pt x="475" y="736"/>
                      </a:lnTo>
                      <a:lnTo>
                        <a:pt x="439" y="744"/>
                      </a:lnTo>
                      <a:lnTo>
                        <a:pt x="363" y="753"/>
                      </a:lnTo>
                      <a:lnTo>
                        <a:pt x="325" y="748"/>
                      </a:lnTo>
                      <a:lnTo>
                        <a:pt x="250" y="731"/>
                      </a:lnTo>
                      <a:lnTo>
                        <a:pt x="184" y="699"/>
                      </a:lnTo>
                      <a:lnTo>
                        <a:pt x="154" y="682"/>
                      </a:lnTo>
                      <a:lnTo>
                        <a:pt x="125" y="656"/>
                      </a:lnTo>
                      <a:lnTo>
                        <a:pt x="100" y="632"/>
                      </a:lnTo>
                      <a:lnTo>
                        <a:pt x="75" y="603"/>
                      </a:lnTo>
                      <a:lnTo>
                        <a:pt x="54" y="573"/>
                      </a:lnTo>
                      <a:lnTo>
                        <a:pt x="37" y="544"/>
                      </a:lnTo>
                      <a:lnTo>
                        <a:pt x="11" y="477"/>
                      </a:lnTo>
                      <a:lnTo>
                        <a:pt x="3" y="439"/>
                      </a:lnTo>
                      <a:lnTo>
                        <a:pt x="0" y="401"/>
                      </a:lnTo>
                      <a:lnTo>
                        <a:pt x="0" y="326"/>
                      </a:lnTo>
                      <a:lnTo>
                        <a:pt x="8" y="287"/>
                      </a:lnTo>
                      <a:lnTo>
                        <a:pt x="19" y="251"/>
                      </a:lnTo>
                      <a:lnTo>
                        <a:pt x="32" y="218"/>
                      </a:lnTo>
                      <a:lnTo>
                        <a:pt x="50" y="184"/>
                      </a:lnTo>
                      <a:lnTo>
                        <a:pt x="91" y="125"/>
                      </a:lnTo>
                      <a:lnTo>
                        <a:pt x="116" y="101"/>
                      </a:lnTo>
                      <a:lnTo>
                        <a:pt x="145" y="76"/>
                      </a:lnTo>
                      <a:lnTo>
                        <a:pt x="174" y="54"/>
                      </a:lnTo>
                      <a:lnTo>
                        <a:pt x="208" y="37"/>
                      </a:lnTo>
                      <a:lnTo>
                        <a:pt x="274" y="13"/>
                      </a:lnTo>
                      <a:lnTo>
                        <a:pt x="308" y="4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  <p:grpSp>
            <p:nvGrpSpPr>
              <p:cNvPr id="67" name="Группа 66"/>
              <p:cNvGrpSpPr/>
              <p:nvPr/>
            </p:nvGrpSpPr>
            <p:grpSpPr>
              <a:xfrm>
                <a:off x="715102" y="3202045"/>
                <a:ext cx="291839" cy="480730"/>
                <a:chOff x="2772733" y="4497265"/>
                <a:chExt cx="517524" cy="852486"/>
              </a:xfrm>
            </p:grpSpPr>
            <p:sp>
              <p:nvSpPr>
                <p:cNvPr id="68" name="Freeform 16"/>
                <p:cNvSpPr>
                  <a:spLocks noEditPoints="1"/>
                </p:cNvSpPr>
                <p:nvPr/>
              </p:nvSpPr>
              <p:spPr bwMode="auto">
                <a:xfrm>
                  <a:off x="2899732" y="4648078"/>
                  <a:ext cx="390525" cy="701673"/>
                </a:xfrm>
                <a:custGeom>
                  <a:avLst/>
                  <a:gdLst>
                    <a:gd name="T0" fmla="*/ 461 w 1716"/>
                    <a:gd name="T1" fmla="*/ 8 h 3090"/>
                    <a:gd name="T2" fmla="*/ 461 w 1716"/>
                    <a:gd name="T3" fmla="*/ 51 h 3090"/>
                    <a:gd name="T4" fmla="*/ 487 w 1716"/>
                    <a:gd name="T5" fmla="*/ 153 h 3090"/>
                    <a:gd name="T6" fmla="*/ 589 w 1716"/>
                    <a:gd name="T7" fmla="*/ 358 h 3090"/>
                    <a:gd name="T8" fmla="*/ 1716 w 1716"/>
                    <a:gd name="T9" fmla="*/ 2323 h 3090"/>
                    <a:gd name="T10" fmla="*/ 1408 w 1716"/>
                    <a:gd name="T11" fmla="*/ 3090 h 3090"/>
                    <a:gd name="T12" fmla="*/ 718 w 1716"/>
                    <a:gd name="T13" fmla="*/ 1915 h 3090"/>
                    <a:gd name="T14" fmla="*/ 27 w 1716"/>
                    <a:gd name="T15" fmla="*/ 715 h 3090"/>
                    <a:gd name="T16" fmla="*/ 0 w 1716"/>
                    <a:gd name="T17" fmla="*/ 638 h 3090"/>
                    <a:gd name="T18" fmla="*/ 0 w 1716"/>
                    <a:gd name="T19" fmla="*/ 434 h 3090"/>
                    <a:gd name="T20" fmla="*/ 78 w 1716"/>
                    <a:gd name="T21" fmla="*/ 281 h 3090"/>
                    <a:gd name="T22" fmla="*/ 129 w 1716"/>
                    <a:gd name="T23" fmla="*/ 204 h 3090"/>
                    <a:gd name="T24" fmla="*/ 180 w 1716"/>
                    <a:gd name="T25" fmla="*/ 153 h 3090"/>
                    <a:gd name="T26" fmla="*/ 334 w 1716"/>
                    <a:gd name="T27" fmla="*/ 51 h 3090"/>
                    <a:gd name="T28" fmla="*/ 461 w 1716"/>
                    <a:gd name="T29" fmla="*/ 8 h 3090"/>
                    <a:gd name="T30" fmla="*/ 461 w 1716"/>
                    <a:gd name="T31" fmla="*/ 0 h 3090"/>
                    <a:gd name="T32" fmla="*/ 487 w 1716"/>
                    <a:gd name="T33" fmla="*/ 0 h 3090"/>
                    <a:gd name="T34" fmla="*/ 461 w 1716"/>
                    <a:gd name="T35" fmla="*/ 8 h 3090"/>
                    <a:gd name="T36" fmla="*/ 461 w 1716"/>
                    <a:gd name="T37" fmla="*/ 0 h 3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16" h="3090">
                      <a:moveTo>
                        <a:pt x="461" y="8"/>
                      </a:moveTo>
                      <a:lnTo>
                        <a:pt x="461" y="51"/>
                      </a:lnTo>
                      <a:lnTo>
                        <a:pt x="487" y="153"/>
                      </a:lnTo>
                      <a:lnTo>
                        <a:pt x="589" y="358"/>
                      </a:lnTo>
                      <a:lnTo>
                        <a:pt x="1716" y="2323"/>
                      </a:lnTo>
                      <a:lnTo>
                        <a:pt x="1408" y="3090"/>
                      </a:lnTo>
                      <a:lnTo>
                        <a:pt x="718" y="1915"/>
                      </a:lnTo>
                      <a:lnTo>
                        <a:pt x="27" y="715"/>
                      </a:lnTo>
                      <a:lnTo>
                        <a:pt x="0" y="638"/>
                      </a:lnTo>
                      <a:lnTo>
                        <a:pt x="0" y="434"/>
                      </a:lnTo>
                      <a:lnTo>
                        <a:pt x="78" y="281"/>
                      </a:lnTo>
                      <a:lnTo>
                        <a:pt x="129" y="204"/>
                      </a:lnTo>
                      <a:lnTo>
                        <a:pt x="180" y="153"/>
                      </a:lnTo>
                      <a:lnTo>
                        <a:pt x="334" y="51"/>
                      </a:lnTo>
                      <a:lnTo>
                        <a:pt x="461" y="8"/>
                      </a:lnTo>
                      <a:close/>
                      <a:moveTo>
                        <a:pt x="461" y="0"/>
                      </a:moveTo>
                      <a:lnTo>
                        <a:pt x="487" y="0"/>
                      </a:lnTo>
                      <a:lnTo>
                        <a:pt x="461" y="8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69" name="Freeform 32"/>
                <p:cNvSpPr>
                  <a:spLocks noEditPoints="1"/>
                </p:cNvSpPr>
                <p:nvPr/>
              </p:nvSpPr>
              <p:spPr bwMode="auto">
                <a:xfrm>
                  <a:off x="2772733" y="4641726"/>
                  <a:ext cx="406400" cy="708025"/>
                </a:xfrm>
                <a:custGeom>
                  <a:avLst/>
                  <a:gdLst>
                    <a:gd name="T0" fmla="*/ 666 w 1791"/>
                    <a:gd name="T1" fmla="*/ 1022 h 3116"/>
                    <a:gd name="T2" fmla="*/ 691 w 1791"/>
                    <a:gd name="T3" fmla="*/ 1099 h 3116"/>
                    <a:gd name="T4" fmla="*/ 742 w 1791"/>
                    <a:gd name="T5" fmla="*/ 1175 h 3116"/>
                    <a:gd name="T6" fmla="*/ 793 w 1791"/>
                    <a:gd name="T7" fmla="*/ 1252 h 3116"/>
                    <a:gd name="T8" fmla="*/ 844 w 1791"/>
                    <a:gd name="T9" fmla="*/ 1354 h 3116"/>
                    <a:gd name="T10" fmla="*/ 896 w 1791"/>
                    <a:gd name="T11" fmla="*/ 1456 h 3116"/>
                    <a:gd name="T12" fmla="*/ 972 w 1791"/>
                    <a:gd name="T13" fmla="*/ 1557 h 3116"/>
                    <a:gd name="T14" fmla="*/ 1023 w 1791"/>
                    <a:gd name="T15" fmla="*/ 1659 h 3116"/>
                    <a:gd name="T16" fmla="*/ 1049 w 1791"/>
                    <a:gd name="T17" fmla="*/ 1712 h 3116"/>
                    <a:gd name="T18" fmla="*/ 358 w 1791"/>
                    <a:gd name="T19" fmla="*/ 3116 h 3116"/>
                    <a:gd name="T20" fmla="*/ 0 w 1791"/>
                    <a:gd name="T21" fmla="*/ 2452 h 3116"/>
                    <a:gd name="T22" fmla="*/ 666 w 1791"/>
                    <a:gd name="T23" fmla="*/ 1022 h 3116"/>
                    <a:gd name="T24" fmla="*/ 1125 w 1791"/>
                    <a:gd name="T25" fmla="*/ 0 h 3116"/>
                    <a:gd name="T26" fmla="*/ 1357 w 1791"/>
                    <a:gd name="T27" fmla="*/ 26 h 3116"/>
                    <a:gd name="T28" fmla="*/ 1638 w 1791"/>
                    <a:gd name="T29" fmla="*/ 77 h 3116"/>
                    <a:gd name="T30" fmla="*/ 1714 w 1791"/>
                    <a:gd name="T31" fmla="*/ 102 h 3116"/>
                    <a:gd name="T32" fmla="*/ 1765 w 1791"/>
                    <a:gd name="T33" fmla="*/ 128 h 3116"/>
                    <a:gd name="T34" fmla="*/ 1791 w 1791"/>
                    <a:gd name="T35" fmla="*/ 204 h 3116"/>
                    <a:gd name="T36" fmla="*/ 1765 w 1791"/>
                    <a:gd name="T37" fmla="*/ 307 h 3116"/>
                    <a:gd name="T38" fmla="*/ 1484 w 1791"/>
                    <a:gd name="T39" fmla="*/ 843 h 3116"/>
                    <a:gd name="T40" fmla="*/ 1484 w 1791"/>
                    <a:gd name="T41" fmla="*/ 817 h 3116"/>
                    <a:gd name="T42" fmla="*/ 1433 w 1791"/>
                    <a:gd name="T43" fmla="*/ 741 h 3116"/>
                    <a:gd name="T44" fmla="*/ 1382 w 1791"/>
                    <a:gd name="T45" fmla="*/ 664 h 3116"/>
                    <a:gd name="T46" fmla="*/ 1357 w 1791"/>
                    <a:gd name="T47" fmla="*/ 613 h 3116"/>
                    <a:gd name="T48" fmla="*/ 1331 w 1791"/>
                    <a:gd name="T49" fmla="*/ 537 h 3116"/>
                    <a:gd name="T50" fmla="*/ 1280 w 1791"/>
                    <a:gd name="T51" fmla="*/ 486 h 3116"/>
                    <a:gd name="T52" fmla="*/ 1253 w 1791"/>
                    <a:gd name="T53" fmla="*/ 435 h 3116"/>
                    <a:gd name="T54" fmla="*/ 1228 w 1791"/>
                    <a:gd name="T55" fmla="*/ 384 h 3116"/>
                    <a:gd name="T56" fmla="*/ 1228 w 1791"/>
                    <a:gd name="T57" fmla="*/ 358 h 3116"/>
                    <a:gd name="T58" fmla="*/ 1202 w 1791"/>
                    <a:gd name="T59" fmla="*/ 333 h 3116"/>
                    <a:gd name="T60" fmla="*/ 1177 w 1791"/>
                    <a:gd name="T61" fmla="*/ 281 h 3116"/>
                    <a:gd name="T62" fmla="*/ 1177 w 1791"/>
                    <a:gd name="T63" fmla="*/ 255 h 3116"/>
                    <a:gd name="T64" fmla="*/ 1151 w 1791"/>
                    <a:gd name="T65" fmla="*/ 230 h 3116"/>
                    <a:gd name="T66" fmla="*/ 1151 w 1791"/>
                    <a:gd name="T67" fmla="*/ 204 h 3116"/>
                    <a:gd name="T68" fmla="*/ 1125 w 1791"/>
                    <a:gd name="T69" fmla="*/ 179 h 3116"/>
                    <a:gd name="T70" fmla="*/ 1125 w 1791"/>
                    <a:gd name="T71" fmla="*/ 153 h 3116"/>
                    <a:gd name="T72" fmla="*/ 1151 w 1791"/>
                    <a:gd name="T73" fmla="*/ 51 h 3116"/>
                    <a:gd name="T74" fmla="*/ 1125 w 1791"/>
                    <a:gd name="T75" fmla="*/ 0 h 3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91" h="3116">
                      <a:moveTo>
                        <a:pt x="666" y="1022"/>
                      </a:moveTo>
                      <a:lnTo>
                        <a:pt x="691" y="1099"/>
                      </a:lnTo>
                      <a:lnTo>
                        <a:pt x="742" y="1175"/>
                      </a:lnTo>
                      <a:lnTo>
                        <a:pt x="793" y="1252"/>
                      </a:lnTo>
                      <a:lnTo>
                        <a:pt x="844" y="1354"/>
                      </a:lnTo>
                      <a:lnTo>
                        <a:pt x="896" y="1456"/>
                      </a:lnTo>
                      <a:lnTo>
                        <a:pt x="972" y="1557"/>
                      </a:lnTo>
                      <a:lnTo>
                        <a:pt x="1023" y="1659"/>
                      </a:lnTo>
                      <a:lnTo>
                        <a:pt x="1049" y="1712"/>
                      </a:lnTo>
                      <a:lnTo>
                        <a:pt x="358" y="3116"/>
                      </a:lnTo>
                      <a:lnTo>
                        <a:pt x="0" y="2452"/>
                      </a:lnTo>
                      <a:lnTo>
                        <a:pt x="666" y="1022"/>
                      </a:lnTo>
                      <a:close/>
                      <a:moveTo>
                        <a:pt x="1125" y="0"/>
                      </a:moveTo>
                      <a:lnTo>
                        <a:pt x="1357" y="26"/>
                      </a:lnTo>
                      <a:lnTo>
                        <a:pt x="1638" y="77"/>
                      </a:lnTo>
                      <a:lnTo>
                        <a:pt x="1714" y="102"/>
                      </a:lnTo>
                      <a:lnTo>
                        <a:pt x="1765" y="128"/>
                      </a:lnTo>
                      <a:lnTo>
                        <a:pt x="1791" y="204"/>
                      </a:lnTo>
                      <a:lnTo>
                        <a:pt x="1765" y="307"/>
                      </a:lnTo>
                      <a:lnTo>
                        <a:pt x="1484" y="843"/>
                      </a:lnTo>
                      <a:lnTo>
                        <a:pt x="1484" y="817"/>
                      </a:lnTo>
                      <a:lnTo>
                        <a:pt x="1433" y="741"/>
                      </a:lnTo>
                      <a:lnTo>
                        <a:pt x="1382" y="664"/>
                      </a:lnTo>
                      <a:lnTo>
                        <a:pt x="1357" y="613"/>
                      </a:lnTo>
                      <a:lnTo>
                        <a:pt x="1331" y="537"/>
                      </a:lnTo>
                      <a:lnTo>
                        <a:pt x="1280" y="486"/>
                      </a:lnTo>
                      <a:lnTo>
                        <a:pt x="1253" y="435"/>
                      </a:lnTo>
                      <a:lnTo>
                        <a:pt x="1228" y="384"/>
                      </a:lnTo>
                      <a:lnTo>
                        <a:pt x="1228" y="358"/>
                      </a:lnTo>
                      <a:lnTo>
                        <a:pt x="1202" y="333"/>
                      </a:lnTo>
                      <a:lnTo>
                        <a:pt x="1177" y="281"/>
                      </a:lnTo>
                      <a:lnTo>
                        <a:pt x="1177" y="255"/>
                      </a:lnTo>
                      <a:lnTo>
                        <a:pt x="1151" y="230"/>
                      </a:lnTo>
                      <a:lnTo>
                        <a:pt x="1151" y="204"/>
                      </a:lnTo>
                      <a:lnTo>
                        <a:pt x="1125" y="179"/>
                      </a:lnTo>
                      <a:lnTo>
                        <a:pt x="1125" y="153"/>
                      </a:lnTo>
                      <a:lnTo>
                        <a:pt x="1151" y="51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70" name="Freeform 69"/>
                <p:cNvSpPr>
                  <a:spLocks/>
                </p:cNvSpPr>
                <p:nvPr/>
              </p:nvSpPr>
              <p:spPr bwMode="auto">
                <a:xfrm>
                  <a:off x="2918782" y="4497265"/>
                  <a:ext cx="242888" cy="179389"/>
                </a:xfrm>
                <a:custGeom>
                  <a:avLst/>
                  <a:gdLst>
                    <a:gd name="T0" fmla="*/ 383 w 1074"/>
                    <a:gd name="T1" fmla="*/ 0 h 791"/>
                    <a:gd name="T2" fmla="*/ 460 w 1074"/>
                    <a:gd name="T3" fmla="*/ 0 h 791"/>
                    <a:gd name="T4" fmla="*/ 588 w 1074"/>
                    <a:gd name="T5" fmla="*/ 26 h 791"/>
                    <a:gd name="T6" fmla="*/ 691 w 1074"/>
                    <a:gd name="T7" fmla="*/ 51 h 791"/>
                    <a:gd name="T8" fmla="*/ 793 w 1074"/>
                    <a:gd name="T9" fmla="*/ 102 h 791"/>
                    <a:gd name="T10" fmla="*/ 844 w 1074"/>
                    <a:gd name="T11" fmla="*/ 178 h 791"/>
                    <a:gd name="T12" fmla="*/ 895 w 1074"/>
                    <a:gd name="T13" fmla="*/ 282 h 791"/>
                    <a:gd name="T14" fmla="*/ 998 w 1074"/>
                    <a:gd name="T15" fmla="*/ 460 h 791"/>
                    <a:gd name="T16" fmla="*/ 1074 w 1074"/>
                    <a:gd name="T17" fmla="*/ 638 h 791"/>
                    <a:gd name="T18" fmla="*/ 947 w 1074"/>
                    <a:gd name="T19" fmla="*/ 613 h 791"/>
                    <a:gd name="T20" fmla="*/ 742 w 1074"/>
                    <a:gd name="T21" fmla="*/ 587 h 791"/>
                    <a:gd name="T22" fmla="*/ 434 w 1074"/>
                    <a:gd name="T23" fmla="*/ 587 h 791"/>
                    <a:gd name="T24" fmla="*/ 281 w 1074"/>
                    <a:gd name="T25" fmla="*/ 613 h 791"/>
                    <a:gd name="T26" fmla="*/ 153 w 1074"/>
                    <a:gd name="T27" fmla="*/ 664 h 791"/>
                    <a:gd name="T28" fmla="*/ 77 w 1074"/>
                    <a:gd name="T29" fmla="*/ 740 h 791"/>
                    <a:gd name="T30" fmla="*/ 0 w 1074"/>
                    <a:gd name="T31" fmla="*/ 791 h 791"/>
                    <a:gd name="T32" fmla="*/ 102 w 1074"/>
                    <a:gd name="T33" fmla="*/ 409 h 791"/>
                    <a:gd name="T34" fmla="*/ 153 w 1074"/>
                    <a:gd name="T35" fmla="*/ 256 h 791"/>
                    <a:gd name="T36" fmla="*/ 179 w 1074"/>
                    <a:gd name="T37" fmla="*/ 153 h 791"/>
                    <a:gd name="T38" fmla="*/ 281 w 1074"/>
                    <a:gd name="T39" fmla="*/ 51 h 791"/>
                    <a:gd name="T40" fmla="*/ 383 w 1074"/>
                    <a:gd name="T41" fmla="*/ 0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74" h="791">
                      <a:moveTo>
                        <a:pt x="383" y="0"/>
                      </a:moveTo>
                      <a:lnTo>
                        <a:pt x="460" y="0"/>
                      </a:lnTo>
                      <a:lnTo>
                        <a:pt x="588" y="26"/>
                      </a:lnTo>
                      <a:lnTo>
                        <a:pt x="691" y="51"/>
                      </a:lnTo>
                      <a:lnTo>
                        <a:pt x="793" y="102"/>
                      </a:lnTo>
                      <a:lnTo>
                        <a:pt x="844" y="178"/>
                      </a:lnTo>
                      <a:lnTo>
                        <a:pt x="895" y="282"/>
                      </a:lnTo>
                      <a:lnTo>
                        <a:pt x="998" y="460"/>
                      </a:lnTo>
                      <a:lnTo>
                        <a:pt x="1074" y="638"/>
                      </a:lnTo>
                      <a:lnTo>
                        <a:pt x="947" y="613"/>
                      </a:lnTo>
                      <a:lnTo>
                        <a:pt x="742" y="587"/>
                      </a:lnTo>
                      <a:lnTo>
                        <a:pt x="434" y="587"/>
                      </a:lnTo>
                      <a:lnTo>
                        <a:pt x="281" y="613"/>
                      </a:lnTo>
                      <a:lnTo>
                        <a:pt x="153" y="664"/>
                      </a:lnTo>
                      <a:lnTo>
                        <a:pt x="77" y="740"/>
                      </a:lnTo>
                      <a:lnTo>
                        <a:pt x="0" y="791"/>
                      </a:lnTo>
                      <a:lnTo>
                        <a:pt x="102" y="409"/>
                      </a:lnTo>
                      <a:lnTo>
                        <a:pt x="153" y="256"/>
                      </a:lnTo>
                      <a:lnTo>
                        <a:pt x="179" y="153"/>
                      </a:lnTo>
                      <a:lnTo>
                        <a:pt x="281" y="51"/>
                      </a:lnTo>
                      <a:lnTo>
                        <a:pt x="383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</p:grpSp>
      </p:grpSp>
      <p:sp>
        <p:nvSpPr>
          <p:cNvPr id="59" name="Объект 2"/>
          <p:cNvSpPr txBox="1">
            <a:spLocks/>
          </p:cNvSpPr>
          <p:nvPr/>
        </p:nvSpPr>
        <p:spPr>
          <a:xfrm>
            <a:off x="179512" y="3284984"/>
            <a:ext cx="3037792" cy="2631490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500" dirty="0" smtClean="0"/>
              <a:t>Після впровадження проекту спостерігається покращення ситуації з </a:t>
            </a:r>
            <a:r>
              <a:rPr lang="uk-UA" sz="1500" b="1" dirty="0" smtClean="0"/>
              <a:t>розголошенням медичними працівниками статусу пацієнта</a:t>
            </a:r>
            <a:r>
              <a:rPr lang="uk-UA" sz="1500" dirty="0" smtClean="0"/>
              <a:t> своїм колегам. Значно зменшився відсоток тих, хто завжди інформує інший персонал про статус пацієнта, та збільшилася доля медпрацівників, які ніколи не розголошують статус ВІЛ-пацієнта.</a:t>
            </a:r>
            <a:endParaRPr lang="en-US" sz="1500" dirty="0" smtClean="0"/>
          </a:p>
        </p:txBody>
      </p:sp>
      <p:sp>
        <p:nvSpPr>
          <p:cNvPr id="60" name="Объект 2"/>
          <p:cNvSpPr txBox="1">
            <a:spLocks/>
          </p:cNvSpPr>
          <p:nvPr/>
        </p:nvSpPr>
        <p:spPr>
          <a:xfrm>
            <a:off x="3491880" y="1196752"/>
            <a:ext cx="5652120" cy="483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i="1" dirty="0" smtClean="0"/>
              <a:t>Якщо Ви дізнаєтеся, що Ваш пацієнт має ВІЛ-позитивний статус, чи інформуєте Ви про це інший персонал?</a:t>
            </a:r>
            <a:endParaRPr lang="uk-UA" sz="1400" i="1" dirty="0"/>
          </a:p>
        </p:txBody>
      </p:sp>
      <p:sp>
        <p:nvSpPr>
          <p:cNvPr id="62" name="TextBox 12"/>
          <p:cNvSpPr txBox="1"/>
          <p:nvPr/>
        </p:nvSpPr>
        <p:spPr>
          <a:xfrm>
            <a:off x="3491880" y="2762925"/>
            <a:ext cx="12826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1"/>
                </a:solidFill>
              </a:rPr>
              <a:t>ДО</a:t>
            </a:r>
            <a:r>
              <a:rPr lang="ru-RU" sz="2400" dirty="0" smtClean="0"/>
              <a:t> проекту</a:t>
            </a:r>
          </a:p>
        </p:txBody>
      </p:sp>
      <p:sp>
        <p:nvSpPr>
          <p:cNvPr id="63" name="TextBox 12"/>
          <p:cNvSpPr txBox="1"/>
          <p:nvPr/>
        </p:nvSpPr>
        <p:spPr>
          <a:xfrm>
            <a:off x="3491880" y="5170547"/>
            <a:ext cx="12826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2"/>
                </a:solidFill>
              </a:rPr>
              <a:t>П</a:t>
            </a:r>
            <a:r>
              <a:rPr lang="uk-UA" sz="3200" b="1" dirty="0" smtClean="0">
                <a:solidFill>
                  <a:schemeClr val="accent2"/>
                </a:solidFill>
              </a:rPr>
              <a:t>ІСЛЯ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проекту</a:t>
            </a:r>
          </a:p>
        </p:txBody>
      </p:sp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913935865"/>
              </p:ext>
            </p:extLst>
          </p:nvPr>
        </p:nvGraphicFramePr>
        <p:xfrm>
          <a:off x="5455623" y="4424466"/>
          <a:ext cx="2428745" cy="238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4" name="Прямая соединительная линия 73"/>
          <p:cNvCxnSpPr/>
          <p:nvPr/>
        </p:nvCxnSpPr>
        <p:spPr>
          <a:xfrm>
            <a:off x="7740352" y="3068960"/>
            <a:ext cx="192566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0" name="Объект 2"/>
          <p:cNvSpPr txBox="1">
            <a:spLocks/>
          </p:cNvSpPr>
          <p:nvPr/>
        </p:nvSpPr>
        <p:spPr>
          <a:xfrm>
            <a:off x="4499992" y="4629528"/>
            <a:ext cx="1440160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/>
              <a:t>Завжди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19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91" name="Объект 2"/>
          <p:cNvSpPr txBox="1">
            <a:spLocks/>
          </p:cNvSpPr>
          <p:nvPr/>
        </p:nvSpPr>
        <p:spPr>
          <a:xfrm>
            <a:off x="4445570" y="5747986"/>
            <a:ext cx="1566590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Інколи</a:t>
            </a:r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21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92" name="Объект 2"/>
          <p:cNvSpPr txBox="1">
            <a:spLocks/>
          </p:cNvSpPr>
          <p:nvPr/>
        </p:nvSpPr>
        <p:spPr>
          <a:xfrm>
            <a:off x="7308304" y="4448522"/>
            <a:ext cx="1785547" cy="8002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400" dirty="0"/>
              <a:t>Я </a:t>
            </a:r>
            <a:r>
              <a:rPr lang="ru-RU" sz="1400" dirty="0" smtClean="0"/>
              <a:t>про </a:t>
            </a:r>
            <a:r>
              <a:rPr lang="ru-RU" sz="1400" dirty="0" err="1"/>
              <a:t>таке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не </a:t>
            </a:r>
            <a:r>
              <a:rPr lang="ru-RU" sz="1400" dirty="0" err="1"/>
              <a:t>дізнавався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8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93" name="Объект 2"/>
          <p:cNvSpPr txBox="1">
            <a:spLocks/>
          </p:cNvSpPr>
          <p:nvPr/>
        </p:nvSpPr>
        <p:spPr>
          <a:xfrm>
            <a:off x="7686090" y="5292497"/>
            <a:ext cx="1029973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/>
              <a:t>Ніколи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uk-UA" sz="1800" b="1" dirty="0" smtClean="0"/>
              <a:t>52</a:t>
            </a:r>
            <a:r>
              <a:rPr lang="en-US" sz="1800" b="1" dirty="0" smtClean="0"/>
              <a:t>%</a:t>
            </a:r>
          </a:p>
        </p:txBody>
      </p:sp>
      <p:sp>
        <p:nvSpPr>
          <p:cNvPr id="94" name="Дуга 93"/>
          <p:cNvSpPr/>
          <p:nvPr/>
        </p:nvSpPr>
        <p:spPr>
          <a:xfrm rot="18813628">
            <a:off x="7004225" y="4544042"/>
            <a:ext cx="898464" cy="937377"/>
          </a:xfrm>
          <a:prstGeom prst="arc">
            <a:avLst>
              <a:gd name="adj1" fmla="val 16473672"/>
              <a:gd name="adj2" fmla="val 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Дуга 94"/>
          <p:cNvSpPr/>
          <p:nvPr/>
        </p:nvSpPr>
        <p:spPr>
          <a:xfrm rot="18956210">
            <a:off x="5321527" y="4562945"/>
            <a:ext cx="837935" cy="837935"/>
          </a:xfrm>
          <a:prstGeom prst="arc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7740352" y="5580529"/>
            <a:ext cx="192566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8" name="Дуга 97"/>
          <p:cNvSpPr/>
          <p:nvPr/>
        </p:nvSpPr>
        <p:spPr>
          <a:xfrm rot="8100000">
            <a:off x="5105583" y="5585874"/>
            <a:ext cx="837935" cy="837935"/>
          </a:xfrm>
          <a:prstGeom prst="arc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5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Методолог</a:t>
            </a:r>
            <a:r>
              <a:rPr lang="uk-UA" dirty="0" err="1" smtClean="0"/>
              <a:t>ія</a:t>
            </a:r>
            <a:r>
              <a:rPr lang="uk-UA" dirty="0" smtClean="0"/>
              <a:t> дослідження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78813" y="6546850"/>
            <a:ext cx="865187" cy="304800"/>
          </a:xfrm>
        </p:spPr>
        <p:txBody>
          <a:bodyPr/>
          <a:lstStyle/>
          <a:p>
            <a:fld id="{06942FB0-8F81-4E4C-B0AD-40D1629B45FF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6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Мета, завдання та цільова група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FB0-8F81-4E4C-B0AD-40D1629B45FF}" type="slidenum">
              <a:rPr lang="uk-UA" smtClean="0"/>
              <a:pPr/>
              <a:t>3</a:t>
            </a:fld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1224671"/>
            <a:ext cx="8856984" cy="5084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uk-UA" sz="1700" b="1" dirty="0">
                <a:solidFill>
                  <a:schemeClr val="accent2"/>
                </a:solidFill>
              </a:rPr>
              <a:t>Метою</a:t>
            </a:r>
            <a:r>
              <a:rPr lang="uk-UA" sz="1700" dirty="0">
                <a:solidFill>
                  <a:schemeClr val="accent2"/>
                </a:solidFill>
              </a:rPr>
              <a:t> </a:t>
            </a:r>
            <a:r>
              <a:rPr lang="uk-UA" sz="1700" dirty="0"/>
              <a:t>оцінювання є визначення рівня </a:t>
            </a:r>
            <a:r>
              <a:rPr lang="uk-UA" sz="1700" dirty="0" smtClean="0"/>
              <a:t>стигми </a:t>
            </a:r>
            <a:r>
              <a:rPr lang="uk-UA" sz="1700" dirty="0"/>
              <a:t>та дискримінації, пов’язаної з ВІЛ, до </a:t>
            </a:r>
            <a:r>
              <a:rPr lang="uk-UA" sz="1700" dirty="0" smtClean="0"/>
              <a:t>представників </a:t>
            </a:r>
            <a:r>
              <a:rPr lang="uk-UA" sz="1700" dirty="0"/>
              <a:t>груп найвищого ризику в пілотних ЗОЗ </a:t>
            </a:r>
            <a:r>
              <a:rPr lang="uk-UA" sz="1700" dirty="0" smtClean="0"/>
              <a:t>м</a:t>
            </a:r>
            <a:r>
              <a:rPr lang="uk-UA" sz="1700" dirty="0"/>
              <a:t>. </a:t>
            </a:r>
            <a:r>
              <a:rPr lang="uk-UA" sz="1700" dirty="0" smtClean="0"/>
              <a:t>Києва та м. Львова</a:t>
            </a:r>
            <a:r>
              <a:rPr lang="uk-UA" sz="1700" dirty="0"/>
              <a:t>.</a:t>
            </a:r>
          </a:p>
          <a:p>
            <a:pPr>
              <a:spcBef>
                <a:spcPts val="0"/>
              </a:spcBef>
            </a:pPr>
            <a:endParaRPr lang="uk-UA" sz="1700" dirty="0"/>
          </a:p>
          <a:p>
            <a:pPr>
              <a:spcBef>
                <a:spcPts val="0"/>
              </a:spcBef>
            </a:pPr>
            <a:r>
              <a:rPr lang="uk-UA" sz="1700" b="1" dirty="0">
                <a:solidFill>
                  <a:schemeClr val="accent2"/>
                </a:solidFill>
              </a:rPr>
              <a:t>Завдання</a:t>
            </a:r>
            <a:r>
              <a:rPr lang="uk-UA" sz="1700" dirty="0"/>
              <a:t>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700" dirty="0"/>
              <a:t>проаналізувати </a:t>
            </a:r>
            <a:r>
              <a:rPr lang="uk-UA" sz="1700" dirty="0" smtClean="0"/>
              <a:t>фактори, </a:t>
            </a:r>
            <a:r>
              <a:rPr lang="uk-UA" sz="1700" dirty="0"/>
              <a:t>які обумовлюють стигматизацію та дискримінацію, пов’язану з ВІЛ, до представників груп найвищого ризику серед медичних працівників, в тому числі:</a:t>
            </a:r>
          </a:p>
          <a:p>
            <a:pPr marL="914400" lvl="1" indent="-285750">
              <a:spcBef>
                <a:spcPts val="0"/>
              </a:spcBef>
            </a:pPr>
            <a:r>
              <a:rPr lang="uk-UA" sz="1700" dirty="0"/>
              <a:t>з’ясувати рівень поінформованості медичного персоналу про шляхи передачі </a:t>
            </a:r>
            <a:r>
              <a:rPr lang="uk-UA" sz="1700" dirty="0" smtClean="0"/>
              <a:t>ВІЛ;</a:t>
            </a:r>
            <a:endParaRPr lang="uk-UA" sz="1700" dirty="0"/>
          </a:p>
          <a:p>
            <a:pPr marL="914400" lvl="1" indent="-285750">
              <a:spcBef>
                <a:spcPts val="0"/>
              </a:spcBef>
            </a:pPr>
            <a:r>
              <a:rPr lang="uk-UA" sz="1700" dirty="0"/>
              <a:t>визначити рівень страху інфікування ВІЛ у медичних працівників;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700" dirty="0"/>
              <a:t>з’ясувати </a:t>
            </a:r>
            <a:r>
              <a:rPr lang="uk-UA" sz="1700" dirty="0" smtClean="0"/>
              <a:t>ставлення </a:t>
            </a:r>
            <a:r>
              <a:rPr lang="uk-UA" sz="1700" dirty="0"/>
              <a:t>персоналу пілотних </a:t>
            </a:r>
            <a:r>
              <a:rPr lang="uk-UA" sz="1700" dirty="0" smtClean="0"/>
              <a:t>ЗОЗ до </a:t>
            </a:r>
            <a:r>
              <a:rPr lang="uk-UA" sz="1700" dirty="0"/>
              <a:t>ЛЖВ та представників </a:t>
            </a:r>
            <a:r>
              <a:rPr lang="uk-UA" sz="1700" dirty="0" smtClean="0"/>
              <a:t>ГНР; </a:t>
            </a:r>
            <a:endParaRPr lang="uk-UA" sz="17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700" dirty="0"/>
              <a:t>описати прояви </a:t>
            </a:r>
            <a:r>
              <a:rPr lang="uk-UA" sz="1700" dirty="0" smtClean="0"/>
              <a:t>дискримінації</a:t>
            </a:r>
            <a:r>
              <a:rPr lang="uk-UA" sz="1700" dirty="0"/>
              <a:t>, </a:t>
            </a:r>
            <a:r>
              <a:rPr lang="uk-UA" sz="1700" dirty="0" smtClean="0"/>
              <a:t>пов’язаної </a:t>
            </a:r>
            <a:r>
              <a:rPr lang="uk-UA" sz="1700" dirty="0"/>
              <a:t>з ВІЛ, до представників груп найвищого ризику, в тому числі </a:t>
            </a:r>
            <a:r>
              <a:rPr lang="en-US" sz="1700" dirty="0" smtClean="0"/>
              <a:t>:</a:t>
            </a:r>
          </a:p>
          <a:p>
            <a:pPr marL="914400" lvl="1" indent="-285750">
              <a:spcBef>
                <a:spcPts val="0"/>
              </a:spcBef>
            </a:pPr>
            <a:r>
              <a:rPr lang="uk-UA" sz="1700" dirty="0" smtClean="0"/>
              <a:t>в </a:t>
            </a:r>
            <a:r>
              <a:rPr lang="uk-UA" sz="1700" dirty="0"/>
              <a:t>доступі до медичних послуг ЛЖВ та представників ГНР;</a:t>
            </a:r>
          </a:p>
          <a:p>
            <a:pPr marL="914400" lvl="1" indent="-285750">
              <a:spcBef>
                <a:spcPts val="0"/>
              </a:spcBef>
            </a:pPr>
            <a:r>
              <a:rPr lang="uk-UA" sz="1700" dirty="0"/>
              <a:t>в процесі надання медичних послуг ЛЖВ та представникам ГНР (в т.ч. в процесі тестування та консультування на ВІЛ</a:t>
            </a:r>
            <a:r>
              <a:rPr lang="uk-UA" sz="1700" dirty="0" smtClean="0"/>
              <a:t>).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1700" dirty="0"/>
              <a:t>з’ясувати зміни рівня стигми та дискримінації серед медичного персоналу пілотних ЛПЗ, які пройдуть одноденне навчання та матимуть розроблену на рівні ЛПЗ політику, «дружню» до ЛЖВ та представників ГНР</a:t>
            </a:r>
          </a:p>
          <a:p>
            <a:pPr lvl="1" indent="0">
              <a:spcBef>
                <a:spcPts val="0"/>
              </a:spcBef>
              <a:buNone/>
            </a:pPr>
            <a:endParaRPr lang="uk-UA" sz="17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ru-RU" sz="1700" b="1" dirty="0" err="1">
                <a:solidFill>
                  <a:schemeClr val="accent2"/>
                </a:solidFill>
              </a:rPr>
              <a:t>Цільова</a:t>
            </a:r>
            <a:r>
              <a:rPr lang="ru-RU" sz="1700" b="1" dirty="0">
                <a:solidFill>
                  <a:schemeClr val="accent2"/>
                </a:solidFill>
              </a:rPr>
              <a:t> </a:t>
            </a:r>
            <a:r>
              <a:rPr lang="ru-RU" sz="1700" b="1" dirty="0" err="1">
                <a:solidFill>
                  <a:schemeClr val="accent2"/>
                </a:solidFill>
              </a:rPr>
              <a:t>група</a:t>
            </a:r>
            <a:r>
              <a:rPr lang="ru-RU" sz="1700" dirty="0"/>
              <a:t>: </a:t>
            </a:r>
            <a:r>
              <a:rPr lang="ru-RU" sz="1700" dirty="0" err="1"/>
              <a:t>медичний</a:t>
            </a:r>
            <a:r>
              <a:rPr lang="ru-RU" sz="1700" dirty="0"/>
              <a:t> персонал (</a:t>
            </a:r>
            <a:r>
              <a:rPr lang="ru-RU" sz="1700" dirty="0" err="1"/>
              <a:t>лікарі</a:t>
            </a:r>
            <a:r>
              <a:rPr lang="ru-RU" sz="1700" dirty="0"/>
              <a:t> та </a:t>
            </a:r>
            <a:r>
              <a:rPr lang="ru-RU" sz="1700" dirty="0" err="1"/>
              <a:t>медичні</a:t>
            </a:r>
            <a:r>
              <a:rPr lang="ru-RU" sz="1700" dirty="0"/>
              <a:t> </a:t>
            </a:r>
            <a:r>
              <a:rPr lang="ru-RU" sz="1700" dirty="0" err="1"/>
              <a:t>сестри</a:t>
            </a:r>
            <a:r>
              <a:rPr lang="ru-RU" sz="1700" dirty="0"/>
              <a:t>) </a:t>
            </a:r>
            <a:r>
              <a:rPr lang="ru-RU" sz="1700" dirty="0" err="1"/>
              <a:t>пілотних</a:t>
            </a:r>
            <a:r>
              <a:rPr lang="ru-RU" sz="1700" dirty="0"/>
              <a:t> </a:t>
            </a:r>
            <a:r>
              <a:rPr lang="ru-RU" sz="1700" dirty="0" err="1"/>
              <a:t>закладів</a:t>
            </a:r>
            <a:r>
              <a:rPr lang="ru-RU" sz="1700" dirty="0"/>
              <a:t> </a:t>
            </a:r>
            <a:r>
              <a:rPr lang="ru-RU" sz="1700" dirty="0" err="1"/>
              <a:t>охорони</a:t>
            </a:r>
            <a:r>
              <a:rPr lang="ru-RU" sz="1700" dirty="0"/>
              <a:t> </a:t>
            </a:r>
            <a:r>
              <a:rPr lang="ru-RU" sz="1700" dirty="0" err="1"/>
              <a:t>здоров’я</a:t>
            </a:r>
            <a:r>
              <a:rPr lang="ru-RU" sz="1700" dirty="0"/>
              <a:t> </a:t>
            </a:r>
            <a:r>
              <a:rPr lang="ru-RU" sz="1700" dirty="0" smtClean="0"/>
              <a:t>м</a:t>
            </a:r>
            <a:r>
              <a:rPr lang="ru-RU" sz="1700" dirty="0"/>
              <a:t>. </a:t>
            </a:r>
            <a:r>
              <a:rPr lang="ru-RU" sz="1700" dirty="0" err="1" smtClean="0"/>
              <a:t>Києва</a:t>
            </a:r>
            <a:r>
              <a:rPr lang="ru-RU" sz="1700" dirty="0" smtClean="0"/>
              <a:t> та м. Львова</a:t>
            </a:r>
            <a:r>
              <a:rPr lang="ru-RU" sz="1700" dirty="0"/>
              <a:t>.</a:t>
            </a: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36436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Дизайн дослідження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FB0-8F81-4E4C-B0AD-40D1629B45FF}" type="slidenum">
              <a:rPr lang="uk-UA" smtClean="0"/>
              <a:pPr/>
              <a:t>4</a:t>
            </a:fld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1268760"/>
            <a:ext cx="8712968" cy="5084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1700" b="1" dirty="0">
                <a:solidFill>
                  <a:schemeClr val="accent2"/>
                </a:solidFill>
              </a:rPr>
              <a:t>Методи дослідження</a:t>
            </a:r>
            <a:r>
              <a:rPr lang="uk-UA" sz="1700" dirty="0"/>
              <a:t>: структуроване інтерв’ю віч-на-віч з медичними працівниками лікувально-профілактичних закладів на робочому місці з використанням стандартизованого опитувальника (анкети). </a:t>
            </a:r>
            <a:endParaRPr lang="uk-UA" sz="1700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uk-UA" sz="17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1700" dirty="0" smtClean="0"/>
              <a:t>Для </a:t>
            </a:r>
            <a:r>
              <a:rPr lang="uk-UA" sz="1700" dirty="0"/>
              <a:t>дослідження було обрано кількісно-якісну стратегію, яка </a:t>
            </a:r>
            <a:r>
              <a:rPr lang="uk-UA" sz="1700" dirty="0" smtClean="0"/>
              <a:t>передбачає </a:t>
            </a:r>
            <a:r>
              <a:rPr lang="uk-UA" sz="1700" dirty="0"/>
              <a:t>опитування медичних працівників пілотних ЗОЗ з використанням структурованого опитувальника із закритими та відкритими запитаннями. Описовий (дескриптивний) дизайн дослідження передбачає системний кількісно-якісний опис об’єкта дослідження, елементи якого наперед визначені</a:t>
            </a:r>
            <a:r>
              <a:rPr lang="uk-UA" sz="1700" dirty="0" smtClean="0"/>
              <a:t>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uk-UA" sz="17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uk-UA" sz="1700" dirty="0"/>
              <a:t>Дослідження має </a:t>
            </a:r>
            <a:r>
              <a:rPr lang="uk-UA" sz="1700" dirty="0" err="1"/>
              <a:t>квазі-експериментальний</a:t>
            </a:r>
            <a:r>
              <a:rPr lang="uk-UA" sz="1700" dirty="0"/>
              <a:t> дизайн. </a:t>
            </a:r>
            <a:r>
              <a:rPr lang="uk-UA" sz="1700" dirty="0" smtClean="0"/>
              <a:t>Опитування є панельним (</a:t>
            </a:r>
            <a:r>
              <a:rPr lang="uk-UA" sz="1700" dirty="0"/>
              <a:t>працівники обраних ЗОЗ у 2014/2015 та 2015/2016 рр.) для оцінки зміни рівня стигми та дискримінації серед медичного персоналу пілотних </a:t>
            </a:r>
            <a:r>
              <a:rPr lang="uk-UA" sz="1700" dirty="0" smtClean="0"/>
              <a:t>ЛПЗ </a:t>
            </a:r>
            <a:r>
              <a:rPr lang="uk-UA" sz="1700" dirty="0"/>
              <a:t>м. </a:t>
            </a:r>
            <a:r>
              <a:rPr lang="uk-UA" sz="1700" dirty="0" smtClean="0"/>
              <a:t>Києва та м. Львова, </a:t>
            </a:r>
            <a:r>
              <a:rPr lang="uk-UA" sz="1700" dirty="0"/>
              <a:t>які </a:t>
            </a:r>
            <a:r>
              <a:rPr lang="uk-UA" sz="1700" dirty="0" smtClean="0"/>
              <a:t>пройшли </a:t>
            </a:r>
            <a:r>
              <a:rPr lang="uk-UA" sz="1700" dirty="0"/>
              <a:t>одноденні тренінги зі стигми та дискримінації та </a:t>
            </a:r>
            <a:r>
              <a:rPr lang="uk-UA" sz="1700" dirty="0" smtClean="0"/>
              <a:t>мають розроблені / адаптовані </a:t>
            </a:r>
            <a:r>
              <a:rPr lang="uk-UA" sz="1700" dirty="0"/>
              <a:t>та впроваджені на рівні ЗОЗ політику, «дружню» до ЛЖВ та представників ГНР; систему </a:t>
            </a:r>
            <a:r>
              <a:rPr lang="uk-UA" sz="1700" dirty="0" err="1"/>
              <a:t>переадресації</a:t>
            </a:r>
            <a:r>
              <a:rPr lang="uk-UA" sz="1700" dirty="0"/>
              <a:t> ЛЖВ у випадку стигми та дискримінації; політику щодо універсальних засобів профілактик інфікування ВІЛ на робочому місці та ПКП; політику утилізації медичних </a:t>
            </a:r>
            <a:r>
              <a:rPr lang="uk-UA" sz="1700" dirty="0" smtClean="0"/>
              <a:t>відходів.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28147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Результати опитування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78813" y="6546850"/>
            <a:ext cx="865187" cy="304800"/>
          </a:xfrm>
        </p:spPr>
        <p:txBody>
          <a:bodyPr/>
          <a:lstStyle/>
          <a:p>
            <a:fld id="{06942FB0-8F81-4E4C-B0AD-40D1629B45FF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18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2880320" cy="864096"/>
          </a:xfrm>
        </p:spPr>
        <p:txBody>
          <a:bodyPr/>
          <a:lstStyle/>
          <a:p>
            <a:pPr algn="l"/>
            <a:r>
              <a:rPr lang="uk-UA" dirty="0" smtClean="0"/>
              <a:t>Вибірка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FB0-8F81-4E4C-B0AD-40D1629B45FF}" type="slidenum">
              <a:rPr lang="uk-UA" smtClean="0"/>
              <a:pPr/>
              <a:t>6</a:t>
            </a:fld>
            <a:endParaRPr lang="uk-UA" dirty="0"/>
          </a:p>
        </p:txBody>
      </p:sp>
      <p:sp>
        <p:nvSpPr>
          <p:cNvPr id="10" name="TextBox 12"/>
          <p:cNvSpPr txBox="1"/>
          <p:nvPr/>
        </p:nvSpPr>
        <p:spPr>
          <a:xfrm>
            <a:off x="5737583" y="610235"/>
            <a:ext cx="18587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До </a:t>
            </a:r>
          </a:p>
          <a:p>
            <a:pPr algn="ctr"/>
            <a:r>
              <a:rPr lang="ru-RU" sz="2400" dirty="0" smtClean="0"/>
              <a:t>проекту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7222841" y="610236"/>
            <a:ext cx="19211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 smtClean="0">
                <a:solidFill>
                  <a:schemeClr val="accent2"/>
                </a:solidFill>
              </a:rPr>
              <a:t>Після </a:t>
            </a:r>
            <a:r>
              <a:rPr lang="ru-RU" sz="2400" dirty="0" smtClean="0"/>
              <a:t>проекту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468424"/>
              </p:ext>
            </p:extLst>
          </p:nvPr>
        </p:nvGraphicFramePr>
        <p:xfrm>
          <a:off x="263014" y="2132856"/>
          <a:ext cx="8629466" cy="8640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3122"/>
                <a:gridCol w="1584176"/>
                <a:gridCol w="151216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Львів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 smtClean="0">
                          <a:effectLst/>
                        </a:rPr>
                        <a:t>724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Київ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u="none" strike="noStrike" dirty="0" smtClean="0">
                          <a:effectLst/>
                        </a:rPr>
                        <a:t>600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22107"/>
              </p:ext>
            </p:extLst>
          </p:nvPr>
        </p:nvGraphicFramePr>
        <p:xfrm>
          <a:off x="263014" y="1556792"/>
          <a:ext cx="8629466" cy="350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533122"/>
                <a:gridCol w="1584176"/>
                <a:gridCol w="1512168"/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 smtClean="0">
                          <a:solidFill>
                            <a:schemeClr val="accent2"/>
                          </a:solidFill>
                        </a:rPr>
                        <a:t>Загальна вибірка</a:t>
                      </a:r>
                      <a:endParaRPr lang="uk-UA" sz="20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u="none" strike="noStrike" dirty="0" smtClean="0">
                          <a:effectLst/>
                        </a:rPr>
                        <a:t>1324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u="none" strike="noStrike" dirty="0" smtClean="0">
                          <a:effectLst/>
                        </a:rPr>
                        <a:t>1441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559202"/>
              </p:ext>
            </p:extLst>
          </p:nvPr>
        </p:nvGraphicFramePr>
        <p:xfrm>
          <a:off x="263014" y="3183636"/>
          <a:ext cx="8629466" cy="9654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3122"/>
                <a:gridCol w="1584176"/>
                <a:gridCol w="1512168"/>
              </a:tblGrid>
              <a:tr h="48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Лікар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437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82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Середній медичний персонал</a:t>
                      </a:r>
                      <a:endParaRPr lang="uk-UA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882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993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56154"/>
              </p:ext>
            </p:extLst>
          </p:nvPr>
        </p:nvGraphicFramePr>
        <p:xfrm>
          <a:off x="263014" y="4581128"/>
          <a:ext cx="8557458" cy="178579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261314"/>
                <a:gridCol w="1296144"/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</a:rPr>
                        <a:t>Брали участь в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</a:rPr>
                        <a:t>тренінгу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</a:rPr>
                        <a:t>Формування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</a:rPr>
                        <a:t> толерантного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</a:rPr>
                        <a:t>ставлення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</a:rPr>
                        <a:t> до ЛЖВ та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</a:rPr>
                        <a:t>представників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</a:rPr>
                        <a:t> ГНР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</a:rPr>
                        <a:t>серед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</a:rPr>
                        <a:t>медичних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</a:rPr>
                        <a:t>працівників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uk-UA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u="none" strike="noStrike" dirty="0" smtClean="0">
                          <a:effectLst/>
                        </a:rPr>
                        <a:t>87%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993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</a:rPr>
                        <a:t>Брали участь в 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</a:rPr>
                        <a:t>робочих зустрічах 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</a:rPr>
                        <a:t>для співробітників по впровадженню політики, «дружньої» до ЛЖВ та ГНР, протидії дискримінації та стигматизації ЛЖВ, проведенню </a:t>
                      </a:r>
                      <a:r>
                        <a:rPr lang="uk-UA" sz="1600" b="0" kern="1200" dirty="0" err="1" smtClean="0">
                          <a:solidFill>
                            <a:schemeClr val="tx1"/>
                          </a:solidFill>
                        </a:rPr>
                        <a:t>постконтактної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</a:rPr>
                        <a:t> профілактики</a:t>
                      </a:r>
                      <a:endParaRPr lang="uk-UA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88%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4287468076"/>
              </p:ext>
            </p:extLst>
          </p:nvPr>
        </p:nvGraphicFramePr>
        <p:xfrm>
          <a:off x="5660573" y="1472138"/>
          <a:ext cx="2428745" cy="238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Рівень знань про шляхи передачі ВІЛ – </a:t>
            </a:r>
            <a:br>
              <a:rPr lang="uk-UA" dirty="0" smtClean="0"/>
            </a:br>
            <a:r>
              <a:rPr lang="uk-UA" dirty="0" smtClean="0"/>
              <a:t>інтегральний показник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FB0-8F81-4E4C-B0AD-40D1629B45FF}" type="slidenum">
              <a:rPr lang="uk-UA" smtClean="0"/>
              <a:pPr/>
              <a:t>7</a:t>
            </a:fld>
            <a:endParaRPr lang="uk-UA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14927" y="1268760"/>
            <a:ext cx="2187155" cy="2016224"/>
            <a:chOff x="314927" y="1412776"/>
            <a:chExt cx="1952817" cy="180020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14927" y="1923273"/>
              <a:ext cx="1239912" cy="1289703"/>
              <a:chOff x="611560" y="5235641"/>
              <a:chExt cx="1239912" cy="1289703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611560" y="5235641"/>
                <a:ext cx="1239912" cy="1289703"/>
                <a:chOff x="403580" y="2293938"/>
                <a:chExt cx="1276832" cy="1328106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26" name="Freeform 8"/>
                <p:cNvSpPr>
                  <a:spLocks/>
                </p:cNvSpPr>
                <p:nvPr/>
              </p:nvSpPr>
              <p:spPr bwMode="auto">
                <a:xfrm>
                  <a:off x="403580" y="2938458"/>
                  <a:ext cx="1276832" cy="683587"/>
                </a:xfrm>
                <a:custGeom>
                  <a:avLst/>
                  <a:gdLst>
                    <a:gd name="T0" fmla="*/ 1146 w 1633"/>
                    <a:gd name="T1" fmla="*/ 0 h 3016"/>
                    <a:gd name="T2" fmla="*/ 1213 w 1633"/>
                    <a:gd name="T3" fmla="*/ 17 h 3016"/>
                    <a:gd name="T4" fmla="*/ 1268 w 1633"/>
                    <a:gd name="T5" fmla="*/ 38 h 3016"/>
                    <a:gd name="T6" fmla="*/ 1359 w 1633"/>
                    <a:gd name="T7" fmla="*/ 100 h 3016"/>
                    <a:gd name="T8" fmla="*/ 1445 w 1633"/>
                    <a:gd name="T9" fmla="*/ 204 h 3016"/>
                    <a:gd name="T10" fmla="*/ 1519 w 1633"/>
                    <a:gd name="T11" fmla="*/ 347 h 3016"/>
                    <a:gd name="T12" fmla="*/ 1580 w 1633"/>
                    <a:gd name="T13" fmla="*/ 542 h 3016"/>
                    <a:gd name="T14" fmla="*/ 1617 w 1633"/>
                    <a:gd name="T15" fmla="*/ 799 h 3016"/>
                    <a:gd name="T16" fmla="*/ 1633 w 1633"/>
                    <a:gd name="T17" fmla="*/ 1126 h 3016"/>
                    <a:gd name="T18" fmla="*/ 1620 w 1633"/>
                    <a:gd name="T19" fmla="*/ 1432 h 3016"/>
                    <a:gd name="T20" fmla="*/ 1607 w 1633"/>
                    <a:gd name="T21" fmla="*/ 1485 h 3016"/>
                    <a:gd name="T22" fmla="*/ 1576 w 1633"/>
                    <a:gd name="T23" fmla="*/ 1530 h 3016"/>
                    <a:gd name="T24" fmla="*/ 1532 w 1633"/>
                    <a:gd name="T25" fmla="*/ 1557 h 3016"/>
                    <a:gd name="T26" fmla="*/ 1471 w 1633"/>
                    <a:gd name="T27" fmla="*/ 1566 h 3016"/>
                    <a:gd name="T28" fmla="*/ 1414 w 1633"/>
                    <a:gd name="T29" fmla="*/ 1553 h 3016"/>
                    <a:gd name="T30" fmla="*/ 1373 w 1633"/>
                    <a:gd name="T31" fmla="*/ 1522 h 3016"/>
                    <a:gd name="T32" fmla="*/ 1341 w 1633"/>
                    <a:gd name="T33" fmla="*/ 1471 h 3016"/>
                    <a:gd name="T34" fmla="*/ 1333 w 1633"/>
                    <a:gd name="T35" fmla="*/ 1415 h 3016"/>
                    <a:gd name="T36" fmla="*/ 1344 w 1633"/>
                    <a:gd name="T37" fmla="*/ 1126 h 3016"/>
                    <a:gd name="T38" fmla="*/ 1336 w 1633"/>
                    <a:gd name="T39" fmla="*/ 906 h 3016"/>
                    <a:gd name="T40" fmla="*/ 1321 w 1633"/>
                    <a:gd name="T41" fmla="*/ 728 h 3016"/>
                    <a:gd name="T42" fmla="*/ 1293 w 1633"/>
                    <a:gd name="T43" fmla="*/ 585 h 3016"/>
                    <a:gd name="T44" fmla="*/ 1265 w 1633"/>
                    <a:gd name="T45" fmla="*/ 489 h 3016"/>
                    <a:gd name="T46" fmla="*/ 1260 w 1633"/>
                    <a:gd name="T47" fmla="*/ 2848 h 3016"/>
                    <a:gd name="T48" fmla="*/ 1226 w 1633"/>
                    <a:gd name="T49" fmla="*/ 2925 h 3016"/>
                    <a:gd name="T50" fmla="*/ 1170 w 1633"/>
                    <a:gd name="T51" fmla="*/ 2980 h 3016"/>
                    <a:gd name="T52" fmla="*/ 1092 w 1633"/>
                    <a:gd name="T53" fmla="*/ 3012 h 3016"/>
                    <a:gd name="T54" fmla="*/ 1006 w 1633"/>
                    <a:gd name="T55" fmla="*/ 3012 h 3016"/>
                    <a:gd name="T56" fmla="*/ 932 w 1633"/>
                    <a:gd name="T57" fmla="*/ 2981 h 3016"/>
                    <a:gd name="T58" fmla="*/ 870 w 1633"/>
                    <a:gd name="T59" fmla="*/ 2924 h 3016"/>
                    <a:gd name="T60" fmla="*/ 841 w 1633"/>
                    <a:gd name="T61" fmla="*/ 2848 h 3016"/>
                    <a:gd name="T62" fmla="*/ 836 w 1633"/>
                    <a:gd name="T63" fmla="*/ 1375 h 3016"/>
                    <a:gd name="T64" fmla="*/ 793 w 1633"/>
                    <a:gd name="T65" fmla="*/ 2804 h 3016"/>
                    <a:gd name="T66" fmla="*/ 780 w 1633"/>
                    <a:gd name="T67" fmla="*/ 2885 h 3016"/>
                    <a:gd name="T68" fmla="*/ 732 w 1633"/>
                    <a:gd name="T69" fmla="*/ 2956 h 3016"/>
                    <a:gd name="T70" fmla="*/ 662 w 1633"/>
                    <a:gd name="T71" fmla="*/ 3003 h 3016"/>
                    <a:gd name="T72" fmla="*/ 580 w 1633"/>
                    <a:gd name="T73" fmla="*/ 3016 h 3016"/>
                    <a:gd name="T74" fmla="*/ 498 w 1633"/>
                    <a:gd name="T75" fmla="*/ 3003 h 3016"/>
                    <a:gd name="T76" fmla="*/ 429 w 1633"/>
                    <a:gd name="T77" fmla="*/ 2956 h 3016"/>
                    <a:gd name="T78" fmla="*/ 381 w 1633"/>
                    <a:gd name="T79" fmla="*/ 2885 h 3016"/>
                    <a:gd name="T80" fmla="*/ 368 w 1633"/>
                    <a:gd name="T81" fmla="*/ 2805 h 3016"/>
                    <a:gd name="T82" fmla="*/ 356 w 1633"/>
                    <a:gd name="T83" fmla="*/ 514 h 3016"/>
                    <a:gd name="T84" fmla="*/ 320 w 1633"/>
                    <a:gd name="T85" fmla="*/ 664 h 3016"/>
                    <a:gd name="T86" fmla="*/ 296 w 1633"/>
                    <a:gd name="T87" fmla="*/ 867 h 3016"/>
                    <a:gd name="T88" fmla="*/ 288 w 1633"/>
                    <a:gd name="T89" fmla="*/ 1262 h 3016"/>
                    <a:gd name="T90" fmla="*/ 296 w 1633"/>
                    <a:gd name="T91" fmla="*/ 1445 h 3016"/>
                    <a:gd name="T92" fmla="*/ 260 w 1633"/>
                    <a:gd name="T93" fmla="*/ 1522 h 3016"/>
                    <a:gd name="T94" fmla="*/ 215 w 1633"/>
                    <a:gd name="T95" fmla="*/ 1553 h 3016"/>
                    <a:gd name="T96" fmla="*/ 161 w 1633"/>
                    <a:gd name="T97" fmla="*/ 1566 h 3016"/>
                    <a:gd name="T98" fmla="*/ 98 w 1633"/>
                    <a:gd name="T99" fmla="*/ 1557 h 3016"/>
                    <a:gd name="T100" fmla="*/ 34 w 1633"/>
                    <a:gd name="T101" fmla="*/ 1507 h 3016"/>
                    <a:gd name="T102" fmla="*/ 12 w 1633"/>
                    <a:gd name="T103" fmla="*/ 1458 h 3016"/>
                    <a:gd name="T104" fmla="*/ 0 w 1633"/>
                    <a:gd name="T105" fmla="*/ 1271 h 3016"/>
                    <a:gd name="T106" fmla="*/ 8 w 1633"/>
                    <a:gd name="T107" fmla="*/ 872 h 3016"/>
                    <a:gd name="T108" fmla="*/ 28 w 1633"/>
                    <a:gd name="T109" fmla="*/ 663 h 3016"/>
                    <a:gd name="T110" fmla="*/ 65 w 1633"/>
                    <a:gd name="T111" fmla="*/ 489 h 3016"/>
                    <a:gd name="T112" fmla="*/ 109 w 1633"/>
                    <a:gd name="T113" fmla="*/ 347 h 3016"/>
                    <a:gd name="T114" fmla="*/ 166 w 1633"/>
                    <a:gd name="T115" fmla="*/ 238 h 3016"/>
                    <a:gd name="T116" fmla="*/ 228 w 1633"/>
                    <a:gd name="T117" fmla="*/ 146 h 3016"/>
                    <a:gd name="T118" fmla="*/ 361 w 1633"/>
                    <a:gd name="T119" fmla="*/ 38 h 3016"/>
                    <a:gd name="T120" fmla="*/ 415 w 1633"/>
                    <a:gd name="T121" fmla="*/ 18 h 3016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76 w 10000"/>
                    <a:gd name="connsiteY16" fmla="*/ 3156 h 10000"/>
                    <a:gd name="connsiteX17" fmla="*/ 10000 w 10000"/>
                    <a:gd name="connsiteY17" fmla="*/ 3733 h 10000"/>
                    <a:gd name="connsiteX18" fmla="*/ 9976 w 10000"/>
                    <a:gd name="connsiteY18" fmla="*/ 4211 h 10000"/>
                    <a:gd name="connsiteX19" fmla="*/ 9920 w 10000"/>
                    <a:gd name="connsiteY19" fmla="*/ 4748 h 10000"/>
                    <a:gd name="connsiteX20" fmla="*/ 9902 w 10000"/>
                    <a:gd name="connsiteY20" fmla="*/ 4834 h 10000"/>
                    <a:gd name="connsiteX21" fmla="*/ 9841 w 10000"/>
                    <a:gd name="connsiteY21" fmla="*/ 4924 h 10000"/>
                    <a:gd name="connsiteX22" fmla="*/ 9767 w 10000"/>
                    <a:gd name="connsiteY22" fmla="*/ 4997 h 10000"/>
                    <a:gd name="connsiteX23" fmla="*/ 9651 w 10000"/>
                    <a:gd name="connsiteY23" fmla="*/ 5073 h 10000"/>
                    <a:gd name="connsiteX24" fmla="*/ 9535 w 10000"/>
                    <a:gd name="connsiteY24" fmla="*/ 5119 h 10000"/>
                    <a:gd name="connsiteX25" fmla="*/ 9382 w 10000"/>
                    <a:gd name="connsiteY25" fmla="*/ 5162 h 10000"/>
                    <a:gd name="connsiteX26" fmla="*/ 9235 w 10000"/>
                    <a:gd name="connsiteY26" fmla="*/ 5192 h 10000"/>
                    <a:gd name="connsiteX27" fmla="*/ 9008 w 10000"/>
                    <a:gd name="connsiteY27" fmla="*/ 5192 h 10000"/>
                    <a:gd name="connsiteX28" fmla="*/ 8824 w 10000"/>
                    <a:gd name="connsiteY28" fmla="*/ 5176 h 10000"/>
                    <a:gd name="connsiteX29" fmla="*/ 8659 w 10000"/>
                    <a:gd name="connsiteY29" fmla="*/ 5149 h 10000"/>
                    <a:gd name="connsiteX30" fmla="*/ 8512 w 10000"/>
                    <a:gd name="connsiteY30" fmla="*/ 5103 h 10000"/>
                    <a:gd name="connsiteX31" fmla="*/ 8408 w 10000"/>
                    <a:gd name="connsiteY31" fmla="*/ 5046 h 10000"/>
                    <a:gd name="connsiteX32" fmla="*/ 8298 w 10000"/>
                    <a:gd name="connsiteY32" fmla="*/ 4970 h 10000"/>
                    <a:gd name="connsiteX33" fmla="*/ 8212 w 10000"/>
                    <a:gd name="connsiteY33" fmla="*/ 4877 h 10000"/>
                    <a:gd name="connsiteX34" fmla="*/ 8187 w 10000"/>
                    <a:gd name="connsiteY34" fmla="*/ 4791 h 10000"/>
                    <a:gd name="connsiteX35" fmla="*/ 8163 w 10000"/>
                    <a:gd name="connsiteY35" fmla="*/ 4692 h 10000"/>
                    <a:gd name="connsiteX36" fmla="*/ 8212 w 10000"/>
                    <a:gd name="connsiteY36" fmla="*/ 4181 h 10000"/>
                    <a:gd name="connsiteX37" fmla="*/ 8230 w 10000"/>
                    <a:gd name="connsiteY37" fmla="*/ 3733 h 10000"/>
                    <a:gd name="connsiteX38" fmla="*/ 8212 w 10000"/>
                    <a:gd name="connsiteY38" fmla="*/ 3352 h 10000"/>
                    <a:gd name="connsiteX39" fmla="*/ 8181 w 10000"/>
                    <a:gd name="connsiteY39" fmla="*/ 3004 h 10000"/>
                    <a:gd name="connsiteX40" fmla="*/ 8138 w 10000"/>
                    <a:gd name="connsiteY40" fmla="*/ 2689 h 10000"/>
                    <a:gd name="connsiteX41" fmla="*/ 8089 w 10000"/>
                    <a:gd name="connsiteY41" fmla="*/ 2414 h 10000"/>
                    <a:gd name="connsiteX42" fmla="*/ 8016 w 10000"/>
                    <a:gd name="connsiteY42" fmla="*/ 2162 h 10000"/>
                    <a:gd name="connsiteX43" fmla="*/ 7918 w 10000"/>
                    <a:gd name="connsiteY43" fmla="*/ 1940 h 10000"/>
                    <a:gd name="connsiteX44" fmla="*/ 7826 w 10000"/>
                    <a:gd name="connsiteY44" fmla="*/ 1757 h 10000"/>
                    <a:gd name="connsiteX45" fmla="*/ 7746 w 10000"/>
                    <a:gd name="connsiteY45" fmla="*/ 1621 h 10000"/>
                    <a:gd name="connsiteX46" fmla="*/ 7746 w 10000"/>
                    <a:gd name="connsiteY46" fmla="*/ 9297 h 10000"/>
                    <a:gd name="connsiteX47" fmla="*/ 7716 w 10000"/>
                    <a:gd name="connsiteY47" fmla="*/ 9443 h 10000"/>
                    <a:gd name="connsiteX48" fmla="*/ 7636 w 10000"/>
                    <a:gd name="connsiteY48" fmla="*/ 9569 h 10000"/>
                    <a:gd name="connsiteX49" fmla="*/ 7508 w 10000"/>
                    <a:gd name="connsiteY49" fmla="*/ 9698 h 10000"/>
                    <a:gd name="connsiteX50" fmla="*/ 7348 w 10000"/>
                    <a:gd name="connsiteY50" fmla="*/ 9801 h 10000"/>
                    <a:gd name="connsiteX51" fmla="*/ 7165 w 10000"/>
                    <a:gd name="connsiteY51" fmla="*/ 9881 h 10000"/>
                    <a:gd name="connsiteX52" fmla="*/ 6944 w 10000"/>
                    <a:gd name="connsiteY52" fmla="*/ 9957 h 10000"/>
                    <a:gd name="connsiteX53" fmla="*/ 6687 w 10000"/>
                    <a:gd name="connsiteY53" fmla="*/ 9987 h 10000"/>
                    <a:gd name="connsiteX54" fmla="*/ 6424 w 10000"/>
                    <a:gd name="connsiteY54" fmla="*/ 10000 h 10000"/>
                    <a:gd name="connsiteX55" fmla="*/ 6160 w 10000"/>
                    <a:gd name="connsiteY55" fmla="*/ 9987 h 10000"/>
                    <a:gd name="connsiteX56" fmla="*/ 5915 w 10000"/>
                    <a:gd name="connsiteY56" fmla="*/ 9957 h 10000"/>
                    <a:gd name="connsiteX57" fmla="*/ 5707 w 10000"/>
                    <a:gd name="connsiteY57" fmla="*/ 9884 h 10000"/>
                    <a:gd name="connsiteX58" fmla="*/ 5493 w 10000"/>
                    <a:gd name="connsiteY58" fmla="*/ 9801 h 10000"/>
                    <a:gd name="connsiteX59" fmla="*/ 5328 w 10000"/>
                    <a:gd name="connsiteY59" fmla="*/ 9695 h 10000"/>
                    <a:gd name="connsiteX60" fmla="*/ 5230 w 10000"/>
                    <a:gd name="connsiteY60" fmla="*/ 9569 h 10000"/>
                    <a:gd name="connsiteX61" fmla="*/ 5150 w 10000"/>
                    <a:gd name="connsiteY61" fmla="*/ 9443 h 10000"/>
                    <a:gd name="connsiteX62" fmla="*/ 5119 w 10000"/>
                    <a:gd name="connsiteY62" fmla="*/ 9300 h 10000"/>
                    <a:gd name="connsiteX63" fmla="*/ 5119 w 10000"/>
                    <a:gd name="connsiteY63" fmla="*/ 4559 h 10000"/>
                    <a:gd name="connsiteX64" fmla="*/ 4856 w 10000"/>
                    <a:gd name="connsiteY64" fmla="*/ 4559 h 10000"/>
                    <a:gd name="connsiteX65" fmla="*/ 4856 w 10000"/>
                    <a:gd name="connsiteY65" fmla="*/ 9297 h 10000"/>
                    <a:gd name="connsiteX66" fmla="*/ 4825 w 10000"/>
                    <a:gd name="connsiteY66" fmla="*/ 9436 h 10000"/>
                    <a:gd name="connsiteX67" fmla="*/ 4776 w 10000"/>
                    <a:gd name="connsiteY67" fmla="*/ 9566 h 10000"/>
                    <a:gd name="connsiteX68" fmla="*/ 4636 w 10000"/>
                    <a:gd name="connsiteY68" fmla="*/ 9698 h 10000"/>
                    <a:gd name="connsiteX69" fmla="*/ 4483 w 10000"/>
                    <a:gd name="connsiteY69" fmla="*/ 9801 h 10000"/>
                    <a:gd name="connsiteX70" fmla="*/ 4293 w 10000"/>
                    <a:gd name="connsiteY70" fmla="*/ 9884 h 10000"/>
                    <a:gd name="connsiteX71" fmla="*/ 4054 w 10000"/>
                    <a:gd name="connsiteY71" fmla="*/ 9957 h 10000"/>
                    <a:gd name="connsiteX72" fmla="*/ 3809 w 10000"/>
                    <a:gd name="connsiteY72" fmla="*/ 9987 h 10000"/>
                    <a:gd name="connsiteX73" fmla="*/ 3552 w 10000"/>
                    <a:gd name="connsiteY73" fmla="*/ 10000 h 10000"/>
                    <a:gd name="connsiteX74" fmla="*/ 3295 w 10000"/>
                    <a:gd name="connsiteY74" fmla="*/ 9987 h 10000"/>
                    <a:gd name="connsiteX75" fmla="*/ 3050 w 10000"/>
                    <a:gd name="connsiteY75" fmla="*/ 9957 h 10000"/>
                    <a:gd name="connsiteX76" fmla="*/ 2811 w 10000"/>
                    <a:gd name="connsiteY76" fmla="*/ 9884 h 10000"/>
                    <a:gd name="connsiteX77" fmla="*/ 2627 w 10000"/>
                    <a:gd name="connsiteY77" fmla="*/ 9801 h 10000"/>
                    <a:gd name="connsiteX78" fmla="*/ 2468 w 10000"/>
                    <a:gd name="connsiteY78" fmla="*/ 9698 h 10000"/>
                    <a:gd name="connsiteX79" fmla="*/ 2333 w 10000"/>
                    <a:gd name="connsiteY79" fmla="*/ 9566 h 10000"/>
                    <a:gd name="connsiteX80" fmla="*/ 2278 w 10000"/>
                    <a:gd name="connsiteY80" fmla="*/ 9436 h 10000"/>
                    <a:gd name="connsiteX81" fmla="*/ 2254 w 10000"/>
                    <a:gd name="connsiteY81" fmla="*/ 9300 h 10000"/>
                    <a:gd name="connsiteX82" fmla="*/ 2254 w 10000"/>
                    <a:gd name="connsiteY82" fmla="*/ 1588 h 10000"/>
                    <a:gd name="connsiteX83" fmla="*/ 2180 w 10000"/>
                    <a:gd name="connsiteY83" fmla="*/ 1704 h 10000"/>
                    <a:gd name="connsiteX84" fmla="*/ 2082 w 10000"/>
                    <a:gd name="connsiteY84" fmla="*/ 1936 h 10000"/>
                    <a:gd name="connsiteX85" fmla="*/ 1960 w 10000"/>
                    <a:gd name="connsiteY85" fmla="*/ 2202 h 10000"/>
                    <a:gd name="connsiteX86" fmla="*/ 1886 w 10000"/>
                    <a:gd name="connsiteY86" fmla="*/ 2517 h 10000"/>
                    <a:gd name="connsiteX87" fmla="*/ 1813 w 10000"/>
                    <a:gd name="connsiteY87" fmla="*/ 2875 h 10000"/>
                    <a:gd name="connsiteX88" fmla="*/ 1764 w 10000"/>
                    <a:gd name="connsiteY88" fmla="*/ 3273 h 10000"/>
                    <a:gd name="connsiteX89" fmla="*/ 1764 w 10000"/>
                    <a:gd name="connsiteY89" fmla="*/ 4184 h 10000"/>
                    <a:gd name="connsiteX90" fmla="*/ 1813 w 10000"/>
                    <a:gd name="connsiteY90" fmla="*/ 4685 h 10000"/>
                    <a:gd name="connsiteX91" fmla="*/ 1813 w 10000"/>
                    <a:gd name="connsiteY91" fmla="*/ 4791 h 10000"/>
                    <a:gd name="connsiteX92" fmla="*/ 1709 w 10000"/>
                    <a:gd name="connsiteY92" fmla="*/ 4967 h 10000"/>
                    <a:gd name="connsiteX93" fmla="*/ 1592 w 10000"/>
                    <a:gd name="connsiteY93" fmla="*/ 5046 h 10000"/>
                    <a:gd name="connsiteX94" fmla="*/ 1451 w 10000"/>
                    <a:gd name="connsiteY94" fmla="*/ 5103 h 10000"/>
                    <a:gd name="connsiteX95" fmla="*/ 1317 w 10000"/>
                    <a:gd name="connsiteY95" fmla="*/ 5149 h 10000"/>
                    <a:gd name="connsiteX96" fmla="*/ 1151 w 10000"/>
                    <a:gd name="connsiteY96" fmla="*/ 5176 h 10000"/>
                    <a:gd name="connsiteX97" fmla="*/ 986 w 10000"/>
                    <a:gd name="connsiteY97" fmla="*/ 5192 h 10000"/>
                    <a:gd name="connsiteX98" fmla="*/ 772 w 10000"/>
                    <a:gd name="connsiteY98" fmla="*/ 5192 h 10000"/>
                    <a:gd name="connsiteX99" fmla="*/ 600 w 10000"/>
                    <a:gd name="connsiteY99" fmla="*/ 5162 h 10000"/>
                    <a:gd name="connsiteX100" fmla="*/ 325 w 10000"/>
                    <a:gd name="connsiteY100" fmla="*/ 5076 h 10000"/>
                    <a:gd name="connsiteX101" fmla="*/ 208 w 10000"/>
                    <a:gd name="connsiteY101" fmla="*/ 4997 h 10000"/>
                    <a:gd name="connsiteX102" fmla="*/ 129 w 10000"/>
                    <a:gd name="connsiteY102" fmla="*/ 4924 h 10000"/>
                    <a:gd name="connsiteX103" fmla="*/ 73 w 10000"/>
                    <a:gd name="connsiteY103" fmla="*/ 4834 h 10000"/>
                    <a:gd name="connsiteX104" fmla="*/ 49 w 10000"/>
                    <a:gd name="connsiteY104" fmla="*/ 4748 h 10000"/>
                    <a:gd name="connsiteX105" fmla="*/ 0 w 10000"/>
                    <a:gd name="connsiteY105" fmla="*/ 4214 h 10000"/>
                    <a:gd name="connsiteX106" fmla="*/ 0 w 10000"/>
                    <a:gd name="connsiteY106" fmla="*/ 3296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38 w 10000"/>
                    <a:gd name="connsiteY41" fmla="*/ 2689 h 10000"/>
                    <a:gd name="connsiteX42" fmla="*/ 8089 w 10000"/>
                    <a:gd name="connsiteY42" fmla="*/ 2414 h 10000"/>
                    <a:gd name="connsiteX43" fmla="*/ 8016 w 10000"/>
                    <a:gd name="connsiteY43" fmla="*/ 2162 h 10000"/>
                    <a:gd name="connsiteX44" fmla="*/ 7918 w 10000"/>
                    <a:gd name="connsiteY44" fmla="*/ 1940 h 10000"/>
                    <a:gd name="connsiteX45" fmla="*/ 7826 w 10000"/>
                    <a:gd name="connsiteY45" fmla="*/ 1757 h 10000"/>
                    <a:gd name="connsiteX46" fmla="*/ 7746 w 10000"/>
                    <a:gd name="connsiteY46" fmla="*/ 1621 h 10000"/>
                    <a:gd name="connsiteX47" fmla="*/ 7746 w 10000"/>
                    <a:gd name="connsiteY47" fmla="*/ 9297 h 10000"/>
                    <a:gd name="connsiteX48" fmla="*/ 7716 w 10000"/>
                    <a:gd name="connsiteY48" fmla="*/ 9443 h 10000"/>
                    <a:gd name="connsiteX49" fmla="*/ 7636 w 10000"/>
                    <a:gd name="connsiteY49" fmla="*/ 9569 h 10000"/>
                    <a:gd name="connsiteX50" fmla="*/ 7508 w 10000"/>
                    <a:gd name="connsiteY50" fmla="*/ 9698 h 10000"/>
                    <a:gd name="connsiteX51" fmla="*/ 7348 w 10000"/>
                    <a:gd name="connsiteY51" fmla="*/ 9801 h 10000"/>
                    <a:gd name="connsiteX52" fmla="*/ 7165 w 10000"/>
                    <a:gd name="connsiteY52" fmla="*/ 9881 h 10000"/>
                    <a:gd name="connsiteX53" fmla="*/ 6944 w 10000"/>
                    <a:gd name="connsiteY53" fmla="*/ 9957 h 10000"/>
                    <a:gd name="connsiteX54" fmla="*/ 6687 w 10000"/>
                    <a:gd name="connsiteY54" fmla="*/ 9987 h 10000"/>
                    <a:gd name="connsiteX55" fmla="*/ 6424 w 10000"/>
                    <a:gd name="connsiteY55" fmla="*/ 10000 h 10000"/>
                    <a:gd name="connsiteX56" fmla="*/ 6160 w 10000"/>
                    <a:gd name="connsiteY56" fmla="*/ 9987 h 10000"/>
                    <a:gd name="connsiteX57" fmla="*/ 5915 w 10000"/>
                    <a:gd name="connsiteY57" fmla="*/ 9957 h 10000"/>
                    <a:gd name="connsiteX58" fmla="*/ 5707 w 10000"/>
                    <a:gd name="connsiteY58" fmla="*/ 9884 h 10000"/>
                    <a:gd name="connsiteX59" fmla="*/ 5493 w 10000"/>
                    <a:gd name="connsiteY59" fmla="*/ 9801 h 10000"/>
                    <a:gd name="connsiteX60" fmla="*/ 5328 w 10000"/>
                    <a:gd name="connsiteY60" fmla="*/ 9695 h 10000"/>
                    <a:gd name="connsiteX61" fmla="*/ 5230 w 10000"/>
                    <a:gd name="connsiteY61" fmla="*/ 9569 h 10000"/>
                    <a:gd name="connsiteX62" fmla="*/ 5150 w 10000"/>
                    <a:gd name="connsiteY62" fmla="*/ 9443 h 10000"/>
                    <a:gd name="connsiteX63" fmla="*/ 5119 w 10000"/>
                    <a:gd name="connsiteY63" fmla="*/ 9300 h 10000"/>
                    <a:gd name="connsiteX64" fmla="*/ 5119 w 10000"/>
                    <a:gd name="connsiteY64" fmla="*/ 4559 h 10000"/>
                    <a:gd name="connsiteX65" fmla="*/ 4856 w 10000"/>
                    <a:gd name="connsiteY65" fmla="*/ 4559 h 10000"/>
                    <a:gd name="connsiteX66" fmla="*/ 4856 w 10000"/>
                    <a:gd name="connsiteY66" fmla="*/ 9297 h 10000"/>
                    <a:gd name="connsiteX67" fmla="*/ 4825 w 10000"/>
                    <a:gd name="connsiteY67" fmla="*/ 9436 h 10000"/>
                    <a:gd name="connsiteX68" fmla="*/ 4776 w 10000"/>
                    <a:gd name="connsiteY68" fmla="*/ 9566 h 10000"/>
                    <a:gd name="connsiteX69" fmla="*/ 4636 w 10000"/>
                    <a:gd name="connsiteY69" fmla="*/ 9698 h 10000"/>
                    <a:gd name="connsiteX70" fmla="*/ 4483 w 10000"/>
                    <a:gd name="connsiteY70" fmla="*/ 9801 h 10000"/>
                    <a:gd name="connsiteX71" fmla="*/ 4293 w 10000"/>
                    <a:gd name="connsiteY71" fmla="*/ 9884 h 10000"/>
                    <a:gd name="connsiteX72" fmla="*/ 4054 w 10000"/>
                    <a:gd name="connsiteY72" fmla="*/ 9957 h 10000"/>
                    <a:gd name="connsiteX73" fmla="*/ 3809 w 10000"/>
                    <a:gd name="connsiteY73" fmla="*/ 9987 h 10000"/>
                    <a:gd name="connsiteX74" fmla="*/ 3552 w 10000"/>
                    <a:gd name="connsiteY74" fmla="*/ 10000 h 10000"/>
                    <a:gd name="connsiteX75" fmla="*/ 3295 w 10000"/>
                    <a:gd name="connsiteY75" fmla="*/ 9987 h 10000"/>
                    <a:gd name="connsiteX76" fmla="*/ 3050 w 10000"/>
                    <a:gd name="connsiteY76" fmla="*/ 9957 h 10000"/>
                    <a:gd name="connsiteX77" fmla="*/ 2811 w 10000"/>
                    <a:gd name="connsiteY77" fmla="*/ 9884 h 10000"/>
                    <a:gd name="connsiteX78" fmla="*/ 2627 w 10000"/>
                    <a:gd name="connsiteY78" fmla="*/ 9801 h 10000"/>
                    <a:gd name="connsiteX79" fmla="*/ 2468 w 10000"/>
                    <a:gd name="connsiteY79" fmla="*/ 9698 h 10000"/>
                    <a:gd name="connsiteX80" fmla="*/ 2333 w 10000"/>
                    <a:gd name="connsiteY80" fmla="*/ 9566 h 10000"/>
                    <a:gd name="connsiteX81" fmla="*/ 2278 w 10000"/>
                    <a:gd name="connsiteY81" fmla="*/ 9436 h 10000"/>
                    <a:gd name="connsiteX82" fmla="*/ 2254 w 10000"/>
                    <a:gd name="connsiteY82" fmla="*/ 9300 h 10000"/>
                    <a:gd name="connsiteX83" fmla="*/ 2254 w 10000"/>
                    <a:gd name="connsiteY83" fmla="*/ 1588 h 10000"/>
                    <a:gd name="connsiteX84" fmla="*/ 2180 w 10000"/>
                    <a:gd name="connsiteY84" fmla="*/ 1704 h 10000"/>
                    <a:gd name="connsiteX85" fmla="*/ 2082 w 10000"/>
                    <a:gd name="connsiteY85" fmla="*/ 1936 h 10000"/>
                    <a:gd name="connsiteX86" fmla="*/ 1960 w 10000"/>
                    <a:gd name="connsiteY86" fmla="*/ 2202 h 10000"/>
                    <a:gd name="connsiteX87" fmla="*/ 1886 w 10000"/>
                    <a:gd name="connsiteY87" fmla="*/ 2517 h 10000"/>
                    <a:gd name="connsiteX88" fmla="*/ 1813 w 10000"/>
                    <a:gd name="connsiteY88" fmla="*/ 2875 h 10000"/>
                    <a:gd name="connsiteX89" fmla="*/ 1764 w 10000"/>
                    <a:gd name="connsiteY89" fmla="*/ 3273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0 w 10000"/>
                    <a:gd name="connsiteY107" fmla="*/ 3296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55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0 w 10000"/>
                    <a:gd name="connsiteY108" fmla="*/ 3296 h 10000"/>
                    <a:gd name="connsiteX109" fmla="*/ 18 w 10000"/>
                    <a:gd name="connsiteY109" fmla="*/ 2849 h 10000"/>
                    <a:gd name="connsiteX110" fmla="*/ 98 w 10000"/>
                    <a:gd name="connsiteY110" fmla="*/ 2533 h 10000"/>
                    <a:gd name="connsiteX111" fmla="*/ 171 w 10000"/>
                    <a:gd name="connsiteY111" fmla="*/ 2198 h 10000"/>
                    <a:gd name="connsiteX112" fmla="*/ 269 w 10000"/>
                    <a:gd name="connsiteY112" fmla="*/ 1890 h 10000"/>
                    <a:gd name="connsiteX113" fmla="*/ 398 w 10000"/>
                    <a:gd name="connsiteY113" fmla="*/ 1621 h 10000"/>
                    <a:gd name="connsiteX114" fmla="*/ 521 w 10000"/>
                    <a:gd name="connsiteY114" fmla="*/ 1379 h 10000"/>
                    <a:gd name="connsiteX115" fmla="*/ 667 w 10000"/>
                    <a:gd name="connsiteY115" fmla="*/ 1151 h 10000"/>
                    <a:gd name="connsiteX116" fmla="*/ 845 w 10000"/>
                    <a:gd name="connsiteY116" fmla="*/ 958 h 10000"/>
                    <a:gd name="connsiteX117" fmla="*/ 1017 w 10000"/>
                    <a:gd name="connsiteY117" fmla="*/ 789 h 10000"/>
                    <a:gd name="connsiteX118" fmla="*/ 1194 w 10000"/>
                    <a:gd name="connsiteY118" fmla="*/ 620 h 10000"/>
                    <a:gd name="connsiteX119" fmla="*/ 1396 w 10000"/>
                    <a:gd name="connsiteY119" fmla="*/ 484 h 10000"/>
                    <a:gd name="connsiteX120" fmla="*/ 1800 w 10000"/>
                    <a:gd name="connsiteY120" fmla="*/ 265 h 10000"/>
                    <a:gd name="connsiteX121" fmla="*/ 2211 w 10000"/>
                    <a:gd name="connsiteY121" fmla="*/ 126 h 10000"/>
                    <a:gd name="connsiteX122" fmla="*/ 2388 w 10000"/>
                    <a:gd name="connsiteY122" fmla="*/ 86 h 10000"/>
                    <a:gd name="connsiteX123" fmla="*/ 2541 w 10000"/>
                    <a:gd name="connsiteY123" fmla="*/ 60 h 10000"/>
                    <a:gd name="connsiteX124" fmla="*/ 2958 w 10000"/>
                    <a:gd name="connsiteY124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3273 h 10000"/>
                    <a:gd name="connsiteX91" fmla="*/ 1764 w 10000"/>
                    <a:gd name="connsiteY91" fmla="*/ 4184 h 10000"/>
                    <a:gd name="connsiteX92" fmla="*/ 1813 w 10000"/>
                    <a:gd name="connsiteY92" fmla="*/ 4685 h 10000"/>
                    <a:gd name="connsiteX93" fmla="*/ 1813 w 10000"/>
                    <a:gd name="connsiteY93" fmla="*/ 4791 h 10000"/>
                    <a:gd name="connsiteX94" fmla="*/ 1709 w 10000"/>
                    <a:gd name="connsiteY94" fmla="*/ 4967 h 10000"/>
                    <a:gd name="connsiteX95" fmla="*/ 1592 w 10000"/>
                    <a:gd name="connsiteY95" fmla="*/ 5046 h 10000"/>
                    <a:gd name="connsiteX96" fmla="*/ 1451 w 10000"/>
                    <a:gd name="connsiteY96" fmla="*/ 5103 h 10000"/>
                    <a:gd name="connsiteX97" fmla="*/ 1317 w 10000"/>
                    <a:gd name="connsiteY97" fmla="*/ 5149 h 10000"/>
                    <a:gd name="connsiteX98" fmla="*/ 1151 w 10000"/>
                    <a:gd name="connsiteY98" fmla="*/ 5176 h 10000"/>
                    <a:gd name="connsiteX99" fmla="*/ 986 w 10000"/>
                    <a:gd name="connsiteY99" fmla="*/ 5192 h 10000"/>
                    <a:gd name="connsiteX100" fmla="*/ 772 w 10000"/>
                    <a:gd name="connsiteY100" fmla="*/ 5192 h 10000"/>
                    <a:gd name="connsiteX101" fmla="*/ 600 w 10000"/>
                    <a:gd name="connsiteY101" fmla="*/ 5162 h 10000"/>
                    <a:gd name="connsiteX102" fmla="*/ 325 w 10000"/>
                    <a:gd name="connsiteY102" fmla="*/ 5076 h 10000"/>
                    <a:gd name="connsiteX103" fmla="*/ 208 w 10000"/>
                    <a:gd name="connsiteY103" fmla="*/ 4997 h 10000"/>
                    <a:gd name="connsiteX104" fmla="*/ 129 w 10000"/>
                    <a:gd name="connsiteY104" fmla="*/ 4924 h 10000"/>
                    <a:gd name="connsiteX105" fmla="*/ 73 w 10000"/>
                    <a:gd name="connsiteY105" fmla="*/ 4834 h 10000"/>
                    <a:gd name="connsiteX106" fmla="*/ 49 w 10000"/>
                    <a:gd name="connsiteY106" fmla="*/ 4748 h 10000"/>
                    <a:gd name="connsiteX107" fmla="*/ 0 w 10000"/>
                    <a:gd name="connsiteY107" fmla="*/ 4214 h 10000"/>
                    <a:gd name="connsiteX108" fmla="*/ 18 w 10000"/>
                    <a:gd name="connsiteY108" fmla="*/ 2849 h 10000"/>
                    <a:gd name="connsiteX109" fmla="*/ 98 w 10000"/>
                    <a:gd name="connsiteY109" fmla="*/ 2533 h 10000"/>
                    <a:gd name="connsiteX110" fmla="*/ 171 w 10000"/>
                    <a:gd name="connsiteY110" fmla="*/ 2198 h 10000"/>
                    <a:gd name="connsiteX111" fmla="*/ 269 w 10000"/>
                    <a:gd name="connsiteY111" fmla="*/ 1890 h 10000"/>
                    <a:gd name="connsiteX112" fmla="*/ 398 w 10000"/>
                    <a:gd name="connsiteY112" fmla="*/ 1621 h 10000"/>
                    <a:gd name="connsiteX113" fmla="*/ 521 w 10000"/>
                    <a:gd name="connsiteY113" fmla="*/ 1379 h 10000"/>
                    <a:gd name="connsiteX114" fmla="*/ 667 w 10000"/>
                    <a:gd name="connsiteY114" fmla="*/ 1151 h 10000"/>
                    <a:gd name="connsiteX115" fmla="*/ 845 w 10000"/>
                    <a:gd name="connsiteY115" fmla="*/ 958 h 10000"/>
                    <a:gd name="connsiteX116" fmla="*/ 1017 w 10000"/>
                    <a:gd name="connsiteY116" fmla="*/ 789 h 10000"/>
                    <a:gd name="connsiteX117" fmla="*/ 1194 w 10000"/>
                    <a:gd name="connsiteY117" fmla="*/ 620 h 10000"/>
                    <a:gd name="connsiteX118" fmla="*/ 1396 w 10000"/>
                    <a:gd name="connsiteY118" fmla="*/ 484 h 10000"/>
                    <a:gd name="connsiteX119" fmla="*/ 1800 w 10000"/>
                    <a:gd name="connsiteY119" fmla="*/ 265 h 10000"/>
                    <a:gd name="connsiteX120" fmla="*/ 2211 w 10000"/>
                    <a:gd name="connsiteY120" fmla="*/ 126 h 10000"/>
                    <a:gd name="connsiteX121" fmla="*/ 2388 w 10000"/>
                    <a:gd name="connsiteY121" fmla="*/ 86 h 10000"/>
                    <a:gd name="connsiteX122" fmla="*/ 2541 w 10000"/>
                    <a:gd name="connsiteY122" fmla="*/ 60 h 10000"/>
                    <a:gd name="connsiteX123" fmla="*/ 2958 w 10000"/>
                    <a:gd name="connsiteY123" fmla="*/ 0 h 10000"/>
                    <a:gd name="connsiteX0" fmla="*/ 2958 w 10000"/>
                    <a:gd name="connsiteY0" fmla="*/ 0 h 10000"/>
                    <a:gd name="connsiteX1" fmla="*/ 7018 w 10000"/>
                    <a:gd name="connsiteY1" fmla="*/ 0 h 10000"/>
                    <a:gd name="connsiteX2" fmla="*/ 7146 w 10000"/>
                    <a:gd name="connsiteY2" fmla="*/ 17 h 10000"/>
                    <a:gd name="connsiteX3" fmla="*/ 7428 w 10000"/>
                    <a:gd name="connsiteY3" fmla="*/ 56 h 10000"/>
                    <a:gd name="connsiteX4" fmla="*/ 7606 w 10000"/>
                    <a:gd name="connsiteY4" fmla="*/ 86 h 10000"/>
                    <a:gd name="connsiteX5" fmla="*/ 7765 w 10000"/>
                    <a:gd name="connsiteY5" fmla="*/ 126 h 10000"/>
                    <a:gd name="connsiteX6" fmla="*/ 8047 w 10000"/>
                    <a:gd name="connsiteY6" fmla="*/ 212 h 10000"/>
                    <a:gd name="connsiteX7" fmla="*/ 8322 w 10000"/>
                    <a:gd name="connsiteY7" fmla="*/ 332 h 10000"/>
                    <a:gd name="connsiteX8" fmla="*/ 8610 w 10000"/>
                    <a:gd name="connsiteY8" fmla="*/ 484 h 10000"/>
                    <a:gd name="connsiteX9" fmla="*/ 8849 w 10000"/>
                    <a:gd name="connsiteY9" fmla="*/ 676 h 10000"/>
                    <a:gd name="connsiteX10" fmla="*/ 9106 w 10000"/>
                    <a:gd name="connsiteY10" fmla="*/ 892 h 10000"/>
                    <a:gd name="connsiteX11" fmla="*/ 9302 w 10000"/>
                    <a:gd name="connsiteY11" fmla="*/ 1151 h 10000"/>
                    <a:gd name="connsiteX12" fmla="*/ 9504 w 10000"/>
                    <a:gd name="connsiteY12" fmla="*/ 1459 h 10000"/>
                    <a:gd name="connsiteX13" fmla="*/ 9675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1 w 10000"/>
                    <a:gd name="connsiteY24" fmla="*/ 5073 h 10000"/>
                    <a:gd name="connsiteX25" fmla="*/ 9535 w 10000"/>
                    <a:gd name="connsiteY25" fmla="*/ 5119 h 10000"/>
                    <a:gd name="connsiteX26" fmla="*/ 9382 w 10000"/>
                    <a:gd name="connsiteY26" fmla="*/ 5162 h 10000"/>
                    <a:gd name="connsiteX27" fmla="*/ 9235 w 10000"/>
                    <a:gd name="connsiteY27" fmla="*/ 5192 h 10000"/>
                    <a:gd name="connsiteX28" fmla="*/ 9008 w 10000"/>
                    <a:gd name="connsiteY28" fmla="*/ 5192 h 10000"/>
                    <a:gd name="connsiteX29" fmla="*/ 8824 w 10000"/>
                    <a:gd name="connsiteY29" fmla="*/ 5176 h 10000"/>
                    <a:gd name="connsiteX30" fmla="*/ 8659 w 10000"/>
                    <a:gd name="connsiteY30" fmla="*/ 5149 h 10000"/>
                    <a:gd name="connsiteX31" fmla="*/ 8512 w 10000"/>
                    <a:gd name="connsiteY31" fmla="*/ 5103 h 10000"/>
                    <a:gd name="connsiteX32" fmla="*/ 8408 w 10000"/>
                    <a:gd name="connsiteY32" fmla="*/ 5046 h 10000"/>
                    <a:gd name="connsiteX33" fmla="*/ 8298 w 10000"/>
                    <a:gd name="connsiteY33" fmla="*/ 4970 h 10000"/>
                    <a:gd name="connsiteX34" fmla="*/ 8212 w 10000"/>
                    <a:gd name="connsiteY34" fmla="*/ 4877 h 10000"/>
                    <a:gd name="connsiteX35" fmla="*/ 8187 w 10000"/>
                    <a:gd name="connsiteY35" fmla="*/ 4791 h 10000"/>
                    <a:gd name="connsiteX36" fmla="*/ 8163 w 10000"/>
                    <a:gd name="connsiteY36" fmla="*/ 4692 h 10000"/>
                    <a:gd name="connsiteX37" fmla="*/ 8212 w 10000"/>
                    <a:gd name="connsiteY37" fmla="*/ 4181 h 10000"/>
                    <a:gd name="connsiteX38" fmla="*/ 8230 w 10000"/>
                    <a:gd name="connsiteY38" fmla="*/ 3733 h 10000"/>
                    <a:gd name="connsiteX39" fmla="*/ 8212 w 10000"/>
                    <a:gd name="connsiteY39" fmla="*/ 3352 h 10000"/>
                    <a:gd name="connsiteX40" fmla="*/ 8181 w 10000"/>
                    <a:gd name="connsiteY40" fmla="*/ 3004 h 10000"/>
                    <a:gd name="connsiteX41" fmla="*/ 8157 w 10000"/>
                    <a:gd name="connsiteY41" fmla="*/ 2863 h 10000"/>
                    <a:gd name="connsiteX42" fmla="*/ 8138 w 10000"/>
                    <a:gd name="connsiteY42" fmla="*/ 2689 h 10000"/>
                    <a:gd name="connsiteX43" fmla="*/ 8089 w 10000"/>
                    <a:gd name="connsiteY43" fmla="*/ 2414 h 10000"/>
                    <a:gd name="connsiteX44" fmla="*/ 8016 w 10000"/>
                    <a:gd name="connsiteY44" fmla="*/ 2162 h 10000"/>
                    <a:gd name="connsiteX45" fmla="*/ 7918 w 10000"/>
                    <a:gd name="connsiteY45" fmla="*/ 1940 h 10000"/>
                    <a:gd name="connsiteX46" fmla="*/ 7826 w 10000"/>
                    <a:gd name="connsiteY46" fmla="*/ 1757 h 10000"/>
                    <a:gd name="connsiteX47" fmla="*/ 7746 w 10000"/>
                    <a:gd name="connsiteY47" fmla="*/ 1621 h 10000"/>
                    <a:gd name="connsiteX48" fmla="*/ 7746 w 10000"/>
                    <a:gd name="connsiteY48" fmla="*/ 9297 h 10000"/>
                    <a:gd name="connsiteX49" fmla="*/ 7716 w 10000"/>
                    <a:gd name="connsiteY49" fmla="*/ 9443 h 10000"/>
                    <a:gd name="connsiteX50" fmla="*/ 7636 w 10000"/>
                    <a:gd name="connsiteY50" fmla="*/ 9569 h 10000"/>
                    <a:gd name="connsiteX51" fmla="*/ 7508 w 10000"/>
                    <a:gd name="connsiteY51" fmla="*/ 9698 h 10000"/>
                    <a:gd name="connsiteX52" fmla="*/ 7348 w 10000"/>
                    <a:gd name="connsiteY52" fmla="*/ 9801 h 10000"/>
                    <a:gd name="connsiteX53" fmla="*/ 7165 w 10000"/>
                    <a:gd name="connsiteY53" fmla="*/ 9881 h 10000"/>
                    <a:gd name="connsiteX54" fmla="*/ 6944 w 10000"/>
                    <a:gd name="connsiteY54" fmla="*/ 9957 h 10000"/>
                    <a:gd name="connsiteX55" fmla="*/ 6687 w 10000"/>
                    <a:gd name="connsiteY55" fmla="*/ 9987 h 10000"/>
                    <a:gd name="connsiteX56" fmla="*/ 6424 w 10000"/>
                    <a:gd name="connsiteY56" fmla="*/ 10000 h 10000"/>
                    <a:gd name="connsiteX57" fmla="*/ 6160 w 10000"/>
                    <a:gd name="connsiteY57" fmla="*/ 9987 h 10000"/>
                    <a:gd name="connsiteX58" fmla="*/ 5915 w 10000"/>
                    <a:gd name="connsiteY58" fmla="*/ 9957 h 10000"/>
                    <a:gd name="connsiteX59" fmla="*/ 5707 w 10000"/>
                    <a:gd name="connsiteY59" fmla="*/ 9884 h 10000"/>
                    <a:gd name="connsiteX60" fmla="*/ 5493 w 10000"/>
                    <a:gd name="connsiteY60" fmla="*/ 9801 h 10000"/>
                    <a:gd name="connsiteX61" fmla="*/ 5328 w 10000"/>
                    <a:gd name="connsiteY61" fmla="*/ 9695 h 10000"/>
                    <a:gd name="connsiteX62" fmla="*/ 5230 w 10000"/>
                    <a:gd name="connsiteY62" fmla="*/ 9569 h 10000"/>
                    <a:gd name="connsiteX63" fmla="*/ 5150 w 10000"/>
                    <a:gd name="connsiteY63" fmla="*/ 9443 h 10000"/>
                    <a:gd name="connsiteX64" fmla="*/ 5119 w 10000"/>
                    <a:gd name="connsiteY64" fmla="*/ 9300 h 10000"/>
                    <a:gd name="connsiteX65" fmla="*/ 5119 w 10000"/>
                    <a:gd name="connsiteY65" fmla="*/ 4559 h 10000"/>
                    <a:gd name="connsiteX66" fmla="*/ 4856 w 10000"/>
                    <a:gd name="connsiteY66" fmla="*/ 4559 h 10000"/>
                    <a:gd name="connsiteX67" fmla="*/ 4856 w 10000"/>
                    <a:gd name="connsiteY67" fmla="*/ 9297 h 10000"/>
                    <a:gd name="connsiteX68" fmla="*/ 4825 w 10000"/>
                    <a:gd name="connsiteY68" fmla="*/ 9436 h 10000"/>
                    <a:gd name="connsiteX69" fmla="*/ 4776 w 10000"/>
                    <a:gd name="connsiteY69" fmla="*/ 9566 h 10000"/>
                    <a:gd name="connsiteX70" fmla="*/ 4636 w 10000"/>
                    <a:gd name="connsiteY70" fmla="*/ 9698 h 10000"/>
                    <a:gd name="connsiteX71" fmla="*/ 4483 w 10000"/>
                    <a:gd name="connsiteY71" fmla="*/ 9801 h 10000"/>
                    <a:gd name="connsiteX72" fmla="*/ 4293 w 10000"/>
                    <a:gd name="connsiteY72" fmla="*/ 9884 h 10000"/>
                    <a:gd name="connsiteX73" fmla="*/ 4054 w 10000"/>
                    <a:gd name="connsiteY73" fmla="*/ 9957 h 10000"/>
                    <a:gd name="connsiteX74" fmla="*/ 3809 w 10000"/>
                    <a:gd name="connsiteY74" fmla="*/ 9987 h 10000"/>
                    <a:gd name="connsiteX75" fmla="*/ 3552 w 10000"/>
                    <a:gd name="connsiteY75" fmla="*/ 10000 h 10000"/>
                    <a:gd name="connsiteX76" fmla="*/ 3295 w 10000"/>
                    <a:gd name="connsiteY76" fmla="*/ 9987 h 10000"/>
                    <a:gd name="connsiteX77" fmla="*/ 3050 w 10000"/>
                    <a:gd name="connsiteY77" fmla="*/ 9957 h 10000"/>
                    <a:gd name="connsiteX78" fmla="*/ 2811 w 10000"/>
                    <a:gd name="connsiteY78" fmla="*/ 9884 h 10000"/>
                    <a:gd name="connsiteX79" fmla="*/ 2627 w 10000"/>
                    <a:gd name="connsiteY79" fmla="*/ 9801 h 10000"/>
                    <a:gd name="connsiteX80" fmla="*/ 2468 w 10000"/>
                    <a:gd name="connsiteY80" fmla="*/ 9698 h 10000"/>
                    <a:gd name="connsiteX81" fmla="*/ 2333 w 10000"/>
                    <a:gd name="connsiteY81" fmla="*/ 9566 h 10000"/>
                    <a:gd name="connsiteX82" fmla="*/ 2278 w 10000"/>
                    <a:gd name="connsiteY82" fmla="*/ 9436 h 10000"/>
                    <a:gd name="connsiteX83" fmla="*/ 2254 w 10000"/>
                    <a:gd name="connsiteY83" fmla="*/ 9300 h 10000"/>
                    <a:gd name="connsiteX84" fmla="*/ 2254 w 10000"/>
                    <a:gd name="connsiteY84" fmla="*/ 1588 h 10000"/>
                    <a:gd name="connsiteX85" fmla="*/ 2180 w 10000"/>
                    <a:gd name="connsiteY85" fmla="*/ 1704 h 10000"/>
                    <a:gd name="connsiteX86" fmla="*/ 2082 w 10000"/>
                    <a:gd name="connsiteY86" fmla="*/ 1936 h 10000"/>
                    <a:gd name="connsiteX87" fmla="*/ 1960 w 10000"/>
                    <a:gd name="connsiteY87" fmla="*/ 2202 h 10000"/>
                    <a:gd name="connsiteX88" fmla="*/ 1886 w 10000"/>
                    <a:gd name="connsiteY88" fmla="*/ 2517 h 10000"/>
                    <a:gd name="connsiteX89" fmla="*/ 1813 w 10000"/>
                    <a:gd name="connsiteY89" fmla="*/ 2875 h 10000"/>
                    <a:gd name="connsiteX90" fmla="*/ 1764 w 10000"/>
                    <a:gd name="connsiteY90" fmla="*/ 4184 h 10000"/>
                    <a:gd name="connsiteX91" fmla="*/ 1813 w 10000"/>
                    <a:gd name="connsiteY91" fmla="*/ 4685 h 10000"/>
                    <a:gd name="connsiteX92" fmla="*/ 1813 w 10000"/>
                    <a:gd name="connsiteY92" fmla="*/ 4791 h 10000"/>
                    <a:gd name="connsiteX93" fmla="*/ 1709 w 10000"/>
                    <a:gd name="connsiteY93" fmla="*/ 4967 h 10000"/>
                    <a:gd name="connsiteX94" fmla="*/ 1592 w 10000"/>
                    <a:gd name="connsiteY94" fmla="*/ 5046 h 10000"/>
                    <a:gd name="connsiteX95" fmla="*/ 1451 w 10000"/>
                    <a:gd name="connsiteY95" fmla="*/ 5103 h 10000"/>
                    <a:gd name="connsiteX96" fmla="*/ 1317 w 10000"/>
                    <a:gd name="connsiteY96" fmla="*/ 5149 h 10000"/>
                    <a:gd name="connsiteX97" fmla="*/ 1151 w 10000"/>
                    <a:gd name="connsiteY97" fmla="*/ 5176 h 10000"/>
                    <a:gd name="connsiteX98" fmla="*/ 986 w 10000"/>
                    <a:gd name="connsiteY98" fmla="*/ 5192 h 10000"/>
                    <a:gd name="connsiteX99" fmla="*/ 772 w 10000"/>
                    <a:gd name="connsiteY99" fmla="*/ 5192 h 10000"/>
                    <a:gd name="connsiteX100" fmla="*/ 600 w 10000"/>
                    <a:gd name="connsiteY100" fmla="*/ 5162 h 10000"/>
                    <a:gd name="connsiteX101" fmla="*/ 325 w 10000"/>
                    <a:gd name="connsiteY101" fmla="*/ 5076 h 10000"/>
                    <a:gd name="connsiteX102" fmla="*/ 208 w 10000"/>
                    <a:gd name="connsiteY102" fmla="*/ 4997 h 10000"/>
                    <a:gd name="connsiteX103" fmla="*/ 129 w 10000"/>
                    <a:gd name="connsiteY103" fmla="*/ 4924 h 10000"/>
                    <a:gd name="connsiteX104" fmla="*/ 73 w 10000"/>
                    <a:gd name="connsiteY104" fmla="*/ 4834 h 10000"/>
                    <a:gd name="connsiteX105" fmla="*/ 49 w 10000"/>
                    <a:gd name="connsiteY105" fmla="*/ 4748 h 10000"/>
                    <a:gd name="connsiteX106" fmla="*/ 0 w 10000"/>
                    <a:gd name="connsiteY106" fmla="*/ 4214 h 10000"/>
                    <a:gd name="connsiteX107" fmla="*/ 18 w 10000"/>
                    <a:gd name="connsiteY107" fmla="*/ 2849 h 10000"/>
                    <a:gd name="connsiteX108" fmla="*/ 98 w 10000"/>
                    <a:gd name="connsiteY108" fmla="*/ 2533 h 10000"/>
                    <a:gd name="connsiteX109" fmla="*/ 171 w 10000"/>
                    <a:gd name="connsiteY109" fmla="*/ 2198 h 10000"/>
                    <a:gd name="connsiteX110" fmla="*/ 269 w 10000"/>
                    <a:gd name="connsiteY110" fmla="*/ 1890 h 10000"/>
                    <a:gd name="connsiteX111" fmla="*/ 398 w 10000"/>
                    <a:gd name="connsiteY111" fmla="*/ 1621 h 10000"/>
                    <a:gd name="connsiteX112" fmla="*/ 521 w 10000"/>
                    <a:gd name="connsiteY112" fmla="*/ 1379 h 10000"/>
                    <a:gd name="connsiteX113" fmla="*/ 667 w 10000"/>
                    <a:gd name="connsiteY113" fmla="*/ 1151 h 10000"/>
                    <a:gd name="connsiteX114" fmla="*/ 845 w 10000"/>
                    <a:gd name="connsiteY114" fmla="*/ 958 h 10000"/>
                    <a:gd name="connsiteX115" fmla="*/ 1017 w 10000"/>
                    <a:gd name="connsiteY115" fmla="*/ 789 h 10000"/>
                    <a:gd name="connsiteX116" fmla="*/ 1194 w 10000"/>
                    <a:gd name="connsiteY116" fmla="*/ 620 h 10000"/>
                    <a:gd name="connsiteX117" fmla="*/ 1396 w 10000"/>
                    <a:gd name="connsiteY117" fmla="*/ 484 h 10000"/>
                    <a:gd name="connsiteX118" fmla="*/ 1800 w 10000"/>
                    <a:gd name="connsiteY118" fmla="*/ 265 h 10000"/>
                    <a:gd name="connsiteX119" fmla="*/ 2211 w 10000"/>
                    <a:gd name="connsiteY119" fmla="*/ 126 h 10000"/>
                    <a:gd name="connsiteX120" fmla="*/ 2388 w 10000"/>
                    <a:gd name="connsiteY120" fmla="*/ 86 h 10000"/>
                    <a:gd name="connsiteX121" fmla="*/ 2541 w 10000"/>
                    <a:gd name="connsiteY121" fmla="*/ 60 h 10000"/>
                    <a:gd name="connsiteX122" fmla="*/ 2958 w 10000"/>
                    <a:gd name="connsiteY122" fmla="*/ 0 h 10000"/>
                    <a:gd name="connsiteX0" fmla="*/ 2942 w 9984"/>
                    <a:gd name="connsiteY0" fmla="*/ 0 h 10000"/>
                    <a:gd name="connsiteX1" fmla="*/ 7002 w 9984"/>
                    <a:gd name="connsiteY1" fmla="*/ 0 h 10000"/>
                    <a:gd name="connsiteX2" fmla="*/ 7130 w 9984"/>
                    <a:gd name="connsiteY2" fmla="*/ 17 h 10000"/>
                    <a:gd name="connsiteX3" fmla="*/ 7412 w 9984"/>
                    <a:gd name="connsiteY3" fmla="*/ 56 h 10000"/>
                    <a:gd name="connsiteX4" fmla="*/ 7590 w 9984"/>
                    <a:gd name="connsiteY4" fmla="*/ 86 h 10000"/>
                    <a:gd name="connsiteX5" fmla="*/ 7749 w 9984"/>
                    <a:gd name="connsiteY5" fmla="*/ 126 h 10000"/>
                    <a:gd name="connsiteX6" fmla="*/ 8031 w 9984"/>
                    <a:gd name="connsiteY6" fmla="*/ 212 h 10000"/>
                    <a:gd name="connsiteX7" fmla="*/ 8306 w 9984"/>
                    <a:gd name="connsiteY7" fmla="*/ 332 h 10000"/>
                    <a:gd name="connsiteX8" fmla="*/ 8594 w 9984"/>
                    <a:gd name="connsiteY8" fmla="*/ 484 h 10000"/>
                    <a:gd name="connsiteX9" fmla="*/ 8833 w 9984"/>
                    <a:gd name="connsiteY9" fmla="*/ 676 h 10000"/>
                    <a:gd name="connsiteX10" fmla="*/ 9090 w 9984"/>
                    <a:gd name="connsiteY10" fmla="*/ 892 h 10000"/>
                    <a:gd name="connsiteX11" fmla="*/ 9286 w 9984"/>
                    <a:gd name="connsiteY11" fmla="*/ 1151 h 10000"/>
                    <a:gd name="connsiteX12" fmla="*/ 9488 w 9984"/>
                    <a:gd name="connsiteY12" fmla="*/ 1459 h 10000"/>
                    <a:gd name="connsiteX13" fmla="*/ 9659 w 9984"/>
                    <a:gd name="connsiteY13" fmla="*/ 1797 h 10000"/>
                    <a:gd name="connsiteX14" fmla="*/ 9782 w 9984"/>
                    <a:gd name="connsiteY14" fmla="*/ 2198 h 10000"/>
                    <a:gd name="connsiteX15" fmla="*/ 9886 w 9984"/>
                    <a:gd name="connsiteY15" fmla="*/ 2649 h 10000"/>
                    <a:gd name="connsiteX16" fmla="*/ 9904 w 9984"/>
                    <a:gd name="connsiteY16" fmla="*/ 2838 h 10000"/>
                    <a:gd name="connsiteX17" fmla="*/ 9960 w 9984"/>
                    <a:gd name="connsiteY17" fmla="*/ 3156 h 10000"/>
                    <a:gd name="connsiteX18" fmla="*/ 9984 w 9984"/>
                    <a:gd name="connsiteY18" fmla="*/ 3733 h 10000"/>
                    <a:gd name="connsiteX19" fmla="*/ 9960 w 9984"/>
                    <a:gd name="connsiteY19" fmla="*/ 4211 h 10000"/>
                    <a:gd name="connsiteX20" fmla="*/ 9904 w 9984"/>
                    <a:gd name="connsiteY20" fmla="*/ 4748 h 10000"/>
                    <a:gd name="connsiteX21" fmla="*/ 9886 w 9984"/>
                    <a:gd name="connsiteY21" fmla="*/ 4834 h 10000"/>
                    <a:gd name="connsiteX22" fmla="*/ 9825 w 9984"/>
                    <a:gd name="connsiteY22" fmla="*/ 4924 h 10000"/>
                    <a:gd name="connsiteX23" fmla="*/ 9751 w 9984"/>
                    <a:gd name="connsiteY23" fmla="*/ 4997 h 10000"/>
                    <a:gd name="connsiteX24" fmla="*/ 9635 w 9984"/>
                    <a:gd name="connsiteY24" fmla="*/ 5073 h 10000"/>
                    <a:gd name="connsiteX25" fmla="*/ 9519 w 9984"/>
                    <a:gd name="connsiteY25" fmla="*/ 5119 h 10000"/>
                    <a:gd name="connsiteX26" fmla="*/ 9366 w 9984"/>
                    <a:gd name="connsiteY26" fmla="*/ 5162 h 10000"/>
                    <a:gd name="connsiteX27" fmla="*/ 9219 w 9984"/>
                    <a:gd name="connsiteY27" fmla="*/ 5192 h 10000"/>
                    <a:gd name="connsiteX28" fmla="*/ 8992 w 9984"/>
                    <a:gd name="connsiteY28" fmla="*/ 5192 h 10000"/>
                    <a:gd name="connsiteX29" fmla="*/ 8808 w 9984"/>
                    <a:gd name="connsiteY29" fmla="*/ 5176 h 10000"/>
                    <a:gd name="connsiteX30" fmla="*/ 8643 w 9984"/>
                    <a:gd name="connsiteY30" fmla="*/ 5149 h 10000"/>
                    <a:gd name="connsiteX31" fmla="*/ 8496 w 9984"/>
                    <a:gd name="connsiteY31" fmla="*/ 5103 h 10000"/>
                    <a:gd name="connsiteX32" fmla="*/ 8392 w 9984"/>
                    <a:gd name="connsiteY32" fmla="*/ 5046 h 10000"/>
                    <a:gd name="connsiteX33" fmla="*/ 8282 w 9984"/>
                    <a:gd name="connsiteY33" fmla="*/ 4970 h 10000"/>
                    <a:gd name="connsiteX34" fmla="*/ 8196 w 9984"/>
                    <a:gd name="connsiteY34" fmla="*/ 4877 h 10000"/>
                    <a:gd name="connsiteX35" fmla="*/ 8171 w 9984"/>
                    <a:gd name="connsiteY35" fmla="*/ 4791 h 10000"/>
                    <a:gd name="connsiteX36" fmla="*/ 8147 w 9984"/>
                    <a:gd name="connsiteY36" fmla="*/ 4692 h 10000"/>
                    <a:gd name="connsiteX37" fmla="*/ 8196 w 9984"/>
                    <a:gd name="connsiteY37" fmla="*/ 4181 h 10000"/>
                    <a:gd name="connsiteX38" fmla="*/ 8214 w 9984"/>
                    <a:gd name="connsiteY38" fmla="*/ 3733 h 10000"/>
                    <a:gd name="connsiteX39" fmla="*/ 8196 w 9984"/>
                    <a:gd name="connsiteY39" fmla="*/ 3352 h 10000"/>
                    <a:gd name="connsiteX40" fmla="*/ 8165 w 9984"/>
                    <a:gd name="connsiteY40" fmla="*/ 3004 h 10000"/>
                    <a:gd name="connsiteX41" fmla="*/ 8141 w 9984"/>
                    <a:gd name="connsiteY41" fmla="*/ 2863 h 10000"/>
                    <a:gd name="connsiteX42" fmla="*/ 8122 w 9984"/>
                    <a:gd name="connsiteY42" fmla="*/ 2689 h 10000"/>
                    <a:gd name="connsiteX43" fmla="*/ 8073 w 9984"/>
                    <a:gd name="connsiteY43" fmla="*/ 2414 h 10000"/>
                    <a:gd name="connsiteX44" fmla="*/ 8000 w 9984"/>
                    <a:gd name="connsiteY44" fmla="*/ 2162 h 10000"/>
                    <a:gd name="connsiteX45" fmla="*/ 7902 w 9984"/>
                    <a:gd name="connsiteY45" fmla="*/ 1940 h 10000"/>
                    <a:gd name="connsiteX46" fmla="*/ 7810 w 9984"/>
                    <a:gd name="connsiteY46" fmla="*/ 1757 h 10000"/>
                    <a:gd name="connsiteX47" fmla="*/ 7730 w 9984"/>
                    <a:gd name="connsiteY47" fmla="*/ 1621 h 10000"/>
                    <a:gd name="connsiteX48" fmla="*/ 7730 w 9984"/>
                    <a:gd name="connsiteY48" fmla="*/ 9297 h 10000"/>
                    <a:gd name="connsiteX49" fmla="*/ 7700 w 9984"/>
                    <a:gd name="connsiteY49" fmla="*/ 9443 h 10000"/>
                    <a:gd name="connsiteX50" fmla="*/ 7620 w 9984"/>
                    <a:gd name="connsiteY50" fmla="*/ 9569 h 10000"/>
                    <a:gd name="connsiteX51" fmla="*/ 7492 w 9984"/>
                    <a:gd name="connsiteY51" fmla="*/ 9698 h 10000"/>
                    <a:gd name="connsiteX52" fmla="*/ 7332 w 9984"/>
                    <a:gd name="connsiteY52" fmla="*/ 9801 h 10000"/>
                    <a:gd name="connsiteX53" fmla="*/ 7149 w 9984"/>
                    <a:gd name="connsiteY53" fmla="*/ 9881 h 10000"/>
                    <a:gd name="connsiteX54" fmla="*/ 6928 w 9984"/>
                    <a:gd name="connsiteY54" fmla="*/ 9957 h 10000"/>
                    <a:gd name="connsiteX55" fmla="*/ 6671 w 9984"/>
                    <a:gd name="connsiteY55" fmla="*/ 9987 h 10000"/>
                    <a:gd name="connsiteX56" fmla="*/ 6408 w 9984"/>
                    <a:gd name="connsiteY56" fmla="*/ 10000 h 10000"/>
                    <a:gd name="connsiteX57" fmla="*/ 6144 w 9984"/>
                    <a:gd name="connsiteY57" fmla="*/ 9987 h 10000"/>
                    <a:gd name="connsiteX58" fmla="*/ 5899 w 9984"/>
                    <a:gd name="connsiteY58" fmla="*/ 9957 h 10000"/>
                    <a:gd name="connsiteX59" fmla="*/ 5691 w 9984"/>
                    <a:gd name="connsiteY59" fmla="*/ 9884 h 10000"/>
                    <a:gd name="connsiteX60" fmla="*/ 5477 w 9984"/>
                    <a:gd name="connsiteY60" fmla="*/ 9801 h 10000"/>
                    <a:gd name="connsiteX61" fmla="*/ 5312 w 9984"/>
                    <a:gd name="connsiteY61" fmla="*/ 9695 h 10000"/>
                    <a:gd name="connsiteX62" fmla="*/ 5214 w 9984"/>
                    <a:gd name="connsiteY62" fmla="*/ 9569 h 10000"/>
                    <a:gd name="connsiteX63" fmla="*/ 5134 w 9984"/>
                    <a:gd name="connsiteY63" fmla="*/ 9443 h 10000"/>
                    <a:gd name="connsiteX64" fmla="*/ 5103 w 9984"/>
                    <a:gd name="connsiteY64" fmla="*/ 9300 h 10000"/>
                    <a:gd name="connsiteX65" fmla="*/ 5103 w 9984"/>
                    <a:gd name="connsiteY65" fmla="*/ 4559 h 10000"/>
                    <a:gd name="connsiteX66" fmla="*/ 4840 w 9984"/>
                    <a:gd name="connsiteY66" fmla="*/ 4559 h 10000"/>
                    <a:gd name="connsiteX67" fmla="*/ 4840 w 9984"/>
                    <a:gd name="connsiteY67" fmla="*/ 9297 h 10000"/>
                    <a:gd name="connsiteX68" fmla="*/ 4809 w 9984"/>
                    <a:gd name="connsiteY68" fmla="*/ 9436 h 10000"/>
                    <a:gd name="connsiteX69" fmla="*/ 4760 w 9984"/>
                    <a:gd name="connsiteY69" fmla="*/ 9566 h 10000"/>
                    <a:gd name="connsiteX70" fmla="*/ 4620 w 9984"/>
                    <a:gd name="connsiteY70" fmla="*/ 9698 h 10000"/>
                    <a:gd name="connsiteX71" fmla="*/ 4467 w 9984"/>
                    <a:gd name="connsiteY71" fmla="*/ 9801 h 10000"/>
                    <a:gd name="connsiteX72" fmla="*/ 4277 w 9984"/>
                    <a:gd name="connsiteY72" fmla="*/ 9884 h 10000"/>
                    <a:gd name="connsiteX73" fmla="*/ 4038 w 9984"/>
                    <a:gd name="connsiteY73" fmla="*/ 9957 h 10000"/>
                    <a:gd name="connsiteX74" fmla="*/ 3793 w 9984"/>
                    <a:gd name="connsiteY74" fmla="*/ 9987 h 10000"/>
                    <a:gd name="connsiteX75" fmla="*/ 3536 w 9984"/>
                    <a:gd name="connsiteY75" fmla="*/ 10000 h 10000"/>
                    <a:gd name="connsiteX76" fmla="*/ 3279 w 9984"/>
                    <a:gd name="connsiteY76" fmla="*/ 9987 h 10000"/>
                    <a:gd name="connsiteX77" fmla="*/ 3034 w 9984"/>
                    <a:gd name="connsiteY77" fmla="*/ 9957 h 10000"/>
                    <a:gd name="connsiteX78" fmla="*/ 2795 w 9984"/>
                    <a:gd name="connsiteY78" fmla="*/ 9884 h 10000"/>
                    <a:gd name="connsiteX79" fmla="*/ 2611 w 9984"/>
                    <a:gd name="connsiteY79" fmla="*/ 9801 h 10000"/>
                    <a:gd name="connsiteX80" fmla="*/ 2452 w 9984"/>
                    <a:gd name="connsiteY80" fmla="*/ 9698 h 10000"/>
                    <a:gd name="connsiteX81" fmla="*/ 2317 w 9984"/>
                    <a:gd name="connsiteY81" fmla="*/ 9566 h 10000"/>
                    <a:gd name="connsiteX82" fmla="*/ 2262 w 9984"/>
                    <a:gd name="connsiteY82" fmla="*/ 9436 h 10000"/>
                    <a:gd name="connsiteX83" fmla="*/ 2238 w 9984"/>
                    <a:gd name="connsiteY83" fmla="*/ 9300 h 10000"/>
                    <a:gd name="connsiteX84" fmla="*/ 2238 w 9984"/>
                    <a:gd name="connsiteY84" fmla="*/ 1588 h 10000"/>
                    <a:gd name="connsiteX85" fmla="*/ 2164 w 9984"/>
                    <a:gd name="connsiteY85" fmla="*/ 1704 h 10000"/>
                    <a:gd name="connsiteX86" fmla="*/ 2066 w 9984"/>
                    <a:gd name="connsiteY86" fmla="*/ 1936 h 10000"/>
                    <a:gd name="connsiteX87" fmla="*/ 1944 w 9984"/>
                    <a:gd name="connsiteY87" fmla="*/ 2202 h 10000"/>
                    <a:gd name="connsiteX88" fmla="*/ 1870 w 9984"/>
                    <a:gd name="connsiteY88" fmla="*/ 2517 h 10000"/>
                    <a:gd name="connsiteX89" fmla="*/ 1797 w 9984"/>
                    <a:gd name="connsiteY89" fmla="*/ 2875 h 10000"/>
                    <a:gd name="connsiteX90" fmla="*/ 1748 w 9984"/>
                    <a:gd name="connsiteY90" fmla="*/ 4184 h 10000"/>
                    <a:gd name="connsiteX91" fmla="*/ 1797 w 9984"/>
                    <a:gd name="connsiteY91" fmla="*/ 4685 h 10000"/>
                    <a:gd name="connsiteX92" fmla="*/ 1797 w 9984"/>
                    <a:gd name="connsiteY92" fmla="*/ 4791 h 10000"/>
                    <a:gd name="connsiteX93" fmla="*/ 1693 w 9984"/>
                    <a:gd name="connsiteY93" fmla="*/ 4967 h 10000"/>
                    <a:gd name="connsiteX94" fmla="*/ 1576 w 9984"/>
                    <a:gd name="connsiteY94" fmla="*/ 5046 h 10000"/>
                    <a:gd name="connsiteX95" fmla="*/ 1435 w 9984"/>
                    <a:gd name="connsiteY95" fmla="*/ 5103 h 10000"/>
                    <a:gd name="connsiteX96" fmla="*/ 1301 w 9984"/>
                    <a:gd name="connsiteY96" fmla="*/ 5149 h 10000"/>
                    <a:gd name="connsiteX97" fmla="*/ 1135 w 9984"/>
                    <a:gd name="connsiteY97" fmla="*/ 5176 h 10000"/>
                    <a:gd name="connsiteX98" fmla="*/ 970 w 9984"/>
                    <a:gd name="connsiteY98" fmla="*/ 5192 h 10000"/>
                    <a:gd name="connsiteX99" fmla="*/ 756 w 9984"/>
                    <a:gd name="connsiteY99" fmla="*/ 5192 h 10000"/>
                    <a:gd name="connsiteX100" fmla="*/ 584 w 9984"/>
                    <a:gd name="connsiteY100" fmla="*/ 5162 h 10000"/>
                    <a:gd name="connsiteX101" fmla="*/ 309 w 9984"/>
                    <a:gd name="connsiteY101" fmla="*/ 5076 h 10000"/>
                    <a:gd name="connsiteX102" fmla="*/ 192 w 9984"/>
                    <a:gd name="connsiteY102" fmla="*/ 4997 h 10000"/>
                    <a:gd name="connsiteX103" fmla="*/ 113 w 9984"/>
                    <a:gd name="connsiteY103" fmla="*/ 4924 h 10000"/>
                    <a:gd name="connsiteX104" fmla="*/ 57 w 9984"/>
                    <a:gd name="connsiteY104" fmla="*/ 4834 h 10000"/>
                    <a:gd name="connsiteX105" fmla="*/ 33 w 9984"/>
                    <a:gd name="connsiteY105" fmla="*/ 4748 h 10000"/>
                    <a:gd name="connsiteX106" fmla="*/ 2 w 9984"/>
                    <a:gd name="connsiteY106" fmla="*/ 2849 h 10000"/>
                    <a:gd name="connsiteX107" fmla="*/ 82 w 9984"/>
                    <a:gd name="connsiteY107" fmla="*/ 2533 h 10000"/>
                    <a:gd name="connsiteX108" fmla="*/ 155 w 9984"/>
                    <a:gd name="connsiteY108" fmla="*/ 2198 h 10000"/>
                    <a:gd name="connsiteX109" fmla="*/ 253 w 9984"/>
                    <a:gd name="connsiteY109" fmla="*/ 1890 h 10000"/>
                    <a:gd name="connsiteX110" fmla="*/ 382 w 9984"/>
                    <a:gd name="connsiteY110" fmla="*/ 1621 h 10000"/>
                    <a:gd name="connsiteX111" fmla="*/ 505 w 9984"/>
                    <a:gd name="connsiteY111" fmla="*/ 1379 h 10000"/>
                    <a:gd name="connsiteX112" fmla="*/ 651 w 9984"/>
                    <a:gd name="connsiteY112" fmla="*/ 1151 h 10000"/>
                    <a:gd name="connsiteX113" fmla="*/ 829 w 9984"/>
                    <a:gd name="connsiteY113" fmla="*/ 958 h 10000"/>
                    <a:gd name="connsiteX114" fmla="*/ 1001 w 9984"/>
                    <a:gd name="connsiteY114" fmla="*/ 789 h 10000"/>
                    <a:gd name="connsiteX115" fmla="*/ 1178 w 9984"/>
                    <a:gd name="connsiteY115" fmla="*/ 620 h 10000"/>
                    <a:gd name="connsiteX116" fmla="*/ 1380 w 9984"/>
                    <a:gd name="connsiteY116" fmla="*/ 484 h 10000"/>
                    <a:gd name="connsiteX117" fmla="*/ 1784 w 9984"/>
                    <a:gd name="connsiteY117" fmla="*/ 265 h 10000"/>
                    <a:gd name="connsiteX118" fmla="*/ 2195 w 9984"/>
                    <a:gd name="connsiteY118" fmla="*/ 126 h 10000"/>
                    <a:gd name="connsiteX119" fmla="*/ 2372 w 9984"/>
                    <a:gd name="connsiteY119" fmla="*/ 86 h 10000"/>
                    <a:gd name="connsiteX120" fmla="*/ 2525 w 9984"/>
                    <a:gd name="connsiteY120" fmla="*/ 60 h 10000"/>
                    <a:gd name="connsiteX121" fmla="*/ 2942 w 9984"/>
                    <a:gd name="connsiteY121" fmla="*/ 0 h 10000"/>
                    <a:gd name="connsiteX0" fmla="*/ 2947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8 w 10000"/>
                    <a:gd name="connsiteY66" fmla="*/ 4559 h 10000"/>
                    <a:gd name="connsiteX67" fmla="*/ 4848 w 10000"/>
                    <a:gd name="connsiteY67" fmla="*/ 9297 h 10000"/>
                    <a:gd name="connsiteX68" fmla="*/ 4817 w 10000"/>
                    <a:gd name="connsiteY68" fmla="*/ 9436 h 10000"/>
                    <a:gd name="connsiteX69" fmla="*/ 4768 w 10000"/>
                    <a:gd name="connsiteY69" fmla="*/ 9566 h 10000"/>
                    <a:gd name="connsiteX70" fmla="*/ 4627 w 10000"/>
                    <a:gd name="connsiteY70" fmla="*/ 9698 h 10000"/>
                    <a:gd name="connsiteX71" fmla="*/ 4474 w 10000"/>
                    <a:gd name="connsiteY71" fmla="*/ 9801 h 10000"/>
                    <a:gd name="connsiteX72" fmla="*/ 4284 w 10000"/>
                    <a:gd name="connsiteY72" fmla="*/ 9884 h 10000"/>
                    <a:gd name="connsiteX73" fmla="*/ 4044 w 10000"/>
                    <a:gd name="connsiteY73" fmla="*/ 9957 h 10000"/>
                    <a:gd name="connsiteX74" fmla="*/ 3799 w 10000"/>
                    <a:gd name="connsiteY74" fmla="*/ 9987 h 10000"/>
                    <a:gd name="connsiteX75" fmla="*/ 3542 w 10000"/>
                    <a:gd name="connsiteY75" fmla="*/ 10000 h 10000"/>
                    <a:gd name="connsiteX76" fmla="*/ 3284 w 10000"/>
                    <a:gd name="connsiteY76" fmla="*/ 9987 h 10000"/>
                    <a:gd name="connsiteX77" fmla="*/ 3039 w 10000"/>
                    <a:gd name="connsiteY77" fmla="*/ 9957 h 10000"/>
                    <a:gd name="connsiteX78" fmla="*/ 2799 w 10000"/>
                    <a:gd name="connsiteY78" fmla="*/ 9884 h 10000"/>
                    <a:gd name="connsiteX79" fmla="*/ 2615 w 10000"/>
                    <a:gd name="connsiteY79" fmla="*/ 9801 h 10000"/>
                    <a:gd name="connsiteX80" fmla="*/ 2456 w 10000"/>
                    <a:gd name="connsiteY80" fmla="*/ 9698 h 10000"/>
                    <a:gd name="connsiteX81" fmla="*/ 2321 w 10000"/>
                    <a:gd name="connsiteY81" fmla="*/ 9566 h 10000"/>
                    <a:gd name="connsiteX82" fmla="*/ 2266 w 10000"/>
                    <a:gd name="connsiteY82" fmla="*/ 9436 h 10000"/>
                    <a:gd name="connsiteX83" fmla="*/ 2242 w 10000"/>
                    <a:gd name="connsiteY83" fmla="*/ 9300 h 10000"/>
                    <a:gd name="connsiteX84" fmla="*/ 2242 w 10000"/>
                    <a:gd name="connsiteY84" fmla="*/ 1588 h 10000"/>
                    <a:gd name="connsiteX85" fmla="*/ 2167 w 10000"/>
                    <a:gd name="connsiteY85" fmla="*/ 1704 h 10000"/>
                    <a:gd name="connsiteX86" fmla="*/ 2069 w 10000"/>
                    <a:gd name="connsiteY86" fmla="*/ 1936 h 10000"/>
                    <a:gd name="connsiteX87" fmla="*/ 1947 w 10000"/>
                    <a:gd name="connsiteY87" fmla="*/ 2202 h 10000"/>
                    <a:gd name="connsiteX88" fmla="*/ 1873 w 10000"/>
                    <a:gd name="connsiteY88" fmla="*/ 2517 h 10000"/>
                    <a:gd name="connsiteX89" fmla="*/ 1800 w 10000"/>
                    <a:gd name="connsiteY89" fmla="*/ 2875 h 10000"/>
                    <a:gd name="connsiteX90" fmla="*/ 1800 w 10000"/>
                    <a:gd name="connsiteY90" fmla="*/ 4685 h 10000"/>
                    <a:gd name="connsiteX91" fmla="*/ 1800 w 10000"/>
                    <a:gd name="connsiteY91" fmla="*/ 4791 h 10000"/>
                    <a:gd name="connsiteX92" fmla="*/ 1696 w 10000"/>
                    <a:gd name="connsiteY92" fmla="*/ 4967 h 10000"/>
                    <a:gd name="connsiteX93" fmla="*/ 1579 w 10000"/>
                    <a:gd name="connsiteY93" fmla="*/ 5046 h 10000"/>
                    <a:gd name="connsiteX94" fmla="*/ 1437 w 10000"/>
                    <a:gd name="connsiteY94" fmla="*/ 5103 h 10000"/>
                    <a:gd name="connsiteX95" fmla="*/ 1303 w 10000"/>
                    <a:gd name="connsiteY95" fmla="*/ 5149 h 10000"/>
                    <a:gd name="connsiteX96" fmla="*/ 1137 w 10000"/>
                    <a:gd name="connsiteY96" fmla="*/ 5176 h 10000"/>
                    <a:gd name="connsiteX97" fmla="*/ 972 w 10000"/>
                    <a:gd name="connsiteY97" fmla="*/ 5192 h 10000"/>
                    <a:gd name="connsiteX98" fmla="*/ 757 w 10000"/>
                    <a:gd name="connsiteY98" fmla="*/ 5192 h 10000"/>
                    <a:gd name="connsiteX99" fmla="*/ 585 w 10000"/>
                    <a:gd name="connsiteY99" fmla="*/ 5162 h 10000"/>
                    <a:gd name="connsiteX100" fmla="*/ 309 w 10000"/>
                    <a:gd name="connsiteY100" fmla="*/ 5076 h 10000"/>
                    <a:gd name="connsiteX101" fmla="*/ 192 w 10000"/>
                    <a:gd name="connsiteY101" fmla="*/ 4997 h 10000"/>
                    <a:gd name="connsiteX102" fmla="*/ 113 w 10000"/>
                    <a:gd name="connsiteY102" fmla="*/ 4924 h 10000"/>
                    <a:gd name="connsiteX103" fmla="*/ 57 w 10000"/>
                    <a:gd name="connsiteY103" fmla="*/ 4834 h 10000"/>
                    <a:gd name="connsiteX104" fmla="*/ 33 w 10000"/>
                    <a:gd name="connsiteY104" fmla="*/ 4748 h 10000"/>
                    <a:gd name="connsiteX105" fmla="*/ 2 w 10000"/>
                    <a:gd name="connsiteY105" fmla="*/ 2849 h 10000"/>
                    <a:gd name="connsiteX106" fmla="*/ 82 w 10000"/>
                    <a:gd name="connsiteY106" fmla="*/ 2533 h 10000"/>
                    <a:gd name="connsiteX107" fmla="*/ 155 w 10000"/>
                    <a:gd name="connsiteY107" fmla="*/ 2198 h 10000"/>
                    <a:gd name="connsiteX108" fmla="*/ 253 w 10000"/>
                    <a:gd name="connsiteY108" fmla="*/ 1890 h 10000"/>
                    <a:gd name="connsiteX109" fmla="*/ 383 w 10000"/>
                    <a:gd name="connsiteY109" fmla="*/ 1621 h 10000"/>
                    <a:gd name="connsiteX110" fmla="*/ 506 w 10000"/>
                    <a:gd name="connsiteY110" fmla="*/ 1379 h 10000"/>
                    <a:gd name="connsiteX111" fmla="*/ 652 w 10000"/>
                    <a:gd name="connsiteY111" fmla="*/ 1151 h 10000"/>
                    <a:gd name="connsiteX112" fmla="*/ 830 w 10000"/>
                    <a:gd name="connsiteY112" fmla="*/ 958 h 10000"/>
                    <a:gd name="connsiteX113" fmla="*/ 1003 w 10000"/>
                    <a:gd name="connsiteY113" fmla="*/ 789 h 10000"/>
                    <a:gd name="connsiteX114" fmla="*/ 1180 w 10000"/>
                    <a:gd name="connsiteY114" fmla="*/ 620 h 10000"/>
                    <a:gd name="connsiteX115" fmla="*/ 1382 w 10000"/>
                    <a:gd name="connsiteY115" fmla="*/ 484 h 10000"/>
                    <a:gd name="connsiteX116" fmla="*/ 1787 w 10000"/>
                    <a:gd name="connsiteY116" fmla="*/ 265 h 10000"/>
                    <a:gd name="connsiteX117" fmla="*/ 2199 w 10000"/>
                    <a:gd name="connsiteY117" fmla="*/ 126 h 10000"/>
                    <a:gd name="connsiteX118" fmla="*/ 2376 w 10000"/>
                    <a:gd name="connsiteY118" fmla="*/ 86 h 10000"/>
                    <a:gd name="connsiteX119" fmla="*/ 2529 w 10000"/>
                    <a:gd name="connsiteY119" fmla="*/ 60 h 10000"/>
                    <a:gd name="connsiteX120" fmla="*/ 2947 w 10000"/>
                    <a:gd name="connsiteY120" fmla="*/ 0 h 10000"/>
                    <a:gd name="connsiteX0" fmla="*/ 2946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7 w 9999"/>
                    <a:gd name="connsiteY66" fmla="*/ 4559 h 10000"/>
                    <a:gd name="connsiteX67" fmla="*/ 4847 w 9999"/>
                    <a:gd name="connsiteY67" fmla="*/ 9297 h 10000"/>
                    <a:gd name="connsiteX68" fmla="*/ 4816 w 9999"/>
                    <a:gd name="connsiteY68" fmla="*/ 9436 h 10000"/>
                    <a:gd name="connsiteX69" fmla="*/ 4767 w 9999"/>
                    <a:gd name="connsiteY69" fmla="*/ 9566 h 10000"/>
                    <a:gd name="connsiteX70" fmla="*/ 4626 w 9999"/>
                    <a:gd name="connsiteY70" fmla="*/ 9698 h 10000"/>
                    <a:gd name="connsiteX71" fmla="*/ 4473 w 9999"/>
                    <a:gd name="connsiteY71" fmla="*/ 9801 h 10000"/>
                    <a:gd name="connsiteX72" fmla="*/ 4283 w 9999"/>
                    <a:gd name="connsiteY72" fmla="*/ 9884 h 10000"/>
                    <a:gd name="connsiteX73" fmla="*/ 4043 w 9999"/>
                    <a:gd name="connsiteY73" fmla="*/ 9957 h 10000"/>
                    <a:gd name="connsiteX74" fmla="*/ 3798 w 9999"/>
                    <a:gd name="connsiteY74" fmla="*/ 9987 h 10000"/>
                    <a:gd name="connsiteX75" fmla="*/ 3541 w 9999"/>
                    <a:gd name="connsiteY75" fmla="*/ 10000 h 10000"/>
                    <a:gd name="connsiteX76" fmla="*/ 3283 w 9999"/>
                    <a:gd name="connsiteY76" fmla="*/ 9987 h 10000"/>
                    <a:gd name="connsiteX77" fmla="*/ 3038 w 9999"/>
                    <a:gd name="connsiteY77" fmla="*/ 9957 h 10000"/>
                    <a:gd name="connsiteX78" fmla="*/ 2798 w 9999"/>
                    <a:gd name="connsiteY78" fmla="*/ 9884 h 10000"/>
                    <a:gd name="connsiteX79" fmla="*/ 2614 w 9999"/>
                    <a:gd name="connsiteY79" fmla="*/ 9801 h 10000"/>
                    <a:gd name="connsiteX80" fmla="*/ 2455 w 9999"/>
                    <a:gd name="connsiteY80" fmla="*/ 9698 h 10000"/>
                    <a:gd name="connsiteX81" fmla="*/ 2320 w 9999"/>
                    <a:gd name="connsiteY81" fmla="*/ 9566 h 10000"/>
                    <a:gd name="connsiteX82" fmla="*/ 2265 w 9999"/>
                    <a:gd name="connsiteY82" fmla="*/ 9436 h 10000"/>
                    <a:gd name="connsiteX83" fmla="*/ 2241 w 9999"/>
                    <a:gd name="connsiteY83" fmla="*/ 9300 h 10000"/>
                    <a:gd name="connsiteX84" fmla="*/ 2241 w 9999"/>
                    <a:gd name="connsiteY84" fmla="*/ 1588 h 10000"/>
                    <a:gd name="connsiteX85" fmla="*/ 2166 w 9999"/>
                    <a:gd name="connsiteY85" fmla="*/ 1704 h 10000"/>
                    <a:gd name="connsiteX86" fmla="*/ 2068 w 9999"/>
                    <a:gd name="connsiteY86" fmla="*/ 1936 h 10000"/>
                    <a:gd name="connsiteX87" fmla="*/ 1946 w 9999"/>
                    <a:gd name="connsiteY87" fmla="*/ 2202 h 10000"/>
                    <a:gd name="connsiteX88" fmla="*/ 1872 w 9999"/>
                    <a:gd name="connsiteY88" fmla="*/ 2517 h 10000"/>
                    <a:gd name="connsiteX89" fmla="*/ 1799 w 9999"/>
                    <a:gd name="connsiteY89" fmla="*/ 2875 h 10000"/>
                    <a:gd name="connsiteX90" fmla="*/ 1799 w 9999"/>
                    <a:gd name="connsiteY90" fmla="*/ 4685 h 10000"/>
                    <a:gd name="connsiteX91" fmla="*/ 1799 w 9999"/>
                    <a:gd name="connsiteY91" fmla="*/ 4791 h 10000"/>
                    <a:gd name="connsiteX92" fmla="*/ 1695 w 9999"/>
                    <a:gd name="connsiteY92" fmla="*/ 4967 h 10000"/>
                    <a:gd name="connsiteX93" fmla="*/ 1578 w 9999"/>
                    <a:gd name="connsiteY93" fmla="*/ 5046 h 10000"/>
                    <a:gd name="connsiteX94" fmla="*/ 1436 w 9999"/>
                    <a:gd name="connsiteY94" fmla="*/ 5103 h 10000"/>
                    <a:gd name="connsiteX95" fmla="*/ 1302 w 9999"/>
                    <a:gd name="connsiteY95" fmla="*/ 5149 h 10000"/>
                    <a:gd name="connsiteX96" fmla="*/ 1136 w 9999"/>
                    <a:gd name="connsiteY96" fmla="*/ 5176 h 10000"/>
                    <a:gd name="connsiteX97" fmla="*/ 971 w 9999"/>
                    <a:gd name="connsiteY97" fmla="*/ 5192 h 10000"/>
                    <a:gd name="connsiteX98" fmla="*/ 756 w 9999"/>
                    <a:gd name="connsiteY98" fmla="*/ 5192 h 10000"/>
                    <a:gd name="connsiteX99" fmla="*/ 584 w 9999"/>
                    <a:gd name="connsiteY99" fmla="*/ 5162 h 10000"/>
                    <a:gd name="connsiteX100" fmla="*/ 308 w 9999"/>
                    <a:gd name="connsiteY100" fmla="*/ 5076 h 10000"/>
                    <a:gd name="connsiteX101" fmla="*/ 191 w 9999"/>
                    <a:gd name="connsiteY101" fmla="*/ 4997 h 10000"/>
                    <a:gd name="connsiteX102" fmla="*/ 112 w 9999"/>
                    <a:gd name="connsiteY102" fmla="*/ 4924 h 10000"/>
                    <a:gd name="connsiteX103" fmla="*/ 56 w 9999"/>
                    <a:gd name="connsiteY103" fmla="*/ 4834 h 10000"/>
                    <a:gd name="connsiteX104" fmla="*/ 1 w 9999"/>
                    <a:gd name="connsiteY104" fmla="*/ 2849 h 10000"/>
                    <a:gd name="connsiteX105" fmla="*/ 81 w 9999"/>
                    <a:gd name="connsiteY105" fmla="*/ 2533 h 10000"/>
                    <a:gd name="connsiteX106" fmla="*/ 154 w 9999"/>
                    <a:gd name="connsiteY106" fmla="*/ 2198 h 10000"/>
                    <a:gd name="connsiteX107" fmla="*/ 252 w 9999"/>
                    <a:gd name="connsiteY107" fmla="*/ 1890 h 10000"/>
                    <a:gd name="connsiteX108" fmla="*/ 382 w 9999"/>
                    <a:gd name="connsiteY108" fmla="*/ 1621 h 10000"/>
                    <a:gd name="connsiteX109" fmla="*/ 505 w 9999"/>
                    <a:gd name="connsiteY109" fmla="*/ 1379 h 10000"/>
                    <a:gd name="connsiteX110" fmla="*/ 651 w 9999"/>
                    <a:gd name="connsiteY110" fmla="*/ 1151 h 10000"/>
                    <a:gd name="connsiteX111" fmla="*/ 829 w 9999"/>
                    <a:gd name="connsiteY111" fmla="*/ 958 h 10000"/>
                    <a:gd name="connsiteX112" fmla="*/ 1002 w 9999"/>
                    <a:gd name="connsiteY112" fmla="*/ 789 h 10000"/>
                    <a:gd name="connsiteX113" fmla="*/ 1179 w 9999"/>
                    <a:gd name="connsiteY113" fmla="*/ 620 h 10000"/>
                    <a:gd name="connsiteX114" fmla="*/ 1381 w 9999"/>
                    <a:gd name="connsiteY114" fmla="*/ 484 h 10000"/>
                    <a:gd name="connsiteX115" fmla="*/ 1786 w 9999"/>
                    <a:gd name="connsiteY115" fmla="*/ 265 h 10000"/>
                    <a:gd name="connsiteX116" fmla="*/ 2198 w 9999"/>
                    <a:gd name="connsiteY116" fmla="*/ 126 h 10000"/>
                    <a:gd name="connsiteX117" fmla="*/ 2375 w 9999"/>
                    <a:gd name="connsiteY117" fmla="*/ 86 h 10000"/>
                    <a:gd name="connsiteX118" fmla="*/ 2528 w 9999"/>
                    <a:gd name="connsiteY118" fmla="*/ 60 h 10000"/>
                    <a:gd name="connsiteX119" fmla="*/ 2946 w 9999"/>
                    <a:gd name="connsiteY119" fmla="*/ 0 h 10000"/>
                    <a:gd name="connsiteX0" fmla="*/ 2945 w 9999"/>
                    <a:gd name="connsiteY0" fmla="*/ 0 h 10000"/>
                    <a:gd name="connsiteX1" fmla="*/ 7012 w 9999"/>
                    <a:gd name="connsiteY1" fmla="*/ 0 h 10000"/>
                    <a:gd name="connsiteX2" fmla="*/ 7140 w 9999"/>
                    <a:gd name="connsiteY2" fmla="*/ 17 h 10000"/>
                    <a:gd name="connsiteX3" fmla="*/ 7423 w 9999"/>
                    <a:gd name="connsiteY3" fmla="*/ 56 h 10000"/>
                    <a:gd name="connsiteX4" fmla="*/ 7601 w 9999"/>
                    <a:gd name="connsiteY4" fmla="*/ 86 h 10000"/>
                    <a:gd name="connsiteX5" fmla="*/ 7760 w 9999"/>
                    <a:gd name="connsiteY5" fmla="*/ 126 h 10000"/>
                    <a:gd name="connsiteX6" fmla="*/ 8043 w 9999"/>
                    <a:gd name="connsiteY6" fmla="*/ 212 h 10000"/>
                    <a:gd name="connsiteX7" fmla="*/ 8318 w 9999"/>
                    <a:gd name="connsiteY7" fmla="*/ 332 h 10000"/>
                    <a:gd name="connsiteX8" fmla="*/ 8607 w 9999"/>
                    <a:gd name="connsiteY8" fmla="*/ 484 h 10000"/>
                    <a:gd name="connsiteX9" fmla="*/ 8846 w 9999"/>
                    <a:gd name="connsiteY9" fmla="*/ 676 h 10000"/>
                    <a:gd name="connsiteX10" fmla="*/ 9104 w 9999"/>
                    <a:gd name="connsiteY10" fmla="*/ 892 h 10000"/>
                    <a:gd name="connsiteX11" fmla="*/ 9300 w 9999"/>
                    <a:gd name="connsiteY11" fmla="*/ 1151 h 10000"/>
                    <a:gd name="connsiteX12" fmla="*/ 9502 w 9999"/>
                    <a:gd name="connsiteY12" fmla="*/ 1459 h 10000"/>
                    <a:gd name="connsiteX13" fmla="*/ 9673 w 9999"/>
                    <a:gd name="connsiteY13" fmla="*/ 1797 h 10000"/>
                    <a:gd name="connsiteX14" fmla="*/ 9797 w 9999"/>
                    <a:gd name="connsiteY14" fmla="*/ 2198 h 10000"/>
                    <a:gd name="connsiteX15" fmla="*/ 9901 w 9999"/>
                    <a:gd name="connsiteY15" fmla="*/ 2649 h 10000"/>
                    <a:gd name="connsiteX16" fmla="*/ 9919 w 9999"/>
                    <a:gd name="connsiteY16" fmla="*/ 2838 h 10000"/>
                    <a:gd name="connsiteX17" fmla="*/ 9975 w 9999"/>
                    <a:gd name="connsiteY17" fmla="*/ 3156 h 10000"/>
                    <a:gd name="connsiteX18" fmla="*/ 9999 w 9999"/>
                    <a:gd name="connsiteY18" fmla="*/ 3733 h 10000"/>
                    <a:gd name="connsiteX19" fmla="*/ 9975 w 9999"/>
                    <a:gd name="connsiteY19" fmla="*/ 4211 h 10000"/>
                    <a:gd name="connsiteX20" fmla="*/ 9919 w 9999"/>
                    <a:gd name="connsiteY20" fmla="*/ 4748 h 10000"/>
                    <a:gd name="connsiteX21" fmla="*/ 9901 w 9999"/>
                    <a:gd name="connsiteY21" fmla="*/ 4834 h 10000"/>
                    <a:gd name="connsiteX22" fmla="*/ 9840 w 9999"/>
                    <a:gd name="connsiteY22" fmla="*/ 4924 h 10000"/>
                    <a:gd name="connsiteX23" fmla="*/ 9766 w 9999"/>
                    <a:gd name="connsiteY23" fmla="*/ 4997 h 10000"/>
                    <a:gd name="connsiteX24" fmla="*/ 9649 w 9999"/>
                    <a:gd name="connsiteY24" fmla="*/ 5073 h 10000"/>
                    <a:gd name="connsiteX25" fmla="*/ 9533 w 9999"/>
                    <a:gd name="connsiteY25" fmla="*/ 5119 h 10000"/>
                    <a:gd name="connsiteX26" fmla="*/ 9380 w 9999"/>
                    <a:gd name="connsiteY26" fmla="*/ 5162 h 10000"/>
                    <a:gd name="connsiteX27" fmla="*/ 9233 w 9999"/>
                    <a:gd name="connsiteY27" fmla="*/ 5192 h 10000"/>
                    <a:gd name="connsiteX28" fmla="*/ 9005 w 9999"/>
                    <a:gd name="connsiteY28" fmla="*/ 5192 h 10000"/>
                    <a:gd name="connsiteX29" fmla="*/ 8821 w 9999"/>
                    <a:gd name="connsiteY29" fmla="*/ 5176 h 10000"/>
                    <a:gd name="connsiteX30" fmla="*/ 8656 w 9999"/>
                    <a:gd name="connsiteY30" fmla="*/ 5149 h 10000"/>
                    <a:gd name="connsiteX31" fmla="*/ 8509 w 9999"/>
                    <a:gd name="connsiteY31" fmla="*/ 5103 h 10000"/>
                    <a:gd name="connsiteX32" fmla="*/ 8404 w 9999"/>
                    <a:gd name="connsiteY32" fmla="*/ 5046 h 10000"/>
                    <a:gd name="connsiteX33" fmla="*/ 8294 w 9999"/>
                    <a:gd name="connsiteY33" fmla="*/ 4970 h 10000"/>
                    <a:gd name="connsiteX34" fmla="*/ 8208 w 9999"/>
                    <a:gd name="connsiteY34" fmla="*/ 4877 h 10000"/>
                    <a:gd name="connsiteX35" fmla="*/ 8183 w 9999"/>
                    <a:gd name="connsiteY35" fmla="*/ 4791 h 10000"/>
                    <a:gd name="connsiteX36" fmla="*/ 8159 w 9999"/>
                    <a:gd name="connsiteY36" fmla="*/ 4692 h 10000"/>
                    <a:gd name="connsiteX37" fmla="*/ 8208 w 9999"/>
                    <a:gd name="connsiteY37" fmla="*/ 4181 h 10000"/>
                    <a:gd name="connsiteX38" fmla="*/ 8226 w 9999"/>
                    <a:gd name="connsiteY38" fmla="*/ 3733 h 10000"/>
                    <a:gd name="connsiteX39" fmla="*/ 8208 w 9999"/>
                    <a:gd name="connsiteY39" fmla="*/ 3352 h 10000"/>
                    <a:gd name="connsiteX40" fmla="*/ 8177 w 9999"/>
                    <a:gd name="connsiteY40" fmla="*/ 3004 h 10000"/>
                    <a:gd name="connsiteX41" fmla="*/ 8153 w 9999"/>
                    <a:gd name="connsiteY41" fmla="*/ 2863 h 10000"/>
                    <a:gd name="connsiteX42" fmla="*/ 8134 w 9999"/>
                    <a:gd name="connsiteY42" fmla="*/ 2689 h 10000"/>
                    <a:gd name="connsiteX43" fmla="*/ 8085 w 9999"/>
                    <a:gd name="connsiteY43" fmla="*/ 2414 h 10000"/>
                    <a:gd name="connsiteX44" fmla="*/ 8012 w 9999"/>
                    <a:gd name="connsiteY44" fmla="*/ 2162 h 10000"/>
                    <a:gd name="connsiteX45" fmla="*/ 7914 w 9999"/>
                    <a:gd name="connsiteY45" fmla="*/ 1940 h 10000"/>
                    <a:gd name="connsiteX46" fmla="*/ 7822 w 9999"/>
                    <a:gd name="connsiteY46" fmla="*/ 1757 h 10000"/>
                    <a:gd name="connsiteX47" fmla="*/ 7741 w 9999"/>
                    <a:gd name="connsiteY47" fmla="*/ 1621 h 10000"/>
                    <a:gd name="connsiteX48" fmla="*/ 7741 w 9999"/>
                    <a:gd name="connsiteY48" fmla="*/ 9297 h 10000"/>
                    <a:gd name="connsiteX49" fmla="*/ 7711 w 9999"/>
                    <a:gd name="connsiteY49" fmla="*/ 9443 h 10000"/>
                    <a:gd name="connsiteX50" fmla="*/ 7631 w 9999"/>
                    <a:gd name="connsiteY50" fmla="*/ 9569 h 10000"/>
                    <a:gd name="connsiteX51" fmla="*/ 7503 w 9999"/>
                    <a:gd name="connsiteY51" fmla="*/ 9698 h 10000"/>
                    <a:gd name="connsiteX52" fmla="*/ 7343 w 9999"/>
                    <a:gd name="connsiteY52" fmla="*/ 9801 h 10000"/>
                    <a:gd name="connsiteX53" fmla="*/ 7159 w 9999"/>
                    <a:gd name="connsiteY53" fmla="*/ 9881 h 10000"/>
                    <a:gd name="connsiteX54" fmla="*/ 6938 w 9999"/>
                    <a:gd name="connsiteY54" fmla="*/ 9957 h 10000"/>
                    <a:gd name="connsiteX55" fmla="*/ 6681 w 9999"/>
                    <a:gd name="connsiteY55" fmla="*/ 9987 h 10000"/>
                    <a:gd name="connsiteX56" fmla="*/ 6417 w 9999"/>
                    <a:gd name="connsiteY56" fmla="*/ 10000 h 10000"/>
                    <a:gd name="connsiteX57" fmla="*/ 6153 w 9999"/>
                    <a:gd name="connsiteY57" fmla="*/ 9987 h 10000"/>
                    <a:gd name="connsiteX58" fmla="*/ 5907 w 9999"/>
                    <a:gd name="connsiteY58" fmla="*/ 9957 h 10000"/>
                    <a:gd name="connsiteX59" fmla="*/ 5699 w 9999"/>
                    <a:gd name="connsiteY59" fmla="*/ 9884 h 10000"/>
                    <a:gd name="connsiteX60" fmla="*/ 5485 w 9999"/>
                    <a:gd name="connsiteY60" fmla="*/ 9801 h 10000"/>
                    <a:gd name="connsiteX61" fmla="*/ 5320 w 9999"/>
                    <a:gd name="connsiteY61" fmla="*/ 9695 h 10000"/>
                    <a:gd name="connsiteX62" fmla="*/ 5221 w 9999"/>
                    <a:gd name="connsiteY62" fmla="*/ 9569 h 10000"/>
                    <a:gd name="connsiteX63" fmla="*/ 5141 w 9999"/>
                    <a:gd name="connsiteY63" fmla="*/ 9443 h 10000"/>
                    <a:gd name="connsiteX64" fmla="*/ 5110 w 9999"/>
                    <a:gd name="connsiteY64" fmla="*/ 9300 h 10000"/>
                    <a:gd name="connsiteX65" fmla="*/ 5110 w 9999"/>
                    <a:gd name="connsiteY65" fmla="*/ 4559 h 10000"/>
                    <a:gd name="connsiteX66" fmla="*/ 4846 w 9999"/>
                    <a:gd name="connsiteY66" fmla="*/ 4559 h 10000"/>
                    <a:gd name="connsiteX67" fmla="*/ 4846 w 9999"/>
                    <a:gd name="connsiteY67" fmla="*/ 9297 h 10000"/>
                    <a:gd name="connsiteX68" fmla="*/ 4815 w 9999"/>
                    <a:gd name="connsiteY68" fmla="*/ 9436 h 10000"/>
                    <a:gd name="connsiteX69" fmla="*/ 4766 w 9999"/>
                    <a:gd name="connsiteY69" fmla="*/ 9566 h 10000"/>
                    <a:gd name="connsiteX70" fmla="*/ 4625 w 9999"/>
                    <a:gd name="connsiteY70" fmla="*/ 9698 h 10000"/>
                    <a:gd name="connsiteX71" fmla="*/ 4472 w 9999"/>
                    <a:gd name="connsiteY71" fmla="*/ 9801 h 10000"/>
                    <a:gd name="connsiteX72" fmla="*/ 4282 w 9999"/>
                    <a:gd name="connsiteY72" fmla="*/ 9884 h 10000"/>
                    <a:gd name="connsiteX73" fmla="*/ 4042 w 9999"/>
                    <a:gd name="connsiteY73" fmla="*/ 9957 h 10000"/>
                    <a:gd name="connsiteX74" fmla="*/ 3797 w 9999"/>
                    <a:gd name="connsiteY74" fmla="*/ 9987 h 10000"/>
                    <a:gd name="connsiteX75" fmla="*/ 3540 w 9999"/>
                    <a:gd name="connsiteY75" fmla="*/ 10000 h 10000"/>
                    <a:gd name="connsiteX76" fmla="*/ 3282 w 9999"/>
                    <a:gd name="connsiteY76" fmla="*/ 9987 h 10000"/>
                    <a:gd name="connsiteX77" fmla="*/ 3037 w 9999"/>
                    <a:gd name="connsiteY77" fmla="*/ 9957 h 10000"/>
                    <a:gd name="connsiteX78" fmla="*/ 2797 w 9999"/>
                    <a:gd name="connsiteY78" fmla="*/ 9884 h 10000"/>
                    <a:gd name="connsiteX79" fmla="*/ 2613 w 9999"/>
                    <a:gd name="connsiteY79" fmla="*/ 9801 h 10000"/>
                    <a:gd name="connsiteX80" fmla="*/ 2454 w 9999"/>
                    <a:gd name="connsiteY80" fmla="*/ 9698 h 10000"/>
                    <a:gd name="connsiteX81" fmla="*/ 2319 w 9999"/>
                    <a:gd name="connsiteY81" fmla="*/ 9566 h 10000"/>
                    <a:gd name="connsiteX82" fmla="*/ 2264 w 9999"/>
                    <a:gd name="connsiteY82" fmla="*/ 9436 h 10000"/>
                    <a:gd name="connsiteX83" fmla="*/ 2240 w 9999"/>
                    <a:gd name="connsiteY83" fmla="*/ 9300 h 10000"/>
                    <a:gd name="connsiteX84" fmla="*/ 2240 w 9999"/>
                    <a:gd name="connsiteY84" fmla="*/ 1588 h 10000"/>
                    <a:gd name="connsiteX85" fmla="*/ 2165 w 9999"/>
                    <a:gd name="connsiteY85" fmla="*/ 1704 h 10000"/>
                    <a:gd name="connsiteX86" fmla="*/ 2067 w 9999"/>
                    <a:gd name="connsiteY86" fmla="*/ 1936 h 10000"/>
                    <a:gd name="connsiteX87" fmla="*/ 1945 w 9999"/>
                    <a:gd name="connsiteY87" fmla="*/ 2202 h 10000"/>
                    <a:gd name="connsiteX88" fmla="*/ 1871 w 9999"/>
                    <a:gd name="connsiteY88" fmla="*/ 2517 h 10000"/>
                    <a:gd name="connsiteX89" fmla="*/ 1798 w 9999"/>
                    <a:gd name="connsiteY89" fmla="*/ 2875 h 10000"/>
                    <a:gd name="connsiteX90" fmla="*/ 1798 w 9999"/>
                    <a:gd name="connsiteY90" fmla="*/ 4685 h 10000"/>
                    <a:gd name="connsiteX91" fmla="*/ 1798 w 9999"/>
                    <a:gd name="connsiteY91" fmla="*/ 4791 h 10000"/>
                    <a:gd name="connsiteX92" fmla="*/ 1694 w 9999"/>
                    <a:gd name="connsiteY92" fmla="*/ 4967 h 10000"/>
                    <a:gd name="connsiteX93" fmla="*/ 1577 w 9999"/>
                    <a:gd name="connsiteY93" fmla="*/ 5046 h 10000"/>
                    <a:gd name="connsiteX94" fmla="*/ 1435 w 9999"/>
                    <a:gd name="connsiteY94" fmla="*/ 5103 h 10000"/>
                    <a:gd name="connsiteX95" fmla="*/ 1301 w 9999"/>
                    <a:gd name="connsiteY95" fmla="*/ 5149 h 10000"/>
                    <a:gd name="connsiteX96" fmla="*/ 1135 w 9999"/>
                    <a:gd name="connsiteY96" fmla="*/ 5176 h 10000"/>
                    <a:gd name="connsiteX97" fmla="*/ 970 w 9999"/>
                    <a:gd name="connsiteY97" fmla="*/ 5192 h 10000"/>
                    <a:gd name="connsiteX98" fmla="*/ 755 w 9999"/>
                    <a:gd name="connsiteY98" fmla="*/ 5192 h 10000"/>
                    <a:gd name="connsiteX99" fmla="*/ 583 w 9999"/>
                    <a:gd name="connsiteY99" fmla="*/ 5162 h 10000"/>
                    <a:gd name="connsiteX100" fmla="*/ 307 w 9999"/>
                    <a:gd name="connsiteY100" fmla="*/ 5076 h 10000"/>
                    <a:gd name="connsiteX101" fmla="*/ 190 w 9999"/>
                    <a:gd name="connsiteY101" fmla="*/ 4997 h 10000"/>
                    <a:gd name="connsiteX102" fmla="*/ 111 w 9999"/>
                    <a:gd name="connsiteY102" fmla="*/ 4924 h 10000"/>
                    <a:gd name="connsiteX103" fmla="*/ 0 w 9999"/>
                    <a:gd name="connsiteY103" fmla="*/ 2849 h 10000"/>
                    <a:gd name="connsiteX104" fmla="*/ 80 w 9999"/>
                    <a:gd name="connsiteY104" fmla="*/ 2533 h 10000"/>
                    <a:gd name="connsiteX105" fmla="*/ 153 w 9999"/>
                    <a:gd name="connsiteY105" fmla="*/ 2198 h 10000"/>
                    <a:gd name="connsiteX106" fmla="*/ 251 w 9999"/>
                    <a:gd name="connsiteY106" fmla="*/ 1890 h 10000"/>
                    <a:gd name="connsiteX107" fmla="*/ 381 w 9999"/>
                    <a:gd name="connsiteY107" fmla="*/ 1621 h 10000"/>
                    <a:gd name="connsiteX108" fmla="*/ 504 w 9999"/>
                    <a:gd name="connsiteY108" fmla="*/ 1379 h 10000"/>
                    <a:gd name="connsiteX109" fmla="*/ 650 w 9999"/>
                    <a:gd name="connsiteY109" fmla="*/ 1151 h 10000"/>
                    <a:gd name="connsiteX110" fmla="*/ 828 w 9999"/>
                    <a:gd name="connsiteY110" fmla="*/ 958 h 10000"/>
                    <a:gd name="connsiteX111" fmla="*/ 1001 w 9999"/>
                    <a:gd name="connsiteY111" fmla="*/ 789 h 10000"/>
                    <a:gd name="connsiteX112" fmla="*/ 1178 w 9999"/>
                    <a:gd name="connsiteY112" fmla="*/ 620 h 10000"/>
                    <a:gd name="connsiteX113" fmla="*/ 1380 w 9999"/>
                    <a:gd name="connsiteY113" fmla="*/ 484 h 10000"/>
                    <a:gd name="connsiteX114" fmla="*/ 1785 w 9999"/>
                    <a:gd name="connsiteY114" fmla="*/ 265 h 10000"/>
                    <a:gd name="connsiteX115" fmla="*/ 2197 w 9999"/>
                    <a:gd name="connsiteY115" fmla="*/ 126 h 10000"/>
                    <a:gd name="connsiteX116" fmla="*/ 2374 w 9999"/>
                    <a:gd name="connsiteY116" fmla="*/ 86 h 10000"/>
                    <a:gd name="connsiteX117" fmla="*/ 2527 w 9999"/>
                    <a:gd name="connsiteY117" fmla="*/ 60 h 10000"/>
                    <a:gd name="connsiteX118" fmla="*/ 2945 w 9999"/>
                    <a:gd name="connsiteY11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111 w 10000"/>
                    <a:gd name="connsiteY101" fmla="*/ 4924 h 10000"/>
                    <a:gd name="connsiteX102" fmla="*/ 0 w 10000"/>
                    <a:gd name="connsiteY102" fmla="*/ 2849 h 10000"/>
                    <a:gd name="connsiteX103" fmla="*/ 80 w 10000"/>
                    <a:gd name="connsiteY103" fmla="*/ 2533 h 10000"/>
                    <a:gd name="connsiteX104" fmla="*/ 153 w 10000"/>
                    <a:gd name="connsiteY104" fmla="*/ 2198 h 10000"/>
                    <a:gd name="connsiteX105" fmla="*/ 251 w 10000"/>
                    <a:gd name="connsiteY105" fmla="*/ 1890 h 10000"/>
                    <a:gd name="connsiteX106" fmla="*/ 381 w 10000"/>
                    <a:gd name="connsiteY106" fmla="*/ 1621 h 10000"/>
                    <a:gd name="connsiteX107" fmla="*/ 504 w 10000"/>
                    <a:gd name="connsiteY107" fmla="*/ 1379 h 10000"/>
                    <a:gd name="connsiteX108" fmla="*/ 650 w 10000"/>
                    <a:gd name="connsiteY108" fmla="*/ 1151 h 10000"/>
                    <a:gd name="connsiteX109" fmla="*/ 828 w 10000"/>
                    <a:gd name="connsiteY109" fmla="*/ 958 h 10000"/>
                    <a:gd name="connsiteX110" fmla="*/ 1001 w 10000"/>
                    <a:gd name="connsiteY110" fmla="*/ 789 h 10000"/>
                    <a:gd name="connsiteX111" fmla="*/ 1178 w 10000"/>
                    <a:gd name="connsiteY111" fmla="*/ 620 h 10000"/>
                    <a:gd name="connsiteX112" fmla="*/ 1380 w 10000"/>
                    <a:gd name="connsiteY112" fmla="*/ 484 h 10000"/>
                    <a:gd name="connsiteX113" fmla="*/ 1785 w 10000"/>
                    <a:gd name="connsiteY113" fmla="*/ 265 h 10000"/>
                    <a:gd name="connsiteX114" fmla="*/ 2197 w 10000"/>
                    <a:gd name="connsiteY114" fmla="*/ 126 h 10000"/>
                    <a:gd name="connsiteX115" fmla="*/ 2374 w 10000"/>
                    <a:gd name="connsiteY115" fmla="*/ 86 h 10000"/>
                    <a:gd name="connsiteX116" fmla="*/ 2527 w 10000"/>
                    <a:gd name="connsiteY116" fmla="*/ 60 h 10000"/>
                    <a:gd name="connsiteX117" fmla="*/ 2945 w 10000"/>
                    <a:gd name="connsiteY11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307 w 10000"/>
                    <a:gd name="connsiteY100" fmla="*/ 5076 h 10000"/>
                    <a:gd name="connsiteX101" fmla="*/ 0 w 10000"/>
                    <a:gd name="connsiteY101" fmla="*/ 2849 h 10000"/>
                    <a:gd name="connsiteX102" fmla="*/ 80 w 10000"/>
                    <a:gd name="connsiteY102" fmla="*/ 2533 h 10000"/>
                    <a:gd name="connsiteX103" fmla="*/ 153 w 10000"/>
                    <a:gd name="connsiteY103" fmla="*/ 2198 h 10000"/>
                    <a:gd name="connsiteX104" fmla="*/ 251 w 10000"/>
                    <a:gd name="connsiteY104" fmla="*/ 1890 h 10000"/>
                    <a:gd name="connsiteX105" fmla="*/ 381 w 10000"/>
                    <a:gd name="connsiteY105" fmla="*/ 1621 h 10000"/>
                    <a:gd name="connsiteX106" fmla="*/ 504 w 10000"/>
                    <a:gd name="connsiteY106" fmla="*/ 1379 h 10000"/>
                    <a:gd name="connsiteX107" fmla="*/ 650 w 10000"/>
                    <a:gd name="connsiteY107" fmla="*/ 1151 h 10000"/>
                    <a:gd name="connsiteX108" fmla="*/ 828 w 10000"/>
                    <a:gd name="connsiteY108" fmla="*/ 958 h 10000"/>
                    <a:gd name="connsiteX109" fmla="*/ 1001 w 10000"/>
                    <a:gd name="connsiteY109" fmla="*/ 789 h 10000"/>
                    <a:gd name="connsiteX110" fmla="*/ 1178 w 10000"/>
                    <a:gd name="connsiteY110" fmla="*/ 620 h 10000"/>
                    <a:gd name="connsiteX111" fmla="*/ 1380 w 10000"/>
                    <a:gd name="connsiteY111" fmla="*/ 484 h 10000"/>
                    <a:gd name="connsiteX112" fmla="*/ 1785 w 10000"/>
                    <a:gd name="connsiteY112" fmla="*/ 265 h 10000"/>
                    <a:gd name="connsiteX113" fmla="*/ 2197 w 10000"/>
                    <a:gd name="connsiteY113" fmla="*/ 126 h 10000"/>
                    <a:gd name="connsiteX114" fmla="*/ 2374 w 10000"/>
                    <a:gd name="connsiteY114" fmla="*/ 86 h 10000"/>
                    <a:gd name="connsiteX115" fmla="*/ 2527 w 10000"/>
                    <a:gd name="connsiteY115" fmla="*/ 60 h 10000"/>
                    <a:gd name="connsiteX116" fmla="*/ 2945 w 10000"/>
                    <a:gd name="connsiteY11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583 w 10000"/>
                    <a:gd name="connsiteY99" fmla="*/ 5162 h 10000"/>
                    <a:gd name="connsiteX100" fmla="*/ 0 w 10000"/>
                    <a:gd name="connsiteY100" fmla="*/ 2849 h 10000"/>
                    <a:gd name="connsiteX101" fmla="*/ 80 w 10000"/>
                    <a:gd name="connsiteY101" fmla="*/ 2533 h 10000"/>
                    <a:gd name="connsiteX102" fmla="*/ 153 w 10000"/>
                    <a:gd name="connsiteY102" fmla="*/ 2198 h 10000"/>
                    <a:gd name="connsiteX103" fmla="*/ 251 w 10000"/>
                    <a:gd name="connsiteY103" fmla="*/ 1890 h 10000"/>
                    <a:gd name="connsiteX104" fmla="*/ 381 w 10000"/>
                    <a:gd name="connsiteY104" fmla="*/ 1621 h 10000"/>
                    <a:gd name="connsiteX105" fmla="*/ 504 w 10000"/>
                    <a:gd name="connsiteY105" fmla="*/ 1379 h 10000"/>
                    <a:gd name="connsiteX106" fmla="*/ 650 w 10000"/>
                    <a:gd name="connsiteY106" fmla="*/ 1151 h 10000"/>
                    <a:gd name="connsiteX107" fmla="*/ 828 w 10000"/>
                    <a:gd name="connsiteY107" fmla="*/ 958 h 10000"/>
                    <a:gd name="connsiteX108" fmla="*/ 1001 w 10000"/>
                    <a:gd name="connsiteY108" fmla="*/ 789 h 10000"/>
                    <a:gd name="connsiteX109" fmla="*/ 1178 w 10000"/>
                    <a:gd name="connsiteY109" fmla="*/ 620 h 10000"/>
                    <a:gd name="connsiteX110" fmla="*/ 1380 w 10000"/>
                    <a:gd name="connsiteY110" fmla="*/ 484 h 10000"/>
                    <a:gd name="connsiteX111" fmla="*/ 1785 w 10000"/>
                    <a:gd name="connsiteY111" fmla="*/ 265 h 10000"/>
                    <a:gd name="connsiteX112" fmla="*/ 2197 w 10000"/>
                    <a:gd name="connsiteY112" fmla="*/ 126 h 10000"/>
                    <a:gd name="connsiteX113" fmla="*/ 2374 w 10000"/>
                    <a:gd name="connsiteY113" fmla="*/ 86 h 10000"/>
                    <a:gd name="connsiteX114" fmla="*/ 2527 w 10000"/>
                    <a:gd name="connsiteY114" fmla="*/ 60 h 10000"/>
                    <a:gd name="connsiteX115" fmla="*/ 2945 w 10000"/>
                    <a:gd name="connsiteY11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755 w 10000"/>
                    <a:gd name="connsiteY98" fmla="*/ 5192 h 10000"/>
                    <a:gd name="connsiteX99" fmla="*/ 0 w 10000"/>
                    <a:gd name="connsiteY99" fmla="*/ 2849 h 10000"/>
                    <a:gd name="connsiteX100" fmla="*/ 80 w 10000"/>
                    <a:gd name="connsiteY100" fmla="*/ 2533 h 10000"/>
                    <a:gd name="connsiteX101" fmla="*/ 153 w 10000"/>
                    <a:gd name="connsiteY101" fmla="*/ 2198 h 10000"/>
                    <a:gd name="connsiteX102" fmla="*/ 251 w 10000"/>
                    <a:gd name="connsiteY102" fmla="*/ 1890 h 10000"/>
                    <a:gd name="connsiteX103" fmla="*/ 381 w 10000"/>
                    <a:gd name="connsiteY103" fmla="*/ 1621 h 10000"/>
                    <a:gd name="connsiteX104" fmla="*/ 504 w 10000"/>
                    <a:gd name="connsiteY104" fmla="*/ 1379 h 10000"/>
                    <a:gd name="connsiteX105" fmla="*/ 650 w 10000"/>
                    <a:gd name="connsiteY105" fmla="*/ 1151 h 10000"/>
                    <a:gd name="connsiteX106" fmla="*/ 828 w 10000"/>
                    <a:gd name="connsiteY106" fmla="*/ 958 h 10000"/>
                    <a:gd name="connsiteX107" fmla="*/ 1001 w 10000"/>
                    <a:gd name="connsiteY107" fmla="*/ 789 h 10000"/>
                    <a:gd name="connsiteX108" fmla="*/ 1178 w 10000"/>
                    <a:gd name="connsiteY108" fmla="*/ 620 h 10000"/>
                    <a:gd name="connsiteX109" fmla="*/ 1380 w 10000"/>
                    <a:gd name="connsiteY109" fmla="*/ 484 h 10000"/>
                    <a:gd name="connsiteX110" fmla="*/ 1785 w 10000"/>
                    <a:gd name="connsiteY110" fmla="*/ 265 h 10000"/>
                    <a:gd name="connsiteX111" fmla="*/ 2197 w 10000"/>
                    <a:gd name="connsiteY111" fmla="*/ 126 h 10000"/>
                    <a:gd name="connsiteX112" fmla="*/ 2374 w 10000"/>
                    <a:gd name="connsiteY112" fmla="*/ 86 h 10000"/>
                    <a:gd name="connsiteX113" fmla="*/ 2527 w 10000"/>
                    <a:gd name="connsiteY113" fmla="*/ 60 h 10000"/>
                    <a:gd name="connsiteX114" fmla="*/ 2945 w 10000"/>
                    <a:gd name="connsiteY114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970 w 10000"/>
                    <a:gd name="connsiteY97" fmla="*/ 5192 h 10000"/>
                    <a:gd name="connsiteX98" fmla="*/ 0 w 10000"/>
                    <a:gd name="connsiteY98" fmla="*/ 2849 h 10000"/>
                    <a:gd name="connsiteX99" fmla="*/ 80 w 10000"/>
                    <a:gd name="connsiteY99" fmla="*/ 2533 h 10000"/>
                    <a:gd name="connsiteX100" fmla="*/ 153 w 10000"/>
                    <a:gd name="connsiteY100" fmla="*/ 2198 h 10000"/>
                    <a:gd name="connsiteX101" fmla="*/ 251 w 10000"/>
                    <a:gd name="connsiteY101" fmla="*/ 1890 h 10000"/>
                    <a:gd name="connsiteX102" fmla="*/ 381 w 10000"/>
                    <a:gd name="connsiteY102" fmla="*/ 1621 h 10000"/>
                    <a:gd name="connsiteX103" fmla="*/ 504 w 10000"/>
                    <a:gd name="connsiteY103" fmla="*/ 1379 h 10000"/>
                    <a:gd name="connsiteX104" fmla="*/ 650 w 10000"/>
                    <a:gd name="connsiteY104" fmla="*/ 1151 h 10000"/>
                    <a:gd name="connsiteX105" fmla="*/ 828 w 10000"/>
                    <a:gd name="connsiteY105" fmla="*/ 958 h 10000"/>
                    <a:gd name="connsiteX106" fmla="*/ 1001 w 10000"/>
                    <a:gd name="connsiteY106" fmla="*/ 789 h 10000"/>
                    <a:gd name="connsiteX107" fmla="*/ 1178 w 10000"/>
                    <a:gd name="connsiteY107" fmla="*/ 620 h 10000"/>
                    <a:gd name="connsiteX108" fmla="*/ 1380 w 10000"/>
                    <a:gd name="connsiteY108" fmla="*/ 484 h 10000"/>
                    <a:gd name="connsiteX109" fmla="*/ 1785 w 10000"/>
                    <a:gd name="connsiteY109" fmla="*/ 265 h 10000"/>
                    <a:gd name="connsiteX110" fmla="*/ 2197 w 10000"/>
                    <a:gd name="connsiteY110" fmla="*/ 126 h 10000"/>
                    <a:gd name="connsiteX111" fmla="*/ 2374 w 10000"/>
                    <a:gd name="connsiteY111" fmla="*/ 86 h 10000"/>
                    <a:gd name="connsiteX112" fmla="*/ 2527 w 10000"/>
                    <a:gd name="connsiteY112" fmla="*/ 60 h 10000"/>
                    <a:gd name="connsiteX113" fmla="*/ 2945 w 10000"/>
                    <a:gd name="connsiteY113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1135 w 10000"/>
                    <a:gd name="connsiteY96" fmla="*/ 5176 h 10000"/>
                    <a:gd name="connsiteX97" fmla="*/ 0 w 10000"/>
                    <a:gd name="connsiteY97" fmla="*/ 2849 h 10000"/>
                    <a:gd name="connsiteX98" fmla="*/ 80 w 10000"/>
                    <a:gd name="connsiteY98" fmla="*/ 2533 h 10000"/>
                    <a:gd name="connsiteX99" fmla="*/ 153 w 10000"/>
                    <a:gd name="connsiteY99" fmla="*/ 2198 h 10000"/>
                    <a:gd name="connsiteX100" fmla="*/ 251 w 10000"/>
                    <a:gd name="connsiteY100" fmla="*/ 1890 h 10000"/>
                    <a:gd name="connsiteX101" fmla="*/ 381 w 10000"/>
                    <a:gd name="connsiteY101" fmla="*/ 1621 h 10000"/>
                    <a:gd name="connsiteX102" fmla="*/ 504 w 10000"/>
                    <a:gd name="connsiteY102" fmla="*/ 1379 h 10000"/>
                    <a:gd name="connsiteX103" fmla="*/ 650 w 10000"/>
                    <a:gd name="connsiteY103" fmla="*/ 1151 h 10000"/>
                    <a:gd name="connsiteX104" fmla="*/ 828 w 10000"/>
                    <a:gd name="connsiteY104" fmla="*/ 958 h 10000"/>
                    <a:gd name="connsiteX105" fmla="*/ 1001 w 10000"/>
                    <a:gd name="connsiteY105" fmla="*/ 789 h 10000"/>
                    <a:gd name="connsiteX106" fmla="*/ 1178 w 10000"/>
                    <a:gd name="connsiteY106" fmla="*/ 620 h 10000"/>
                    <a:gd name="connsiteX107" fmla="*/ 1380 w 10000"/>
                    <a:gd name="connsiteY107" fmla="*/ 484 h 10000"/>
                    <a:gd name="connsiteX108" fmla="*/ 1785 w 10000"/>
                    <a:gd name="connsiteY108" fmla="*/ 265 h 10000"/>
                    <a:gd name="connsiteX109" fmla="*/ 2197 w 10000"/>
                    <a:gd name="connsiteY109" fmla="*/ 126 h 10000"/>
                    <a:gd name="connsiteX110" fmla="*/ 2374 w 10000"/>
                    <a:gd name="connsiteY110" fmla="*/ 86 h 10000"/>
                    <a:gd name="connsiteX111" fmla="*/ 2527 w 10000"/>
                    <a:gd name="connsiteY111" fmla="*/ 60 h 10000"/>
                    <a:gd name="connsiteX112" fmla="*/ 2945 w 10000"/>
                    <a:gd name="connsiteY112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1301 w 10000"/>
                    <a:gd name="connsiteY95" fmla="*/ 5149 h 10000"/>
                    <a:gd name="connsiteX96" fmla="*/ 0 w 10000"/>
                    <a:gd name="connsiteY96" fmla="*/ 2849 h 10000"/>
                    <a:gd name="connsiteX97" fmla="*/ 80 w 10000"/>
                    <a:gd name="connsiteY97" fmla="*/ 2533 h 10000"/>
                    <a:gd name="connsiteX98" fmla="*/ 153 w 10000"/>
                    <a:gd name="connsiteY98" fmla="*/ 2198 h 10000"/>
                    <a:gd name="connsiteX99" fmla="*/ 251 w 10000"/>
                    <a:gd name="connsiteY99" fmla="*/ 1890 h 10000"/>
                    <a:gd name="connsiteX100" fmla="*/ 381 w 10000"/>
                    <a:gd name="connsiteY100" fmla="*/ 1621 h 10000"/>
                    <a:gd name="connsiteX101" fmla="*/ 504 w 10000"/>
                    <a:gd name="connsiteY101" fmla="*/ 1379 h 10000"/>
                    <a:gd name="connsiteX102" fmla="*/ 650 w 10000"/>
                    <a:gd name="connsiteY102" fmla="*/ 1151 h 10000"/>
                    <a:gd name="connsiteX103" fmla="*/ 828 w 10000"/>
                    <a:gd name="connsiteY103" fmla="*/ 958 h 10000"/>
                    <a:gd name="connsiteX104" fmla="*/ 1001 w 10000"/>
                    <a:gd name="connsiteY104" fmla="*/ 789 h 10000"/>
                    <a:gd name="connsiteX105" fmla="*/ 1178 w 10000"/>
                    <a:gd name="connsiteY105" fmla="*/ 620 h 10000"/>
                    <a:gd name="connsiteX106" fmla="*/ 1380 w 10000"/>
                    <a:gd name="connsiteY106" fmla="*/ 484 h 10000"/>
                    <a:gd name="connsiteX107" fmla="*/ 1785 w 10000"/>
                    <a:gd name="connsiteY107" fmla="*/ 265 h 10000"/>
                    <a:gd name="connsiteX108" fmla="*/ 2197 w 10000"/>
                    <a:gd name="connsiteY108" fmla="*/ 126 h 10000"/>
                    <a:gd name="connsiteX109" fmla="*/ 2374 w 10000"/>
                    <a:gd name="connsiteY109" fmla="*/ 86 h 10000"/>
                    <a:gd name="connsiteX110" fmla="*/ 2527 w 10000"/>
                    <a:gd name="connsiteY110" fmla="*/ 60 h 10000"/>
                    <a:gd name="connsiteX111" fmla="*/ 2945 w 10000"/>
                    <a:gd name="connsiteY111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1435 w 10000"/>
                    <a:gd name="connsiteY94" fmla="*/ 5103 h 10000"/>
                    <a:gd name="connsiteX95" fmla="*/ 0 w 10000"/>
                    <a:gd name="connsiteY95" fmla="*/ 2849 h 10000"/>
                    <a:gd name="connsiteX96" fmla="*/ 80 w 10000"/>
                    <a:gd name="connsiteY96" fmla="*/ 2533 h 10000"/>
                    <a:gd name="connsiteX97" fmla="*/ 153 w 10000"/>
                    <a:gd name="connsiteY97" fmla="*/ 2198 h 10000"/>
                    <a:gd name="connsiteX98" fmla="*/ 251 w 10000"/>
                    <a:gd name="connsiteY98" fmla="*/ 1890 h 10000"/>
                    <a:gd name="connsiteX99" fmla="*/ 381 w 10000"/>
                    <a:gd name="connsiteY99" fmla="*/ 1621 h 10000"/>
                    <a:gd name="connsiteX100" fmla="*/ 504 w 10000"/>
                    <a:gd name="connsiteY100" fmla="*/ 1379 h 10000"/>
                    <a:gd name="connsiteX101" fmla="*/ 650 w 10000"/>
                    <a:gd name="connsiteY101" fmla="*/ 1151 h 10000"/>
                    <a:gd name="connsiteX102" fmla="*/ 828 w 10000"/>
                    <a:gd name="connsiteY102" fmla="*/ 958 h 10000"/>
                    <a:gd name="connsiteX103" fmla="*/ 1001 w 10000"/>
                    <a:gd name="connsiteY103" fmla="*/ 789 h 10000"/>
                    <a:gd name="connsiteX104" fmla="*/ 1178 w 10000"/>
                    <a:gd name="connsiteY104" fmla="*/ 620 h 10000"/>
                    <a:gd name="connsiteX105" fmla="*/ 1380 w 10000"/>
                    <a:gd name="connsiteY105" fmla="*/ 484 h 10000"/>
                    <a:gd name="connsiteX106" fmla="*/ 1785 w 10000"/>
                    <a:gd name="connsiteY106" fmla="*/ 265 h 10000"/>
                    <a:gd name="connsiteX107" fmla="*/ 2197 w 10000"/>
                    <a:gd name="connsiteY107" fmla="*/ 126 h 10000"/>
                    <a:gd name="connsiteX108" fmla="*/ 2374 w 10000"/>
                    <a:gd name="connsiteY108" fmla="*/ 86 h 10000"/>
                    <a:gd name="connsiteX109" fmla="*/ 2527 w 10000"/>
                    <a:gd name="connsiteY109" fmla="*/ 60 h 10000"/>
                    <a:gd name="connsiteX110" fmla="*/ 2945 w 10000"/>
                    <a:gd name="connsiteY110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1577 w 10000"/>
                    <a:gd name="connsiteY93" fmla="*/ 5046 h 10000"/>
                    <a:gd name="connsiteX94" fmla="*/ 0 w 10000"/>
                    <a:gd name="connsiteY94" fmla="*/ 2849 h 10000"/>
                    <a:gd name="connsiteX95" fmla="*/ 80 w 10000"/>
                    <a:gd name="connsiteY95" fmla="*/ 2533 h 10000"/>
                    <a:gd name="connsiteX96" fmla="*/ 153 w 10000"/>
                    <a:gd name="connsiteY96" fmla="*/ 2198 h 10000"/>
                    <a:gd name="connsiteX97" fmla="*/ 251 w 10000"/>
                    <a:gd name="connsiteY97" fmla="*/ 1890 h 10000"/>
                    <a:gd name="connsiteX98" fmla="*/ 381 w 10000"/>
                    <a:gd name="connsiteY98" fmla="*/ 1621 h 10000"/>
                    <a:gd name="connsiteX99" fmla="*/ 504 w 10000"/>
                    <a:gd name="connsiteY99" fmla="*/ 1379 h 10000"/>
                    <a:gd name="connsiteX100" fmla="*/ 650 w 10000"/>
                    <a:gd name="connsiteY100" fmla="*/ 1151 h 10000"/>
                    <a:gd name="connsiteX101" fmla="*/ 828 w 10000"/>
                    <a:gd name="connsiteY101" fmla="*/ 958 h 10000"/>
                    <a:gd name="connsiteX102" fmla="*/ 1001 w 10000"/>
                    <a:gd name="connsiteY102" fmla="*/ 789 h 10000"/>
                    <a:gd name="connsiteX103" fmla="*/ 1178 w 10000"/>
                    <a:gd name="connsiteY103" fmla="*/ 620 h 10000"/>
                    <a:gd name="connsiteX104" fmla="*/ 1380 w 10000"/>
                    <a:gd name="connsiteY104" fmla="*/ 484 h 10000"/>
                    <a:gd name="connsiteX105" fmla="*/ 1785 w 10000"/>
                    <a:gd name="connsiteY105" fmla="*/ 265 h 10000"/>
                    <a:gd name="connsiteX106" fmla="*/ 2197 w 10000"/>
                    <a:gd name="connsiteY106" fmla="*/ 126 h 10000"/>
                    <a:gd name="connsiteX107" fmla="*/ 2374 w 10000"/>
                    <a:gd name="connsiteY107" fmla="*/ 86 h 10000"/>
                    <a:gd name="connsiteX108" fmla="*/ 2527 w 10000"/>
                    <a:gd name="connsiteY108" fmla="*/ 60 h 10000"/>
                    <a:gd name="connsiteX109" fmla="*/ 2945 w 10000"/>
                    <a:gd name="connsiteY109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1694 w 10000"/>
                    <a:gd name="connsiteY92" fmla="*/ 4967 h 10000"/>
                    <a:gd name="connsiteX93" fmla="*/ 0 w 10000"/>
                    <a:gd name="connsiteY93" fmla="*/ 2849 h 10000"/>
                    <a:gd name="connsiteX94" fmla="*/ 80 w 10000"/>
                    <a:gd name="connsiteY94" fmla="*/ 2533 h 10000"/>
                    <a:gd name="connsiteX95" fmla="*/ 153 w 10000"/>
                    <a:gd name="connsiteY95" fmla="*/ 2198 h 10000"/>
                    <a:gd name="connsiteX96" fmla="*/ 251 w 10000"/>
                    <a:gd name="connsiteY96" fmla="*/ 1890 h 10000"/>
                    <a:gd name="connsiteX97" fmla="*/ 381 w 10000"/>
                    <a:gd name="connsiteY97" fmla="*/ 1621 h 10000"/>
                    <a:gd name="connsiteX98" fmla="*/ 504 w 10000"/>
                    <a:gd name="connsiteY98" fmla="*/ 1379 h 10000"/>
                    <a:gd name="connsiteX99" fmla="*/ 650 w 10000"/>
                    <a:gd name="connsiteY99" fmla="*/ 1151 h 10000"/>
                    <a:gd name="connsiteX100" fmla="*/ 828 w 10000"/>
                    <a:gd name="connsiteY100" fmla="*/ 958 h 10000"/>
                    <a:gd name="connsiteX101" fmla="*/ 1001 w 10000"/>
                    <a:gd name="connsiteY101" fmla="*/ 789 h 10000"/>
                    <a:gd name="connsiteX102" fmla="*/ 1178 w 10000"/>
                    <a:gd name="connsiteY102" fmla="*/ 620 h 10000"/>
                    <a:gd name="connsiteX103" fmla="*/ 1380 w 10000"/>
                    <a:gd name="connsiteY103" fmla="*/ 484 h 10000"/>
                    <a:gd name="connsiteX104" fmla="*/ 1785 w 10000"/>
                    <a:gd name="connsiteY104" fmla="*/ 265 h 10000"/>
                    <a:gd name="connsiteX105" fmla="*/ 2197 w 10000"/>
                    <a:gd name="connsiteY105" fmla="*/ 126 h 10000"/>
                    <a:gd name="connsiteX106" fmla="*/ 2374 w 10000"/>
                    <a:gd name="connsiteY106" fmla="*/ 86 h 10000"/>
                    <a:gd name="connsiteX107" fmla="*/ 2527 w 10000"/>
                    <a:gd name="connsiteY107" fmla="*/ 60 h 10000"/>
                    <a:gd name="connsiteX108" fmla="*/ 2945 w 10000"/>
                    <a:gd name="connsiteY108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1798 w 10000"/>
                    <a:gd name="connsiteY91" fmla="*/ 4791 h 10000"/>
                    <a:gd name="connsiteX92" fmla="*/ 0 w 10000"/>
                    <a:gd name="connsiteY92" fmla="*/ 2849 h 10000"/>
                    <a:gd name="connsiteX93" fmla="*/ 80 w 10000"/>
                    <a:gd name="connsiteY93" fmla="*/ 2533 h 10000"/>
                    <a:gd name="connsiteX94" fmla="*/ 153 w 10000"/>
                    <a:gd name="connsiteY94" fmla="*/ 2198 h 10000"/>
                    <a:gd name="connsiteX95" fmla="*/ 251 w 10000"/>
                    <a:gd name="connsiteY95" fmla="*/ 1890 h 10000"/>
                    <a:gd name="connsiteX96" fmla="*/ 381 w 10000"/>
                    <a:gd name="connsiteY96" fmla="*/ 1621 h 10000"/>
                    <a:gd name="connsiteX97" fmla="*/ 504 w 10000"/>
                    <a:gd name="connsiteY97" fmla="*/ 1379 h 10000"/>
                    <a:gd name="connsiteX98" fmla="*/ 650 w 10000"/>
                    <a:gd name="connsiteY98" fmla="*/ 1151 h 10000"/>
                    <a:gd name="connsiteX99" fmla="*/ 828 w 10000"/>
                    <a:gd name="connsiteY99" fmla="*/ 958 h 10000"/>
                    <a:gd name="connsiteX100" fmla="*/ 1001 w 10000"/>
                    <a:gd name="connsiteY100" fmla="*/ 789 h 10000"/>
                    <a:gd name="connsiteX101" fmla="*/ 1178 w 10000"/>
                    <a:gd name="connsiteY101" fmla="*/ 620 h 10000"/>
                    <a:gd name="connsiteX102" fmla="*/ 1380 w 10000"/>
                    <a:gd name="connsiteY102" fmla="*/ 484 h 10000"/>
                    <a:gd name="connsiteX103" fmla="*/ 1785 w 10000"/>
                    <a:gd name="connsiteY103" fmla="*/ 265 h 10000"/>
                    <a:gd name="connsiteX104" fmla="*/ 2197 w 10000"/>
                    <a:gd name="connsiteY104" fmla="*/ 126 h 10000"/>
                    <a:gd name="connsiteX105" fmla="*/ 2374 w 10000"/>
                    <a:gd name="connsiteY105" fmla="*/ 86 h 10000"/>
                    <a:gd name="connsiteX106" fmla="*/ 2527 w 10000"/>
                    <a:gd name="connsiteY106" fmla="*/ 60 h 10000"/>
                    <a:gd name="connsiteX107" fmla="*/ 2945 w 10000"/>
                    <a:gd name="connsiteY107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1798 w 10000"/>
                    <a:gd name="connsiteY90" fmla="*/ 4685 h 10000"/>
                    <a:gd name="connsiteX91" fmla="*/ 0 w 10000"/>
                    <a:gd name="connsiteY91" fmla="*/ 2849 h 10000"/>
                    <a:gd name="connsiteX92" fmla="*/ 80 w 10000"/>
                    <a:gd name="connsiteY92" fmla="*/ 2533 h 10000"/>
                    <a:gd name="connsiteX93" fmla="*/ 153 w 10000"/>
                    <a:gd name="connsiteY93" fmla="*/ 2198 h 10000"/>
                    <a:gd name="connsiteX94" fmla="*/ 251 w 10000"/>
                    <a:gd name="connsiteY94" fmla="*/ 1890 h 10000"/>
                    <a:gd name="connsiteX95" fmla="*/ 381 w 10000"/>
                    <a:gd name="connsiteY95" fmla="*/ 1621 h 10000"/>
                    <a:gd name="connsiteX96" fmla="*/ 504 w 10000"/>
                    <a:gd name="connsiteY96" fmla="*/ 1379 h 10000"/>
                    <a:gd name="connsiteX97" fmla="*/ 650 w 10000"/>
                    <a:gd name="connsiteY97" fmla="*/ 1151 h 10000"/>
                    <a:gd name="connsiteX98" fmla="*/ 828 w 10000"/>
                    <a:gd name="connsiteY98" fmla="*/ 958 h 10000"/>
                    <a:gd name="connsiteX99" fmla="*/ 1001 w 10000"/>
                    <a:gd name="connsiteY99" fmla="*/ 789 h 10000"/>
                    <a:gd name="connsiteX100" fmla="*/ 1178 w 10000"/>
                    <a:gd name="connsiteY100" fmla="*/ 620 h 10000"/>
                    <a:gd name="connsiteX101" fmla="*/ 1380 w 10000"/>
                    <a:gd name="connsiteY101" fmla="*/ 484 h 10000"/>
                    <a:gd name="connsiteX102" fmla="*/ 1785 w 10000"/>
                    <a:gd name="connsiteY102" fmla="*/ 265 h 10000"/>
                    <a:gd name="connsiteX103" fmla="*/ 2197 w 10000"/>
                    <a:gd name="connsiteY103" fmla="*/ 126 h 10000"/>
                    <a:gd name="connsiteX104" fmla="*/ 2374 w 10000"/>
                    <a:gd name="connsiteY104" fmla="*/ 86 h 10000"/>
                    <a:gd name="connsiteX105" fmla="*/ 2527 w 10000"/>
                    <a:gd name="connsiteY105" fmla="*/ 60 h 10000"/>
                    <a:gd name="connsiteX106" fmla="*/ 2945 w 10000"/>
                    <a:gd name="connsiteY106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798 w 10000"/>
                    <a:gd name="connsiteY89" fmla="*/ 2875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8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945 w 10000"/>
                    <a:gd name="connsiteY0" fmla="*/ 0 h 10000"/>
                    <a:gd name="connsiteX1" fmla="*/ 7013 w 10000"/>
                    <a:gd name="connsiteY1" fmla="*/ 0 h 10000"/>
                    <a:gd name="connsiteX2" fmla="*/ 7141 w 10000"/>
                    <a:gd name="connsiteY2" fmla="*/ 17 h 10000"/>
                    <a:gd name="connsiteX3" fmla="*/ 7424 w 10000"/>
                    <a:gd name="connsiteY3" fmla="*/ 56 h 10000"/>
                    <a:gd name="connsiteX4" fmla="*/ 7602 w 10000"/>
                    <a:gd name="connsiteY4" fmla="*/ 86 h 10000"/>
                    <a:gd name="connsiteX5" fmla="*/ 7761 w 10000"/>
                    <a:gd name="connsiteY5" fmla="*/ 126 h 10000"/>
                    <a:gd name="connsiteX6" fmla="*/ 8044 w 10000"/>
                    <a:gd name="connsiteY6" fmla="*/ 212 h 10000"/>
                    <a:gd name="connsiteX7" fmla="*/ 8319 w 10000"/>
                    <a:gd name="connsiteY7" fmla="*/ 332 h 10000"/>
                    <a:gd name="connsiteX8" fmla="*/ 8608 w 10000"/>
                    <a:gd name="connsiteY8" fmla="*/ 484 h 10000"/>
                    <a:gd name="connsiteX9" fmla="*/ 8847 w 10000"/>
                    <a:gd name="connsiteY9" fmla="*/ 676 h 10000"/>
                    <a:gd name="connsiteX10" fmla="*/ 9105 w 10000"/>
                    <a:gd name="connsiteY10" fmla="*/ 892 h 10000"/>
                    <a:gd name="connsiteX11" fmla="*/ 9301 w 10000"/>
                    <a:gd name="connsiteY11" fmla="*/ 1151 h 10000"/>
                    <a:gd name="connsiteX12" fmla="*/ 9503 w 10000"/>
                    <a:gd name="connsiteY12" fmla="*/ 1459 h 10000"/>
                    <a:gd name="connsiteX13" fmla="*/ 9674 w 10000"/>
                    <a:gd name="connsiteY13" fmla="*/ 1797 h 10000"/>
                    <a:gd name="connsiteX14" fmla="*/ 9798 w 10000"/>
                    <a:gd name="connsiteY14" fmla="*/ 2198 h 10000"/>
                    <a:gd name="connsiteX15" fmla="*/ 9902 w 10000"/>
                    <a:gd name="connsiteY15" fmla="*/ 2649 h 10000"/>
                    <a:gd name="connsiteX16" fmla="*/ 9920 w 10000"/>
                    <a:gd name="connsiteY16" fmla="*/ 2838 h 10000"/>
                    <a:gd name="connsiteX17" fmla="*/ 9976 w 10000"/>
                    <a:gd name="connsiteY17" fmla="*/ 3156 h 10000"/>
                    <a:gd name="connsiteX18" fmla="*/ 10000 w 10000"/>
                    <a:gd name="connsiteY18" fmla="*/ 3733 h 10000"/>
                    <a:gd name="connsiteX19" fmla="*/ 9976 w 10000"/>
                    <a:gd name="connsiteY19" fmla="*/ 4211 h 10000"/>
                    <a:gd name="connsiteX20" fmla="*/ 9920 w 10000"/>
                    <a:gd name="connsiteY20" fmla="*/ 4748 h 10000"/>
                    <a:gd name="connsiteX21" fmla="*/ 9902 w 10000"/>
                    <a:gd name="connsiteY21" fmla="*/ 4834 h 10000"/>
                    <a:gd name="connsiteX22" fmla="*/ 9841 w 10000"/>
                    <a:gd name="connsiteY22" fmla="*/ 4924 h 10000"/>
                    <a:gd name="connsiteX23" fmla="*/ 9767 w 10000"/>
                    <a:gd name="connsiteY23" fmla="*/ 4997 h 10000"/>
                    <a:gd name="connsiteX24" fmla="*/ 9650 w 10000"/>
                    <a:gd name="connsiteY24" fmla="*/ 5073 h 10000"/>
                    <a:gd name="connsiteX25" fmla="*/ 9534 w 10000"/>
                    <a:gd name="connsiteY25" fmla="*/ 5119 h 10000"/>
                    <a:gd name="connsiteX26" fmla="*/ 9381 w 10000"/>
                    <a:gd name="connsiteY26" fmla="*/ 5162 h 10000"/>
                    <a:gd name="connsiteX27" fmla="*/ 9234 w 10000"/>
                    <a:gd name="connsiteY27" fmla="*/ 5192 h 10000"/>
                    <a:gd name="connsiteX28" fmla="*/ 9006 w 10000"/>
                    <a:gd name="connsiteY28" fmla="*/ 5192 h 10000"/>
                    <a:gd name="connsiteX29" fmla="*/ 8822 w 10000"/>
                    <a:gd name="connsiteY29" fmla="*/ 5176 h 10000"/>
                    <a:gd name="connsiteX30" fmla="*/ 8657 w 10000"/>
                    <a:gd name="connsiteY30" fmla="*/ 5149 h 10000"/>
                    <a:gd name="connsiteX31" fmla="*/ 8510 w 10000"/>
                    <a:gd name="connsiteY31" fmla="*/ 5103 h 10000"/>
                    <a:gd name="connsiteX32" fmla="*/ 8405 w 10000"/>
                    <a:gd name="connsiteY32" fmla="*/ 5046 h 10000"/>
                    <a:gd name="connsiteX33" fmla="*/ 8295 w 10000"/>
                    <a:gd name="connsiteY33" fmla="*/ 4970 h 10000"/>
                    <a:gd name="connsiteX34" fmla="*/ 8209 w 10000"/>
                    <a:gd name="connsiteY34" fmla="*/ 4877 h 10000"/>
                    <a:gd name="connsiteX35" fmla="*/ 8184 w 10000"/>
                    <a:gd name="connsiteY35" fmla="*/ 4791 h 10000"/>
                    <a:gd name="connsiteX36" fmla="*/ 8160 w 10000"/>
                    <a:gd name="connsiteY36" fmla="*/ 4692 h 10000"/>
                    <a:gd name="connsiteX37" fmla="*/ 8209 w 10000"/>
                    <a:gd name="connsiteY37" fmla="*/ 4181 h 10000"/>
                    <a:gd name="connsiteX38" fmla="*/ 8227 w 10000"/>
                    <a:gd name="connsiteY38" fmla="*/ 3733 h 10000"/>
                    <a:gd name="connsiteX39" fmla="*/ 8209 w 10000"/>
                    <a:gd name="connsiteY39" fmla="*/ 3352 h 10000"/>
                    <a:gd name="connsiteX40" fmla="*/ 8178 w 10000"/>
                    <a:gd name="connsiteY40" fmla="*/ 3004 h 10000"/>
                    <a:gd name="connsiteX41" fmla="*/ 8154 w 10000"/>
                    <a:gd name="connsiteY41" fmla="*/ 2863 h 10000"/>
                    <a:gd name="connsiteX42" fmla="*/ 8135 w 10000"/>
                    <a:gd name="connsiteY42" fmla="*/ 2689 h 10000"/>
                    <a:gd name="connsiteX43" fmla="*/ 8086 w 10000"/>
                    <a:gd name="connsiteY43" fmla="*/ 2414 h 10000"/>
                    <a:gd name="connsiteX44" fmla="*/ 8013 w 10000"/>
                    <a:gd name="connsiteY44" fmla="*/ 2162 h 10000"/>
                    <a:gd name="connsiteX45" fmla="*/ 7915 w 10000"/>
                    <a:gd name="connsiteY45" fmla="*/ 1940 h 10000"/>
                    <a:gd name="connsiteX46" fmla="*/ 7823 w 10000"/>
                    <a:gd name="connsiteY46" fmla="*/ 1757 h 10000"/>
                    <a:gd name="connsiteX47" fmla="*/ 7742 w 10000"/>
                    <a:gd name="connsiteY47" fmla="*/ 1621 h 10000"/>
                    <a:gd name="connsiteX48" fmla="*/ 7742 w 10000"/>
                    <a:gd name="connsiteY48" fmla="*/ 9297 h 10000"/>
                    <a:gd name="connsiteX49" fmla="*/ 7712 w 10000"/>
                    <a:gd name="connsiteY49" fmla="*/ 9443 h 10000"/>
                    <a:gd name="connsiteX50" fmla="*/ 7632 w 10000"/>
                    <a:gd name="connsiteY50" fmla="*/ 9569 h 10000"/>
                    <a:gd name="connsiteX51" fmla="*/ 7504 w 10000"/>
                    <a:gd name="connsiteY51" fmla="*/ 9698 h 10000"/>
                    <a:gd name="connsiteX52" fmla="*/ 7344 w 10000"/>
                    <a:gd name="connsiteY52" fmla="*/ 9801 h 10000"/>
                    <a:gd name="connsiteX53" fmla="*/ 7160 w 10000"/>
                    <a:gd name="connsiteY53" fmla="*/ 9881 h 10000"/>
                    <a:gd name="connsiteX54" fmla="*/ 6939 w 10000"/>
                    <a:gd name="connsiteY54" fmla="*/ 9957 h 10000"/>
                    <a:gd name="connsiteX55" fmla="*/ 6682 w 10000"/>
                    <a:gd name="connsiteY55" fmla="*/ 9987 h 10000"/>
                    <a:gd name="connsiteX56" fmla="*/ 6418 w 10000"/>
                    <a:gd name="connsiteY56" fmla="*/ 10000 h 10000"/>
                    <a:gd name="connsiteX57" fmla="*/ 6154 w 10000"/>
                    <a:gd name="connsiteY57" fmla="*/ 9987 h 10000"/>
                    <a:gd name="connsiteX58" fmla="*/ 5908 w 10000"/>
                    <a:gd name="connsiteY58" fmla="*/ 9957 h 10000"/>
                    <a:gd name="connsiteX59" fmla="*/ 5700 w 10000"/>
                    <a:gd name="connsiteY59" fmla="*/ 9884 h 10000"/>
                    <a:gd name="connsiteX60" fmla="*/ 5486 w 10000"/>
                    <a:gd name="connsiteY60" fmla="*/ 9801 h 10000"/>
                    <a:gd name="connsiteX61" fmla="*/ 5321 w 10000"/>
                    <a:gd name="connsiteY61" fmla="*/ 9695 h 10000"/>
                    <a:gd name="connsiteX62" fmla="*/ 5222 w 10000"/>
                    <a:gd name="connsiteY62" fmla="*/ 9569 h 10000"/>
                    <a:gd name="connsiteX63" fmla="*/ 5142 w 10000"/>
                    <a:gd name="connsiteY63" fmla="*/ 9443 h 10000"/>
                    <a:gd name="connsiteX64" fmla="*/ 5111 w 10000"/>
                    <a:gd name="connsiteY64" fmla="*/ 9300 h 10000"/>
                    <a:gd name="connsiteX65" fmla="*/ 5111 w 10000"/>
                    <a:gd name="connsiteY65" fmla="*/ 4559 h 10000"/>
                    <a:gd name="connsiteX66" fmla="*/ 4846 w 10000"/>
                    <a:gd name="connsiteY66" fmla="*/ 4559 h 10000"/>
                    <a:gd name="connsiteX67" fmla="*/ 4846 w 10000"/>
                    <a:gd name="connsiteY67" fmla="*/ 9297 h 10000"/>
                    <a:gd name="connsiteX68" fmla="*/ 4815 w 10000"/>
                    <a:gd name="connsiteY68" fmla="*/ 9436 h 10000"/>
                    <a:gd name="connsiteX69" fmla="*/ 4766 w 10000"/>
                    <a:gd name="connsiteY69" fmla="*/ 9566 h 10000"/>
                    <a:gd name="connsiteX70" fmla="*/ 4625 w 10000"/>
                    <a:gd name="connsiteY70" fmla="*/ 9698 h 10000"/>
                    <a:gd name="connsiteX71" fmla="*/ 4472 w 10000"/>
                    <a:gd name="connsiteY71" fmla="*/ 9801 h 10000"/>
                    <a:gd name="connsiteX72" fmla="*/ 4282 w 10000"/>
                    <a:gd name="connsiteY72" fmla="*/ 9884 h 10000"/>
                    <a:gd name="connsiteX73" fmla="*/ 4042 w 10000"/>
                    <a:gd name="connsiteY73" fmla="*/ 9957 h 10000"/>
                    <a:gd name="connsiteX74" fmla="*/ 3797 w 10000"/>
                    <a:gd name="connsiteY74" fmla="*/ 9987 h 10000"/>
                    <a:gd name="connsiteX75" fmla="*/ 3540 w 10000"/>
                    <a:gd name="connsiteY75" fmla="*/ 10000 h 10000"/>
                    <a:gd name="connsiteX76" fmla="*/ 3282 w 10000"/>
                    <a:gd name="connsiteY76" fmla="*/ 9987 h 10000"/>
                    <a:gd name="connsiteX77" fmla="*/ 3037 w 10000"/>
                    <a:gd name="connsiteY77" fmla="*/ 9957 h 10000"/>
                    <a:gd name="connsiteX78" fmla="*/ 2797 w 10000"/>
                    <a:gd name="connsiteY78" fmla="*/ 9884 h 10000"/>
                    <a:gd name="connsiteX79" fmla="*/ 2613 w 10000"/>
                    <a:gd name="connsiteY79" fmla="*/ 9801 h 10000"/>
                    <a:gd name="connsiteX80" fmla="*/ 2454 w 10000"/>
                    <a:gd name="connsiteY80" fmla="*/ 9698 h 10000"/>
                    <a:gd name="connsiteX81" fmla="*/ 2319 w 10000"/>
                    <a:gd name="connsiteY81" fmla="*/ 9566 h 10000"/>
                    <a:gd name="connsiteX82" fmla="*/ 2264 w 10000"/>
                    <a:gd name="connsiteY82" fmla="*/ 9436 h 10000"/>
                    <a:gd name="connsiteX83" fmla="*/ 2240 w 10000"/>
                    <a:gd name="connsiteY83" fmla="*/ 9300 h 10000"/>
                    <a:gd name="connsiteX84" fmla="*/ 2240 w 10000"/>
                    <a:gd name="connsiteY84" fmla="*/ 1588 h 10000"/>
                    <a:gd name="connsiteX85" fmla="*/ 2165 w 10000"/>
                    <a:gd name="connsiteY85" fmla="*/ 1704 h 10000"/>
                    <a:gd name="connsiteX86" fmla="*/ 2067 w 10000"/>
                    <a:gd name="connsiteY86" fmla="*/ 1936 h 10000"/>
                    <a:gd name="connsiteX87" fmla="*/ 1945 w 10000"/>
                    <a:gd name="connsiteY87" fmla="*/ 2202 h 10000"/>
                    <a:gd name="connsiteX88" fmla="*/ 1871 w 10000"/>
                    <a:gd name="connsiteY88" fmla="*/ 2517 h 10000"/>
                    <a:gd name="connsiteX89" fmla="*/ 1813 w 10000"/>
                    <a:gd name="connsiteY89" fmla="*/ 2850 h 10000"/>
                    <a:gd name="connsiteX90" fmla="*/ 0 w 10000"/>
                    <a:gd name="connsiteY90" fmla="*/ 2849 h 10000"/>
                    <a:gd name="connsiteX91" fmla="*/ 80 w 10000"/>
                    <a:gd name="connsiteY91" fmla="*/ 2533 h 10000"/>
                    <a:gd name="connsiteX92" fmla="*/ 153 w 10000"/>
                    <a:gd name="connsiteY92" fmla="*/ 2198 h 10000"/>
                    <a:gd name="connsiteX93" fmla="*/ 251 w 10000"/>
                    <a:gd name="connsiteY93" fmla="*/ 1890 h 10000"/>
                    <a:gd name="connsiteX94" fmla="*/ 381 w 10000"/>
                    <a:gd name="connsiteY94" fmla="*/ 1621 h 10000"/>
                    <a:gd name="connsiteX95" fmla="*/ 504 w 10000"/>
                    <a:gd name="connsiteY95" fmla="*/ 1379 h 10000"/>
                    <a:gd name="connsiteX96" fmla="*/ 650 w 10000"/>
                    <a:gd name="connsiteY96" fmla="*/ 1151 h 10000"/>
                    <a:gd name="connsiteX97" fmla="*/ 828 w 10000"/>
                    <a:gd name="connsiteY97" fmla="*/ 958 h 10000"/>
                    <a:gd name="connsiteX98" fmla="*/ 1001 w 10000"/>
                    <a:gd name="connsiteY98" fmla="*/ 789 h 10000"/>
                    <a:gd name="connsiteX99" fmla="*/ 1178 w 10000"/>
                    <a:gd name="connsiteY99" fmla="*/ 620 h 10000"/>
                    <a:gd name="connsiteX100" fmla="*/ 1380 w 10000"/>
                    <a:gd name="connsiteY100" fmla="*/ 484 h 10000"/>
                    <a:gd name="connsiteX101" fmla="*/ 1785 w 10000"/>
                    <a:gd name="connsiteY101" fmla="*/ 265 h 10000"/>
                    <a:gd name="connsiteX102" fmla="*/ 2197 w 10000"/>
                    <a:gd name="connsiteY102" fmla="*/ 126 h 10000"/>
                    <a:gd name="connsiteX103" fmla="*/ 2374 w 10000"/>
                    <a:gd name="connsiteY103" fmla="*/ 86 h 10000"/>
                    <a:gd name="connsiteX104" fmla="*/ 2527 w 10000"/>
                    <a:gd name="connsiteY104" fmla="*/ 60 h 10000"/>
                    <a:gd name="connsiteX105" fmla="*/ 2945 w 10000"/>
                    <a:gd name="connsiteY105" fmla="*/ 0 h 10000"/>
                    <a:gd name="connsiteX0" fmla="*/ 2884 w 9939"/>
                    <a:gd name="connsiteY0" fmla="*/ 0 h 10000"/>
                    <a:gd name="connsiteX1" fmla="*/ 6952 w 9939"/>
                    <a:gd name="connsiteY1" fmla="*/ 0 h 10000"/>
                    <a:gd name="connsiteX2" fmla="*/ 7080 w 9939"/>
                    <a:gd name="connsiteY2" fmla="*/ 17 h 10000"/>
                    <a:gd name="connsiteX3" fmla="*/ 7363 w 9939"/>
                    <a:gd name="connsiteY3" fmla="*/ 56 h 10000"/>
                    <a:gd name="connsiteX4" fmla="*/ 7541 w 9939"/>
                    <a:gd name="connsiteY4" fmla="*/ 86 h 10000"/>
                    <a:gd name="connsiteX5" fmla="*/ 7700 w 9939"/>
                    <a:gd name="connsiteY5" fmla="*/ 126 h 10000"/>
                    <a:gd name="connsiteX6" fmla="*/ 7983 w 9939"/>
                    <a:gd name="connsiteY6" fmla="*/ 212 h 10000"/>
                    <a:gd name="connsiteX7" fmla="*/ 8258 w 9939"/>
                    <a:gd name="connsiteY7" fmla="*/ 332 h 10000"/>
                    <a:gd name="connsiteX8" fmla="*/ 8547 w 9939"/>
                    <a:gd name="connsiteY8" fmla="*/ 484 h 10000"/>
                    <a:gd name="connsiteX9" fmla="*/ 8786 w 9939"/>
                    <a:gd name="connsiteY9" fmla="*/ 676 h 10000"/>
                    <a:gd name="connsiteX10" fmla="*/ 9044 w 9939"/>
                    <a:gd name="connsiteY10" fmla="*/ 892 h 10000"/>
                    <a:gd name="connsiteX11" fmla="*/ 9240 w 9939"/>
                    <a:gd name="connsiteY11" fmla="*/ 1151 h 10000"/>
                    <a:gd name="connsiteX12" fmla="*/ 9442 w 9939"/>
                    <a:gd name="connsiteY12" fmla="*/ 1459 h 10000"/>
                    <a:gd name="connsiteX13" fmla="*/ 9613 w 9939"/>
                    <a:gd name="connsiteY13" fmla="*/ 1797 h 10000"/>
                    <a:gd name="connsiteX14" fmla="*/ 9737 w 9939"/>
                    <a:gd name="connsiteY14" fmla="*/ 2198 h 10000"/>
                    <a:gd name="connsiteX15" fmla="*/ 9841 w 9939"/>
                    <a:gd name="connsiteY15" fmla="*/ 2649 h 10000"/>
                    <a:gd name="connsiteX16" fmla="*/ 9859 w 9939"/>
                    <a:gd name="connsiteY16" fmla="*/ 2838 h 10000"/>
                    <a:gd name="connsiteX17" fmla="*/ 9915 w 9939"/>
                    <a:gd name="connsiteY17" fmla="*/ 3156 h 10000"/>
                    <a:gd name="connsiteX18" fmla="*/ 9939 w 9939"/>
                    <a:gd name="connsiteY18" fmla="*/ 3733 h 10000"/>
                    <a:gd name="connsiteX19" fmla="*/ 9915 w 9939"/>
                    <a:gd name="connsiteY19" fmla="*/ 4211 h 10000"/>
                    <a:gd name="connsiteX20" fmla="*/ 9859 w 9939"/>
                    <a:gd name="connsiteY20" fmla="*/ 4748 h 10000"/>
                    <a:gd name="connsiteX21" fmla="*/ 9841 w 9939"/>
                    <a:gd name="connsiteY21" fmla="*/ 4834 h 10000"/>
                    <a:gd name="connsiteX22" fmla="*/ 9780 w 9939"/>
                    <a:gd name="connsiteY22" fmla="*/ 4924 h 10000"/>
                    <a:gd name="connsiteX23" fmla="*/ 9706 w 9939"/>
                    <a:gd name="connsiteY23" fmla="*/ 4997 h 10000"/>
                    <a:gd name="connsiteX24" fmla="*/ 9589 w 9939"/>
                    <a:gd name="connsiteY24" fmla="*/ 5073 h 10000"/>
                    <a:gd name="connsiteX25" fmla="*/ 9473 w 9939"/>
                    <a:gd name="connsiteY25" fmla="*/ 5119 h 10000"/>
                    <a:gd name="connsiteX26" fmla="*/ 9320 w 9939"/>
                    <a:gd name="connsiteY26" fmla="*/ 5162 h 10000"/>
                    <a:gd name="connsiteX27" fmla="*/ 9173 w 9939"/>
                    <a:gd name="connsiteY27" fmla="*/ 5192 h 10000"/>
                    <a:gd name="connsiteX28" fmla="*/ 8945 w 9939"/>
                    <a:gd name="connsiteY28" fmla="*/ 5192 h 10000"/>
                    <a:gd name="connsiteX29" fmla="*/ 8761 w 9939"/>
                    <a:gd name="connsiteY29" fmla="*/ 5176 h 10000"/>
                    <a:gd name="connsiteX30" fmla="*/ 8596 w 9939"/>
                    <a:gd name="connsiteY30" fmla="*/ 5149 h 10000"/>
                    <a:gd name="connsiteX31" fmla="*/ 8449 w 9939"/>
                    <a:gd name="connsiteY31" fmla="*/ 5103 h 10000"/>
                    <a:gd name="connsiteX32" fmla="*/ 8344 w 9939"/>
                    <a:gd name="connsiteY32" fmla="*/ 5046 h 10000"/>
                    <a:gd name="connsiteX33" fmla="*/ 8234 w 9939"/>
                    <a:gd name="connsiteY33" fmla="*/ 4970 h 10000"/>
                    <a:gd name="connsiteX34" fmla="*/ 8148 w 9939"/>
                    <a:gd name="connsiteY34" fmla="*/ 4877 h 10000"/>
                    <a:gd name="connsiteX35" fmla="*/ 8123 w 9939"/>
                    <a:gd name="connsiteY35" fmla="*/ 4791 h 10000"/>
                    <a:gd name="connsiteX36" fmla="*/ 8099 w 9939"/>
                    <a:gd name="connsiteY36" fmla="*/ 4692 h 10000"/>
                    <a:gd name="connsiteX37" fmla="*/ 8148 w 9939"/>
                    <a:gd name="connsiteY37" fmla="*/ 4181 h 10000"/>
                    <a:gd name="connsiteX38" fmla="*/ 8166 w 9939"/>
                    <a:gd name="connsiteY38" fmla="*/ 3733 h 10000"/>
                    <a:gd name="connsiteX39" fmla="*/ 8148 w 9939"/>
                    <a:gd name="connsiteY39" fmla="*/ 3352 h 10000"/>
                    <a:gd name="connsiteX40" fmla="*/ 8117 w 9939"/>
                    <a:gd name="connsiteY40" fmla="*/ 3004 h 10000"/>
                    <a:gd name="connsiteX41" fmla="*/ 8093 w 9939"/>
                    <a:gd name="connsiteY41" fmla="*/ 2863 h 10000"/>
                    <a:gd name="connsiteX42" fmla="*/ 8074 w 9939"/>
                    <a:gd name="connsiteY42" fmla="*/ 2689 h 10000"/>
                    <a:gd name="connsiteX43" fmla="*/ 8025 w 9939"/>
                    <a:gd name="connsiteY43" fmla="*/ 2414 h 10000"/>
                    <a:gd name="connsiteX44" fmla="*/ 7952 w 9939"/>
                    <a:gd name="connsiteY44" fmla="*/ 2162 h 10000"/>
                    <a:gd name="connsiteX45" fmla="*/ 7854 w 9939"/>
                    <a:gd name="connsiteY45" fmla="*/ 1940 h 10000"/>
                    <a:gd name="connsiteX46" fmla="*/ 7762 w 9939"/>
                    <a:gd name="connsiteY46" fmla="*/ 1757 h 10000"/>
                    <a:gd name="connsiteX47" fmla="*/ 7681 w 9939"/>
                    <a:gd name="connsiteY47" fmla="*/ 1621 h 10000"/>
                    <a:gd name="connsiteX48" fmla="*/ 7681 w 9939"/>
                    <a:gd name="connsiteY48" fmla="*/ 9297 h 10000"/>
                    <a:gd name="connsiteX49" fmla="*/ 7651 w 9939"/>
                    <a:gd name="connsiteY49" fmla="*/ 9443 h 10000"/>
                    <a:gd name="connsiteX50" fmla="*/ 7571 w 9939"/>
                    <a:gd name="connsiteY50" fmla="*/ 9569 h 10000"/>
                    <a:gd name="connsiteX51" fmla="*/ 7443 w 9939"/>
                    <a:gd name="connsiteY51" fmla="*/ 9698 h 10000"/>
                    <a:gd name="connsiteX52" fmla="*/ 7283 w 9939"/>
                    <a:gd name="connsiteY52" fmla="*/ 9801 h 10000"/>
                    <a:gd name="connsiteX53" fmla="*/ 7099 w 9939"/>
                    <a:gd name="connsiteY53" fmla="*/ 9881 h 10000"/>
                    <a:gd name="connsiteX54" fmla="*/ 6878 w 9939"/>
                    <a:gd name="connsiteY54" fmla="*/ 9957 h 10000"/>
                    <a:gd name="connsiteX55" fmla="*/ 6621 w 9939"/>
                    <a:gd name="connsiteY55" fmla="*/ 9987 h 10000"/>
                    <a:gd name="connsiteX56" fmla="*/ 6357 w 9939"/>
                    <a:gd name="connsiteY56" fmla="*/ 10000 h 10000"/>
                    <a:gd name="connsiteX57" fmla="*/ 6093 w 9939"/>
                    <a:gd name="connsiteY57" fmla="*/ 9987 h 10000"/>
                    <a:gd name="connsiteX58" fmla="*/ 5847 w 9939"/>
                    <a:gd name="connsiteY58" fmla="*/ 9957 h 10000"/>
                    <a:gd name="connsiteX59" fmla="*/ 5639 w 9939"/>
                    <a:gd name="connsiteY59" fmla="*/ 9884 h 10000"/>
                    <a:gd name="connsiteX60" fmla="*/ 5425 w 9939"/>
                    <a:gd name="connsiteY60" fmla="*/ 9801 h 10000"/>
                    <a:gd name="connsiteX61" fmla="*/ 5260 w 9939"/>
                    <a:gd name="connsiteY61" fmla="*/ 9695 h 10000"/>
                    <a:gd name="connsiteX62" fmla="*/ 5161 w 9939"/>
                    <a:gd name="connsiteY62" fmla="*/ 9569 h 10000"/>
                    <a:gd name="connsiteX63" fmla="*/ 5081 w 9939"/>
                    <a:gd name="connsiteY63" fmla="*/ 9443 h 10000"/>
                    <a:gd name="connsiteX64" fmla="*/ 5050 w 9939"/>
                    <a:gd name="connsiteY64" fmla="*/ 9300 h 10000"/>
                    <a:gd name="connsiteX65" fmla="*/ 5050 w 9939"/>
                    <a:gd name="connsiteY65" fmla="*/ 4559 h 10000"/>
                    <a:gd name="connsiteX66" fmla="*/ 4785 w 9939"/>
                    <a:gd name="connsiteY66" fmla="*/ 4559 h 10000"/>
                    <a:gd name="connsiteX67" fmla="*/ 4785 w 9939"/>
                    <a:gd name="connsiteY67" fmla="*/ 9297 h 10000"/>
                    <a:gd name="connsiteX68" fmla="*/ 4754 w 9939"/>
                    <a:gd name="connsiteY68" fmla="*/ 9436 h 10000"/>
                    <a:gd name="connsiteX69" fmla="*/ 4705 w 9939"/>
                    <a:gd name="connsiteY69" fmla="*/ 9566 h 10000"/>
                    <a:gd name="connsiteX70" fmla="*/ 4564 w 9939"/>
                    <a:gd name="connsiteY70" fmla="*/ 9698 h 10000"/>
                    <a:gd name="connsiteX71" fmla="*/ 4411 w 9939"/>
                    <a:gd name="connsiteY71" fmla="*/ 9801 h 10000"/>
                    <a:gd name="connsiteX72" fmla="*/ 4221 w 9939"/>
                    <a:gd name="connsiteY72" fmla="*/ 9884 h 10000"/>
                    <a:gd name="connsiteX73" fmla="*/ 3981 w 9939"/>
                    <a:gd name="connsiteY73" fmla="*/ 9957 h 10000"/>
                    <a:gd name="connsiteX74" fmla="*/ 3736 w 9939"/>
                    <a:gd name="connsiteY74" fmla="*/ 9987 h 10000"/>
                    <a:gd name="connsiteX75" fmla="*/ 3479 w 9939"/>
                    <a:gd name="connsiteY75" fmla="*/ 10000 h 10000"/>
                    <a:gd name="connsiteX76" fmla="*/ 3221 w 9939"/>
                    <a:gd name="connsiteY76" fmla="*/ 9987 h 10000"/>
                    <a:gd name="connsiteX77" fmla="*/ 2976 w 9939"/>
                    <a:gd name="connsiteY77" fmla="*/ 9957 h 10000"/>
                    <a:gd name="connsiteX78" fmla="*/ 2736 w 9939"/>
                    <a:gd name="connsiteY78" fmla="*/ 9884 h 10000"/>
                    <a:gd name="connsiteX79" fmla="*/ 2552 w 9939"/>
                    <a:gd name="connsiteY79" fmla="*/ 9801 h 10000"/>
                    <a:gd name="connsiteX80" fmla="*/ 2393 w 9939"/>
                    <a:gd name="connsiteY80" fmla="*/ 9698 h 10000"/>
                    <a:gd name="connsiteX81" fmla="*/ 2258 w 9939"/>
                    <a:gd name="connsiteY81" fmla="*/ 9566 h 10000"/>
                    <a:gd name="connsiteX82" fmla="*/ 2203 w 9939"/>
                    <a:gd name="connsiteY82" fmla="*/ 9436 h 10000"/>
                    <a:gd name="connsiteX83" fmla="*/ 2179 w 9939"/>
                    <a:gd name="connsiteY83" fmla="*/ 9300 h 10000"/>
                    <a:gd name="connsiteX84" fmla="*/ 2179 w 9939"/>
                    <a:gd name="connsiteY84" fmla="*/ 1588 h 10000"/>
                    <a:gd name="connsiteX85" fmla="*/ 2104 w 9939"/>
                    <a:gd name="connsiteY85" fmla="*/ 1704 h 10000"/>
                    <a:gd name="connsiteX86" fmla="*/ 2006 w 9939"/>
                    <a:gd name="connsiteY86" fmla="*/ 1936 h 10000"/>
                    <a:gd name="connsiteX87" fmla="*/ 1884 w 9939"/>
                    <a:gd name="connsiteY87" fmla="*/ 2202 h 10000"/>
                    <a:gd name="connsiteX88" fmla="*/ 1810 w 9939"/>
                    <a:gd name="connsiteY88" fmla="*/ 2517 h 10000"/>
                    <a:gd name="connsiteX89" fmla="*/ 1752 w 9939"/>
                    <a:gd name="connsiteY89" fmla="*/ 2850 h 10000"/>
                    <a:gd name="connsiteX90" fmla="*/ 1 w 9939"/>
                    <a:gd name="connsiteY90" fmla="*/ 2849 h 10000"/>
                    <a:gd name="connsiteX91" fmla="*/ 19 w 9939"/>
                    <a:gd name="connsiteY91" fmla="*/ 2533 h 10000"/>
                    <a:gd name="connsiteX92" fmla="*/ 92 w 9939"/>
                    <a:gd name="connsiteY92" fmla="*/ 2198 h 10000"/>
                    <a:gd name="connsiteX93" fmla="*/ 190 w 9939"/>
                    <a:gd name="connsiteY93" fmla="*/ 1890 h 10000"/>
                    <a:gd name="connsiteX94" fmla="*/ 320 w 9939"/>
                    <a:gd name="connsiteY94" fmla="*/ 1621 h 10000"/>
                    <a:gd name="connsiteX95" fmla="*/ 443 w 9939"/>
                    <a:gd name="connsiteY95" fmla="*/ 1379 h 10000"/>
                    <a:gd name="connsiteX96" fmla="*/ 589 w 9939"/>
                    <a:gd name="connsiteY96" fmla="*/ 1151 h 10000"/>
                    <a:gd name="connsiteX97" fmla="*/ 767 w 9939"/>
                    <a:gd name="connsiteY97" fmla="*/ 958 h 10000"/>
                    <a:gd name="connsiteX98" fmla="*/ 940 w 9939"/>
                    <a:gd name="connsiteY98" fmla="*/ 789 h 10000"/>
                    <a:gd name="connsiteX99" fmla="*/ 1117 w 9939"/>
                    <a:gd name="connsiteY99" fmla="*/ 620 h 10000"/>
                    <a:gd name="connsiteX100" fmla="*/ 1319 w 9939"/>
                    <a:gd name="connsiteY100" fmla="*/ 484 h 10000"/>
                    <a:gd name="connsiteX101" fmla="*/ 1724 w 9939"/>
                    <a:gd name="connsiteY101" fmla="*/ 265 h 10000"/>
                    <a:gd name="connsiteX102" fmla="*/ 2136 w 9939"/>
                    <a:gd name="connsiteY102" fmla="*/ 126 h 10000"/>
                    <a:gd name="connsiteX103" fmla="*/ 2313 w 9939"/>
                    <a:gd name="connsiteY103" fmla="*/ 86 h 10000"/>
                    <a:gd name="connsiteX104" fmla="*/ 2466 w 9939"/>
                    <a:gd name="connsiteY104" fmla="*/ 60 h 10000"/>
                    <a:gd name="connsiteX105" fmla="*/ 2884 w 9939"/>
                    <a:gd name="connsiteY105" fmla="*/ 0 h 10000"/>
                    <a:gd name="connsiteX0" fmla="*/ 2932 w 10030"/>
                    <a:gd name="connsiteY0" fmla="*/ 0 h 10000"/>
                    <a:gd name="connsiteX1" fmla="*/ 7025 w 10030"/>
                    <a:gd name="connsiteY1" fmla="*/ 0 h 10000"/>
                    <a:gd name="connsiteX2" fmla="*/ 7153 w 10030"/>
                    <a:gd name="connsiteY2" fmla="*/ 17 h 10000"/>
                    <a:gd name="connsiteX3" fmla="*/ 7438 w 10030"/>
                    <a:gd name="connsiteY3" fmla="*/ 56 h 10000"/>
                    <a:gd name="connsiteX4" fmla="*/ 7617 w 10030"/>
                    <a:gd name="connsiteY4" fmla="*/ 86 h 10000"/>
                    <a:gd name="connsiteX5" fmla="*/ 7777 w 10030"/>
                    <a:gd name="connsiteY5" fmla="*/ 126 h 10000"/>
                    <a:gd name="connsiteX6" fmla="*/ 8062 w 10030"/>
                    <a:gd name="connsiteY6" fmla="*/ 212 h 10000"/>
                    <a:gd name="connsiteX7" fmla="*/ 8339 w 10030"/>
                    <a:gd name="connsiteY7" fmla="*/ 332 h 10000"/>
                    <a:gd name="connsiteX8" fmla="*/ 8629 w 10030"/>
                    <a:gd name="connsiteY8" fmla="*/ 484 h 10000"/>
                    <a:gd name="connsiteX9" fmla="*/ 8870 w 10030"/>
                    <a:gd name="connsiteY9" fmla="*/ 676 h 10000"/>
                    <a:gd name="connsiteX10" fmla="*/ 9130 w 10030"/>
                    <a:gd name="connsiteY10" fmla="*/ 892 h 10000"/>
                    <a:gd name="connsiteX11" fmla="*/ 9327 w 10030"/>
                    <a:gd name="connsiteY11" fmla="*/ 1151 h 10000"/>
                    <a:gd name="connsiteX12" fmla="*/ 9530 w 10030"/>
                    <a:gd name="connsiteY12" fmla="*/ 1459 h 10000"/>
                    <a:gd name="connsiteX13" fmla="*/ 9702 w 10030"/>
                    <a:gd name="connsiteY13" fmla="*/ 1797 h 10000"/>
                    <a:gd name="connsiteX14" fmla="*/ 9827 w 10030"/>
                    <a:gd name="connsiteY14" fmla="*/ 2198 h 10000"/>
                    <a:gd name="connsiteX15" fmla="*/ 9931 w 10030"/>
                    <a:gd name="connsiteY15" fmla="*/ 2649 h 10000"/>
                    <a:gd name="connsiteX16" fmla="*/ 9950 w 10030"/>
                    <a:gd name="connsiteY16" fmla="*/ 2838 h 10000"/>
                    <a:gd name="connsiteX17" fmla="*/ 10006 w 10030"/>
                    <a:gd name="connsiteY17" fmla="*/ 3156 h 10000"/>
                    <a:gd name="connsiteX18" fmla="*/ 10030 w 10030"/>
                    <a:gd name="connsiteY18" fmla="*/ 3733 h 10000"/>
                    <a:gd name="connsiteX19" fmla="*/ 10006 w 10030"/>
                    <a:gd name="connsiteY19" fmla="*/ 4211 h 10000"/>
                    <a:gd name="connsiteX20" fmla="*/ 9950 w 10030"/>
                    <a:gd name="connsiteY20" fmla="*/ 4748 h 10000"/>
                    <a:gd name="connsiteX21" fmla="*/ 9931 w 10030"/>
                    <a:gd name="connsiteY21" fmla="*/ 4834 h 10000"/>
                    <a:gd name="connsiteX22" fmla="*/ 9870 w 10030"/>
                    <a:gd name="connsiteY22" fmla="*/ 4924 h 10000"/>
                    <a:gd name="connsiteX23" fmla="*/ 9796 w 10030"/>
                    <a:gd name="connsiteY23" fmla="*/ 4997 h 10000"/>
                    <a:gd name="connsiteX24" fmla="*/ 9678 w 10030"/>
                    <a:gd name="connsiteY24" fmla="*/ 5073 h 10000"/>
                    <a:gd name="connsiteX25" fmla="*/ 9561 w 10030"/>
                    <a:gd name="connsiteY25" fmla="*/ 5119 h 10000"/>
                    <a:gd name="connsiteX26" fmla="*/ 9407 w 10030"/>
                    <a:gd name="connsiteY26" fmla="*/ 5162 h 10000"/>
                    <a:gd name="connsiteX27" fmla="*/ 9259 w 10030"/>
                    <a:gd name="connsiteY27" fmla="*/ 5192 h 10000"/>
                    <a:gd name="connsiteX28" fmla="*/ 9030 w 10030"/>
                    <a:gd name="connsiteY28" fmla="*/ 5192 h 10000"/>
                    <a:gd name="connsiteX29" fmla="*/ 8845 w 10030"/>
                    <a:gd name="connsiteY29" fmla="*/ 5176 h 10000"/>
                    <a:gd name="connsiteX30" fmla="*/ 8679 w 10030"/>
                    <a:gd name="connsiteY30" fmla="*/ 5149 h 10000"/>
                    <a:gd name="connsiteX31" fmla="*/ 8531 w 10030"/>
                    <a:gd name="connsiteY31" fmla="*/ 5103 h 10000"/>
                    <a:gd name="connsiteX32" fmla="*/ 8425 w 10030"/>
                    <a:gd name="connsiteY32" fmla="*/ 5046 h 10000"/>
                    <a:gd name="connsiteX33" fmla="*/ 8315 w 10030"/>
                    <a:gd name="connsiteY33" fmla="*/ 4970 h 10000"/>
                    <a:gd name="connsiteX34" fmla="*/ 8228 w 10030"/>
                    <a:gd name="connsiteY34" fmla="*/ 4877 h 10000"/>
                    <a:gd name="connsiteX35" fmla="*/ 8203 w 10030"/>
                    <a:gd name="connsiteY35" fmla="*/ 4791 h 10000"/>
                    <a:gd name="connsiteX36" fmla="*/ 8179 w 10030"/>
                    <a:gd name="connsiteY36" fmla="*/ 4692 h 10000"/>
                    <a:gd name="connsiteX37" fmla="*/ 8228 w 10030"/>
                    <a:gd name="connsiteY37" fmla="*/ 4181 h 10000"/>
                    <a:gd name="connsiteX38" fmla="*/ 8246 w 10030"/>
                    <a:gd name="connsiteY38" fmla="*/ 3733 h 10000"/>
                    <a:gd name="connsiteX39" fmla="*/ 8228 w 10030"/>
                    <a:gd name="connsiteY39" fmla="*/ 3352 h 10000"/>
                    <a:gd name="connsiteX40" fmla="*/ 8197 w 10030"/>
                    <a:gd name="connsiteY40" fmla="*/ 3004 h 10000"/>
                    <a:gd name="connsiteX41" fmla="*/ 8173 w 10030"/>
                    <a:gd name="connsiteY41" fmla="*/ 2863 h 10000"/>
                    <a:gd name="connsiteX42" fmla="*/ 8154 w 10030"/>
                    <a:gd name="connsiteY42" fmla="*/ 2689 h 10000"/>
                    <a:gd name="connsiteX43" fmla="*/ 8104 w 10030"/>
                    <a:gd name="connsiteY43" fmla="*/ 2414 h 10000"/>
                    <a:gd name="connsiteX44" fmla="*/ 8031 w 10030"/>
                    <a:gd name="connsiteY44" fmla="*/ 2162 h 10000"/>
                    <a:gd name="connsiteX45" fmla="*/ 7932 w 10030"/>
                    <a:gd name="connsiteY45" fmla="*/ 1940 h 10000"/>
                    <a:gd name="connsiteX46" fmla="*/ 7840 w 10030"/>
                    <a:gd name="connsiteY46" fmla="*/ 1757 h 10000"/>
                    <a:gd name="connsiteX47" fmla="*/ 7758 w 10030"/>
                    <a:gd name="connsiteY47" fmla="*/ 1621 h 10000"/>
                    <a:gd name="connsiteX48" fmla="*/ 7758 w 10030"/>
                    <a:gd name="connsiteY48" fmla="*/ 9297 h 10000"/>
                    <a:gd name="connsiteX49" fmla="*/ 7728 w 10030"/>
                    <a:gd name="connsiteY49" fmla="*/ 9443 h 10000"/>
                    <a:gd name="connsiteX50" fmla="*/ 7647 w 10030"/>
                    <a:gd name="connsiteY50" fmla="*/ 9569 h 10000"/>
                    <a:gd name="connsiteX51" fmla="*/ 7519 w 10030"/>
                    <a:gd name="connsiteY51" fmla="*/ 9698 h 10000"/>
                    <a:gd name="connsiteX52" fmla="*/ 7358 w 10030"/>
                    <a:gd name="connsiteY52" fmla="*/ 9801 h 10000"/>
                    <a:gd name="connsiteX53" fmla="*/ 7173 w 10030"/>
                    <a:gd name="connsiteY53" fmla="*/ 9881 h 10000"/>
                    <a:gd name="connsiteX54" fmla="*/ 6950 w 10030"/>
                    <a:gd name="connsiteY54" fmla="*/ 9957 h 10000"/>
                    <a:gd name="connsiteX55" fmla="*/ 6692 w 10030"/>
                    <a:gd name="connsiteY55" fmla="*/ 9987 h 10000"/>
                    <a:gd name="connsiteX56" fmla="*/ 6426 w 10030"/>
                    <a:gd name="connsiteY56" fmla="*/ 10000 h 10000"/>
                    <a:gd name="connsiteX57" fmla="*/ 6160 w 10030"/>
                    <a:gd name="connsiteY57" fmla="*/ 9987 h 10000"/>
                    <a:gd name="connsiteX58" fmla="*/ 5913 w 10030"/>
                    <a:gd name="connsiteY58" fmla="*/ 9957 h 10000"/>
                    <a:gd name="connsiteX59" fmla="*/ 5704 w 10030"/>
                    <a:gd name="connsiteY59" fmla="*/ 9884 h 10000"/>
                    <a:gd name="connsiteX60" fmla="*/ 5488 w 10030"/>
                    <a:gd name="connsiteY60" fmla="*/ 9801 h 10000"/>
                    <a:gd name="connsiteX61" fmla="*/ 5322 w 10030"/>
                    <a:gd name="connsiteY61" fmla="*/ 9695 h 10000"/>
                    <a:gd name="connsiteX62" fmla="*/ 5223 w 10030"/>
                    <a:gd name="connsiteY62" fmla="*/ 9569 h 10000"/>
                    <a:gd name="connsiteX63" fmla="*/ 5142 w 10030"/>
                    <a:gd name="connsiteY63" fmla="*/ 9443 h 10000"/>
                    <a:gd name="connsiteX64" fmla="*/ 5111 w 10030"/>
                    <a:gd name="connsiteY64" fmla="*/ 9300 h 10000"/>
                    <a:gd name="connsiteX65" fmla="*/ 5111 w 10030"/>
                    <a:gd name="connsiteY65" fmla="*/ 4559 h 10000"/>
                    <a:gd name="connsiteX66" fmla="*/ 4844 w 10030"/>
                    <a:gd name="connsiteY66" fmla="*/ 4559 h 10000"/>
                    <a:gd name="connsiteX67" fmla="*/ 4844 w 10030"/>
                    <a:gd name="connsiteY67" fmla="*/ 9297 h 10000"/>
                    <a:gd name="connsiteX68" fmla="*/ 4813 w 10030"/>
                    <a:gd name="connsiteY68" fmla="*/ 9436 h 10000"/>
                    <a:gd name="connsiteX69" fmla="*/ 4764 w 10030"/>
                    <a:gd name="connsiteY69" fmla="*/ 9566 h 10000"/>
                    <a:gd name="connsiteX70" fmla="*/ 4622 w 10030"/>
                    <a:gd name="connsiteY70" fmla="*/ 9698 h 10000"/>
                    <a:gd name="connsiteX71" fmla="*/ 4468 w 10030"/>
                    <a:gd name="connsiteY71" fmla="*/ 9801 h 10000"/>
                    <a:gd name="connsiteX72" fmla="*/ 4277 w 10030"/>
                    <a:gd name="connsiteY72" fmla="*/ 9884 h 10000"/>
                    <a:gd name="connsiteX73" fmla="*/ 4035 w 10030"/>
                    <a:gd name="connsiteY73" fmla="*/ 9957 h 10000"/>
                    <a:gd name="connsiteX74" fmla="*/ 3789 w 10030"/>
                    <a:gd name="connsiteY74" fmla="*/ 9987 h 10000"/>
                    <a:gd name="connsiteX75" fmla="*/ 3530 w 10030"/>
                    <a:gd name="connsiteY75" fmla="*/ 10000 h 10000"/>
                    <a:gd name="connsiteX76" fmla="*/ 3271 w 10030"/>
                    <a:gd name="connsiteY76" fmla="*/ 9987 h 10000"/>
                    <a:gd name="connsiteX77" fmla="*/ 3024 w 10030"/>
                    <a:gd name="connsiteY77" fmla="*/ 9957 h 10000"/>
                    <a:gd name="connsiteX78" fmla="*/ 2783 w 10030"/>
                    <a:gd name="connsiteY78" fmla="*/ 9884 h 10000"/>
                    <a:gd name="connsiteX79" fmla="*/ 2598 w 10030"/>
                    <a:gd name="connsiteY79" fmla="*/ 9801 h 10000"/>
                    <a:gd name="connsiteX80" fmla="*/ 2438 w 10030"/>
                    <a:gd name="connsiteY80" fmla="*/ 9698 h 10000"/>
                    <a:gd name="connsiteX81" fmla="*/ 2302 w 10030"/>
                    <a:gd name="connsiteY81" fmla="*/ 9566 h 10000"/>
                    <a:gd name="connsiteX82" fmla="*/ 2247 w 10030"/>
                    <a:gd name="connsiteY82" fmla="*/ 9436 h 10000"/>
                    <a:gd name="connsiteX83" fmla="*/ 2222 w 10030"/>
                    <a:gd name="connsiteY83" fmla="*/ 9300 h 10000"/>
                    <a:gd name="connsiteX84" fmla="*/ 2222 w 10030"/>
                    <a:gd name="connsiteY84" fmla="*/ 1588 h 10000"/>
                    <a:gd name="connsiteX85" fmla="*/ 2147 w 10030"/>
                    <a:gd name="connsiteY85" fmla="*/ 1704 h 10000"/>
                    <a:gd name="connsiteX86" fmla="*/ 2048 w 10030"/>
                    <a:gd name="connsiteY86" fmla="*/ 1936 h 10000"/>
                    <a:gd name="connsiteX87" fmla="*/ 1926 w 10030"/>
                    <a:gd name="connsiteY87" fmla="*/ 2202 h 10000"/>
                    <a:gd name="connsiteX88" fmla="*/ 1851 w 10030"/>
                    <a:gd name="connsiteY88" fmla="*/ 2517 h 10000"/>
                    <a:gd name="connsiteX89" fmla="*/ 1793 w 10030"/>
                    <a:gd name="connsiteY89" fmla="*/ 2850 h 10000"/>
                    <a:gd name="connsiteX90" fmla="*/ 0 w 10030"/>
                    <a:gd name="connsiteY90" fmla="*/ 2857 h 10000"/>
                    <a:gd name="connsiteX91" fmla="*/ 49 w 10030"/>
                    <a:gd name="connsiteY91" fmla="*/ 2533 h 10000"/>
                    <a:gd name="connsiteX92" fmla="*/ 123 w 10030"/>
                    <a:gd name="connsiteY92" fmla="*/ 2198 h 10000"/>
                    <a:gd name="connsiteX93" fmla="*/ 221 w 10030"/>
                    <a:gd name="connsiteY93" fmla="*/ 1890 h 10000"/>
                    <a:gd name="connsiteX94" fmla="*/ 352 w 10030"/>
                    <a:gd name="connsiteY94" fmla="*/ 1621 h 10000"/>
                    <a:gd name="connsiteX95" fmla="*/ 476 w 10030"/>
                    <a:gd name="connsiteY95" fmla="*/ 1379 h 10000"/>
                    <a:gd name="connsiteX96" fmla="*/ 623 w 10030"/>
                    <a:gd name="connsiteY96" fmla="*/ 1151 h 10000"/>
                    <a:gd name="connsiteX97" fmla="*/ 802 w 10030"/>
                    <a:gd name="connsiteY97" fmla="*/ 958 h 10000"/>
                    <a:gd name="connsiteX98" fmla="*/ 976 w 10030"/>
                    <a:gd name="connsiteY98" fmla="*/ 789 h 10000"/>
                    <a:gd name="connsiteX99" fmla="*/ 1154 w 10030"/>
                    <a:gd name="connsiteY99" fmla="*/ 620 h 10000"/>
                    <a:gd name="connsiteX100" fmla="*/ 1357 w 10030"/>
                    <a:gd name="connsiteY100" fmla="*/ 484 h 10000"/>
                    <a:gd name="connsiteX101" fmla="*/ 1765 w 10030"/>
                    <a:gd name="connsiteY101" fmla="*/ 265 h 10000"/>
                    <a:gd name="connsiteX102" fmla="*/ 2179 w 10030"/>
                    <a:gd name="connsiteY102" fmla="*/ 126 h 10000"/>
                    <a:gd name="connsiteX103" fmla="*/ 2357 w 10030"/>
                    <a:gd name="connsiteY103" fmla="*/ 86 h 10000"/>
                    <a:gd name="connsiteX104" fmla="*/ 2511 w 10030"/>
                    <a:gd name="connsiteY104" fmla="*/ 60 h 10000"/>
                    <a:gd name="connsiteX105" fmla="*/ 2932 w 10030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82 w 10015"/>
                    <a:gd name="connsiteY40" fmla="*/ 3004 h 10000"/>
                    <a:gd name="connsiteX41" fmla="*/ 8158 w 10015"/>
                    <a:gd name="connsiteY41" fmla="*/ 2863 h 10000"/>
                    <a:gd name="connsiteX42" fmla="*/ 8139 w 10015"/>
                    <a:gd name="connsiteY42" fmla="*/ 2689 h 10000"/>
                    <a:gd name="connsiteX43" fmla="*/ 8089 w 10015"/>
                    <a:gd name="connsiteY43" fmla="*/ 2414 h 10000"/>
                    <a:gd name="connsiteX44" fmla="*/ 8016 w 10015"/>
                    <a:gd name="connsiteY44" fmla="*/ 2162 h 10000"/>
                    <a:gd name="connsiteX45" fmla="*/ 7917 w 10015"/>
                    <a:gd name="connsiteY45" fmla="*/ 1940 h 10000"/>
                    <a:gd name="connsiteX46" fmla="*/ 7825 w 10015"/>
                    <a:gd name="connsiteY46" fmla="*/ 1757 h 10000"/>
                    <a:gd name="connsiteX47" fmla="*/ 7743 w 10015"/>
                    <a:gd name="connsiteY47" fmla="*/ 1621 h 10000"/>
                    <a:gd name="connsiteX48" fmla="*/ 7721 w 10015"/>
                    <a:gd name="connsiteY48" fmla="*/ 2863 h 10000"/>
                    <a:gd name="connsiteX49" fmla="*/ 7743 w 10015"/>
                    <a:gd name="connsiteY49" fmla="*/ 9297 h 10000"/>
                    <a:gd name="connsiteX50" fmla="*/ 7713 w 10015"/>
                    <a:gd name="connsiteY50" fmla="*/ 9443 h 10000"/>
                    <a:gd name="connsiteX51" fmla="*/ 7632 w 10015"/>
                    <a:gd name="connsiteY51" fmla="*/ 9569 h 10000"/>
                    <a:gd name="connsiteX52" fmla="*/ 7504 w 10015"/>
                    <a:gd name="connsiteY52" fmla="*/ 9698 h 10000"/>
                    <a:gd name="connsiteX53" fmla="*/ 7343 w 10015"/>
                    <a:gd name="connsiteY53" fmla="*/ 9801 h 10000"/>
                    <a:gd name="connsiteX54" fmla="*/ 7158 w 10015"/>
                    <a:gd name="connsiteY54" fmla="*/ 9881 h 10000"/>
                    <a:gd name="connsiteX55" fmla="*/ 6935 w 10015"/>
                    <a:gd name="connsiteY55" fmla="*/ 9957 h 10000"/>
                    <a:gd name="connsiteX56" fmla="*/ 6677 w 10015"/>
                    <a:gd name="connsiteY56" fmla="*/ 9987 h 10000"/>
                    <a:gd name="connsiteX57" fmla="*/ 6411 w 10015"/>
                    <a:gd name="connsiteY57" fmla="*/ 10000 h 10000"/>
                    <a:gd name="connsiteX58" fmla="*/ 6145 w 10015"/>
                    <a:gd name="connsiteY58" fmla="*/ 9987 h 10000"/>
                    <a:gd name="connsiteX59" fmla="*/ 5898 w 10015"/>
                    <a:gd name="connsiteY59" fmla="*/ 9957 h 10000"/>
                    <a:gd name="connsiteX60" fmla="*/ 5689 w 10015"/>
                    <a:gd name="connsiteY60" fmla="*/ 9884 h 10000"/>
                    <a:gd name="connsiteX61" fmla="*/ 5473 w 10015"/>
                    <a:gd name="connsiteY61" fmla="*/ 9801 h 10000"/>
                    <a:gd name="connsiteX62" fmla="*/ 5307 w 10015"/>
                    <a:gd name="connsiteY62" fmla="*/ 9695 h 10000"/>
                    <a:gd name="connsiteX63" fmla="*/ 5208 w 10015"/>
                    <a:gd name="connsiteY63" fmla="*/ 9569 h 10000"/>
                    <a:gd name="connsiteX64" fmla="*/ 5127 w 10015"/>
                    <a:gd name="connsiteY64" fmla="*/ 9443 h 10000"/>
                    <a:gd name="connsiteX65" fmla="*/ 5096 w 10015"/>
                    <a:gd name="connsiteY65" fmla="*/ 9300 h 10000"/>
                    <a:gd name="connsiteX66" fmla="*/ 5096 w 10015"/>
                    <a:gd name="connsiteY66" fmla="*/ 4559 h 10000"/>
                    <a:gd name="connsiteX67" fmla="*/ 4829 w 10015"/>
                    <a:gd name="connsiteY67" fmla="*/ 4559 h 10000"/>
                    <a:gd name="connsiteX68" fmla="*/ 4829 w 10015"/>
                    <a:gd name="connsiteY68" fmla="*/ 9297 h 10000"/>
                    <a:gd name="connsiteX69" fmla="*/ 4798 w 10015"/>
                    <a:gd name="connsiteY69" fmla="*/ 9436 h 10000"/>
                    <a:gd name="connsiteX70" fmla="*/ 4749 w 10015"/>
                    <a:gd name="connsiteY70" fmla="*/ 9566 h 10000"/>
                    <a:gd name="connsiteX71" fmla="*/ 4607 w 10015"/>
                    <a:gd name="connsiteY71" fmla="*/ 9698 h 10000"/>
                    <a:gd name="connsiteX72" fmla="*/ 4453 w 10015"/>
                    <a:gd name="connsiteY72" fmla="*/ 9801 h 10000"/>
                    <a:gd name="connsiteX73" fmla="*/ 4262 w 10015"/>
                    <a:gd name="connsiteY73" fmla="*/ 9884 h 10000"/>
                    <a:gd name="connsiteX74" fmla="*/ 4020 w 10015"/>
                    <a:gd name="connsiteY74" fmla="*/ 9957 h 10000"/>
                    <a:gd name="connsiteX75" fmla="*/ 3774 w 10015"/>
                    <a:gd name="connsiteY75" fmla="*/ 9987 h 10000"/>
                    <a:gd name="connsiteX76" fmla="*/ 3515 w 10015"/>
                    <a:gd name="connsiteY76" fmla="*/ 10000 h 10000"/>
                    <a:gd name="connsiteX77" fmla="*/ 3256 w 10015"/>
                    <a:gd name="connsiteY77" fmla="*/ 9987 h 10000"/>
                    <a:gd name="connsiteX78" fmla="*/ 3009 w 10015"/>
                    <a:gd name="connsiteY78" fmla="*/ 9957 h 10000"/>
                    <a:gd name="connsiteX79" fmla="*/ 2768 w 10015"/>
                    <a:gd name="connsiteY79" fmla="*/ 9884 h 10000"/>
                    <a:gd name="connsiteX80" fmla="*/ 2583 w 10015"/>
                    <a:gd name="connsiteY80" fmla="*/ 9801 h 10000"/>
                    <a:gd name="connsiteX81" fmla="*/ 2423 w 10015"/>
                    <a:gd name="connsiteY81" fmla="*/ 9698 h 10000"/>
                    <a:gd name="connsiteX82" fmla="*/ 2287 w 10015"/>
                    <a:gd name="connsiteY82" fmla="*/ 9566 h 10000"/>
                    <a:gd name="connsiteX83" fmla="*/ 2232 w 10015"/>
                    <a:gd name="connsiteY83" fmla="*/ 9436 h 10000"/>
                    <a:gd name="connsiteX84" fmla="*/ 2207 w 10015"/>
                    <a:gd name="connsiteY84" fmla="*/ 9300 h 10000"/>
                    <a:gd name="connsiteX85" fmla="*/ 2188 w 10015"/>
                    <a:gd name="connsiteY85" fmla="*/ 2846 h 10000"/>
                    <a:gd name="connsiteX86" fmla="*/ 2207 w 10015"/>
                    <a:gd name="connsiteY86" fmla="*/ 1588 h 10000"/>
                    <a:gd name="connsiteX87" fmla="*/ 2132 w 10015"/>
                    <a:gd name="connsiteY87" fmla="*/ 1704 h 10000"/>
                    <a:gd name="connsiteX88" fmla="*/ 2033 w 10015"/>
                    <a:gd name="connsiteY88" fmla="*/ 1936 h 10000"/>
                    <a:gd name="connsiteX89" fmla="*/ 1911 w 10015"/>
                    <a:gd name="connsiteY89" fmla="*/ 2202 h 10000"/>
                    <a:gd name="connsiteX90" fmla="*/ 1836 w 10015"/>
                    <a:gd name="connsiteY90" fmla="*/ 2517 h 10000"/>
                    <a:gd name="connsiteX91" fmla="*/ 1778 w 10015"/>
                    <a:gd name="connsiteY91" fmla="*/ 2850 h 10000"/>
                    <a:gd name="connsiteX92" fmla="*/ 1 w 10015"/>
                    <a:gd name="connsiteY92" fmla="*/ 2849 h 10000"/>
                    <a:gd name="connsiteX93" fmla="*/ 34 w 10015"/>
                    <a:gd name="connsiteY93" fmla="*/ 2533 h 10000"/>
                    <a:gd name="connsiteX94" fmla="*/ 108 w 10015"/>
                    <a:gd name="connsiteY94" fmla="*/ 2198 h 10000"/>
                    <a:gd name="connsiteX95" fmla="*/ 206 w 10015"/>
                    <a:gd name="connsiteY95" fmla="*/ 1890 h 10000"/>
                    <a:gd name="connsiteX96" fmla="*/ 337 w 10015"/>
                    <a:gd name="connsiteY96" fmla="*/ 1621 h 10000"/>
                    <a:gd name="connsiteX97" fmla="*/ 461 w 10015"/>
                    <a:gd name="connsiteY97" fmla="*/ 1379 h 10000"/>
                    <a:gd name="connsiteX98" fmla="*/ 608 w 10015"/>
                    <a:gd name="connsiteY98" fmla="*/ 1151 h 10000"/>
                    <a:gd name="connsiteX99" fmla="*/ 787 w 10015"/>
                    <a:gd name="connsiteY99" fmla="*/ 958 h 10000"/>
                    <a:gd name="connsiteX100" fmla="*/ 961 w 10015"/>
                    <a:gd name="connsiteY100" fmla="*/ 789 h 10000"/>
                    <a:gd name="connsiteX101" fmla="*/ 1139 w 10015"/>
                    <a:gd name="connsiteY101" fmla="*/ 620 h 10000"/>
                    <a:gd name="connsiteX102" fmla="*/ 1342 w 10015"/>
                    <a:gd name="connsiteY102" fmla="*/ 484 h 10000"/>
                    <a:gd name="connsiteX103" fmla="*/ 1750 w 10015"/>
                    <a:gd name="connsiteY103" fmla="*/ 265 h 10000"/>
                    <a:gd name="connsiteX104" fmla="*/ 2164 w 10015"/>
                    <a:gd name="connsiteY104" fmla="*/ 126 h 10000"/>
                    <a:gd name="connsiteX105" fmla="*/ 2342 w 10015"/>
                    <a:gd name="connsiteY105" fmla="*/ 86 h 10000"/>
                    <a:gd name="connsiteX106" fmla="*/ 2496 w 10015"/>
                    <a:gd name="connsiteY106" fmla="*/ 60 h 10000"/>
                    <a:gd name="connsiteX107" fmla="*/ 2917 w 10015"/>
                    <a:gd name="connsiteY107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213 w 10015"/>
                    <a:gd name="connsiteY39" fmla="*/ 3352 h 10000"/>
                    <a:gd name="connsiteX40" fmla="*/ 8158 w 10015"/>
                    <a:gd name="connsiteY40" fmla="*/ 2863 h 10000"/>
                    <a:gd name="connsiteX41" fmla="*/ 8139 w 10015"/>
                    <a:gd name="connsiteY41" fmla="*/ 2689 h 10000"/>
                    <a:gd name="connsiteX42" fmla="*/ 8089 w 10015"/>
                    <a:gd name="connsiteY42" fmla="*/ 2414 h 10000"/>
                    <a:gd name="connsiteX43" fmla="*/ 8016 w 10015"/>
                    <a:gd name="connsiteY43" fmla="*/ 2162 h 10000"/>
                    <a:gd name="connsiteX44" fmla="*/ 7917 w 10015"/>
                    <a:gd name="connsiteY44" fmla="*/ 1940 h 10000"/>
                    <a:gd name="connsiteX45" fmla="*/ 7825 w 10015"/>
                    <a:gd name="connsiteY45" fmla="*/ 1757 h 10000"/>
                    <a:gd name="connsiteX46" fmla="*/ 7743 w 10015"/>
                    <a:gd name="connsiteY46" fmla="*/ 1621 h 10000"/>
                    <a:gd name="connsiteX47" fmla="*/ 7721 w 10015"/>
                    <a:gd name="connsiteY47" fmla="*/ 2863 h 10000"/>
                    <a:gd name="connsiteX48" fmla="*/ 7743 w 10015"/>
                    <a:gd name="connsiteY48" fmla="*/ 9297 h 10000"/>
                    <a:gd name="connsiteX49" fmla="*/ 7713 w 10015"/>
                    <a:gd name="connsiteY49" fmla="*/ 9443 h 10000"/>
                    <a:gd name="connsiteX50" fmla="*/ 7632 w 10015"/>
                    <a:gd name="connsiteY50" fmla="*/ 9569 h 10000"/>
                    <a:gd name="connsiteX51" fmla="*/ 7504 w 10015"/>
                    <a:gd name="connsiteY51" fmla="*/ 9698 h 10000"/>
                    <a:gd name="connsiteX52" fmla="*/ 7343 w 10015"/>
                    <a:gd name="connsiteY52" fmla="*/ 9801 h 10000"/>
                    <a:gd name="connsiteX53" fmla="*/ 7158 w 10015"/>
                    <a:gd name="connsiteY53" fmla="*/ 9881 h 10000"/>
                    <a:gd name="connsiteX54" fmla="*/ 6935 w 10015"/>
                    <a:gd name="connsiteY54" fmla="*/ 9957 h 10000"/>
                    <a:gd name="connsiteX55" fmla="*/ 6677 w 10015"/>
                    <a:gd name="connsiteY55" fmla="*/ 9987 h 10000"/>
                    <a:gd name="connsiteX56" fmla="*/ 6411 w 10015"/>
                    <a:gd name="connsiteY56" fmla="*/ 10000 h 10000"/>
                    <a:gd name="connsiteX57" fmla="*/ 6145 w 10015"/>
                    <a:gd name="connsiteY57" fmla="*/ 9987 h 10000"/>
                    <a:gd name="connsiteX58" fmla="*/ 5898 w 10015"/>
                    <a:gd name="connsiteY58" fmla="*/ 9957 h 10000"/>
                    <a:gd name="connsiteX59" fmla="*/ 5689 w 10015"/>
                    <a:gd name="connsiteY59" fmla="*/ 9884 h 10000"/>
                    <a:gd name="connsiteX60" fmla="*/ 5473 w 10015"/>
                    <a:gd name="connsiteY60" fmla="*/ 9801 h 10000"/>
                    <a:gd name="connsiteX61" fmla="*/ 5307 w 10015"/>
                    <a:gd name="connsiteY61" fmla="*/ 9695 h 10000"/>
                    <a:gd name="connsiteX62" fmla="*/ 5208 w 10015"/>
                    <a:gd name="connsiteY62" fmla="*/ 9569 h 10000"/>
                    <a:gd name="connsiteX63" fmla="*/ 5127 w 10015"/>
                    <a:gd name="connsiteY63" fmla="*/ 9443 h 10000"/>
                    <a:gd name="connsiteX64" fmla="*/ 5096 w 10015"/>
                    <a:gd name="connsiteY64" fmla="*/ 9300 h 10000"/>
                    <a:gd name="connsiteX65" fmla="*/ 5096 w 10015"/>
                    <a:gd name="connsiteY65" fmla="*/ 4559 h 10000"/>
                    <a:gd name="connsiteX66" fmla="*/ 4829 w 10015"/>
                    <a:gd name="connsiteY66" fmla="*/ 4559 h 10000"/>
                    <a:gd name="connsiteX67" fmla="*/ 4829 w 10015"/>
                    <a:gd name="connsiteY67" fmla="*/ 9297 h 10000"/>
                    <a:gd name="connsiteX68" fmla="*/ 4798 w 10015"/>
                    <a:gd name="connsiteY68" fmla="*/ 9436 h 10000"/>
                    <a:gd name="connsiteX69" fmla="*/ 4749 w 10015"/>
                    <a:gd name="connsiteY69" fmla="*/ 9566 h 10000"/>
                    <a:gd name="connsiteX70" fmla="*/ 4607 w 10015"/>
                    <a:gd name="connsiteY70" fmla="*/ 9698 h 10000"/>
                    <a:gd name="connsiteX71" fmla="*/ 4453 w 10015"/>
                    <a:gd name="connsiteY71" fmla="*/ 9801 h 10000"/>
                    <a:gd name="connsiteX72" fmla="*/ 4262 w 10015"/>
                    <a:gd name="connsiteY72" fmla="*/ 9884 h 10000"/>
                    <a:gd name="connsiteX73" fmla="*/ 4020 w 10015"/>
                    <a:gd name="connsiteY73" fmla="*/ 9957 h 10000"/>
                    <a:gd name="connsiteX74" fmla="*/ 3774 w 10015"/>
                    <a:gd name="connsiteY74" fmla="*/ 9987 h 10000"/>
                    <a:gd name="connsiteX75" fmla="*/ 3515 w 10015"/>
                    <a:gd name="connsiteY75" fmla="*/ 10000 h 10000"/>
                    <a:gd name="connsiteX76" fmla="*/ 3256 w 10015"/>
                    <a:gd name="connsiteY76" fmla="*/ 9987 h 10000"/>
                    <a:gd name="connsiteX77" fmla="*/ 3009 w 10015"/>
                    <a:gd name="connsiteY77" fmla="*/ 9957 h 10000"/>
                    <a:gd name="connsiteX78" fmla="*/ 2768 w 10015"/>
                    <a:gd name="connsiteY78" fmla="*/ 9884 h 10000"/>
                    <a:gd name="connsiteX79" fmla="*/ 2583 w 10015"/>
                    <a:gd name="connsiteY79" fmla="*/ 9801 h 10000"/>
                    <a:gd name="connsiteX80" fmla="*/ 2423 w 10015"/>
                    <a:gd name="connsiteY80" fmla="*/ 9698 h 10000"/>
                    <a:gd name="connsiteX81" fmla="*/ 2287 w 10015"/>
                    <a:gd name="connsiteY81" fmla="*/ 9566 h 10000"/>
                    <a:gd name="connsiteX82" fmla="*/ 2232 w 10015"/>
                    <a:gd name="connsiteY82" fmla="*/ 9436 h 10000"/>
                    <a:gd name="connsiteX83" fmla="*/ 2207 w 10015"/>
                    <a:gd name="connsiteY83" fmla="*/ 9300 h 10000"/>
                    <a:gd name="connsiteX84" fmla="*/ 2188 w 10015"/>
                    <a:gd name="connsiteY84" fmla="*/ 2846 h 10000"/>
                    <a:gd name="connsiteX85" fmla="*/ 2207 w 10015"/>
                    <a:gd name="connsiteY85" fmla="*/ 1588 h 10000"/>
                    <a:gd name="connsiteX86" fmla="*/ 2132 w 10015"/>
                    <a:gd name="connsiteY86" fmla="*/ 1704 h 10000"/>
                    <a:gd name="connsiteX87" fmla="*/ 2033 w 10015"/>
                    <a:gd name="connsiteY87" fmla="*/ 1936 h 10000"/>
                    <a:gd name="connsiteX88" fmla="*/ 1911 w 10015"/>
                    <a:gd name="connsiteY88" fmla="*/ 2202 h 10000"/>
                    <a:gd name="connsiteX89" fmla="*/ 1836 w 10015"/>
                    <a:gd name="connsiteY89" fmla="*/ 2517 h 10000"/>
                    <a:gd name="connsiteX90" fmla="*/ 1778 w 10015"/>
                    <a:gd name="connsiteY90" fmla="*/ 2850 h 10000"/>
                    <a:gd name="connsiteX91" fmla="*/ 1 w 10015"/>
                    <a:gd name="connsiteY91" fmla="*/ 2849 h 10000"/>
                    <a:gd name="connsiteX92" fmla="*/ 34 w 10015"/>
                    <a:gd name="connsiteY92" fmla="*/ 2533 h 10000"/>
                    <a:gd name="connsiteX93" fmla="*/ 108 w 10015"/>
                    <a:gd name="connsiteY93" fmla="*/ 2198 h 10000"/>
                    <a:gd name="connsiteX94" fmla="*/ 206 w 10015"/>
                    <a:gd name="connsiteY94" fmla="*/ 1890 h 10000"/>
                    <a:gd name="connsiteX95" fmla="*/ 337 w 10015"/>
                    <a:gd name="connsiteY95" fmla="*/ 1621 h 10000"/>
                    <a:gd name="connsiteX96" fmla="*/ 461 w 10015"/>
                    <a:gd name="connsiteY96" fmla="*/ 1379 h 10000"/>
                    <a:gd name="connsiteX97" fmla="*/ 608 w 10015"/>
                    <a:gd name="connsiteY97" fmla="*/ 1151 h 10000"/>
                    <a:gd name="connsiteX98" fmla="*/ 787 w 10015"/>
                    <a:gd name="connsiteY98" fmla="*/ 958 h 10000"/>
                    <a:gd name="connsiteX99" fmla="*/ 961 w 10015"/>
                    <a:gd name="connsiteY99" fmla="*/ 789 h 10000"/>
                    <a:gd name="connsiteX100" fmla="*/ 1139 w 10015"/>
                    <a:gd name="connsiteY100" fmla="*/ 620 h 10000"/>
                    <a:gd name="connsiteX101" fmla="*/ 1342 w 10015"/>
                    <a:gd name="connsiteY101" fmla="*/ 484 h 10000"/>
                    <a:gd name="connsiteX102" fmla="*/ 1750 w 10015"/>
                    <a:gd name="connsiteY102" fmla="*/ 265 h 10000"/>
                    <a:gd name="connsiteX103" fmla="*/ 2164 w 10015"/>
                    <a:gd name="connsiteY103" fmla="*/ 126 h 10000"/>
                    <a:gd name="connsiteX104" fmla="*/ 2342 w 10015"/>
                    <a:gd name="connsiteY104" fmla="*/ 86 h 10000"/>
                    <a:gd name="connsiteX105" fmla="*/ 2496 w 10015"/>
                    <a:gd name="connsiteY105" fmla="*/ 60 h 10000"/>
                    <a:gd name="connsiteX106" fmla="*/ 2917 w 10015"/>
                    <a:gd name="connsiteY106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9991 w 10015"/>
                    <a:gd name="connsiteY17" fmla="*/ 3156 h 10000"/>
                    <a:gd name="connsiteX18" fmla="*/ 10015 w 10015"/>
                    <a:gd name="connsiteY18" fmla="*/ 3733 h 10000"/>
                    <a:gd name="connsiteX19" fmla="*/ 9991 w 10015"/>
                    <a:gd name="connsiteY19" fmla="*/ 4211 h 10000"/>
                    <a:gd name="connsiteX20" fmla="*/ 9935 w 10015"/>
                    <a:gd name="connsiteY20" fmla="*/ 4748 h 10000"/>
                    <a:gd name="connsiteX21" fmla="*/ 9916 w 10015"/>
                    <a:gd name="connsiteY21" fmla="*/ 4834 h 10000"/>
                    <a:gd name="connsiteX22" fmla="*/ 9855 w 10015"/>
                    <a:gd name="connsiteY22" fmla="*/ 4924 h 10000"/>
                    <a:gd name="connsiteX23" fmla="*/ 9781 w 10015"/>
                    <a:gd name="connsiteY23" fmla="*/ 4997 h 10000"/>
                    <a:gd name="connsiteX24" fmla="*/ 9663 w 10015"/>
                    <a:gd name="connsiteY24" fmla="*/ 5073 h 10000"/>
                    <a:gd name="connsiteX25" fmla="*/ 9546 w 10015"/>
                    <a:gd name="connsiteY25" fmla="*/ 5119 h 10000"/>
                    <a:gd name="connsiteX26" fmla="*/ 9392 w 10015"/>
                    <a:gd name="connsiteY26" fmla="*/ 5162 h 10000"/>
                    <a:gd name="connsiteX27" fmla="*/ 9244 w 10015"/>
                    <a:gd name="connsiteY27" fmla="*/ 5192 h 10000"/>
                    <a:gd name="connsiteX28" fmla="*/ 9015 w 10015"/>
                    <a:gd name="connsiteY28" fmla="*/ 5192 h 10000"/>
                    <a:gd name="connsiteX29" fmla="*/ 8830 w 10015"/>
                    <a:gd name="connsiteY29" fmla="*/ 5176 h 10000"/>
                    <a:gd name="connsiteX30" fmla="*/ 8664 w 10015"/>
                    <a:gd name="connsiteY30" fmla="*/ 5149 h 10000"/>
                    <a:gd name="connsiteX31" fmla="*/ 8516 w 10015"/>
                    <a:gd name="connsiteY31" fmla="*/ 5103 h 10000"/>
                    <a:gd name="connsiteX32" fmla="*/ 8410 w 10015"/>
                    <a:gd name="connsiteY32" fmla="*/ 5046 h 10000"/>
                    <a:gd name="connsiteX33" fmla="*/ 8300 w 10015"/>
                    <a:gd name="connsiteY33" fmla="*/ 4970 h 10000"/>
                    <a:gd name="connsiteX34" fmla="*/ 8213 w 10015"/>
                    <a:gd name="connsiteY34" fmla="*/ 4877 h 10000"/>
                    <a:gd name="connsiteX35" fmla="*/ 8188 w 10015"/>
                    <a:gd name="connsiteY35" fmla="*/ 4791 h 10000"/>
                    <a:gd name="connsiteX36" fmla="*/ 8164 w 10015"/>
                    <a:gd name="connsiteY36" fmla="*/ 4692 h 10000"/>
                    <a:gd name="connsiteX37" fmla="*/ 8213 w 10015"/>
                    <a:gd name="connsiteY37" fmla="*/ 4181 h 10000"/>
                    <a:gd name="connsiteX38" fmla="*/ 8231 w 10015"/>
                    <a:gd name="connsiteY38" fmla="*/ 3733 h 10000"/>
                    <a:gd name="connsiteX39" fmla="*/ 8158 w 10015"/>
                    <a:gd name="connsiteY39" fmla="*/ 2863 h 10000"/>
                    <a:gd name="connsiteX40" fmla="*/ 8139 w 10015"/>
                    <a:gd name="connsiteY40" fmla="*/ 2689 h 10000"/>
                    <a:gd name="connsiteX41" fmla="*/ 8089 w 10015"/>
                    <a:gd name="connsiteY41" fmla="*/ 2414 h 10000"/>
                    <a:gd name="connsiteX42" fmla="*/ 8016 w 10015"/>
                    <a:gd name="connsiteY42" fmla="*/ 2162 h 10000"/>
                    <a:gd name="connsiteX43" fmla="*/ 7917 w 10015"/>
                    <a:gd name="connsiteY43" fmla="*/ 1940 h 10000"/>
                    <a:gd name="connsiteX44" fmla="*/ 7825 w 10015"/>
                    <a:gd name="connsiteY44" fmla="*/ 1757 h 10000"/>
                    <a:gd name="connsiteX45" fmla="*/ 7743 w 10015"/>
                    <a:gd name="connsiteY45" fmla="*/ 1621 h 10000"/>
                    <a:gd name="connsiteX46" fmla="*/ 7721 w 10015"/>
                    <a:gd name="connsiteY46" fmla="*/ 2863 h 10000"/>
                    <a:gd name="connsiteX47" fmla="*/ 7743 w 10015"/>
                    <a:gd name="connsiteY47" fmla="*/ 9297 h 10000"/>
                    <a:gd name="connsiteX48" fmla="*/ 7713 w 10015"/>
                    <a:gd name="connsiteY48" fmla="*/ 9443 h 10000"/>
                    <a:gd name="connsiteX49" fmla="*/ 7632 w 10015"/>
                    <a:gd name="connsiteY49" fmla="*/ 9569 h 10000"/>
                    <a:gd name="connsiteX50" fmla="*/ 7504 w 10015"/>
                    <a:gd name="connsiteY50" fmla="*/ 9698 h 10000"/>
                    <a:gd name="connsiteX51" fmla="*/ 7343 w 10015"/>
                    <a:gd name="connsiteY51" fmla="*/ 9801 h 10000"/>
                    <a:gd name="connsiteX52" fmla="*/ 7158 w 10015"/>
                    <a:gd name="connsiteY52" fmla="*/ 9881 h 10000"/>
                    <a:gd name="connsiteX53" fmla="*/ 6935 w 10015"/>
                    <a:gd name="connsiteY53" fmla="*/ 9957 h 10000"/>
                    <a:gd name="connsiteX54" fmla="*/ 6677 w 10015"/>
                    <a:gd name="connsiteY54" fmla="*/ 9987 h 10000"/>
                    <a:gd name="connsiteX55" fmla="*/ 6411 w 10015"/>
                    <a:gd name="connsiteY55" fmla="*/ 10000 h 10000"/>
                    <a:gd name="connsiteX56" fmla="*/ 6145 w 10015"/>
                    <a:gd name="connsiteY56" fmla="*/ 9987 h 10000"/>
                    <a:gd name="connsiteX57" fmla="*/ 5898 w 10015"/>
                    <a:gd name="connsiteY57" fmla="*/ 9957 h 10000"/>
                    <a:gd name="connsiteX58" fmla="*/ 5689 w 10015"/>
                    <a:gd name="connsiteY58" fmla="*/ 9884 h 10000"/>
                    <a:gd name="connsiteX59" fmla="*/ 5473 w 10015"/>
                    <a:gd name="connsiteY59" fmla="*/ 9801 h 10000"/>
                    <a:gd name="connsiteX60" fmla="*/ 5307 w 10015"/>
                    <a:gd name="connsiteY60" fmla="*/ 9695 h 10000"/>
                    <a:gd name="connsiteX61" fmla="*/ 5208 w 10015"/>
                    <a:gd name="connsiteY61" fmla="*/ 9569 h 10000"/>
                    <a:gd name="connsiteX62" fmla="*/ 5127 w 10015"/>
                    <a:gd name="connsiteY62" fmla="*/ 9443 h 10000"/>
                    <a:gd name="connsiteX63" fmla="*/ 5096 w 10015"/>
                    <a:gd name="connsiteY63" fmla="*/ 9300 h 10000"/>
                    <a:gd name="connsiteX64" fmla="*/ 5096 w 10015"/>
                    <a:gd name="connsiteY64" fmla="*/ 4559 h 10000"/>
                    <a:gd name="connsiteX65" fmla="*/ 4829 w 10015"/>
                    <a:gd name="connsiteY65" fmla="*/ 4559 h 10000"/>
                    <a:gd name="connsiteX66" fmla="*/ 4829 w 10015"/>
                    <a:gd name="connsiteY66" fmla="*/ 9297 h 10000"/>
                    <a:gd name="connsiteX67" fmla="*/ 4798 w 10015"/>
                    <a:gd name="connsiteY67" fmla="*/ 9436 h 10000"/>
                    <a:gd name="connsiteX68" fmla="*/ 4749 w 10015"/>
                    <a:gd name="connsiteY68" fmla="*/ 9566 h 10000"/>
                    <a:gd name="connsiteX69" fmla="*/ 4607 w 10015"/>
                    <a:gd name="connsiteY69" fmla="*/ 9698 h 10000"/>
                    <a:gd name="connsiteX70" fmla="*/ 4453 w 10015"/>
                    <a:gd name="connsiteY70" fmla="*/ 9801 h 10000"/>
                    <a:gd name="connsiteX71" fmla="*/ 4262 w 10015"/>
                    <a:gd name="connsiteY71" fmla="*/ 9884 h 10000"/>
                    <a:gd name="connsiteX72" fmla="*/ 4020 w 10015"/>
                    <a:gd name="connsiteY72" fmla="*/ 9957 h 10000"/>
                    <a:gd name="connsiteX73" fmla="*/ 3774 w 10015"/>
                    <a:gd name="connsiteY73" fmla="*/ 9987 h 10000"/>
                    <a:gd name="connsiteX74" fmla="*/ 3515 w 10015"/>
                    <a:gd name="connsiteY74" fmla="*/ 10000 h 10000"/>
                    <a:gd name="connsiteX75" fmla="*/ 3256 w 10015"/>
                    <a:gd name="connsiteY75" fmla="*/ 9987 h 10000"/>
                    <a:gd name="connsiteX76" fmla="*/ 3009 w 10015"/>
                    <a:gd name="connsiteY76" fmla="*/ 9957 h 10000"/>
                    <a:gd name="connsiteX77" fmla="*/ 2768 w 10015"/>
                    <a:gd name="connsiteY77" fmla="*/ 9884 h 10000"/>
                    <a:gd name="connsiteX78" fmla="*/ 2583 w 10015"/>
                    <a:gd name="connsiteY78" fmla="*/ 9801 h 10000"/>
                    <a:gd name="connsiteX79" fmla="*/ 2423 w 10015"/>
                    <a:gd name="connsiteY79" fmla="*/ 9698 h 10000"/>
                    <a:gd name="connsiteX80" fmla="*/ 2287 w 10015"/>
                    <a:gd name="connsiteY80" fmla="*/ 9566 h 10000"/>
                    <a:gd name="connsiteX81" fmla="*/ 2232 w 10015"/>
                    <a:gd name="connsiteY81" fmla="*/ 9436 h 10000"/>
                    <a:gd name="connsiteX82" fmla="*/ 2207 w 10015"/>
                    <a:gd name="connsiteY82" fmla="*/ 9300 h 10000"/>
                    <a:gd name="connsiteX83" fmla="*/ 2188 w 10015"/>
                    <a:gd name="connsiteY83" fmla="*/ 2846 h 10000"/>
                    <a:gd name="connsiteX84" fmla="*/ 2207 w 10015"/>
                    <a:gd name="connsiteY84" fmla="*/ 1588 h 10000"/>
                    <a:gd name="connsiteX85" fmla="*/ 2132 w 10015"/>
                    <a:gd name="connsiteY85" fmla="*/ 1704 h 10000"/>
                    <a:gd name="connsiteX86" fmla="*/ 2033 w 10015"/>
                    <a:gd name="connsiteY86" fmla="*/ 1936 h 10000"/>
                    <a:gd name="connsiteX87" fmla="*/ 1911 w 10015"/>
                    <a:gd name="connsiteY87" fmla="*/ 2202 h 10000"/>
                    <a:gd name="connsiteX88" fmla="*/ 1836 w 10015"/>
                    <a:gd name="connsiteY88" fmla="*/ 2517 h 10000"/>
                    <a:gd name="connsiteX89" fmla="*/ 1778 w 10015"/>
                    <a:gd name="connsiteY89" fmla="*/ 2850 h 10000"/>
                    <a:gd name="connsiteX90" fmla="*/ 1 w 10015"/>
                    <a:gd name="connsiteY90" fmla="*/ 2849 h 10000"/>
                    <a:gd name="connsiteX91" fmla="*/ 34 w 10015"/>
                    <a:gd name="connsiteY91" fmla="*/ 2533 h 10000"/>
                    <a:gd name="connsiteX92" fmla="*/ 108 w 10015"/>
                    <a:gd name="connsiteY92" fmla="*/ 2198 h 10000"/>
                    <a:gd name="connsiteX93" fmla="*/ 206 w 10015"/>
                    <a:gd name="connsiteY93" fmla="*/ 1890 h 10000"/>
                    <a:gd name="connsiteX94" fmla="*/ 337 w 10015"/>
                    <a:gd name="connsiteY94" fmla="*/ 1621 h 10000"/>
                    <a:gd name="connsiteX95" fmla="*/ 461 w 10015"/>
                    <a:gd name="connsiteY95" fmla="*/ 1379 h 10000"/>
                    <a:gd name="connsiteX96" fmla="*/ 608 w 10015"/>
                    <a:gd name="connsiteY96" fmla="*/ 1151 h 10000"/>
                    <a:gd name="connsiteX97" fmla="*/ 787 w 10015"/>
                    <a:gd name="connsiteY97" fmla="*/ 958 h 10000"/>
                    <a:gd name="connsiteX98" fmla="*/ 961 w 10015"/>
                    <a:gd name="connsiteY98" fmla="*/ 789 h 10000"/>
                    <a:gd name="connsiteX99" fmla="*/ 1139 w 10015"/>
                    <a:gd name="connsiteY99" fmla="*/ 620 h 10000"/>
                    <a:gd name="connsiteX100" fmla="*/ 1342 w 10015"/>
                    <a:gd name="connsiteY100" fmla="*/ 484 h 10000"/>
                    <a:gd name="connsiteX101" fmla="*/ 1750 w 10015"/>
                    <a:gd name="connsiteY101" fmla="*/ 265 h 10000"/>
                    <a:gd name="connsiteX102" fmla="*/ 2164 w 10015"/>
                    <a:gd name="connsiteY102" fmla="*/ 126 h 10000"/>
                    <a:gd name="connsiteX103" fmla="*/ 2342 w 10015"/>
                    <a:gd name="connsiteY103" fmla="*/ 86 h 10000"/>
                    <a:gd name="connsiteX104" fmla="*/ 2496 w 10015"/>
                    <a:gd name="connsiteY104" fmla="*/ 60 h 10000"/>
                    <a:gd name="connsiteX105" fmla="*/ 2917 w 10015"/>
                    <a:gd name="connsiteY105" fmla="*/ 0 h 10000"/>
                    <a:gd name="connsiteX0" fmla="*/ 2917 w 10015"/>
                    <a:gd name="connsiteY0" fmla="*/ 0 h 10000"/>
                    <a:gd name="connsiteX1" fmla="*/ 7010 w 10015"/>
                    <a:gd name="connsiteY1" fmla="*/ 0 h 10000"/>
                    <a:gd name="connsiteX2" fmla="*/ 7138 w 10015"/>
                    <a:gd name="connsiteY2" fmla="*/ 17 h 10000"/>
                    <a:gd name="connsiteX3" fmla="*/ 7423 w 10015"/>
                    <a:gd name="connsiteY3" fmla="*/ 56 h 10000"/>
                    <a:gd name="connsiteX4" fmla="*/ 7602 w 10015"/>
                    <a:gd name="connsiteY4" fmla="*/ 86 h 10000"/>
                    <a:gd name="connsiteX5" fmla="*/ 7762 w 10015"/>
                    <a:gd name="connsiteY5" fmla="*/ 126 h 10000"/>
                    <a:gd name="connsiteX6" fmla="*/ 8047 w 10015"/>
                    <a:gd name="connsiteY6" fmla="*/ 212 h 10000"/>
                    <a:gd name="connsiteX7" fmla="*/ 8324 w 10015"/>
                    <a:gd name="connsiteY7" fmla="*/ 332 h 10000"/>
                    <a:gd name="connsiteX8" fmla="*/ 8614 w 10015"/>
                    <a:gd name="connsiteY8" fmla="*/ 484 h 10000"/>
                    <a:gd name="connsiteX9" fmla="*/ 8855 w 10015"/>
                    <a:gd name="connsiteY9" fmla="*/ 676 h 10000"/>
                    <a:gd name="connsiteX10" fmla="*/ 9115 w 10015"/>
                    <a:gd name="connsiteY10" fmla="*/ 892 h 10000"/>
                    <a:gd name="connsiteX11" fmla="*/ 9312 w 10015"/>
                    <a:gd name="connsiteY11" fmla="*/ 1151 h 10000"/>
                    <a:gd name="connsiteX12" fmla="*/ 9515 w 10015"/>
                    <a:gd name="connsiteY12" fmla="*/ 1459 h 10000"/>
                    <a:gd name="connsiteX13" fmla="*/ 9687 w 10015"/>
                    <a:gd name="connsiteY13" fmla="*/ 1797 h 10000"/>
                    <a:gd name="connsiteX14" fmla="*/ 9812 w 10015"/>
                    <a:gd name="connsiteY14" fmla="*/ 2198 h 10000"/>
                    <a:gd name="connsiteX15" fmla="*/ 9916 w 10015"/>
                    <a:gd name="connsiteY15" fmla="*/ 2649 h 10000"/>
                    <a:gd name="connsiteX16" fmla="*/ 9935 w 10015"/>
                    <a:gd name="connsiteY16" fmla="*/ 2838 h 10000"/>
                    <a:gd name="connsiteX17" fmla="*/ 10015 w 10015"/>
                    <a:gd name="connsiteY17" fmla="*/ 3733 h 10000"/>
                    <a:gd name="connsiteX18" fmla="*/ 9991 w 10015"/>
                    <a:gd name="connsiteY18" fmla="*/ 4211 h 10000"/>
                    <a:gd name="connsiteX19" fmla="*/ 9935 w 10015"/>
                    <a:gd name="connsiteY19" fmla="*/ 4748 h 10000"/>
                    <a:gd name="connsiteX20" fmla="*/ 9916 w 10015"/>
                    <a:gd name="connsiteY20" fmla="*/ 4834 h 10000"/>
                    <a:gd name="connsiteX21" fmla="*/ 9855 w 10015"/>
                    <a:gd name="connsiteY21" fmla="*/ 4924 h 10000"/>
                    <a:gd name="connsiteX22" fmla="*/ 9781 w 10015"/>
                    <a:gd name="connsiteY22" fmla="*/ 4997 h 10000"/>
                    <a:gd name="connsiteX23" fmla="*/ 9663 w 10015"/>
                    <a:gd name="connsiteY23" fmla="*/ 5073 h 10000"/>
                    <a:gd name="connsiteX24" fmla="*/ 9546 w 10015"/>
                    <a:gd name="connsiteY24" fmla="*/ 5119 h 10000"/>
                    <a:gd name="connsiteX25" fmla="*/ 9392 w 10015"/>
                    <a:gd name="connsiteY25" fmla="*/ 5162 h 10000"/>
                    <a:gd name="connsiteX26" fmla="*/ 9244 w 10015"/>
                    <a:gd name="connsiteY26" fmla="*/ 5192 h 10000"/>
                    <a:gd name="connsiteX27" fmla="*/ 9015 w 10015"/>
                    <a:gd name="connsiteY27" fmla="*/ 5192 h 10000"/>
                    <a:gd name="connsiteX28" fmla="*/ 8830 w 10015"/>
                    <a:gd name="connsiteY28" fmla="*/ 5176 h 10000"/>
                    <a:gd name="connsiteX29" fmla="*/ 8664 w 10015"/>
                    <a:gd name="connsiteY29" fmla="*/ 5149 h 10000"/>
                    <a:gd name="connsiteX30" fmla="*/ 8516 w 10015"/>
                    <a:gd name="connsiteY30" fmla="*/ 5103 h 10000"/>
                    <a:gd name="connsiteX31" fmla="*/ 8410 w 10015"/>
                    <a:gd name="connsiteY31" fmla="*/ 5046 h 10000"/>
                    <a:gd name="connsiteX32" fmla="*/ 8300 w 10015"/>
                    <a:gd name="connsiteY32" fmla="*/ 4970 h 10000"/>
                    <a:gd name="connsiteX33" fmla="*/ 8213 w 10015"/>
                    <a:gd name="connsiteY33" fmla="*/ 4877 h 10000"/>
                    <a:gd name="connsiteX34" fmla="*/ 8188 w 10015"/>
                    <a:gd name="connsiteY34" fmla="*/ 4791 h 10000"/>
                    <a:gd name="connsiteX35" fmla="*/ 8164 w 10015"/>
                    <a:gd name="connsiteY35" fmla="*/ 4692 h 10000"/>
                    <a:gd name="connsiteX36" fmla="*/ 8213 w 10015"/>
                    <a:gd name="connsiteY36" fmla="*/ 4181 h 10000"/>
                    <a:gd name="connsiteX37" fmla="*/ 8231 w 10015"/>
                    <a:gd name="connsiteY37" fmla="*/ 3733 h 10000"/>
                    <a:gd name="connsiteX38" fmla="*/ 8158 w 10015"/>
                    <a:gd name="connsiteY38" fmla="*/ 2863 h 10000"/>
                    <a:gd name="connsiteX39" fmla="*/ 8139 w 10015"/>
                    <a:gd name="connsiteY39" fmla="*/ 2689 h 10000"/>
                    <a:gd name="connsiteX40" fmla="*/ 8089 w 10015"/>
                    <a:gd name="connsiteY40" fmla="*/ 2414 h 10000"/>
                    <a:gd name="connsiteX41" fmla="*/ 8016 w 10015"/>
                    <a:gd name="connsiteY41" fmla="*/ 2162 h 10000"/>
                    <a:gd name="connsiteX42" fmla="*/ 7917 w 10015"/>
                    <a:gd name="connsiteY42" fmla="*/ 1940 h 10000"/>
                    <a:gd name="connsiteX43" fmla="*/ 7825 w 10015"/>
                    <a:gd name="connsiteY43" fmla="*/ 1757 h 10000"/>
                    <a:gd name="connsiteX44" fmla="*/ 7743 w 10015"/>
                    <a:gd name="connsiteY44" fmla="*/ 1621 h 10000"/>
                    <a:gd name="connsiteX45" fmla="*/ 7721 w 10015"/>
                    <a:gd name="connsiteY45" fmla="*/ 2863 h 10000"/>
                    <a:gd name="connsiteX46" fmla="*/ 7743 w 10015"/>
                    <a:gd name="connsiteY46" fmla="*/ 9297 h 10000"/>
                    <a:gd name="connsiteX47" fmla="*/ 7713 w 10015"/>
                    <a:gd name="connsiteY47" fmla="*/ 9443 h 10000"/>
                    <a:gd name="connsiteX48" fmla="*/ 7632 w 10015"/>
                    <a:gd name="connsiteY48" fmla="*/ 9569 h 10000"/>
                    <a:gd name="connsiteX49" fmla="*/ 7504 w 10015"/>
                    <a:gd name="connsiteY49" fmla="*/ 9698 h 10000"/>
                    <a:gd name="connsiteX50" fmla="*/ 7343 w 10015"/>
                    <a:gd name="connsiteY50" fmla="*/ 9801 h 10000"/>
                    <a:gd name="connsiteX51" fmla="*/ 7158 w 10015"/>
                    <a:gd name="connsiteY51" fmla="*/ 9881 h 10000"/>
                    <a:gd name="connsiteX52" fmla="*/ 6935 w 10015"/>
                    <a:gd name="connsiteY52" fmla="*/ 9957 h 10000"/>
                    <a:gd name="connsiteX53" fmla="*/ 6677 w 10015"/>
                    <a:gd name="connsiteY53" fmla="*/ 9987 h 10000"/>
                    <a:gd name="connsiteX54" fmla="*/ 6411 w 10015"/>
                    <a:gd name="connsiteY54" fmla="*/ 10000 h 10000"/>
                    <a:gd name="connsiteX55" fmla="*/ 6145 w 10015"/>
                    <a:gd name="connsiteY55" fmla="*/ 9987 h 10000"/>
                    <a:gd name="connsiteX56" fmla="*/ 5898 w 10015"/>
                    <a:gd name="connsiteY56" fmla="*/ 9957 h 10000"/>
                    <a:gd name="connsiteX57" fmla="*/ 5689 w 10015"/>
                    <a:gd name="connsiteY57" fmla="*/ 9884 h 10000"/>
                    <a:gd name="connsiteX58" fmla="*/ 5473 w 10015"/>
                    <a:gd name="connsiteY58" fmla="*/ 9801 h 10000"/>
                    <a:gd name="connsiteX59" fmla="*/ 5307 w 10015"/>
                    <a:gd name="connsiteY59" fmla="*/ 9695 h 10000"/>
                    <a:gd name="connsiteX60" fmla="*/ 5208 w 10015"/>
                    <a:gd name="connsiteY60" fmla="*/ 9569 h 10000"/>
                    <a:gd name="connsiteX61" fmla="*/ 5127 w 10015"/>
                    <a:gd name="connsiteY61" fmla="*/ 9443 h 10000"/>
                    <a:gd name="connsiteX62" fmla="*/ 5096 w 10015"/>
                    <a:gd name="connsiteY62" fmla="*/ 9300 h 10000"/>
                    <a:gd name="connsiteX63" fmla="*/ 5096 w 10015"/>
                    <a:gd name="connsiteY63" fmla="*/ 4559 h 10000"/>
                    <a:gd name="connsiteX64" fmla="*/ 4829 w 10015"/>
                    <a:gd name="connsiteY64" fmla="*/ 4559 h 10000"/>
                    <a:gd name="connsiteX65" fmla="*/ 4829 w 10015"/>
                    <a:gd name="connsiteY65" fmla="*/ 9297 h 10000"/>
                    <a:gd name="connsiteX66" fmla="*/ 4798 w 10015"/>
                    <a:gd name="connsiteY66" fmla="*/ 9436 h 10000"/>
                    <a:gd name="connsiteX67" fmla="*/ 4749 w 10015"/>
                    <a:gd name="connsiteY67" fmla="*/ 9566 h 10000"/>
                    <a:gd name="connsiteX68" fmla="*/ 4607 w 10015"/>
                    <a:gd name="connsiteY68" fmla="*/ 9698 h 10000"/>
                    <a:gd name="connsiteX69" fmla="*/ 4453 w 10015"/>
                    <a:gd name="connsiteY69" fmla="*/ 9801 h 10000"/>
                    <a:gd name="connsiteX70" fmla="*/ 4262 w 10015"/>
                    <a:gd name="connsiteY70" fmla="*/ 9884 h 10000"/>
                    <a:gd name="connsiteX71" fmla="*/ 4020 w 10015"/>
                    <a:gd name="connsiteY71" fmla="*/ 9957 h 10000"/>
                    <a:gd name="connsiteX72" fmla="*/ 3774 w 10015"/>
                    <a:gd name="connsiteY72" fmla="*/ 9987 h 10000"/>
                    <a:gd name="connsiteX73" fmla="*/ 3515 w 10015"/>
                    <a:gd name="connsiteY73" fmla="*/ 10000 h 10000"/>
                    <a:gd name="connsiteX74" fmla="*/ 3256 w 10015"/>
                    <a:gd name="connsiteY74" fmla="*/ 9987 h 10000"/>
                    <a:gd name="connsiteX75" fmla="*/ 3009 w 10015"/>
                    <a:gd name="connsiteY75" fmla="*/ 9957 h 10000"/>
                    <a:gd name="connsiteX76" fmla="*/ 2768 w 10015"/>
                    <a:gd name="connsiteY76" fmla="*/ 9884 h 10000"/>
                    <a:gd name="connsiteX77" fmla="*/ 2583 w 10015"/>
                    <a:gd name="connsiteY77" fmla="*/ 9801 h 10000"/>
                    <a:gd name="connsiteX78" fmla="*/ 2423 w 10015"/>
                    <a:gd name="connsiteY78" fmla="*/ 9698 h 10000"/>
                    <a:gd name="connsiteX79" fmla="*/ 2287 w 10015"/>
                    <a:gd name="connsiteY79" fmla="*/ 9566 h 10000"/>
                    <a:gd name="connsiteX80" fmla="*/ 2232 w 10015"/>
                    <a:gd name="connsiteY80" fmla="*/ 9436 h 10000"/>
                    <a:gd name="connsiteX81" fmla="*/ 2207 w 10015"/>
                    <a:gd name="connsiteY81" fmla="*/ 9300 h 10000"/>
                    <a:gd name="connsiteX82" fmla="*/ 2188 w 10015"/>
                    <a:gd name="connsiteY82" fmla="*/ 2846 h 10000"/>
                    <a:gd name="connsiteX83" fmla="*/ 2207 w 10015"/>
                    <a:gd name="connsiteY83" fmla="*/ 1588 h 10000"/>
                    <a:gd name="connsiteX84" fmla="*/ 2132 w 10015"/>
                    <a:gd name="connsiteY84" fmla="*/ 1704 h 10000"/>
                    <a:gd name="connsiteX85" fmla="*/ 2033 w 10015"/>
                    <a:gd name="connsiteY85" fmla="*/ 1936 h 10000"/>
                    <a:gd name="connsiteX86" fmla="*/ 1911 w 10015"/>
                    <a:gd name="connsiteY86" fmla="*/ 2202 h 10000"/>
                    <a:gd name="connsiteX87" fmla="*/ 1836 w 10015"/>
                    <a:gd name="connsiteY87" fmla="*/ 2517 h 10000"/>
                    <a:gd name="connsiteX88" fmla="*/ 1778 w 10015"/>
                    <a:gd name="connsiteY88" fmla="*/ 2850 h 10000"/>
                    <a:gd name="connsiteX89" fmla="*/ 1 w 10015"/>
                    <a:gd name="connsiteY89" fmla="*/ 2849 h 10000"/>
                    <a:gd name="connsiteX90" fmla="*/ 34 w 10015"/>
                    <a:gd name="connsiteY90" fmla="*/ 2533 h 10000"/>
                    <a:gd name="connsiteX91" fmla="*/ 108 w 10015"/>
                    <a:gd name="connsiteY91" fmla="*/ 2198 h 10000"/>
                    <a:gd name="connsiteX92" fmla="*/ 206 w 10015"/>
                    <a:gd name="connsiteY92" fmla="*/ 1890 h 10000"/>
                    <a:gd name="connsiteX93" fmla="*/ 337 w 10015"/>
                    <a:gd name="connsiteY93" fmla="*/ 1621 h 10000"/>
                    <a:gd name="connsiteX94" fmla="*/ 461 w 10015"/>
                    <a:gd name="connsiteY94" fmla="*/ 1379 h 10000"/>
                    <a:gd name="connsiteX95" fmla="*/ 608 w 10015"/>
                    <a:gd name="connsiteY95" fmla="*/ 1151 h 10000"/>
                    <a:gd name="connsiteX96" fmla="*/ 787 w 10015"/>
                    <a:gd name="connsiteY96" fmla="*/ 958 h 10000"/>
                    <a:gd name="connsiteX97" fmla="*/ 961 w 10015"/>
                    <a:gd name="connsiteY97" fmla="*/ 789 h 10000"/>
                    <a:gd name="connsiteX98" fmla="*/ 1139 w 10015"/>
                    <a:gd name="connsiteY98" fmla="*/ 620 h 10000"/>
                    <a:gd name="connsiteX99" fmla="*/ 1342 w 10015"/>
                    <a:gd name="connsiteY99" fmla="*/ 484 h 10000"/>
                    <a:gd name="connsiteX100" fmla="*/ 1750 w 10015"/>
                    <a:gd name="connsiteY100" fmla="*/ 265 h 10000"/>
                    <a:gd name="connsiteX101" fmla="*/ 2164 w 10015"/>
                    <a:gd name="connsiteY101" fmla="*/ 126 h 10000"/>
                    <a:gd name="connsiteX102" fmla="*/ 2342 w 10015"/>
                    <a:gd name="connsiteY102" fmla="*/ 86 h 10000"/>
                    <a:gd name="connsiteX103" fmla="*/ 2496 w 10015"/>
                    <a:gd name="connsiteY103" fmla="*/ 60 h 10000"/>
                    <a:gd name="connsiteX104" fmla="*/ 2917 w 10015"/>
                    <a:gd name="connsiteY104" fmla="*/ 0 h 10000"/>
                    <a:gd name="connsiteX0" fmla="*/ 2917 w 9991"/>
                    <a:gd name="connsiteY0" fmla="*/ 0 h 10000"/>
                    <a:gd name="connsiteX1" fmla="*/ 7010 w 9991"/>
                    <a:gd name="connsiteY1" fmla="*/ 0 h 10000"/>
                    <a:gd name="connsiteX2" fmla="*/ 7138 w 9991"/>
                    <a:gd name="connsiteY2" fmla="*/ 17 h 10000"/>
                    <a:gd name="connsiteX3" fmla="*/ 7423 w 9991"/>
                    <a:gd name="connsiteY3" fmla="*/ 56 h 10000"/>
                    <a:gd name="connsiteX4" fmla="*/ 7602 w 9991"/>
                    <a:gd name="connsiteY4" fmla="*/ 86 h 10000"/>
                    <a:gd name="connsiteX5" fmla="*/ 7762 w 9991"/>
                    <a:gd name="connsiteY5" fmla="*/ 126 h 10000"/>
                    <a:gd name="connsiteX6" fmla="*/ 8047 w 9991"/>
                    <a:gd name="connsiteY6" fmla="*/ 212 h 10000"/>
                    <a:gd name="connsiteX7" fmla="*/ 8324 w 9991"/>
                    <a:gd name="connsiteY7" fmla="*/ 332 h 10000"/>
                    <a:gd name="connsiteX8" fmla="*/ 8614 w 9991"/>
                    <a:gd name="connsiteY8" fmla="*/ 484 h 10000"/>
                    <a:gd name="connsiteX9" fmla="*/ 8855 w 9991"/>
                    <a:gd name="connsiteY9" fmla="*/ 676 h 10000"/>
                    <a:gd name="connsiteX10" fmla="*/ 9115 w 9991"/>
                    <a:gd name="connsiteY10" fmla="*/ 892 h 10000"/>
                    <a:gd name="connsiteX11" fmla="*/ 9312 w 9991"/>
                    <a:gd name="connsiteY11" fmla="*/ 1151 h 10000"/>
                    <a:gd name="connsiteX12" fmla="*/ 9515 w 9991"/>
                    <a:gd name="connsiteY12" fmla="*/ 1459 h 10000"/>
                    <a:gd name="connsiteX13" fmla="*/ 9687 w 9991"/>
                    <a:gd name="connsiteY13" fmla="*/ 1797 h 10000"/>
                    <a:gd name="connsiteX14" fmla="*/ 9812 w 9991"/>
                    <a:gd name="connsiteY14" fmla="*/ 2198 h 10000"/>
                    <a:gd name="connsiteX15" fmla="*/ 9916 w 9991"/>
                    <a:gd name="connsiteY15" fmla="*/ 2649 h 10000"/>
                    <a:gd name="connsiteX16" fmla="*/ 9935 w 9991"/>
                    <a:gd name="connsiteY16" fmla="*/ 2838 h 10000"/>
                    <a:gd name="connsiteX17" fmla="*/ 9991 w 9991"/>
                    <a:gd name="connsiteY17" fmla="*/ 4211 h 10000"/>
                    <a:gd name="connsiteX18" fmla="*/ 9935 w 9991"/>
                    <a:gd name="connsiteY18" fmla="*/ 4748 h 10000"/>
                    <a:gd name="connsiteX19" fmla="*/ 9916 w 9991"/>
                    <a:gd name="connsiteY19" fmla="*/ 4834 h 10000"/>
                    <a:gd name="connsiteX20" fmla="*/ 9855 w 9991"/>
                    <a:gd name="connsiteY20" fmla="*/ 4924 h 10000"/>
                    <a:gd name="connsiteX21" fmla="*/ 9781 w 9991"/>
                    <a:gd name="connsiteY21" fmla="*/ 4997 h 10000"/>
                    <a:gd name="connsiteX22" fmla="*/ 9663 w 9991"/>
                    <a:gd name="connsiteY22" fmla="*/ 5073 h 10000"/>
                    <a:gd name="connsiteX23" fmla="*/ 9546 w 9991"/>
                    <a:gd name="connsiteY23" fmla="*/ 5119 h 10000"/>
                    <a:gd name="connsiteX24" fmla="*/ 9392 w 9991"/>
                    <a:gd name="connsiteY24" fmla="*/ 5162 h 10000"/>
                    <a:gd name="connsiteX25" fmla="*/ 9244 w 9991"/>
                    <a:gd name="connsiteY25" fmla="*/ 5192 h 10000"/>
                    <a:gd name="connsiteX26" fmla="*/ 9015 w 9991"/>
                    <a:gd name="connsiteY26" fmla="*/ 5192 h 10000"/>
                    <a:gd name="connsiteX27" fmla="*/ 8830 w 9991"/>
                    <a:gd name="connsiteY27" fmla="*/ 5176 h 10000"/>
                    <a:gd name="connsiteX28" fmla="*/ 8664 w 9991"/>
                    <a:gd name="connsiteY28" fmla="*/ 5149 h 10000"/>
                    <a:gd name="connsiteX29" fmla="*/ 8516 w 9991"/>
                    <a:gd name="connsiteY29" fmla="*/ 5103 h 10000"/>
                    <a:gd name="connsiteX30" fmla="*/ 8410 w 9991"/>
                    <a:gd name="connsiteY30" fmla="*/ 5046 h 10000"/>
                    <a:gd name="connsiteX31" fmla="*/ 8300 w 9991"/>
                    <a:gd name="connsiteY31" fmla="*/ 4970 h 10000"/>
                    <a:gd name="connsiteX32" fmla="*/ 8213 w 9991"/>
                    <a:gd name="connsiteY32" fmla="*/ 4877 h 10000"/>
                    <a:gd name="connsiteX33" fmla="*/ 8188 w 9991"/>
                    <a:gd name="connsiteY33" fmla="*/ 4791 h 10000"/>
                    <a:gd name="connsiteX34" fmla="*/ 8164 w 9991"/>
                    <a:gd name="connsiteY34" fmla="*/ 4692 h 10000"/>
                    <a:gd name="connsiteX35" fmla="*/ 8213 w 9991"/>
                    <a:gd name="connsiteY35" fmla="*/ 4181 h 10000"/>
                    <a:gd name="connsiteX36" fmla="*/ 8231 w 9991"/>
                    <a:gd name="connsiteY36" fmla="*/ 3733 h 10000"/>
                    <a:gd name="connsiteX37" fmla="*/ 8158 w 9991"/>
                    <a:gd name="connsiteY37" fmla="*/ 2863 h 10000"/>
                    <a:gd name="connsiteX38" fmla="*/ 8139 w 9991"/>
                    <a:gd name="connsiteY38" fmla="*/ 2689 h 10000"/>
                    <a:gd name="connsiteX39" fmla="*/ 8089 w 9991"/>
                    <a:gd name="connsiteY39" fmla="*/ 2414 h 10000"/>
                    <a:gd name="connsiteX40" fmla="*/ 8016 w 9991"/>
                    <a:gd name="connsiteY40" fmla="*/ 2162 h 10000"/>
                    <a:gd name="connsiteX41" fmla="*/ 7917 w 9991"/>
                    <a:gd name="connsiteY41" fmla="*/ 1940 h 10000"/>
                    <a:gd name="connsiteX42" fmla="*/ 7825 w 9991"/>
                    <a:gd name="connsiteY42" fmla="*/ 1757 h 10000"/>
                    <a:gd name="connsiteX43" fmla="*/ 7743 w 9991"/>
                    <a:gd name="connsiteY43" fmla="*/ 1621 h 10000"/>
                    <a:gd name="connsiteX44" fmla="*/ 7721 w 9991"/>
                    <a:gd name="connsiteY44" fmla="*/ 2863 h 10000"/>
                    <a:gd name="connsiteX45" fmla="*/ 7743 w 9991"/>
                    <a:gd name="connsiteY45" fmla="*/ 9297 h 10000"/>
                    <a:gd name="connsiteX46" fmla="*/ 7713 w 9991"/>
                    <a:gd name="connsiteY46" fmla="*/ 9443 h 10000"/>
                    <a:gd name="connsiteX47" fmla="*/ 7632 w 9991"/>
                    <a:gd name="connsiteY47" fmla="*/ 9569 h 10000"/>
                    <a:gd name="connsiteX48" fmla="*/ 7504 w 9991"/>
                    <a:gd name="connsiteY48" fmla="*/ 9698 h 10000"/>
                    <a:gd name="connsiteX49" fmla="*/ 7343 w 9991"/>
                    <a:gd name="connsiteY49" fmla="*/ 9801 h 10000"/>
                    <a:gd name="connsiteX50" fmla="*/ 7158 w 9991"/>
                    <a:gd name="connsiteY50" fmla="*/ 9881 h 10000"/>
                    <a:gd name="connsiteX51" fmla="*/ 6935 w 9991"/>
                    <a:gd name="connsiteY51" fmla="*/ 9957 h 10000"/>
                    <a:gd name="connsiteX52" fmla="*/ 6677 w 9991"/>
                    <a:gd name="connsiteY52" fmla="*/ 9987 h 10000"/>
                    <a:gd name="connsiteX53" fmla="*/ 6411 w 9991"/>
                    <a:gd name="connsiteY53" fmla="*/ 10000 h 10000"/>
                    <a:gd name="connsiteX54" fmla="*/ 6145 w 9991"/>
                    <a:gd name="connsiteY54" fmla="*/ 9987 h 10000"/>
                    <a:gd name="connsiteX55" fmla="*/ 5898 w 9991"/>
                    <a:gd name="connsiteY55" fmla="*/ 9957 h 10000"/>
                    <a:gd name="connsiteX56" fmla="*/ 5689 w 9991"/>
                    <a:gd name="connsiteY56" fmla="*/ 9884 h 10000"/>
                    <a:gd name="connsiteX57" fmla="*/ 5473 w 9991"/>
                    <a:gd name="connsiteY57" fmla="*/ 9801 h 10000"/>
                    <a:gd name="connsiteX58" fmla="*/ 5307 w 9991"/>
                    <a:gd name="connsiteY58" fmla="*/ 9695 h 10000"/>
                    <a:gd name="connsiteX59" fmla="*/ 5208 w 9991"/>
                    <a:gd name="connsiteY59" fmla="*/ 9569 h 10000"/>
                    <a:gd name="connsiteX60" fmla="*/ 5127 w 9991"/>
                    <a:gd name="connsiteY60" fmla="*/ 9443 h 10000"/>
                    <a:gd name="connsiteX61" fmla="*/ 5096 w 9991"/>
                    <a:gd name="connsiteY61" fmla="*/ 9300 h 10000"/>
                    <a:gd name="connsiteX62" fmla="*/ 5096 w 9991"/>
                    <a:gd name="connsiteY62" fmla="*/ 4559 h 10000"/>
                    <a:gd name="connsiteX63" fmla="*/ 4829 w 9991"/>
                    <a:gd name="connsiteY63" fmla="*/ 4559 h 10000"/>
                    <a:gd name="connsiteX64" fmla="*/ 4829 w 9991"/>
                    <a:gd name="connsiteY64" fmla="*/ 9297 h 10000"/>
                    <a:gd name="connsiteX65" fmla="*/ 4798 w 9991"/>
                    <a:gd name="connsiteY65" fmla="*/ 9436 h 10000"/>
                    <a:gd name="connsiteX66" fmla="*/ 4749 w 9991"/>
                    <a:gd name="connsiteY66" fmla="*/ 9566 h 10000"/>
                    <a:gd name="connsiteX67" fmla="*/ 4607 w 9991"/>
                    <a:gd name="connsiteY67" fmla="*/ 9698 h 10000"/>
                    <a:gd name="connsiteX68" fmla="*/ 4453 w 9991"/>
                    <a:gd name="connsiteY68" fmla="*/ 9801 h 10000"/>
                    <a:gd name="connsiteX69" fmla="*/ 4262 w 9991"/>
                    <a:gd name="connsiteY69" fmla="*/ 9884 h 10000"/>
                    <a:gd name="connsiteX70" fmla="*/ 4020 w 9991"/>
                    <a:gd name="connsiteY70" fmla="*/ 9957 h 10000"/>
                    <a:gd name="connsiteX71" fmla="*/ 3774 w 9991"/>
                    <a:gd name="connsiteY71" fmla="*/ 9987 h 10000"/>
                    <a:gd name="connsiteX72" fmla="*/ 3515 w 9991"/>
                    <a:gd name="connsiteY72" fmla="*/ 10000 h 10000"/>
                    <a:gd name="connsiteX73" fmla="*/ 3256 w 9991"/>
                    <a:gd name="connsiteY73" fmla="*/ 9987 h 10000"/>
                    <a:gd name="connsiteX74" fmla="*/ 3009 w 9991"/>
                    <a:gd name="connsiteY74" fmla="*/ 9957 h 10000"/>
                    <a:gd name="connsiteX75" fmla="*/ 2768 w 9991"/>
                    <a:gd name="connsiteY75" fmla="*/ 9884 h 10000"/>
                    <a:gd name="connsiteX76" fmla="*/ 2583 w 9991"/>
                    <a:gd name="connsiteY76" fmla="*/ 9801 h 10000"/>
                    <a:gd name="connsiteX77" fmla="*/ 2423 w 9991"/>
                    <a:gd name="connsiteY77" fmla="*/ 9698 h 10000"/>
                    <a:gd name="connsiteX78" fmla="*/ 2287 w 9991"/>
                    <a:gd name="connsiteY78" fmla="*/ 9566 h 10000"/>
                    <a:gd name="connsiteX79" fmla="*/ 2232 w 9991"/>
                    <a:gd name="connsiteY79" fmla="*/ 9436 h 10000"/>
                    <a:gd name="connsiteX80" fmla="*/ 2207 w 9991"/>
                    <a:gd name="connsiteY80" fmla="*/ 9300 h 10000"/>
                    <a:gd name="connsiteX81" fmla="*/ 2188 w 9991"/>
                    <a:gd name="connsiteY81" fmla="*/ 2846 h 10000"/>
                    <a:gd name="connsiteX82" fmla="*/ 2207 w 9991"/>
                    <a:gd name="connsiteY82" fmla="*/ 1588 h 10000"/>
                    <a:gd name="connsiteX83" fmla="*/ 2132 w 9991"/>
                    <a:gd name="connsiteY83" fmla="*/ 1704 h 10000"/>
                    <a:gd name="connsiteX84" fmla="*/ 2033 w 9991"/>
                    <a:gd name="connsiteY84" fmla="*/ 1936 h 10000"/>
                    <a:gd name="connsiteX85" fmla="*/ 1911 w 9991"/>
                    <a:gd name="connsiteY85" fmla="*/ 2202 h 10000"/>
                    <a:gd name="connsiteX86" fmla="*/ 1836 w 9991"/>
                    <a:gd name="connsiteY86" fmla="*/ 2517 h 10000"/>
                    <a:gd name="connsiteX87" fmla="*/ 1778 w 9991"/>
                    <a:gd name="connsiteY87" fmla="*/ 2850 h 10000"/>
                    <a:gd name="connsiteX88" fmla="*/ 1 w 9991"/>
                    <a:gd name="connsiteY88" fmla="*/ 2849 h 10000"/>
                    <a:gd name="connsiteX89" fmla="*/ 34 w 9991"/>
                    <a:gd name="connsiteY89" fmla="*/ 2533 h 10000"/>
                    <a:gd name="connsiteX90" fmla="*/ 108 w 9991"/>
                    <a:gd name="connsiteY90" fmla="*/ 2198 h 10000"/>
                    <a:gd name="connsiteX91" fmla="*/ 206 w 9991"/>
                    <a:gd name="connsiteY91" fmla="*/ 1890 h 10000"/>
                    <a:gd name="connsiteX92" fmla="*/ 337 w 9991"/>
                    <a:gd name="connsiteY92" fmla="*/ 1621 h 10000"/>
                    <a:gd name="connsiteX93" fmla="*/ 461 w 9991"/>
                    <a:gd name="connsiteY93" fmla="*/ 1379 h 10000"/>
                    <a:gd name="connsiteX94" fmla="*/ 608 w 9991"/>
                    <a:gd name="connsiteY94" fmla="*/ 1151 h 10000"/>
                    <a:gd name="connsiteX95" fmla="*/ 787 w 9991"/>
                    <a:gd name="connsiteY95" fmla="*/ 958 h 10000"/>
                    <a:gd name="connsiteX96" fmla="*/ 961 w 9991"/>
                    <a:gd name="connsiteY96" fmla="*/ 789 h 10000"/>
                    <a:gd name="connsiteX97" fmla="*/ 1139 w 9991"/>
                    <a:gd name="connsiteY97" fmla="*/ 620 h 10000"/>
                    <a:gd name="connsiteX98" fmla="*/ 1342 w 9991"/>
                    <a:gd name="connsiteY98" fmla="*/ 484 h 10000"/>
                    <a:gd name="connsiteX99" fmla="*/ 1750 w 9991"/>
                    <a:gd name="connsiteY99" fmla="*/ 265 h 10000"/>
                    <a:gd name="connsiteX100" fmla="*/ 2164 w 9991"/>
                    <a:gd name="connsiteY100" fmla="*/ 126 h 10000"/>
                    <a:gd name="connsiteX101" fmla="*/ 2342 w 9991"/>
                    <a:gd name="connsiteY101" fmla="*/ 86 h 10000"/>
                    <a:gd name="connsiteX102" fmla="*/ 2496 w 9991"/>
                    <a:gd name="connsiteY102" fmla="*/ 60 h 10000"/>
                    <a:gd name="connsiteX103" fmla="*/ 2917 w 9991"/>
                    <a:gd name="connsiteY103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220 w 10000"/>
                    <a:gd name="connsiteY35" fmla="*/ 4181 h 10000"/>
                    <a:gd name="connsiteX36" fmla="*/ 8165 w 10000"/>
                    <a:gd name="connsiteY36" fmla="*/ 2863 h 10000"/>
                    <a:gd name="connsiteX37" fmla="*/ 8146 w 10000"/>
                    <a:gd name="connsiteY37" fmla="*/ 2689 h 10000"/>
                    <a:gd name="connsiteX38" fmla="*/ 8096 w 10000"/>
                    <a:gd name="connsiteY38" fmla="*/ 2414 h 10000"/>
                    <a:gd name="connsiteX39" fmla="*/ 8023 w 10000"/>
                    <a:gd name="connsiteY39" fmla="*/ 2162 h 10000"/>
                    <a:gd name="connsiteX40" fmla="*/ 7924 w 10000"/>
                    <a:gd name="connsiteY40" fmla="*/ 1940 h 10000"/>
                    <a:gd name="connsiteX41" fmla="*/ 7832 w 10000"/>
                    <a:gd name="connsiteY41" fmla="*/ 1757 h 10000"/>
                    <a:gd name="connsiteX42" fmla="*/ 7750 w 10000"/>
                    <a:gd name="connsiteY42" fmla="*/ 1621 h 10000"/>
                    <a:gd name="connsiteX43" fmla="*/ 7728 w 10000"/>
                    <a:gd name="connsiteY43" fmla="*/ 2863 h 10000"/>
                    <a:gd name="connsiteX44" fmla="*/ 7750 w 10000"/>
                    <a:gd name="connsiteY44" fmla="*/ 9297 h 10000"/>
                    <a:gd name="connsiteX45" fmla="*/ 7720 w 10000"/>
                    <a:gd name="connsiteY45" fmla="*/ 9443 h 10000"/>
                    <a:gd name="connsiteX46" fmla="*/ 7639 w 10000"/>
                    <a:gd name="connsiteY46" fmla="*/ 9569 h 10000"/>
                    <a:gd name="connsiteX47" fmla="*/ 7511 w 10000"/>
                    <a:gd name="connsiteY47" fmla="*/ 9698 h 10000"/>
                    <a:gd name="connsiteX48" fmla="*/ 7350 w 10000"/>
                    <a:gd name="connsiteY48" fmla="*/ 9801 h 10000"/>
                    <a:gd name="connsiteX49" fmla="*/ 7164 w 10000"/>
                    <a:gd name="connsiteY49" fmla="*/ 9881 h 10000"/>
                    <a:gd name="connsiteX50" fmla="*/ 6941 w 10000"/>
                    <a:gd name="connsiteY50" fmla="*/ 9957 h 10000"/>
                    <a:gd name="connsiteX51" fmla="*/ 6683 w 10000"/>
                    <a:gd name="connsiteY51" fmla="*/ 9987 h 10000"/>
                    <a:gd name="connsiteX52" fmla="*/ 6417 w 10000"/>
                    <a:gd name="connsiteY52" fmla="*/ 10000 h 10000"/>
                    <a:gd name="connsiteX53" fmla="*/ 6151 w 10000"/>
                    <a:gd name="connsiteY53" fmla="*/ 9987 h 10000"/>
                    <a:gd name="connsiteX54" fmla="*/ 5903 w 10000"/>
                    <a:gd name="connsiteY54" fmla="*/ 9957 h 10000"/>
                    <a:gd name="connsiteX55" fmla="*/ 5694 w 10000"/>
                    <a:gd name="connsiteY55" fmla="*/ 9884 h 10000"/>
                    <a:gd name="connsiteX56" fmla="*/ 5478 w 10000"/>
                    <a:gd name="connsiteY56" fmla="*/ 9801 h 10000"/>
                    <a:gd name="connsiteX57" fmla="*/ 5312 w 10000"/>
                    <a:gd name="connsiteY57" fmla="*/ 9695 h 10000"/>
                    <a:gd name="connsiteX58" fmla="*/ 5213 w 10000"/>
                    <a:gd name="connsiteY58" fmla="*/ 9569 h 10000"/>
                    <a:gd name="connsiteX59" fmla="*/ 5132 w 10000"/>
                    <a:gd name="connsiteY59" fmla="*/ 9443 h 10000"/>
                    <a:gd name="connsiteX60" fmla="*/ 5101 w 10000"/>
                    <a:gd name="connsiteY60" fmla="*/ 9300 h 10000"/>
                    <a:gd name="connsiteX61" fmla="*/ 5101 w 10000"/>
                    <a:gd name="connsiteY61" fmla="*/ 4559 h 10000"/>
                    <a:gd name="connsiteX62" fmla="*/ 4833 w 10000"/>
                    <a:gd name="connsiteY62" fmla="*/ 4559 h 10000"/>
                    <a:gd name="connsiteX63" fmla="*/ 4833 w 10000"/>
                    <a:gd name="connsiteY63" fmla="*/ 9297 h 10000"/>
                    <a:gd name="connsiteX64" fmla="*/ 4802 w 10000"/>
                    <a:gd name="connsiteY64" fmla="*/ 9436 h 10000"/>
                    <a:gd name="connsiteX65" fmla="*/ 4753 w 10000"/>
                    <a:gd name="connsiteY65" fmla="*/ 9566 h 10000"/>
                    <a:gd name="connsiteX66" fmla="*/ 4611 w 10000"/>
                    <a:gd name="connsiteY66" fmla="*/ 9698 h 10000"/>
                    <a:gd name="connsiteX67" fmla="*/ 4457 w 10000"/>
                    <a:gd name="connsiteY67" fmla="*/ 9801 h 10000"/>
                    <a:gd name="connsiteX68" fmla="*/ 4266 w 10000"/>
                    <a:gd name="connsiteY68" fmla="*/ 9884 h 10000"/>
                    <a:gd name="connsiteX69" fmla="*/ 4024 w 10000"/>
                    <a:gd name="connsiteY69" fmla="*/ 9957 h 10000"/>
                    <a:gd name="connsiteX70" fmla="*/ 3777 w 10000"/>
                    <a:gd name="connsiteY70" fmla="*/ 9987 h 10000"/>
                    <a:gd name="connsiteX71" fmla="*/ 3518 w 10000"/>
                    <a:gd name="connsiteY71" fmla="*/ 10000 h 10000"/>
                    <a:gd name="connsiteX72" fmla="*/ 3259 w 10000"/>
                    <a:gd name="connsiteY72" fmla="*/ 9987 h 10000"/>
                    <a:gd name="connsiteX73" fmla="*/ 3012 w 10000"/>
                    <a:gd name="connsiteY73" fmla="*/ 9957 h 10000"/>
                    <a:gd name="connsiteX74" fmla="*/ 2770 w 10000"/>
                    <a:gd name="connsiteY74" fmla="*/ 9884 h 10000"/>
                    <a:gd name="connsiteX75" fmla="*/ 2585 w 10000"/>
                    <a:gd name="connsiteY75" fmla="*/ 9801 h 10000"/>
                    <a:gd name="connsiteX76" fmla="*/ 2425 w 10000"/>
                    <a:gd name="connsiteY76" fmla="*/ 9698 h 10000"/>
                    <a:gd name="connsiteX77" fmla="*/ 2289 w 10000"/>
                    <a:gd name="connsiteY77" fmla="*/ 9566 h 10000"/>
                    <a:gd name="connsiteX78" fmla="*/ 2234 w 10000"/>
                    <a:gd name="connsiteY78" fmla="*/ 9436 h 10000"/>
                    <a:gd name="connsiteX79" fmla="*/ 2209 w 10000"/>
                    <a:gd name="connsiteY79" fmla="*/ 9300 h 10000"/>
                    <a:gd name="connsiteX80" fmla="*/ 2190 w 10000"/>
                    <a:gd name="connsiteY80" fmla="*/ 2846 h 10000"/>
                    <a:gd name="connsiteX81" fmla="*/ 2209 w 10000"/>
                    <a:gd name="connsiteY81" fmla="*/ 1588 h 10000"/>
                    <a:gd name="connsiteX82" fmla="*/ 2134 w 10000"/>
                    <a:gd name="connsiteY82" fmla="*/ 1704 h 10000"/>
                    <a:gd name="connsiteX83" fmla="*/ 2035 w 10000"/>
                    <a:gd name="connsiteY83" fmla="*/ 1936 h 10000"/>
                    <a:gd name="connsiteX84" fmla="*/ 1913 w 10000"/>
                    <a:gd name="connsiteY84" fmla="*/ 2202 h 10000"/>
                    <a:gd name="connsiteX85" fmla="*/ 1838 w 10000"/>
                    <a:gd name="connsiteY85" fmla="*/ 2517 h 10000"/>
                    <a:gd name="connsiteX86" fmla="*/ 1780 w 10000"/>
                    <a:gd name="connsiteY86" fmla="*/ 2850 h 10000"/>
                    <a:gd name="connsiteX87" fmla="*/ 1 w 10000"/>
                    <a:gd name="connsiteY87" fmla="*/ 2849 h 10000"/>
                    <a:gd name="connsiteX88" fmla="*/ 34 w 10000"/>
                    <a:gd name="connsiteY88" fmla="*/ 2533 h 10000"/>
                    <a:gd name="connsiteX89" fmla="*/ 108 w 10000"/>
                    <a:gd name="connsiteY89" fmla="*/ 2198 h 10000"/>
                    <a:gd name="connsiteX90" fmla="*/ 206 w 10000"/>
                    <a:gd name="connsiteY90" fmla="*/ 1890 h 10000"/>
                    <a:gd name="connsiteX91" fmla="*/ 337 w 10000"/>
                    <a:gd name="connsiteY91" fmla="*/ 1621 h 10000"/>
                    <a:gd name="connsiteX92" fmla="*/ 461 w 10000"/>
                    <a:gd name="connsiteY92" fmla="*/ 1379 h 10000"/>
                    <a:gd name="connsiteX93" fmla="*/ 609 w 10000"/>
                    <a:gd name="connsiteY93" fmla="*/ 1151 h 10000"/>
                    <a:gd name="connsiteX94" fmla="*/ 788 w 10000"/>
                    <a:gd name="connsiteY94" fmla="*/ 958 h 10000"/>
                    <a:gd name="connsiteX95" fmla="*/ 962 w 10000"/>
                    <a:gd name="connsiteY95" fmla="*/ 789 h 10000"/>
                    <a:gd name="connsiteX96" fmla="*/ 1140 w 10000"/>
                    <a:gd name="connsiteY96" fmla="*/ 620 h 10000"/>
                    <a:gd name="connsiteX97" fmla="*/ 1343 w 10000"/>
                    <a:gd name="connsiteY97" fmla="*/ 484 h 10000"/>
                    <a:gd name="connsiteX98" fmla="*/ 1752 w 10000"/>
                    <a:gd name="connsiteY98" fmla="*/ 265 h 10000"/>
                    <a:gd name="connsiteX99" fmla="*/ 2166 w 10000"/>
                    <a:gd name="connsiteY99" fmla="*/ 126 h 10000"/>
                    <a:gd name="connsiteX100" fmla="*/ 2344 w 10000"/>
                    <a:gd name="connsiteY100" fmla="*/ 86 h 10000"/>
                    <a:gd name="connsiteX101" fmla="*/ 2498 w 10000"/>
                    <a:gd name="connsiteY101" fmla="*/ 60 h 10000"/>
                    <a:gd name="connsiteX102" fmla="*/ 2920 w 10000"/>
                    <a:gd name="connsiteY102" fmla="*/ 0 h 10000"/>
                    <a:gd name="connsiteX0" fmla="*/ 2920 w 10000"/>
                    <a:gd name="connsiteY0" fmla="*/ 0 h 10000"/>
                    <a:gd name="connsiteX1" fmla="*/ 7016 w 10000"/>
                    <a:gd name="connsiteY1" fmla="*/ 0 h 10000"/>
                    <a:gd name="connsiteX2" fmla="*/ 7144 w 10000"/>
                    <a:gd name="connsiteY2" fmla="*/ 17 h 10000"/>
                    <a:gd name="connsiteX3" fmla="*/ 7430 w 10000"/>
                    <a:gd name="connsiteY3" fmla="*/ 56 h 10000"/>
                    <a:gd name="connsiteX4" fmla="*/ 7609 w 10000"/>
                    <a:gd name="connsiteY4" fmla="*/ 86 h 10000"/>
                    <a:gd name="connsiteX5" fmla="*/ 7769 w 10000"/>
                    <a:gd name="connsiteY5" fmla="*/ 126 h 10000"/>
                    <a:gd name="connsiteX6" fmla="*/ 8054 w 10000"/>
                    <a:gd name="connsiteY6" fmla="*/ 212 h 10000"/>
                    <a:gd name="connsiteX7" fmla="*/ 8331 w 10000"/>
                    <a:gd name="connsiteY7" fmla="*/ 332 h 10000"/>
                    <a:gd name="connsiteX8" fmla="*/ 8622 w 10000"/>
                    <a:gd name="connsiteY8" fmla="*/ 484 h 10000"/>
                    <a:gd name="connsiteX9" fmla="*/ 8863 w 10000"/>
                    <a:gd name="connsiteY9" fmla="*/ 676 h 10000"/>
                    <a:gd name="connsiteX10" fmla="*/ 9123 w 10000"/>
                    <a:gd name="connsiteY10" fmla="*/ 892 h 10000"/>
                    <a:gd name="connsiteX11" fmla="*/ 9320 w 10000"/>
                    <a:gd name="connsiteY11" fmla="*/ 1151 h 10000"/>
                    <a:gd name="connsiteX12" fmla="*/ 9524 w 10000"/>
                    <a:gd name="connsiteY12" fmla="*/ 1459 h 10000"/>
                    <a:gd name="connsiteX13" fmla="*/ 9696 w 10000"/>
                    <a:gd name="connsiteY13" fmla="*/ 1797 h 10000"/>
                    <a:gd name="connsiteX14" fmla="*/ 9821 w 10000"/>
                    <a:gd name="connsiteY14" fmla="*/ 2198 h 10000"/>
                    <a:gd name="connsiteX15" fmla="*/ 9925 w 10000"/>
                    <a:gd name="connsiteY15" fmla="*/ 2649 h 10000"/>
                    <a:gd name="connsiteX16" fmla="*/ 9944 w 10000"/>
                    <a:gd name="connsiteY16" fmla="*/ 2838 h 10000"/>
                    <a:gd name="connsiteX17" fmla="*/ 10000 w 10000"/>
                    <a:gd name="connsiteY17" fmla="*/ 4211 h 10000"/>
                    <a:gd name="connsiteX18" fmla="*/ 9944 w 10000"/>
                    <a:gd name="connsiteY18" fmla="*/ 4748 h 10000"/>
                    <a:gd name="connsiteX19" fmla="*/ 9925 w 10000"/>
                    <a:gd name="connsiteY19" fmla="*/ 4834 h 10000"/>
                    <a:gd name="connsiteX20" fmla="*/ 9864 w 10000"/>
                    <a:gd name="connsiteY20" fmla="*/ 4924 h 10000"/>
                    <a:gd name="connsiteX21" fmla="*/ 9790 w 10000"/>
                    <a:gd name="connsiteY21" fmla="*/ 4997 h 10000"/>
                    <a:gd name="connsiteX22" fmla="*/ 9672 w 10000"/>
                    <a:gd name="connsiteY22" fmla="*/ 5073 h 10000"/>
                    <a:gd name="connsiteX23" fmla="*/ 9555 w 10000"/>
                    <a:gd name="connsiteY23" fmla="*/ 5119 h 10000"/>
                    <a:gd name="connsiteX24" fmla="*/ 9400 w 10000"/>
                    <a:gd name="connsiteY24" fmla="*/ 5162 h 10000"/>
                    <a:gd name="connsiteX25" fmla="*/ 9252 w 10000"/>
                    <a:gd name="connsiteY25" fmla="*/ 5192 h 10000"/>
                    <a:gd name="connsiteX26" fmla="*/ 9023 w 10000"/>
                    <a:gd name="connsiteY26" fmla="*/ 5192 h 10000"/>
                    <a:gd name="connsiteX27" fmla="*/ 8838 w 10000"/>
                    <a:gd name="connsiteY27" fmla="*/ 5176 h 10000"/>
                    <a:gd name="connsiteX28" fmla="*/ 8672 w 10000"/>
                    <a:gd name="connsiteY28" fmla="*/ 5149 h 10000"/>
                    <a:gd name="connsiteX29" fmla="*/ 8524 w 10000"/>
                    <a:gd name="connsiteY29" fmla="*/ 5103 h 10000"/>
                    <a:gd name="connsiteX30" fmla="*/ 8418 w 10000"/>
                    <a:gd name="connsiteY30" fmla="*/ 5046 h 10000"/>
                    <a:gd name="connsiteX31" fmla="*/ 8307 w 10000"/>
                    <a:gd name="connsiteY31" fmla="*/ 4970 h 10000"/>
                    <a:gd name="connsiteX32" fmla="*/ 8220 w 10000"/>
                    <a:gd name="connsiteY32" fmla="*/ 4877 h 10000"/>
                    <a:gd name="connsiteX33" fmla="*/ 8195 w 10000"/>
                    <a:gd name="connsiteY33" fmla="*/ 4791 h 10000"/>
                    <a:gd name="connsiteX34" fmla="*/ 8171 w 10000"/>
                    <a:gd name="connsiteY34" fmla="*/ 4692 h 10000"/>
                    <a:gd name="connsiteX35" fmla="*/ 8165 w 10000"/>
                    <a:gd name="connsiteY35" fmla="*/ 2863 h 10000"/>
                    <a:gd name="connsiteX36" fmla="*/ 8146 w 10000"/>
                    <a:gd name="connsiteY36" fmla="*/ 2689 h 10000"/>
                    <a:gd name="connsiteX37" fmla="*/ 8096 w 10000"/>
                    <a:gd name="connsiteY37" fmla="*/ 2414 h 10000"/>
                    <a:gd name="connsiteX38" fmla="*/ 8023 w 10000"/>
                    <a:gd name="connsiteY38" fmla="*/ 2162 h 10000"/>
                    <a:gd name="connsiteX39" fmla="*/ 7924 w 10000"/>
                    <a:gd name="connsiteY39" fmla="*/ 1940 h 10000"/>
                    <a:gd name="connsiteX40" fmla="*/ 7832 w 10000"/>
                    <a:gd name="connsiteY40" fmla="*/ 1757 h 10000"/>
                    <a:gd name="connsiteX41" fmla="*/ 7750 w 10000"/>
                    <a:gd name="connsiteY41" fmla="*/ 1621 h 10000"/>
                    <a:gd name="connsiteX42" fmla="*/ 7728 w 10000"/>
                    <a:gd name="connsiteY42" fmla="*/ 2863 h 10000"/>
                    <a:gd name="connsiteX43" fmla="*/ 7750 w 10000"/>
                    <a:gd name="connsiteY43" fmla="*/ 9297 h 10000"/>
                    <a:gd name="connsiteX44" fmla="*/ 7720 w 10000"/>
                    <a:gd name="connsiteY44" fmla="*/ 9443 h 10000"/>
                    <a:gd name="connsiteX45" fmla="*/ 7639 w 10000"/>
                    <a:gd name="connsiteY45" fmla="*/ 9569 h 10000"/>
                    <a:gd name="connsiteX46" fmla="*/ 7511 w 10000"/>
                    <a:gd name="connsiteY46" fmla="*/ 9698 h 10000"/>
                    <a:gd name="connsiteX47" fmla="*/ 7350 w 10000"/>
                    <a:gd name="connsiteY47" fmla="*/ 9801 h 10000"/>
                    <a:gd name="connsiteX48" fmla="*/ 7164 w 10000"/>
                    <a:gd name="connsiteY48" fmla="*/ 9881 h 10000"/>
                    <a:gd name="connsiteX49" fmla="*/ 6941 w 10000"/>
                    <a:gd name="connsiteY49" fmla="*/ 9957 h 10000"/>
                    <a:gd name="connsiteX50" fmla="*/ 6683 w 10000"/>
                    <a:gd name="connsiteY50" fmla="*/ 9987 h 10000"/>
                    <a:gd name="connsiteX51" fmla="*/ 6417 w 10000"/>
                    <a:gd name="connsiteY51" fmla="*/ 10000 h 10000"/>
                    <a:gd name="connsiteX52" fmla="*/ 6151 w 10000"/>
                    <a:gd name="connsiteY52" fmla="*/ 9987 h 10000"/>
                    <a:gd name="connsiteX53" fmla="*/ 5903 w 10000"/>
                    <a:gd name="connsiteY53" fmla="*/ 9957 h 10000"/>
                    <a:gd name="connsiteX54" fmla="*/ 5694 w 10000"/>
                    <a:gd name="connsiteY54" fmla="*/ 9884 h 10000"/>
                    <a:gd name="connsiteX55" fmla="*/ 5478 w 10000"/>
                    <a:gd name="connsiteY55" fmla="*/ 9801 h 10000"/>
                    <a:gd name="connsiteX56" fmla="*/ 5312 w 10000"/>
                    <a:gd name="connsiteY56" fmla="*/ 9695 h 10000"/>
                    <a:gd name="connsiteX57" fmla="*/ 5213 w 10000"/>
                    <a:gd name="connsiteY57" fmla="*/ 9569 h 10000"/>
                    <a:gd name="connsiteX58" fmla="*/ 5132 w 10000"/>
                    <a:gd name="connsiteY58" fmla="*/ 9443 h 10000"/>
                    <a:gd name="connsiteX59" fmla="*/ 5101 w 10000"/>
                    <a:gd name="connsiteY59" fmla="*/ 9300 h 10000"/>
                    <a:gd name="connsiteX60" fmla="*/ 5101 w 10000"/>
                    <a:gd name="connsiteY60" fmla="*/ 4559 h 10000"/>
                    <a:gd name="connsiteX61" fmla="*/ 4833 w 10000"/>
                    <a:gd name="connsiteY61" fmla="*/ 4559 h 10000"/>
                    <a:gd name="connsiteX62" fmla="*/ 4833 w 10000"/>
                    <a:gd name="connsiteY62" fmla="*/ 9297 h 10000"/>
                    <a:gd name="connsiteX63" fmla="*/ 4802 w 10000"/>
                    <a:gd name="connsiteY63" fmla="*/ 9436 h 10000"/>
                    <a:gd name="connsiteX64" fmla="*/ 4753 w 10000"/>
                    <a:gd name="connsiteY64" fmla="*/ 9566 h 10000"/>
                    <a:gd name="connsiteX65" fmla="*/ 4611 w 10000"/>
                    <a:gd name="connsiteY65" fmla="*/ 9698 h 10000"/>
                    <a:gd name="connsiteX66" fmla="*/ 4457 w 10000"/>
                    <a:gd name="connsiteY66" fmla="*/ 9801 h 10000"/>
                    <a:gd name="connsiteX67" fmla="*/ 4266 w 10000"/>
                    <a:gd name="connsiteY67" fmla="*/ 9884 h 10000"/>
                    <a:gd name="connsiteX68" fmla="*/ 4024 w 10000"/>
                    <a:gd name="connsiteY68" fmla="*/ 9957 h 10000"/>
                    <a:gd name="connsiteX69" fmla="*/ 3777 w 10000"/>
                    <a:gd name="connsiteY69" fmla="*/ 9987 h 10000"/>
                    <a:gd name="connsiteX70" fmla="*/ 3518 w 10000"/>
                    <a:gd name="connsiteY70" fmla="*/ 10000 h 10000"/>
                    <a:gd name="connsiteX71" fmla="*/ 3259 w 10000"/>
                    <a:gd name="connsiteY71" fmla="*/ 9987 h 10000"/>
                    <a:gd name="connsiteX72" fmla="*/ 3012 w 10000"/>
                    <a:gd name="connsiteY72" fmla="*/ 9957 h 10000"/>
                    <a:gd name="connsiteX73" fmla="*/ 2770 w 10000"/>
                    <a:gd name="connsiteY73" fmla="*/ 9884 h 10000"/>
                    <a:gd name="connsiteX74" fmla="*/ 2585 w 10000"/>
                    <a:gd name="connsiteY74" fmla="*/ 9801 h 10000"/>
                    <a:gd name="connsiteX75" fmla="*/ 2425 w 10000"/>
                    <a:gd name="connsiteY75" fmla="*/ 9698 h 10000"/>
                    <a:gd name="connsiteX76" fmla="*/ 2289 w 10000"/>
                    <a:gd name="connsiteY76" fmla="*/ 9566 h 10000"/>
                    <a:gd name="connsiteX77" fmla="*/ 2234 w 10000"/>
                    <a:gd name="connsiteY77" fmla="*/ 9436 h 10000"/>
                    <a:gd name="connsiteX78" fmla="*/ 2209 w 10000"/>
                    <a:gd name="connsiteY78" fmla="*/ 9300 h 10000"/>
                    <a:gd name="connsiteX79" fmla="*/ 2190 w 10000"/>
                    <a:gd name="connsiteY79" fmla="*/ 2846 h 10000"/>
                    <a:gd name="connsiteX80" fmla="*/ 2209 w 10000"/>
                    <a:gd name="connsiteY80" fmla="*/ 1588 h 10000"/>
                    <a:gd name="connsiteX81" fmla="*/ 2134 w 10000"/>
                    <a:gd name="connsiteY81" fmla="*/ 1704 h 10000"/>
                    <a:gd name="connsiteX82" fmla="*/ 2035 w 10000"/>
                    <a:gd name="connsiteY82" fmla="*/ 1936 h 10000"/>
                    <a:gd name="connsiteX83" fmla="*/ 1913 w 10000"/>
                    <a:gd name="connsiteY83" fmla="*/ 2202 h 10000"/>
                    <a:gd name="connsiteX84" fmla="*/ 1838 w 10000"/>
                    <a:gd name="connsiteY84" fmla="*/ 2517 h 10000"/>
                    <a:gd name="connsiteX85" fmla="*/ 1780 w 10000"/>
                    <a:gd name="connsiteY85" fmla="*/ 2850 h 10000"/>
                    <a:gd name="connsiteX86" fmla="*/ 1 w 10000"/>
                    <a:gd name="connsiteY86" fmla="*/ 2849 h 10000"/>
                    <a:gd name="connsiteX87" fmla="*/ 34 w 10000"/>
                    <a:gd name="connsiteY87" fmla="*/ 2533 h 10000"/>
                    <a:gd name="connsiteX88" fmla="*/ 108 w 10000"/>
                    <a:gd name="connsiteY88" fmla="*/ 2198 h 10000"/>
                    <a:gd name="connsiteX89" fmla="*/ 206 w 10000"/>
                    <a:gd name="connsiteY89" fmla="*/ 1890 h 10000"/>
                    <a:gd name="connsiteX90" fmla="*/ 337 w 10000"/>
                    <a:gd name="connsiteY90" fmla="*/ 1621 h 10000"/>
                    <a:gd name="connsiteX91" fmla="*/ 461 w 10000"/>
                    <a:gd name="connsiteY91" fmla="*/ 1379 h 10000"/>
                    <a:gd name="connsiteX92" fmla="*/ 609 w 10000"/>
                    <a:gd name="connsiteY92" fmla="*/ 1151 h 10000"/>
                    <a:gd name="connsiteX93" fmla="*/ 788 w 10000"/>
                    <a:gd name="connsiteY93" fmla="*/ 958 h 10000"/>
                    <a:gd name="connsiteX94" fmla="*/ 962 w 10000"/>
                    <a:gd name="connsiteY94" fmla="*/ 789 h 10000"/>
                    <a:gd name="connsiteX95" fmla="*/ 1140 w 10000"/>
                    <a:gd name="connsiteY95" fmla="*/ 620 h 10000"/>
                    <a:gd name="connsiteX96" fmla="*/ 1343 w 10000"/>
                    <a:gd name="connsiteY96" fmla="*/ 484 h 10000"/>
                    <a:gd name="connsiteX97" fmla="*/ 1752 w 10000"/>
                    <a:gd name="connsiteY97" fmla="*/ 265 h 10000"/>
                    <a:gd name="connsiteX98" fmla="*/ 2166 w 10000"/>
                    <a:gd name="connsiteY98" fmla="*/ 126 h 10000"/>
                    <a:gd name="connsiteX99" fmla="*/ 2344 w 10000"/>
                    <a:gd name="connsiteY99" fmla="*/ 86 h 10000"/>
                    <a:gd name="connsiteX100" fmla="*/ 2498 w 10000"/>
                    <a:gd name="connsiteY100" fmla="*/ 60 h 10000"/>
                    <a:gd name="connsiteX101" fmla="*/ 2920 w 10000"/>
                    <a:gd name="connsiteY101" fmla="*/ 0 h 10000"/>
                    <a:gd name="connsiteX0" fmla="*/ 2920 w 9944"/>
                    <a:gd name="connsiteY0" fmla="*/ 0 h 10000"/>
                    <a:gd name="connsiteX1" fmla="*/ 7016 w 9944"/>
                    <a:gd name="connsiteY1" fmla="*/ 0 h 10000"/>
                    <a:gd name="connsiteX2" fmla="*/ 7144 w 9944"/>
                    <a:gd name="connsiteY2" fmla="*/ 17 h 10000"/>
                    <a:gd name="connsiteX3" fmla="*/ 7430 w 9944"/>
                    <a:gd name="connsiteY3" fmla="*/ 56 h 10000"/>
                    <a:gd name="connsiteX4" fmla="*/ 7609 w 9944"/>
                    <a:gd name="connsiteY4" fmla="*/ 86 h 10000"/>
                    <a:gd name="connsiteX5" fmla="*/ 7769 w 9944"/>
                    <a:gd name="connsiteY5" fmla="*/ 126 h 10000"/>
                    <a:gd name="connsiteX6" fmla="*/ 8054 w 9944"/>
                    <a:gd name="connsiteY6" fmla="*/ 212 h 10000"/>
                    <a:gd name="connsiteX7" fmla="*/ 8331 w 9944"/>
                    <a:gd name="connsiteY7" fmla="*/ 332 h 10000"/>
                    <a:gd name="connsiteX8" fmla="*/ 8622 w 9944"/>
                    <a:gd name="connsiteY8" fmla="*/ 484 h 10000"/>
                    <a:gd name="connsiteX9" fmla="*/ 8863 w 9944"/>
                    <a:gd name="connsiteY9" fmla="*/ 676 h 10000"/>
                    <a:gd name="connsiteX10" fmla="*/ 9123 w 9944"/>
                    <a:gd name="connsiteY10" fmla="*/ 892 h 10000"/>
                    <a:gd name="connsiteX11" fmla="*/ 9320 w 9944"/>
                    <a:gd name="connsiteY11" fmla="*/ 1151 h 10000"/>
                    <a:gd name="connsiteX12" fmla="*/ 9524 w 9944"/>
                    <a:gd name="connsiteY12" fmla="*/ 1459 h 10000"/>
                    <a:gd name="connsiteX13" fmla="*/ 9696 w 9944"/>
                    <a:gd name="connsiteY13" fmla="*/ 1797 h 10000"/>
                    <a:gd name="connsiteX14" fmla="*/ 9821 w 9944"/>
                    <a:gd name="connsiteY14" fmla="*/ 2198 h 10000"/>
                    <a:gd name="connsiteX15" fmla="*/ 9925 w 9944"/>
                    <a:gd name="connsiteY15" fmla="*/ 2649 h 10000"/>
                    <a:gd name="connsiteX16" fmla="*/ 9944 w 9944"/>
                    <a:gd name="connsiteY16" fmla="*/ 2838 h 10000"/>
                    <a:gd name="connsiteX17" fmla="*/ 9944 w 9944"/>
                    <a:gd name="connsiteY17" fmla="*/ 4748 h 10000"/>
                    <a:gd name="connsiteX18" fmla="*/ 9925 w 9944"/>
                    <a:gd name="connsiteY18" fmla="*/ 4834 h 10000"/>
                    <a:gd name="connsiteX19" fmla="*/ 9864 w 9944"/>
                    <a:gd name="connsiteY19" fmla="*/ 4924 h 10000"/>
                    <a:gd name="connsiteX20" fmla="*/ 9790 w 9944"/>
                    <a:gd name="connsiteY20" fmla="*/ 4997 h 10000"/>
                    <a:gd name="connsiteX21" fmla="*/ 9672 w 9944"/>
                    <a:gd name="connsiteY21" fmla="*/ 5073 h 10000"/>
                    <a:gd name="connsiteX22" fmla="*/ 9555 w 9944"/>
                    <a:gd name="connsiteY22" fmla="*/ 5119 h 10000"/>
                    <a:gd name="connsiteX23" fmla="*/ 9400 w 9944"/>
                    <a:gd name="connsiteY23" fmla="*/ 5162 h 10000"/>
                    <a:gd name="connsiteX24" fmla="*/ 9252 w 9944"/>
                    <a:gd name="connsiteY24" fmla="*/ 5192 h 10000"/>
                    <a:gd name="connsiteX25" fmla="*/ 9023 w 9944"/>
                    <a:gd name="connsiteY25" fmla="*/ 5192 h 10000"/>
                    <a:gd name="connsiteX26" fmla="*/ 8838 w 9944"/>
                    <a:gd name="connsiteY26" fmla="*/ 5176 h 10000"/>
                    <a:gd name="connsiteX27" fmla="*/ 8672 w 9944"/>
                    <a:gd name="connsiteY27" fmla="*/ 5149 h 10000"/>
                    <a:gd name="connsiteX28" fmla="*/ 8524 w 9944"/>
                    <a:gd name="connsiteY28" fmla="*/ 5103 h 10000"/>
                    <a:gd name="connsiteX29" fmla="*/ 8418 w 9944"/>
                    <a:gd name="connsiteY29" fmla="*/ 5046 h 10000"/>
                    <a:gd name="connsiteX30" fmla="*/ 8307 w 9944"/>
                    <a:gd name="connsiteY30" fmla="*/ 4970 h 10000"/>
                    <a:gd name="connsiteX31" fmla="*/ 8220 w 9944"/>
                    <a:gd name="connsiteY31" fmla="*/ 4877 h 10000"/>
                    <a:gd name="connsiteX32" fmla="*/ 8195 w 9944"/>
                    <a:gd name="connsiteY32" fmla="*/ 4791 h 10000"/>
                    <a:gd name="connsiteX33" fmla="*/ 8171 w 9944"/>
                    <a:gd name="connsiteY33" fmla="*/ 4692 h 10000"/>
                    <a:gd name="connsiteX34" fmla="*/ 8165 w 9944"/>
                    <a:gd name="connsiteY34" fmla="*/ 2863 h 10000"/>
                    <a:gd name="connsiteX35" fmla="*/ 8146 w 9944"/>
                    <a:gd name="connsiteY35" fmla="*/ 2689 h 10000"/>
                    <a:gd name="connsiteX36" fmla="*/ 8096 w 9944"/>
                    <a:gd name="connsiteY36" fmla="*/ 2414 h 10000"/>
                    <a:gd name="connsiteX37" fmla="*/ 8023 w 9944"/>
                    <a:gd name="connsiteY37" fmla="*/ 2162 h 10000"/>
                    <a:gd name="connsiteX38" fmla="*/ 7924 w 9944"/>
                    <a:gd name="connsiteY38" fmla="*/ 1940 h 10000"/>
                    <a:gd name="connsiteX39" fmla="*/ 7832 w 9944"/>
                    <a:gd name="connsiteY39" fmla="*/ 1757 h 10000"/>
                    <a:gd name="connsiteX40" fmla="*/ 7750 w 9944"/>
                    <a:gd name="connsiteY40" fmla="*/ 1621 h 10000"/>
                    <a:gd name="connsiteX41" fmla="*/ 7728 w 9944"/>
                    <a:gd name="connsiteY41" fmla="*/ 2863 h 10000"/>
                    <a:gd name="connsiteX42" fmla="*/ 7750 w 9944"/>
                    <a:gd name="connsiteY42" fmla="*/ 9297 h 10000"/>
                    <a:gd name="connsiteX43" fmla="*/ 7720 w 9944"/>
                    <a:gd name="connsiteY43" fmla="*/ 9443 h 10000"/>
                    <a:gd name="connsiteX44" fmla="*/ 7639 w 9944"/>
                    <a:gd name="connsiteY44" fmla="*/ 9569 h 10000"/>
                    <a:gd name="connsiteX45" fmla="*/ 7511 w 9944"/>
                    <a:gd name="connsiteY45" fmla="*/ 9698 h 10000"/>
                    <a:gd name="connsiteX46" fmla="*/ 7350 w 9944"/>
                    <a:gd name="connsiteY46" fmla="*/ 9801 h 10000"/>
                    <a:gd name="connsiteX47" fmla="*/ 7164 w 9944"/>
                    <a:gd name="connsiteY47" fmla="*/ 9881 h 10000"/>
                    <a:gd name="connsiteX48" fmla="*/ 6941 w 9944"/>
                    <a:gd name="connsiteY48" fmla="*/ 9957 h 10000"/>
                    <a:gd name="connsiteX49" fmla="*/ 6683 w 9944"/>
                    <a:gd name="connsiteY49" fmla="*/ 9987 h 10000"/>
                    <a:gd name="connsiteX50" fmla="*/ 6417 w 9944"/>
                    <a:gd name="connsiteY50" fmla="*/ 10000 h 10000"/>
                    <a:gd name="connsiteX51" fmla="*/ 6151 w 9944"/>
                    <a:gd name="connsiteY51" fmla="*/ 9987 h 10000"/>
                    <a:gd name="connsiteX52" fmla="*/ 5903 w 9944"/>
                    <a:gd name="connsiteY52" fmla="*/ 9957 h 10000"/>
                    <a:gd name="connsiteX53" fmla="*/ 5694 w 9944"/>
                    <a:gd name="connsiteY53" fmla="*/ 9884 h 10000"/>
                    <a:gd name="connsiteX54" fmla="*/ 5478 w 9944"/>
                    <a:gd name="connsiteY54" fmla="*/ 9801 h 10000"/>
                    <a:gd name="connsiteX55" fmla="*/ 5312 w 9944"/>
                    <a:gd name="connsiteY55" fmla="*/ 9695 h 10000"/>
                    <a:gd name="connsiteX56" fmla="*/ 5213 w 9944"/>
                    <a:gd name="connsiteY56" fmla="*/ 9569 h 10000"/>
                    <a:gd name="connsiteX57" fmla="*/ 5132 w 9944"/>
                    <a:gd name="connsiteY57" fmla="*/ 9443 h 10000"/>
                    <a:gd name="connsiteX58" fmla="*/ 5101 w 9944"/>
                    <a:gd name="connsiteY58" fmla="*/ 9300 h 10000"/>
                    <a:gd name="connsiteX59" fmla="*/ 5101 w 9944"/>
                    <a:gd name="connsiteY59" fmla="*/ 4559 h 10000"/>
                    <a:gd name="connsiteX60" fmla="*/ 4833 w 9944"/>
                    <a:gd name="connsiteY60" fmla="*/ 4559 h 10000"/>
                    <a:gd name="connsiteX61" fmla="*/ 4833 w 9944"/>
                    <a:gd name="connsiteY61" fmla="*/ 9297 h 10000"/>
                    <a:gd name="connsiteX62" fmla="*/ 4802 w 9944"/>
                    <a:gd name="connsiteY62" fmla="*/ 9436 h 10000"/>
                    <a:gd name="connsiteX63" fmla="*/ 4753 w 9944"/>
                    <a:gd name="connsiteY63" fmla="*/ 9566 h 10000"/>
                    <a:gd name="connsiteX64" fmla="*/ 4611 w 9944"/>
                    <a:gd name="connsiteY64" fmla="*/ 9698 h 10000"/>
                    <a:gd name="connsiteX65" fmla="*/ 4457 w 9944"/>
                    <a:gd name="connsiteY65" fmla="*/ 9801 h 10000"/>
                    <a:gd name="connsiteX66" fmla="*/ 4266 w 9944"/>
                    <a:gd name="connsiteY66" fmla="*/ 9884 h 10000"/>
                    <a:gd name="connsiteX67" fmla="*/ 4024 w 9944"/>
                    <a:gd name="connsiteY67" fmla="*/ 9957 h 10000"/>
                    <a:gd name="connsiteX68" fmla="*/ 3777 w 9944"/>
                    <a:gd name="connsiteY68" fmla="*/ 9987 h 10000"/>
                    <a:gd name="connsiteX69" fmla="*/ 3518 w 9944"/>
                    <a:gd name="connsiteY69" fmla="*/ 10000 h 10000"/>
                    <a:gd name="connsiteX70" fmla="*/ 3259 w 9944"/>
                    <a:gd name="connsiteY70" fmla="*/ 9987 h 10000"/>
                    <a:gd name="connsiteX71" fmla="*/ 3012 w 9944"/>
                    <a:gd name="connsiteY71" fmla="*/ 9957 h 10000"/>
                    <a:gd name="connsiteX72" fmla="*/ 2770 w 9944"/>
                    <a:gd name="connsiteY72" fmla="*/ 9884 h 10000"/>
                    <a:gd name="connsiteX73" fmla="*/ 2585 w 9944"/>
                    <a:gd name="connsiteY73" fmla="*/ 9801 h 10000"/>
                    <a:gd name="connsiteX74" fmla="*/ 2425 w 9944"/>
                    <a:gd name="connsiteY74" fmla="*/ 9698 h 10000"/>
                    <a:gd name="connsiteX75" fmla="*/ 2289 w 9944"/>
                    <a:gd name="connsiteY75" fmla="*/ 9566 h 10000"/>
                    <a:gd name="connsiteX76" fmla="*/ 2234 w 9944"/>
                    <a:gd name="connsiteY76" fmla="*/ 9436 h 10000"/>
                    <a:gd name="connsiteX77" fmla="*/ 2209 w 9944"/>
                    <a:gd name="connsiteY77" fmla="*/ 9300 h 10000"/>
                    <a:gd name="connsiteX78" fmla="*/ 2190 w 9944"/>
                    <a:gd name="connsiteY78" fmla="*/ 2846 h 10000"/>
                    <a:gd name="connsiteX79" fmla="*/ 2209 w 9944"/>
                    <a:gd name="connsiteY79" fmla="*/ 1588 h 10000"/>
                    <a:gd name="connsiteX80" fmla="*/ 2134 w 9944"/>
                    <a:gd name="connsiteY80" fmla="*/ 1704 h 10000"/>
                    <a:gd name="connsiteX81" fmla="*/ 2035 w 9944"/>
                    <a:gd name="connsiteY81" fmla="*/ 1936 h 10000"/>
                    <a:gd name="connsiteX82" fmla="*/ 1913 w 9944"/>
                    <a:gd name="connsiteY82" fmla="*/ 2202 h 10000"/>
                    <a:gd name="connsiteX83" fmla="*/ 1838 w 9944"/>
                    <a:gd name="connsiteY83" fmla="*/ 2517 h 10000"/>
                    <a:gd name="connsiteX84" fmla="*/ 1780 w 9944"/>
                    <a:gd name="connsiteY84" fmla="*/ 2850 h 10000"/>
                    <a:gd name="connsiteX85" fmla="*/ 1 w 9944"/>
                    <a:gd name="connsiteY85" fmla="*/ 2849 h 10000"/>
                    <a:gd name="connsiteX86" fmla="*/ 34 w 9944"/>
                    <a:gd name="connsiteY86" fmla="*/ 2533 h 10000"/>
                    <a:gd name="connsiteX87" fmla="*/ 108 w 9944"/>
                    <a:gd name="connsiteY87" fmla="*/ 2198 h 10000"/>
                    <a:gd name="connsiteX88" fmla="*/ 206 w 9944"/>
                    <a:gd name="connsiteY88" fmla="*/ 1890 h 10000"/>
                    <a:gd name="connsiteX89" fmla="*/ 337 w 9944"/>
                    <a:gd name="connsiteY89" fmla="*/ 1621 h 10000"/>
                    <a:gd name="connsiteX90" fmla="*/ 461 w 9944"/>
                    <a:gd name="connsiteY90" fmla="*/ 1379 h 10000"/>
                    <a:gd name="connsiteX91" fmla="*/ 609 w 9944"/>
                    <a:gd name="connsiteY91" fmla="*/ 1151 h 10000"/>
                    <a:gd name="connsiteX92" fmla="*/ 788 w 9944"/>
                    <a:gd name="connsiteY92" fmla="*/ 958 h 10000"/>
                    <a:gd name="connsiteX93" fmla="*/ 962 w 9944"/>
                    <a:gd name="connsiteY93" fmla="*/ 789 h 10000"/>
                    <a:gd name="connsiteX94" fmla="*/ 1140 w 9944"/>
                    <a:gd name="connsiteY94" fmla="*/ 620 h 10000"/>
                    <a:gd name="connsiteX95" fmla="*/ 1343 w 9944"/>
                    <a:gd name="connsiteY95" fmla="*/ 484 h 10000"/>
                    <a:gd name="connsiteX96" fmla="*/ 1752 w 9944"/>
                    <a:gd name="connsiteY96" fmla="*/ 265 h 10000"/>
                    <a:gd name="connsiteX97" fmla="*/ 2166 w 9944"/>
                    <a:gd name="connsiteY97" fmla="*/ 126 h 10000"/>
                    <a:gd name="connsiteX98" fmla="*/ 2344 w 9944"/>
                    <a:gd name="connsiteY98" fmla="*/ 86 h 10000"/>
                    <a:gd name="connsiteX99" fmla="*/ 2498 w 9944"/>
                    <a:gd name="connsiteY99" fmla="*/ 60 h 10000"/>
                    <a:gd name="connsiteX100" fmla="*/ 2920 w 9944"/>
                    <a:gd name="connsiteY10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7 w 10000"/>
                    <a:gd name="connsiteY32" fmla="*/ 4692 h 10000"/>
                    <a:gd name="connsiteX33" fmla="*/ 8211 w 10000"/>
                    <a:gd name="connsiteY33" fmla="*/ 2863 h 10000"/>
                    <a:gd name="connsiteX34" fmla="*/ 8192 w 10000"/>
                    <a:gd name="connsiteY34" fmla="*/ 2689 h 10000"/>
                    <a:gd name="connsiteX35" fmla="*/ 8142 w 10000"/>
                    <a:gd name="connsiteY35" fmla="*/ 2414 h 10000"/>
                    <a:gd name="connsiteX36" fmla="*/ 8068 w 10000"/>
                    <a:gd name="connsiteY36" fmla="*/ 2162 h 10000"/>
                    <a:gd name="connsiteX37" fmla="*/ 7969 w 10000"/>
                    <a:gd name="connsiteY37" fmla="*/ 1940 h 10000"/>
                    <a:gd name="connsiteX38" fmla="*/ 7876 w 10000"/>
                    <a:gd name="connsiteY38" fmla="*/ 1757 h 10000"/>
                    <a:gd name="connsiteX39" fmla="*/ 7794 w 10000"/>
                    <a:gd name="connsiteY39" fmla="*/ 1621 h 10000"/>
                    <a:gd name="connsiteX40" fmla="*/ 7772 w 10000"/>
                    <a:gd name="connsiteY40" fmla="*/ 2863 h 10000"/>
                    <a:gd name="connsiteX41" fmla="*/ 7794 w 10000"/>
                    <a:gd name="connsiteY41" fmla="*/ 9297 h 10000"/>
                    <a:gd name="connsiteX42" fmla="*/ 7763 w 10000"/>
                    <a:gd name="connsiteY42" fmla="*/ 9443 h 10000"/>
                    <a:gd name="connsiteX43" fmla="*/ 7682 w 10000"/>
                    <a:gd name="connsiteY43" fmla="*/ 9569 h 10000"/>
                    <a:gd name="connsiteX44" fmla="*/ 7553 w 10000"/>
                    <a:gd name="connsiteY44" fmla="*/ 9698 h 10000"/>
                    <a:gd name="connsiteX45" fmla="*/ 7391 w 10000"/>
                    <a:gd name="connsiteY45" fmla="*/ 9801 h 10000"/>
                    <a:gd name="connsiteX46" fmla="*/ 7204 w 10000"/>
                    <a:gd name="connsiteY46" fmla="*/ 9881 h 10000"/>
                    <a:gd name="connsiteX47" fmla="*/ 6980 w 10000"/>
                    <a:gd name="connsiteY47" fmla="*/ 9957 h 10000"/>
                    <a:gd name="connsiteX48" fmla="*/ 6721 w 10000"/>
                    <a:gd name="connsiteY48" fmla="*/ 9987 h 10000"/>
                    <a:gd name="connsiteX49" fmla="*/ 6453 w 10000"/>
                    <a:gd name="connsiteY49" fmla="*/ 10000 h 10000"/>
                    <a:gd name="connsiteX50" fmla="*/ 6186 w 10000"/>
                    <a:gd name="connsiteY50" fmla="*/ 9987 h 10000"/>
                    <a:gd name="connsiteX51" fmla="*/ 5936 w 10000"/>
                    <a:gd name="connsiteY51" fmla="*/ 9957 h 10000"/>
                    <a:gd name="connsiteX52" fmla="*/ 5726 w 10000"/>
                    <a:gd name="connsiteY52" fmla="*/ 9884 h 10000"/>
                    <a:gd name="connsiteX53" fmla="*/ 5509 w 10000"/>
                    <a:gd name="connsiteY53" fmla="*/ 9801 h 10000"/>
                    <a:gd name="connsiteX54" fmla="*/ 5342 w 10000"/>
                    <a:gd name="connsiteY54" fmla="*/ 9695 h 10000"/>
                    <a:gd name="connsiteX55" fmla="*/ 5242 w 10000"/>
                    <a:gd name="connsiteY55" fmla="*/ 9569 h 10000"/>
                    <a:gd name="connsiteX56" fmla="*/ 5161 w 10000"/>
                    <a:gd name="connsiteY56" fmla="*/ 9443 h 10000"/>
                    <a:gd name="connsiteX57" fmla="*/ 5130 w 10000"/>
                    <a:gd name="connsiteY57" fmla="*/ 9300 h 10000"/>
                    <a:gd name="connsiteX58" fmla="*/ 5130 w 10000"/>
                    <a:gd name="connsiteY58" fmla="*/ 4559 h 10000"/>
                    <a:gd name="connsiteX59" fmla="*/ 4860 w 10000"/>
                    <a:gd name="connsiteY59" fmla="*/ 4559 h 10000"/>
                    <a:gd name="connsiteX60" fmla="*/ 4860 w 10000"/>
                    <a:gd name="connsiteY60" fmla="*/ 9297 h 10000"/>
                    <a:gd name="connsiteX61" fmla="*/ 4829 w 10000"/>
                    <a:gd name="connsiteY61" fmla="*/ 9436 h 10000"/>
                    <a:gd name="connsiteX62" fmla="*/ 4780 w 10000"/>
                    <a:gd name="connsiteY62" fmla="*/ 9566 h 10000"/>
                    <a:gd name="connsiteX63" fmla="*/ 4637 w 10000"/>
                    <a:gd name="connsiteY63" fmla="*/ 9698 h 10000"/>
                    <a:gd name="connsiteX64" fmla="*/ 4482 w 10000"/>
                    <a:gd name="connsiteY64" fmla="*/ 9801 h 10000"/>
                    <a:gd name="connsiteX65" fmla="*/ 4290 w 10000"/>
                    <a:gd name="connsiteY65" fmla="*/ 9884 h 10000"/>
                    <a:gd name="connsiteX66" fmla="*/ 4047 w 10000"/>
                    <a:gd name="connsiteY66" fmla="*/ 9957 h 10000"/>
                    <a:gd name="connsiteX67" fmla="*/ 3798 w 10000"/>
                    <a:gd name="connsiteY67" fmla="*/ 9987 h 10000"/>
                    <a:gd name="connsiteX68" fmla="*/ 3538 w 10000"/>
                    <a:gd name="connsiteY68" fmla="*/ 10000 h 10000"/>
                    <a:gd name="connsiteX69" fmla="*/ 3277 w 10000"/>
                    <a:gd name="connsiteY69" fmla="*/ 9987 h 10000"/>
                    <a:gd name="connsiteX70" fmla="*/ 3029 w 10000"/>
                    <a:gd name="connsiteY70" fmla="*/ 9957 h 10000"/>
                    <a:gd name="connsiteX71" fmla="*/ 2786 w 10000"/>
                    <a:gd name="connsiteY71" fmla="*/ 9884 h 10000"/>
                    <a:gd name="connsiteX72" fmla="*/ 2600 w 10000"/>
                    <a:gd name="connsiteY72" fmla="*/ 9801 h 10000"/>
                    <a:gd name="connsiteX73" fmla="*/ 2439 w 10000"/>
                    <a:gd name="connsiteY73" fmla="*/ 9698 h 10000"/>
                    <a:gd name="connsiteX74" fmla="*/ 2302 w 10000"/>
                    <a:gd name="connsiteY74" fmla="*/ 9566 h 10000"/>
                    <a:gd name="connsiteX75" fmla="*/ 2247 w 10000"/>
                    <a:gd name="connsiteY75" fmla="*/ 9436 h 10000"/>
                    <a:gd name="connsiteX76" fmla="*/ 2221 w 10000"/>
                    <a:gd name="connsiteY76" fmla="*/ 9300 h 10000"/>
                    <a:gd name="connsiteX77" fmla="*/ 2202 w 10000"/>
                    <a:gd name="connsiteY77" fmla="*/ 2846 h 10000"/>
                    <a:gd name="connsiteX78" fmla="*/ 2221 w 10000"/>
                    <a:gd name="connsiteY78" fmla="*/ 1588 h 10000"/>
                    <a:gd name="connsiteX79" fmla="*/ 2146 w 10000"/>
                    <a:gd name="connsiteY79" fmla="*/ 1704 h 10000"/>
                    <a:gd name="connsiteX80" fmla="*/ 2046 w 10000"/>
                    <a:gd name="connsiteY80" fmla="*/ 1936 h 10000"/>
                    <a:gd name="connsiteX81" fmla="*/ 1924 w 10000"/>
                    <a:gd name="connsiteY81" fmla="*/ 2202 h 10000"/>
                    <a:gd name="connsiteX82" fmla="*/ 1848 w 10000"/>
                    <a:gd name="connsiteY82" fmla="*/ 2517 h 10000"/>
                    <a:gd name="connsiteX83" fmla="*/ 1790 w 10000"/>
                    <a:gd name="connsiteY83" fmla="*/ 2850 h 10000"/>
                    <a:gd name="connsiteX84" fmla="*/ 1 w 10000"/>
                    <a:gd name="connsiteY84" fmla="*/ 2849 h 10000"/>
                    <a:gd name="connsiteX85" fmla="*/ 34 w 10000"/>
                    <a:gd name="connsiteY85" fmla="*/ 2533 h 10000"/>
                    <a:gd name="connsiteX86" fmla="*/ 109 w 10000"/>
                    <a:gd name="connsiteY86" fmla="*/ 2198 h 10000"/>
                    <a:gd name="connsiteX87" fmla="*/ 207 w 10000"/>
                    <a:gd name="connsiteY87" fmla="*/ 1890 h 10000"/>
                    <a:gd name="connsiteX88" fmla="*/ 339 w 10000"/>
                    <a:gd name="connsiteY88" fmla="*/ 1621 h 10000"/>
                    <a:gd name="connsiteX89" fmla="*/ 464 w 10000"/>
                    <a:gd name="connsiteY89" fmla="*/ 1379 h 10000"/>
                    <a:gd name="connsiteX90" fmla="*/ 612 w 10000"/>
                    <a:gd name="connsiteY90" fmla="*/ 1151 h 10000"/>
                    <a:gd name="connsiteX91" fmla="*/ 792 w 10000"/>
                    <a:gd name="connsiteY91" fmla="*/ 958 h 10000"/>
                    <a:gd name="connsiteX92" fmla="*/ 967 w 10000"/>
                    <a:gd name="connsiteY92" fmla="*/ 789 h 10000"/>
                    <a:gd name="connsiteX93" fmla="*/ 1146 w 10000"/>
                    <a:gd name="connsiteY93" fmla="*/ 620 h 10000"/>
                    <a:gd name="connsiteX94" fmla="*/ 1351 w 10000"/>
                    <a:gd name="connsiteY94" fmla="*/ 484 h 10000"/>
                    <a:gd name="connsiteX95" fmla="*/ 1762 w 10000"/>
                    <a:gd name="connsiteY95" fmla="*/ 265 h 10000"/>
                    <a:gd name="connsiteX96" fmla="*/ 2178 w 10000"/>
                    <a:gd name="connsiteY96" fmla="*/ 126 h 10000"/>
                    <a:gd name="connsiteX97" fmla="*/ 2357 w 10000"/>
                    <a:gd name="connsiteY97" fmla="*/ 86 h 10000"/>
                    <a:gd name="connsiteX98" fmla="*/ 2512 w 10000"/>
                    <a:gd name="connsiteY98" fmla="*/ 60 h 10000"/>
                    <a:gd name="connsiteX99" fmla="*/ 2936 w 10000"/>
                    <a:gd name="connsiteY9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41 w 10000"/>
                    <a:gd name="connsiteY31" fmla="*/ 4791 h 10000"/>
                    <a:gd name="connsiteX32" fmla="*/ 8211 w 10000"/>
                    <a:gd name="connsiteY32" fmla="*/ 2863 h 10000"/>
                    <a:gd name="connsiteX33" fmla="*/ 8192 w 10000"/>
                    <a:gd name="connsiteY33" fmla="*/ 2689 h 10000"/>
                    <a:gd name="connsiteX34" fmla="*/ 8142 w 10000"/>
                    <a:gd name="connsiteY34" fmla="*/ 2414 h 10000"/>
                    <a:gd name="connsiteX35" fmla="*/ 8068 w 10000"/>
                    <a:gd name="connsiteY35" fmla="*/ 2162 h 10000"/>
                    <a:gd name="connsiteX36" fmla="*/ 7969 w 10000"/>
                    <a:gd name="connsiteY36" fmla="*/ 1940 h 10000"/>
                    <a:gd name="connsiteX37" fmla="*/ 7876 w 10000"/>
                    <a:gd name="connsiteY37" fmla="*/ 1757 h 10000"/>
                    <a:gd name="connsiteX38" fmla="*/ 7794 w 10000"/>
                    <a:gd name="connsiteY38" fmla="*/ 1621 h 10000"/>
                    <a:gd name="connsiteX39" fmla="*/ 7772 w 10000"/>
                    <a:gd name="connsiteY39" fmla="*/ 2863 h 10000"/>
                    <a:gd name="connsiteX40" fmla="*/ 7794 w 10000"/>
                    <a:gd name="connsiteY40" fmla="*/ 9297 h 10000"/>
                    <a:gd name="connsiteX41" fmla="*/ 7763 w 10000"/>
                    <a:gd name="connsiteY41" fmla="*/ 9443 h 10000"/>
                    <a:gd name="connsiteX42" fmla="*/ 7682 w 10000"/>
                    <a:gd name="connsiteY42" fmla="*/ 9569 h 10000"/>
                    <a:gd name="connsiteX43" fmla="*/ 7553 w 10000"/>
                    <a:gd name="connsiteY43" fmla="*/ 9698 h 10000"/>
                    <a:gd name="connsiteX44" fmla="*/ 7391 w 10000"/>
                    <a:gd name="connsiteY44" fmla="*/ 9801 h 10000"/>
                    <a:gd name="connsiteX45" fmla="*/ 7204 w 10000"/>
                    <a:gd name="connsiteY45" fmla="*/ 9881 h 10000"/>
                    <a:gd name="connsiteX46" fmla="*/ 6980 w 10000"/>
                    <a:gd name="connsiteY46" fmla="*/ 9957 h 10000"/>
                    <a:gd name="connsiteX47" fmla="*/ 6721 w 10000"/>
                    <a:gd name="connsiteY47" fmla="*/ 9987 h 10000"/>
                    <a:gd name="connsiteX48" fmla="*/ 6453 w 10000"/>
                    <a:gd name="connsiteY48" fmla="*/ 10000 h 10000"/>
                    <a:gd name="connsiteX49" fmla="*/ 6186 w 10000"/>
                    <a:gd name="connsiteY49" fmla="*/ 9987 h 10000"/>
                    <a:gd name="connsiteX50" fmla="*/ 5936 w 10000"/>
                    <a:gd name="connsiteY50" fmla="*/ 9957 h 10000"/>
                    <a:gd name="connsiteX51" fmla="*/ 5726 w 10000"/>
                    <a:gd name="connsiteY51" fmla="*/ 9884 h 10000"/>
                    <a:gd name="connsiteX52" fmla="*/ 5509 w 10000"/>
                    <a:gd name="connsiteY52" fmla="*/ 9801 h 10000"/>
                    <a:gd name="connsiteX53" fmla="*/ 5342 w 10000"/>
                    <a:gd name="connsiteY53" fmla="*/ 9695 h 10000"/>
                    <a:gd name="connsiteX54" fmla="*/ 5242 w 10000"/>
                    <a:gd name="connsiteY54" fmla="*/ 9569 h 10000"/>
                    <a:gd name="connsiteX55" fmla="*/ 5161 w 10000"/>
                    <a:gd name="connsiteY55" fmla="*/ 9443 h 10000"/>
                    <a:gd name="connsiteX56" fmla="*/ 5130 w 10000"/>
                    <a:gd name="connsiteY56" fmla="*/ 9300 h 10000"/>
                    <a:gd name="connsiteX57" fmla="*/ 5130 w 10000"/>
                    <a:gd name="connsiteY57" fmla="*/ 4559 h 10000"/>
                    <a:gd name="connsiteX58" fmla="*/ 4860 w 10000"/>
                    <a:gd name="connsiteY58" fmla="*/ 4559 h 10000"/>
                    <a:gd name="connsiteX59" fmla="*/ 4860 w 10000"/>
                    <a:gd name="connsiteY59" fmla="*/ 9297 h 10000"/>
                    <a:gd name="connsiteX60" fmla="*/ 4829 w 10000"/>
                    <a:gd name="connsiteY60" fmla="*/ 9436 h 10000"/>
                    <a:gd name="connsiteX61" fmla="*/ 4780 w 10000"/>
                    <a:gd name="connsiteY61" fmla="*/ 9566 h 10000"/>
                    <a:gd name="connsiteX62" fmla="*/ 4637 w 10000"/>
                    <a:gd name="connsiteY62" fmla="*/ 9698 h 10000"/>
                    <a:gd name="connsiteX63" fmla="*/ 4482 w 10000"/>
                    <a:gd name="connsiteY63" fmla="*/ 9801 h 10000"/>
                    <a:gd name="connsiteX64" fmla="*/ 4290 w 10000"/>
                    <a:gd name="connsiteY64" fmla="*/ 9884 h 10000"/>
                    <a:gd name="connsiteX65" fmla="*/ 4047 w 10000"/>
                    <a:gd name="connsiteY65" fmla="*/ 9957 h 10000"/>
                    <a:gd name="connsiteX66" fmla="*/ 3798 w 10000"/>
                    <a:gd name="connsiteY66" fmla="*/ 9987 h 10000"/>
                    <a:gd name="connsiteX67" fmla="*/ 3538 w 10000"/>
                    <a:gd name="connsiteY67" fmla="*/ 10000 h 10000"/>
                    <a:gd name="connsiteX68" fmla="*/ 3277 w 10000"/>
                    <a:gd name="connsiteY68" fmla="*/ 9987 h 10000"/>
                    <a:gd name="connsiteX69" fmla="*/ 3029 w 10000"/>
                    <a:gd name="connsiteY69" fmla="*/ 9957 h 10000"/>
                    <a:gd name="connsiteX70" fmla="*/ 2786 w 10000"/>
                    <a:gd name="connsiteY70" fmla="*/ 9884 h 10000"/>
                    <a:gd name="connsiteX71" fmla="*/ 2600 w 10000"/>
                    <a:gd name="connsiteY71" fmla="*/ 9801 h 10000"/>
                    <a:gd name="connsiteX72" fmla="*/ 2439 w 10000"/>
                    <a:gd name="connsiteY72" fmla="*/ 9698 h 10000"/>
                    <a:gd name="connsiteX73" fmla="*/ 2302 w 10000"/>
                    <a:gd name="connsiteY73" fmla="*/ 9566 h 10000"/>
                    <a:gd name="connsiteX74" fmla="*/ 2247 w 10000"/>
                    <a:gd name="connsiteY74" fmla="*/ 9436 h 10000"/>
                    <a:gd name="connsiteX75" fmla="*/ 2221 w 10000"/>
                    <a:gd name="connsiteY75" fmla="*/ 9300 h 10000"/>
                    <a:gd name="connsiteX76" fmla="*/ 2202 w 10000"/>
                    <a:gd name="connsiteY76" fmla="*/ 2846 h 10000"/>
                    <a:gd name="connsiteX77" fmla="*/ 2221 w 10000"/>
                    <a:gd name="connsiteY77" fmla="*/ 1588 h 10000"/>
                    <a:gd name="connsiteX78" fmla="*/ 2146 w 10000"/>
                    <a:gd name="connsiteY78" fmla="*/ 1704 h 10000"/>
                    <a:gd name="connsiteX79" fmla="*/ 2046 w 10000"/>
                    <a:gd name="connsiteY79" fmla="*/ 1936 h 10000"/>
                    <a:gd name="connsiteX80" fmla="*/ 1924 w 10000"/>
                    <a:gd name="connsiteY80" fmla="*/ 2202 h 10000"/>
                    <a:gd name="connsiteX81" fmla="*/ 1848 w 10000"/>
                    <a:gd name="connsiteY81" fmla="*/ 2517 h 10000"/>
                    <a:gd name="connsiteX82" fmla="*/ 1790 w 10000"/>
                    <a:gd name="connsiteY82" fmla="*/ 2850 h 10000"/>
                    <a:gd name="connsiteX83" fmla="*/ 1 w 10000"/>
                    <a:gd name="connsiteY83" fmla="*/ 2849 h 10000"/>
                    <a:gd name="connsiteX84" fmla="*/ 34 w 10000"/>
                    <a:gd name="connsiteY84" fmla="*/ 2533 h 10000"/>
                    <a:gd name="connsiteX85" fmla="*/ 109 w 10000"/>
                    <a:gd name="connsiteY85" fmla="*/ 2198 h 10000"/>
                    <a:gd name="connsiteX86" fmla="*/ 207 w 10000"/>
                    <a:gd name="connsiteY86" fmla="*/ 1890 h 10000"/>
                    <a:gd name="connsiteX87" fmla="*/ 339 w 10000"/>
                    <a:gd name="connsiteY87" fmla="*/ 1621 h 10000"/>
                    <a:gd name="connsiteX88" fmla="*/ 464 w 10000"/>
                    <a:gd name="connsiteY88" fmla="*/ 1379 h 10000"/>
                    <a:gd name="connsiteX89" fmla="*/ 612 w 10000"/>
                    <a:gd name="connsiteY89" fmla="*/ 1151 h 10000"/>
                    <a:gd name="connsiteX90" fmla="*/ 792 w 10000"/>
                    <a:gd name="connsiteY90" fmla="*/ 958 h 10000"/>
                    <a:gd name="connsiteX91" fmla="*/ 967 w 10000"/>
                    <a:gd name="connsiteY91" fmla="*/ 789 h 10000"/>
                    <a:gd name="connsiteX92" fmla="*/ 1146 w 10000"/>
                    <a:gd name="connsiteY92" fmla="*/ 620 h 10000"/>
                    <a:gd name="connsiteX93" fmla="*/ 1351 w 10000"/>
                    <a:gd name="connsiteY93" fmla="*/ 484 h 10000"/>
                    <a:gd name="connsiteX94" fmla="*/ 1762 w 10000"/>
                    <a:gd name="connsiteY94" fmla="*/ 265 h 10000"/>
                    <a:gd name="connsiteX95" fmla="*/ 2178 w 10000"/>
                    <a:gd name="connsiteY95" fmla="*/ 126 h 10000"/>
                    <a:gd name="connsiteX96" fmla="*/ 2357 w 10000"/>
                    <a:gd name="connsiteY96" fmla="*/ 86 h 10000"/>
                    <a:gd name="connsiteX97" fmla="*/ 2512 w 10000"/>
                    <a:gd name="connsiteY97" fmla="*/ 60 h 10000"/>
                    <a:gd name="connsiteX98" fmla="*/ 2936 w 10000"/>
                    <a:gd name="connsiteY9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66 w 10000"/>
                    <a:gd name="connsiteY30" fmla="*/ 4877 h 10000"/>
                    <a:gd name="connsiteX31" fmla="*/ 8211 w 10000"/>
                    <a:gd name="connsiteY31" fmla="*/ 2863 h 10000"/>
                    <a:gd name="connsiteX32" fmla="*/ 8192 w 10000"/>
                    <a:gd name="connsiteY32" fmla="*/ 2689 h 10000"/>
                    <a:gd name="connsiteX33" fmla="*/ 8142 w 10000"/>
                    <a:gd name="connsiteY33" fmla="*/ 2414 h 10000"/>
                    <a:gd name="connsiteX34" fmla="*/ 8068 w 10000"/>
                    <a:gd name="connsiteY34" fmla="*/ 2162 h 10000"/>
                    <a:gd name="connsiteX35" fmla="*/ 7969 w 10000"/>
                    <a:gd name="connsiteY35" fmla="*/ 1940 h 10000"/>
                    <a:gd name="connsiteX36" fmla="*/ 7876 w 10000"/>
                    <a:gd name="connsiteY36" fmla="*/ 1757 h 10000"/>
                    <a:gd name="connsiteX37" fmla="*/ 7794 w 10000"/>
                    <a:gd name="connsiteY37" fmla="*/ 1621 h 10000"/>
                    <a:gd name="connsiteX38" fmla="*/ 7772 w 10000"/>
                    <a:gd name="connsiteY38" fmla="*/ 2863 h 10000"/>
                    <a:gd name="connsiteX39" fmla="*/ 7794 w 10000"/>
                    <a:gd name="connsiteY39" fmla="*/ 9297 h 10000"/>
                    <a:gd name="connsiteX40" fmla="*/ 7763 w 10000"/>
                    <a:gd name="connsiteY40" fmla="*/ 9443 h 10000"/>
                    <a:gd name="connsiteX41" fmla="*/ 7682 w 10000"/>
                    <a:gd name="connsiteY41" fmla="*/ 9569 h 10000"/>
                    <a:gd name="connsiteX42" fmla="*/ 7553 w 10000"/>
                    <a:gd name="connsiteY42" fmla="*/ 9698 h 10000"/>
                    <a:gd name="connsiteX43" fmla="*/ 7391 w 10000"/>
                    <a:gd name="connsiteY43" fmla="*/ 9801 h 10000"/>
                    <a:gd name="connsiteX44" fmla="*/ 7204 w 10000"/>
                    <a:gd name="connsiteY44" fmla="*/ 9881 h 10000"/>
                    <a:gd name="connsiteX45" fmla="*/ 6980 w 10000"/>
                    <a:gd name="connsiteY45" fmla="*/ 9957 h 10000"/>
                    <a:gd name="connsiteX46" fmla="*/ 6721 w 10000"/>
                    <a:gd name="connsiteY46" fmla="*/ 9987 h 10000"/>
                    <a:gd name="connsiteX47" fmla="*/ 6453 w 10000"/>
                    <a:gd name="connsiteY47" fmla="*/ 10000 h 10000"/>
                    <a:gd name="connsiteX48" fmla="*/ 6186 w 10000"/>
                    <a:gd name="connsiteY48" fmla="*/ 9987 h 10000"/>
                    <a:gd name="connsiteX49" fmla="*/ 5936 w 10000"/>
                    <a:gd name="connsiteY49" fmla="*/ 9957 h 10000"/>
                    <a:gd name="connsiteX50" fmla="*/ 5726 w 10000"/>
                    <a:gd name="connsiteY50" fmla="*/ 9884 h 10000"/>
                    <a:gd name="connsiteX51" fmla="*/ 5509 w 10000"/>
                    <a:gd name="connsiteY51" fmla="*/ 9801 h 10000"/>
                    <a:gd name="connsiteX52" fmla="*/ 5342 w 10000"/>
                    <a:gd name="connsiteY52" fmla="*/ 9695 h 10000"/>
                    <a:gd name="connsiteX53" fmla="*/ 5242 w 10000"/>
                    <a:gd name="connsiteY53" fmla="*/ 9569 h 10000"/>
                    <a:gd name="connsiteX54" fmla="*/ 5161 w 10000"/>
                    <a:gd name="connsiteY54" fmla="*/ 9443 h 10000"/>
                    <a:gd name="connsiteX55" fmla="*/ 5130 w 10000"/>
                    <a:gd name="connsiteY55" fmla="*/ 9300 h 10000"/>
                    <a:gd name="connsiteX56" fmla="*/ 5130 w 10000"/>
                    <a:gd name="connsiteY56" fmla="*/ 4559 h 10000"/>
                    <a:gd name="connsiteX57" fmla="*/ 4860 w 10000"/>
                    <a:gd name="connsiteY57" fmla="*/ 4559 h 10000"/>
                    <a:gd name="connsiteX58" fmla="*/ 4860 w 10000"/>
                    <a:gd name="connsiteY58" fmla="*/ 9297 h 10000"/>
                    <a:gd name="connsiteX59" fmla="*/ 4829 w 10000"/>
                    <a:gd name="connsiteY59" fmla="*/ 9436 h 10000"/>
                    <a:gd name="connsiteX60" fmla="*/ 4780 w 10000"/>
                    <a:gd name="connsiteY60" fmla="*/ 9566 h 10000"/>
                    <a:gd name="connsiteX61" fmla="*/ 4637 w 10000"/>
                    <a:gd name="connsiteY61" fmla="*/ 9698 h 10000"/>
                    <a:gd name="connsiteX62" fmla="*/ 4482 w 10000"/>
                    <a:gd name="connsiteY62" fmla="*/ 9801 h 10000"/>
                    <a:gd name="connsiteX63" fmla="*/ 4290 w 10000"/>
                    <a:gd name="connsiteY63" fmla="*/ 9884 h 10000"/>
                    <a:gd name="connsiteX64" fmla="*/ 4047 w 10000"/>
                    <a:gd name="connsiteY64" fmla="*/ 9957 h 10000"/>
                    <a:gd name="connsiteX65" fmla="*/ 3798 w 10000"/>
                    <a:gd name="connsiteY65" fmla="*/ 9987 h 10000"/>
                    <a:gd name="connsiteX66" fmla="*/ 3538 w 10000"/>
                    <a:gd name="connsiteY66" fmla="*/ 10000 h 10000"/>
                    <a:gd name="connsiteX67" fmla="*/ 3277 w 10000"/>
                    <a:gd name="connsiteY67" fmla="*/ 9987 h 10000"/>
                    <a:gd name="connsiteX68" fmla="*/ 3029 w 10000"/>
                    <a:gd name="connsiteY68" fmla="*/ 9957 h 10000"/>
                    <a:gd name="connsiteX69" fmla="*/ 2786 w 10000"/>
                    <a:gd name="connsiteY69" fmla="*/ 9884 h 10000"/>
                    <a:gd name="connsiteX70" fmla="*/ 2600 w 10000"/>
                    <a:gd name="connsiteY70" fmla="*/ 9801 h 10000"/>
                    <a:gd name="connsiteX71" fmla="*/ 2439 w 10000"/>
                    <a:gd name="connsiteY71" fmla="*/ 9698 h 10000"/>
                    <a:gd name="connsiteX72" fmla="*/ 2302 w 10000"/>
                    <a:gd name="connsiteY72" fmla="*/ 9566 h 10000"/>
                    <a:gd name="connsiteX73" fmla="*/ 2247 w 10000"/>
                    <a:gd name="connsiteY73" fmla="*/ 9436 h 10000"/>
                    <a:gd name="connsiteX74" fmla="*/ 2221 w 10000"/>
                    <a:gd name="connsiteY74" fmla="*/ 9300 h 10000"/>
                    <a:gd name="connsiteX75" fmla="*/ 2202 w 10000"/>
                    <a:gd name="connsiteY75" fmla="*/ 2846 h 10000"/>
                    <a:gd name="connsiteX76" fmla="*/ 2221 w 10000"/>
                    <a:gd name="connsiteY76" fmla="*/ 1588 h 10000"/>
                    <a:gd name="connsiteX77" fmla="*/ 2146 w 10000"/>
                    <a:gd name="connsiteY77" fmla="*/ 1704 h 10000"/>
                    <a:gd name="connsiteX78" fmla="*/ 2046 w 10000"/>
                    <a:gd name="connsiteY78" fmla="*/ 1936 h 10000"/>
                    <a:gd name="connsiteX79" fmla="*/ 1924 w 10000"/>
                    <a:gd name="connsiteY79" fmla="*/ 2202 h 10000"/>
                    <a:gd name="connsiteX80" fmla="*/ 1848 w 10000"/>
                    <a:gd name="connsiteY80" fmla="*/ 2517 h 10000"/>
                    <a:gd name="connsiteX81" fmla="*/ 1790 w 10000"/>
                    <a:gd name="connsiteY81" fmla="*/ 2850 h 10000"/>
                    <a:gd name="connsiteX82" fmla="*/ 1 w 10000"/>
                    <a:gd name="connsiteY82" fmla="*/ 2849 h 10000"/>
                    <a:gd name="connsiteX83" fmla="*/ 34 w 10000"/>
                    <a:gd name="connsiteY83" fmla="*/ 2533 h 10000"/>
                    <a:gd name="connsiteX84" fmla="*/ 109 w 10000"/>
                    <a:gd name="connsiteY84" fmla="*/ 2198 h 10000"/>
                    <a:gd name="connsiteX85" fmla="*/ 207 w 10000"/>
                    <a:gd name="connsiteY85" fmla="*/ 1890 h 10000"/>
                    <a:gd name="connsiteX86" fmla="*/ 339 w 10000"/>
                    <a:gd name="connsiteY86" fmla="*/ 1621 h 10000"/>
                    <a:gd name="connsiteX87" fmla="*/ 464 w 10000"/>
                    <a:gd name="connsiteY87" fmla="*/ 1379 h 10000"/>
                    <a:gd name="connsiteX88" fmla="*/ 612 w 10000"/>
                    <a:gd name="connsiteY88" fmla="*/ 1151 h 10000"/>
                    <a:gd name="connsiteX89" fmla="*/ 792 w 10000"/>
                    <a:gd name="connsiteY89" fmla="*/ 958 h 10000"/>
                    <a:gd name="connsiteX90" fmla="*/ 967 w 10000"/>
                    <a:gd name="connsiteY90" fmla="*/ 789 h 10000"/>
                    <a:gd name="connsiteX91" fmla="*/ 1146 w 10000"/>
                    <a:gd name="connsiteY91" fmla="*/ 620 h 10000"/>
                    <a:gd name="connsiteX92" fmla="*/ 1351 w 10000"/>
                    <a:gd name="connsiteY92" fmla="*/ 484 h 10000"/>
                    <a:gd name="connsiteX93" fmla="*/ 1762 w 10000"/>
                    <a:gd name="connsiteY93" fmla="*/ 265 h 10000"/>
                    <a:gd name="connsiteX94" fmla="*/ 2178 w 10000"/>
                    <a:gd name="connsiteY94" fmla="*/ 126 h 10000"/>
                    <a:gd name="connsiteX95" fmla="*/ 2357 w 10000"/>
                    <a:gd name="connsiteY95" fmla="*/ 86 h 10000"/>
                    <a:gd name="connsiteX96" fmla="*/ 2512 w 10000"/>
                    <a:gd name="connsiteY96" fmla="*/ 60 h 10000"/>
                    <a:gd name="connsiteX97" fmla="*/ 2936 w 10000"/>
                    <a:gd name="connsiteY9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354 w 10000"/>
                    <a:gd name="connsiteY29" fmla="*/ 4970 h 10000"/>
                    <a:gd name="connsiteX30" fmla="*/ 8211 w 10000"/>
                    <a:gd name="connsiteY30" fmla="*/ 2863 h 10000"/>
                    <a:gd name="connsiteX31" fmla="*/ 8192 w 10000"/>
                    <a:gd name="connsiteY31" fmla="*/ 2689 h 10000"/>
                    <a:gd name="connsiteX32" fmla="*/ 8142 w 10000"/>
                    <a:gd name="connsiteY32" fmla="*/ 2414 h 10000"/>
                    <a:gd name="connsiteX33" fmla="*/ 8068 w 10000"/>
                    <a:gd name="connsiteY33" fmla="*/ 2162 h 10000"/>
                    <a:gd name="connsiteX34" fmla="*/ 7969 w 10000"/>
                    <a:gd name="connsiteY34" fmla="*/ 1940 h 10000"/>
                    <a:gd name="connsiteX35" fmla="*/ 7876 w 10000"/>
                    <a:gd name="connsiteY35" fmla="*/ 1757 h 10000"/>
                    <a:gd name="connsiteX36" fmla="*/ 7794 w 10000"/>
                    <a:gd name="connsiteY36" fmla="*/ 1621 h 10000"/>
                    <a:gd name="connsiteX37" fmla="*/ 7772 w 10000"/>
                    <a:gd name="connsiteY37" fmla="*/ 2863 h 10000"/>
                    <a:gd name="connsiteX38" fmla="*/ 7794 w 10000"/>
                    <a:gd name="connsiteY38" fmla="*/ 9297 h 10000"/>
                    <a:gd name="connsiteX39" fmla="*/ 7763 w 10000"/>
                    <a:gd name="connsiteY39" fmla="*/ 9443 h 10000"/>
                    <a:gd name="connsiteX40" fmla="*/ 7682 w 10000"/>
                    <a:gd name="connsiteY40" fmla="*/ 9569 h 10000"/>
                    <a:gd name="connsiteX41" fmla="*/ 7553 w 10000"/>
                    <a:gd name="connsiteY41" fmla="*/ 9698 h 10000"/>
                    <a:gd name="connsiteX42" fmla="*/ 7391 w 10000"/>
                    <a:gd name="connsiteY42" fmla="*/ 9801 h 10000"/>
                    <a:gd name="connsiteX43" fmla="*/ 7204 w 10000"/>
                    <a:gd name="connsiteY43" fmla="*/ 9881 h 10000"/>
                    <a:gd name="connsiteX44" fmla="*/ 6980 w 10000"/>
                    <a:gd name="connsiteY44" fmla="*/ 9957 h 10000"/>
                    <a:gd name="connsiteX45" fmla="*/ 6721 w 10000"/>
                    <a:gd name="connsiteY45" fmla="*/ 9987 h 10000"/>
                    <a:gd name="connsiteX46" fmla="*/ 6453 w 10000"/>
                    <a:gd name="connsiteY46" fmla="*/ 10000 h 10000"/>
                    <a:gd name="connsiteX47" fmla="*/ 6186 w 10000"/>
                    <a:gd name="connsiteY47" fmla="*/ 9987 h 10000"/>
                    <a:gd name="connsiteX48" fmla="*/ 5936 w 10000"/>
                    <a:gd name="connsiteY48" fmla="*/ 9957 h 10000"/>
                    <a:gd name="connsiteX49" fmla="*/ 5726 w 10000"/>
                    <a:gd name="connsiteY49" fmla="*/ 9884 h 10000"/>
                    <a:gd name="connsiteX50" fmla="*/ 5509 w 10000"/>
                    <a:gd name="connsiteY50" fmla="*/ 9801 h 10000"/>
                    <a:gd name="connsiteX51" fmla="*/ 5342 w 10000"/>
                    <a:gd name="connsiteY51" fmla="*/ 9695 h 10000"/>
                    <a:gd name="connsiteX52" fmla="*/ 5242 w 10000"/>
                    <a:gd name="connsiteY52" fmla="*/ 9569 h 10000"/>
                    <a:gd name="connsiteX53" fmla="*/ 5161 w 10000"/>
                    <a:gd name="connsiteY53" fmla="*/ 9443 h 10000"/>
                    <a:gd name="connsiteX54" fmla="*/ 5130 w 10000"/>
                    <a:gd name="connsiteY54" fmla="*/ 9300 h 10000"/>
                    <a:gd name="connsiteX55" fmla="*/ 5130 w 10000"/>
                    <a:gd name="connsiteY55" fmla="*/ 4559 h 10000"/>
                    <a:gd name="connsiteX56" fmla="*/ 4860 w 10000"/>
                    <a:gd name="connsiteY56" fmla="*/ 4559 h 10000"/>
                    <a:gd name="connsiteX57" fmla="*/ 4860 w 10000"/>
                    <a:gd name="connsiteY57" fmla="*/ 9297 h 10000"/>
                    <a:gd name="connsiteX58" fmla="*/ 4829 w 10000"/>
                    <a:gd name="connsiteY58" fmla="*/ 9436 h 10000"/>
                    <a:gd name="connsiteX59" fmla="*/ 4780 w 10000"/>
                    <a:gd name="connsiteY59" fmla="*/ 9566 h 10000"/>
                    <a:gd name="connsiteX60" fmla="*/ 4637 w 10000"/>
                    <a:gd name="connsiteY60" fmla="*/ 9698 h 10000"/>
                    <a:gd name="connsiteX61" fmla="*/ 4482 w 10000"/>
                    <a:gd name="connsiteY61" fmla="*/ 9801 h 10000"/>
                    <a:gd name="connsiteX62" fmla="*/ 4290 w 10000"/>
                    <a:gd name="connsiteY62" fmla="*/ 9884 h 10000"/>
                    <a:gd name="connsiteX63" fmla="*/ 4047 w 10000"/>
                    <a:gd name="connsiteY63" fmla="*/ 9957 h 10000"/>
                    <a:gd name="connsiteX64" fmla="*/ 3798 w 10000"/>
                    <a:gd name="connsiteY64" fmla="*/ 9987 h 10000"/>
                    <a:gd name="connsiteX65" fmla="*/ 3538 w 10000"/>
                    <a:gd name="connsiteY65" fmla="*/ 10000 h 10000"/>
                    <a:gd name="connsiteX66" fmla="*/ 3277 w 10000"/>
                    <a:gd name="connsiteY66" fmla="*/ 9987 h 10000"/>
                    <a:gd name="connsiteX67" fmla="*/ 3029 w 10000"/>
                    <a:gd name="connsiteY67" fmla="*/ 9957 h 10000"/>
                    <a:gd name="connsiteX68" fmla="*/ 2786 w 10000"/>
                    <a:gd name="connsiteY68" fmla="*/ 9884 h 10000"/>
                    <a:gd name="connsiteX69" fmla="*/ 2600 w 10000"/>
                    <a:gd name="connsiteY69" fmla="*/ 9801 h 10000"/>
                    <a:gd name="connsiteX70" fmla="*/ 2439 w 10000"/>
                    <a:gd name="connsiteY70" fmla="*/ 9698 h 10000"/>
                    <a:gd name="connsiteX71" fmla="*/ 2302 w 10000"/>
                    <a:gd name="connsiteY71" fmla="*/ 9566 h 10000"/>
                    <a:gd name="connsiteX72" fmla="*/ 2247 w 10000"/>
                    <a:gd name="connsiteY72" fmla="*/ 9436 h 10000"/>
                    <a:gd name="connsiteX73" fmla="*/ 2221 w 10000"/>
                    <a:gd name="connsiteY73" fmla="*/ 9300 h 10000"/>
                    <a:gd name="connsiteX74" fmla="*/ 2202 w 10000"/>
                    <a:gd name="connsiteY74" fmla="*/ 2846 h 10000"/>
                    <a:gd name="connsiteX75" fmla="*/ 2221 w 10000"/>
                    <a:gd name="connsiteY75" fmla="*/ 1588 h 10000"/>
                    <a:gd name="connsiteX76" fmla="*/ 2146 w 10000"/>
                    <a:gd name="connsiteY76" fmla="*/ 1704 h 10000"/>
                    <a:gd name="connsiteX77" fmla="*/ 2046 w 10000"/>
                    <a:gd name="connsiteY77" fmla="*/ 1936 h 10000"/>
                    <a:gd name="connsiteX78" fmla="*/ 1924 w 10000"/>
                    <a:gd name="connsiteY78" fmla="*/ 2202 h 10000"/>
                    <a:gd name="connsiteX79" fmla="*/ 1848 w 10000"/>
                    <a:gd name="connsiteY79" fmla="*/ 2517 h 10000"/>
                    <a:gd name="connsiteX80" fmla="*/ 1790 w 10000"/>
                    <a:gd name="connsiteY80" fmla="*/ 2850 h 10000"/>
                    <a:gd name="connsiteX81" fmla="*/ 1 w 10000"/>
                    <a:gd name="connsiteY81" fmla="*/ 2849 h 10000"/>
                    <a:gd name="connsiteX82" fmla="*/ 34 w 10000"/>
                    <a:gd name="connsiteY82" fmla="*/ 2533 h 10000"/>
                    <a:gd name="connsiteX83" fmla="*/ 109 w 10000"/>
                    <a:gd name="connsiteY83" fmla="*/ 2198 h 10000"/>
                    <a:gd name="connsiteX84" fmla="*/ 207 w 10000"/>
                    <a:gd name="connsiteY84" fmla="*/ 1890 h 10000"/>
                    <a:gd name="connsiteX85" fmla="*/ 339 w 10000"/>
                    <a:gd name="connsiteY85" fmla="*/ 1621 h 10000"/>
                    <a:gd name="connsiteX86" fmla="*/ 464 w 10000"/>
                    <a:gd name="connsiteY86" fmla="*/ 1379 h 10000"/>
                    <a:gd name="connsiteX87" fmla="*/ 612 w 10000"/>
                    <a:gd name="connsiteY87" fmla="*/ 1151 h 10000"/>
                    <a:gd name="connsiteX88" fmla="*/ 792 w 10000"/>
                    <a:gd name="connsiteY88" fmla="*/ 958 h 10000"/>
                    <a:gd name="connsiteX89" fmla="*/ 967 w 10000"/>
                    <a:gd name="connsiteY89" fmla="*/ 789 h 10000"/>
                    <a:gd name="connsiteX90" fmla="*/ 1146 w 10000"/>
                    <a:gd name="connsiteY90" fmla="*/ 620 h 10000"/>
                    <a:gd name="connsiteX91" fmla="*/ 1351 w 10000"/>
                    <a:gd name="connsiteY91" fmla="*/ 484 h 10000"/>
                    <a:gd name="connsiteX92" fmla="*/ 1762 w 10000"/>
                    <a:gd name="connsiteY92" fmla="*/ 265 h 10000"/>
                    <a:gd name="connsiteX93" fmla="*/ 2178 w 10000"/>
                    <a:gd name="connsiteY93" fmla="*/ 126 h 10000"/>
                    <a:gd name="connsiteX94" fmla="*/ 2357 w 10000"/>
                    <a:gd name="connsiteY94" fmla="*/ 86 h 10000"/>
                    <a:gd name="connsiteX95" fmla="*/ 2512 w 10000"/>
                    <a:gd name="connsiteY95" fmla="*/ 60 h 10000"/>
                    <a:gd name="connsiteX96" fmla="*/ 2936 w 10000"/>
                    <a:gd name="connsiteY9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465 w 10000"/>
                    <a:gd name="connsiteY28" fmla="*/ 5046 h 10000"/>
                    <a:gd name="connsiteX29" fmla="*/ 8211 w 10000"/>
                    <a:gd name="connsiteY29" fmla="*/ 2863 h 10000"/>
                    <a:gd name="connsiteX30" fmla="*/ 8192 w 10000"/>
                    <a:gd name="connsiteY30" fmla="*/ 2689 h 10000"/>
                    <a:gd name="connsiteX31" fmla="*/ 8142 w 10000"/>
                    <a:gd name="connsiteY31" fmla="*/ 2414 h 10000"/>
                    <a:gd name="connsiteX32" fmla="*/ 8068 w 10000"/>
                    <a:gd name="connsiteY32" fmla="*/ 2162 h 10000"/>
                    <a:gd name="connsiteX33" fmla="*/ 7969 w 10000"/>
                    <a:gd name="connsiteY33" fmla="*/ 1940 h 10000"/>
                    <a:gd name="connsiteX34" fmla="*/ 7876 w 10000"/>
                    <a:gd name="connsiteY34" fmla="*/ 1757 h 10000"/>
                    <a:gd name="connsiteX35" fmla="*/ 7794 w 10000"/>
                    <a:gd name="connsiteY35" fmla="*/ 1621 h 10000"/>
                    <a:gd name="connsiteX36" fmla="*/ 7772 w 10000"/>
                    <a:gd name="connsiteY36" fmla="*/ 2863 h 10000"/>
                    <a:gd name="connsiteX37" fmla="*/ 7794 w 10000"/>
                    <a:gd name="connsiteY37" fmla="*/ 9297 h 10000"/>
                    <a:gd name="connsiteX38" fmla="*/ 7763 w 10000"/>
                    <a:gd name="connsiteY38" fmla="*/ 9443 h 10000"/>
                    <a:gd name="connsiteX39" fmla="*/ 7682 w 10000"/>
                    <a:gd name="connsiteY39" fmla="*/ 9569 h 10000"/>
                    <a:gd name="connsiteX40" fmla="*/ 7553 w 10000"/>
                    <a:gd name="connsiteY40" fmla="*/ 9698 h 10000"/>
                    <a:gd name="connsiteX41" fmla="*/ 7391 w 10000"/>
                    <a:gd name="connsiteY41" fmla="*/ 9801 h 10000"/>
                    <a:gd name="connsiteX42" fmla="*/ 7204 w 10000"/>
                    <a:gd name="connsiteY42" fmla="*/ 9881 h 10000"/>
                    <a:gd name="connsiteX43" fmla="*/ 6980 w 10000"/>
                    <a:gd name="connsiteY43" fmla="*/ 9957 h 10000"/>
                    <a:gd name="connsiteX44" fmla="*/ 6721 w 10000"/>
                    <a:gd name="connsiteY44" fmla="*/ 9987 h 10000"/>
                    <a:gd name="connsiteX45" fmla="*/ 6453 w 10000"/>
                    <a:gd name="connsiteY45" fmla="*/ 10000 h 10000"/>
                    <a:gd name="connsiteX46" fmla="*/ 6186 w 10000"/>
                    <a:gd name="connsiteY46" fmla="*/ 9987 h 10000"/>
                    <a:gd name="connsiteX47" fmla="*/ 5936 w 10000"/>
                    <a:gd name="connsiteY47" fmla="*/ 9957 h 10000"/>
                    <a:gd name="connsiteX48" fmla="*/ 5726 w 10000"/>
                    <a:gd name="connsiteY48" fmla="*/ 9884 h 10000"/>
                    <a:gd name="connsiteX49" fmla="*/ 5509 w 10000"/>
                    <a:gd name="connsiteY49" fmla="*/ 9801 h 10000"/>
                    <a:gd name="connsiteX50" fmla="*/ 5342 w 10000"/>
                    <a:gd name="connsiteY50" fmla="*/ 9695 h 10000"/>
                    <a:gd name="connsiteX51" fmla="*/ 5242 w 10000"/>
                    <a:gd name="connsiteY51" fmla="*/ 9569 h 10000"/>
                    <a:gd name="connsiteX52" fmla="*/ 5161 w 10000"/>
                    <a:gd name="connsiteY52" fmla="*/ 9443 h 10000"/>
                    <a:gd name="connsiteX53" fmla="*/ 5130 w 10000"/>
                    <a:gd name="connsiteY53" fmla="*/ 9300 h 10000"/>
                    <a:gd name="connsiteX54" fmla="*/ 5130 w 10000"/>
                    <a:gd name="connsiteY54" fmla="*/ 4559 h 10000"/>
                    <a:gd name="connsiteX55" fmla="*/ 4860 w 10000"/>
                    <a:gd name="connsiteY55" fmla="*/ 4559 h 10000"/>
                    <a:gd name="connsiteX56" fmla="*/ 4860 w 10000"/>
                    <a:gd name="connsiteY56" fmla="*/ 9297 h 10000"/>
                    <a:gd name="connsiteX57" fmla="*/ 4829 w 10000"/>
                    <a:gd name="connsiteY57" fmla="*/ 9436 h 10000"/>
                    <a:gd name="connsiteX58" fmla="*/ 4780 w 10000"/>
                    <a:gd name="connsiteY58" fmla="*/ 9566 h 10000"/>
                    <a:gd name="connsiteX59" fmla="*/ 4637 w 10000"/>
                    <a:gd name="connsiteY59" fmla="*/ 9698 h 10000"/>
                    <a:gd name="connsiteX60" fmla="*/ 4482 w 10000"/>
                    <a:gd name="connsiteY60" fmla="*/ 9801 h 10000"/>
                    <a:gd name="connsiteX61" fmla="*/ 4290 w 10000"/>
                    <a:gd name="connsiteY61" fmla="*/ 9884 h 10000"/>
                    <a:gd name="connsiteX62" fmla="*/ 4047 w 10000"/>
                    <a:gd name="connsiteY62" fmla="*/ 9957 h 10000"/>
                    <a:gd name="connsiteX63" fmla="*/ 3798 w 10000"/>
                    <a:gd name="connsiteY63" fmla="*/ 9987 h 10000"/>
                    <a:gd name="connsiteX64" fmla="*/ 3538 w 10000"/>
                    <a:gd name="connsiteY64" fmla="*/ 10000 h 10000"/>
                    <a:gd name="connsiteX65" fmla="*/ 3277 w 10000"/>
                    <a:gd name="connsiteY65" fmla="*/ 9987 h 10000"/>
                    <a:gd name="connsiteX66" fmla="*/ 3029 w 10000"/>
                    <a:gd name="connsiteY66" fmla="*/ 9957 h 10000"/>
                    <a:gd name="connsiteX67" fmla="*/ 2786 w 10000"/>
                    <a:gd name="connsiteY67" fmla="*/ 9884 h 10000"/>
                    <a:gd name="connsiteX68" fmla="*/ 2600 w 10000"/>
                    <a:gd name="connsiteY68" fmla="*/ 9801 h 10000"/>
                    <a:gd name="connsiteX69" fmla="*/ 2439 w 10000"/>
                    <a:gd name="connsiteY69" fmla="*/ 9698 h 10000"/>
                    <a:gd name="connsiteX70" fmla="*/ 2302 w 10000"/>
                    <a:gd name="connsiteY70" fmla="*/ 9566 h 10000"/>
                    <a:gd name="connsiteX71" fmla="*/ 2247 w 10000"/>
                    <a:gd name="connsiteY71" fmla="*/ 9436 h 10000"/>
                    <a:gd name="connsiteX72" fmla="*/ 2221 w 10000"/>
                    <a:gd name="connsiteY72" fmla="*/ 9300 h 10000"/>
                    <a:gd name="connsiteX73" fmla="*/ 2202 w 10000"/>
                    <a:gd name="connsiteY73" fmla="*/ 2846 h 10000"/>
                    <a:gd name="connsiteX74" fmla="*/ 2221 w 10000"/>
                    <a:gd name="connsiteY74" fmla="*/ 1588 h 10000"/>
                    <a:gd name="connsiteX75" fmla="*/ 2146 w 10000"/>
                    <a:gd name="connsiteY75" fmla="*/ 1704 h 10000"/>
                    <a:gd name="connsiteX76" fmla="*/ 2046 w 10000"/>
                    <a:gd name="connsiteY76" fmla="*/ 1936 h 10000"/>
                    <a:gd name="connsiteX77" fmla="*/ 1924 w 10000"/>
                    <a:gd name="connsiteY77" fmla="*/ 2202 h 10000"/>
                    <a:gd name="connsiteX78" fmla="*/ 1848 w 10000"/>
                    <a:gd name="connsiteY78" fmla="*/ 2517 h 10000"/>
                    <a:gd name="connsiteX79" fmla="*/ 1790 w 10000"/>
                    <a:gd name="connsiteY79" fmla="*/ 2850 h 10000"/>
                    <a:gd name="connsiteX80" fmla="*/ 1 w 10000"/>
                    <a:gd name="connsiteY80" fmla="*/ 2849 h 10000"/>
                    <a:gd name="connsiteX81" fmla="*/ 34 w 10000"/>
                    <a:gd name="connsiteY81" fmla="*/ 2533 h 10000"/>
                    <a:gd name="connsiteX82" fmla="*/ 109 w 10000"/>
                    <a:gd name="connsiteY82" fmla="*/ 2198 h 10000"/>
                    <a:gd name="connsiteX83" fmla="*/ 207 w 10000"/>
                    <a:gd name="connsiteY83" fmla="*/ 1890 h 10000"/>
                    <a:gd name="connsiteX84" fmla="*/ 339 w 10000"/>
                    <a:gd name="connsiteY84" fmla="*/ 1621 h 10000"/>
                    <a:gd name="connsiteX85" fmla="*/ 464 w 10000"/>
                    <a:gd name="connsiteY85" fmla="*/ 1379 h 10000"/>
                    <a:gd name="connsiteX86" fmla="*/ 612 w 10000"/>
                    <a:gd name="connsiteY86" fmla="*/ 1151 h 10000"/>
                    <a:gd name="connsiteX87" fmla="*/ 792 w 10000"/>
                    <a:gd name="connsiteY87" fmla="*/ 958 h 10000"/>
                    <a:gd name="connsiteX88" fmla="*/ 967 w 10000"/>
                    <a:gd name="connsiteY88" fmla="*/ 789 h 10000"/>
                    <a:gd name="connsiteX89" fmla="*/ 1146 w 10000"/>
                    <a:gd name="connsiteY89" fmla="*/ 620 h 10000"/>
                    <a:gd name="connsiteX90" fmla="*/ 1351 w 10000"/>
                    <a:gd name="connsiteY90" fmla="*/ 484 h 10000"/>
                    <a:gd name="connsiteX91" fmla="*/ 1762 w 10000"/>
                    <a:gd name="connsiteY91" fmla="*/ 265 h 10000"/>
                    <a:gd name="connsiteX92" fmla="*/ 2178 w 10000"/>
                    <a:gd name="connsiteY92" fmla="*/ 126 h 10000"/>
                    <a:gd name="connsiteX93" fmla="*/ 2357 w 10000"/>
                    <a:gd name="connsiteY93" fmla="*/ 86 h 10000"/>
                    <a:gd name="connsiteX94" fmla="*/ 2512 w 10000"/>
                    <a:gd name="connsiteY94" fmla="*/ 60 h 10000"/>
                    <a:gd name="connsiteX95" fmla="*/ 2936 w 10000"/>
                    <a:gd name="connsiteY9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572 w 10000"/>
                    <a:gd name="connsiteY27" fmla="*/ 5103 h 10000"/>
                    <a:gd name="connsiteX28" fmla="*/ 8211 w 10000"/>
                    <a:gd name="connsiteY28" fmla="*/ 2863 h 10000"/>
                    <a:gd name="connsiteX29" fmla="*/ 8192 w 10000"/>
                    <a:gd name="connsiteY29" fmla="*/ 2689 h 10000"/>
                    <a:gd name="connsiteX30" fmla="*/ 8142 w 10000"/>
                    <a:gd name="connsiteY30" fmla="*/ 2414 h 10000"/>
                    <a:gd name="connsiteX31" fmla="*/ 8068 w 10000"/>
                    <a:gd name="connsiteY31" fmla="*/ 2162 h 10000"/>
                    <a:gd name="connsiteX32" fmla="*/ 7969 w 10000"/>
                    <a:gd name="connsiteY32" fmla="*/ 1940 h 10000"/>
                    <a:gd name="connsiteX33" fmla="*/ 7876 w 10000"/>
                    <a:gd name="connsiteY33" fmla="*/ 1757 h 10000"/>
                    <a:gd name="connsiteX34" fmla="*/ 7794 w 10000"/>
                    <a:gd name="connsiteY34" fmla="*/ 1621 h 10000"/>
                    <a:gd name="connsiteX35" fmla="*/ 7772 w 10000"/>
                    <a:gd name="connsiteY35" fmla="*/ 2863 h 10000"/>
                    <a:gd name="connsiteX36" fmla="*/ 7794 w 10000"/>
                    <a:gd name="connsiteY36" fmla="*/ 9297 h 10000"/>
                    <a:gd name="connsiteX37" fmla="*/ 7763 w 10000"/>
                    <a:gd name="connsiteY37" fmla="*/ 9443 h 10000"/>
                    <a:gd name="connsiteX38" fmla="*/ 7682 w 10000"/>
                    <a:gd name="connsiteY38" fmla="*/ 9569 h 10000"/>
                    <a:gd name="connsiteX39" fmla="*/ 7553 w 10000"/>
                    <a:gd name="connsiteY39" fmla="*/ 9698 h 10000"/>
                    <a:gd name="connsiteX40" fmla="*/ 7391 w 10000"/>
                    <a:gd name="connsiteY40" fmla="*/ 9801 h 10000"/>
                    <a:gd name="connsiteX41" fmla="*/ 7204 w 10000"/>
                    <a:gd name="connsiteY41" fmla="*/ 9881 h 10000"/>
                    <a:gd name="connsiteX42" fmla="*/ 6980 w 10000"/>
                    <a:gd name="connsiteY42" fmla="*/ 9957 h 10000"/>
                    <a:gd name="connsiteX43" fmla="*/ 6721 w 10000"/>
                    <a:gd name="connsiteY43" fmla="*/ 9987 h 10000"/>
                    <a:gd name="connsiteX44" fmla="*/ 6453 w 10000"/>
                    <a:gd name="connsiteY44" fmla="*/ 10000 h 10000"/>
                    <a:gd name="connsiteX45" fmla="*/ 6186 w 10000"/>
                    <a:gd name="connsiteY45" fmla="*/ 9987 h 10000"/>
                    <a:gd name="connsiteX46" fmla="*/ 5936 w 10000"/>
                    <a:gd name="connsiteY46" fmla="*/ 9957 h 10000"/>
                    <a:gd name="connsiteX47" fmla="*/ 5726 w 10000"/>
                    <a:gd name="connsiteY47" fmla="*/ 9884 h 10000"/>
                    <a:gd name="connsiteX48" fmla="*/ 5509 w 10000"/>
                    <a:gd name="connsiteY48" fmla="*/ 9801 h 10000"/>
                    <a:gd name="connsiteX49" fmla="*/ 5342 w 10000"/>
                    <a:gd name="connsiteY49" fmla="*/ 9695 h 10000"/>
                    <a:gd name="connsiteX50" fmla="*/ 5242 w 10000"/>
                    <a:gd name="connsiteY50" fmla="*/ 9569 h 10000"/>
                    <a:gd name="connsiteX51" fmla="*/ 5161 w 10000"/>
                    <a:gd name="connsiteY51" fmla="*/ 9443 h 10000"/>
                    <a:gd name="connsiteX52" fmla="*/ 5130 w 10000"/>
                    <a:gd name="connsiteY52" fmla="*/ 9300 h 10000"/>
                    <a:gd name="connsiteX53" fmla="*/ 5130 w 10000"/>
                    <a:gd name="connsiteY53" fmla="*/ 4559 h 10000"/>
                    <a:gd name="connsiteX54" fmla="*/ 4860 w 10000"/>
                    <a:gd name="connsiteY54" fmla="*/ 4559 h 10000"/>
                    <a:gd name="connsiteX55" fmla="*/ 4860 w 10000"/>
                    <a:gd name="connsiteY55" fmla="*/ 9297 h 10000"/>
                    <a:gd name="connsiteX56" fmla="*/ 4829 w 10000"/>
                    <a:gd name="connsiteY56" fmla="*/ 9436 h 10000"/>
                    <a:gd name="connsiteX57" fmla="*/ 4780 w 10000"/>
                    <a:gd name="connsiteY57" fmla="*/ 9566 h 10000"/>
                    <a:gd name="connsiteX58" fmla="*/ 4637 w 10000"/>
                    <a:gd name="connsiteY58" fmla="*/ 9698 h 10000"/>
                    <a:gd name="connsiteX59" fmla="*/ 4482 w 10000"/>
                    <a:gd name="connsiteY59" fmla="*/ 9801 h 10000"/>
                    <a:gd name="connsiteX60" fmla="*/ 4290 w 10000"/>
                    <a:gd name="connsiteY60" fmla="*/ 9884 h 10000"/>
                    <a:gd name="connsiteX61" fmla="*/ 4047 w 10000"/>
                    <a:gd name="connsiteY61" fmla="*/ 9957 h 10000"/>
                    <a:gd name="connsiteX62" fmla="*/ 3798 w 10000"/>
                    <a:gd name="connsiteY62" fmla="*/ 9987 h 10000"/>
                    <a:gd name="connsiteX63" fmla="*/ 3538 w 10000"/>
                    <a:gd name="connsiteY63" fmla="*/ 10000 h 10000"/>
                    <a:gd name="connsiteX64" fmla="*/ 3277 w 10000"/>
                    <a:gd name="connsiteY64" fmla="*/ 9987 h 10000"/>
                    <a:gd name="connsiteX65" fmla="*/ 3029 w 10000"/>
                    <a:gd name="connsiteY65" fmla="*/ 9957 h 10000"/>
                    <a:gd name="connsiteX66" fmla="*/ 2786 w 10000"/>
                    <a:gd name="connsiteY66" fmla="*/ 9884 h 10000"/>
                    <a:gd name="connsiteX67" fmla="*/ 2600 w 10000"/>
                    <a:gd name="connsiteY67" fmla="*/ 9801 h 10000"/>
                    <a:gd name="connsiteX68" fmla="*/ 2439 w 10000"/>
                    <a:gd name="connsiteY68" fmla="*/ 9698 h 10000"/>
                    <a:gd name="connsiteX69" fmla="*/ 2302 w 10000"/>
                    <a:gd name="connsiteY69" fmla="*/ 9566 h 10000"/>
                    <a:gd name="connsiteX70" fmla="*/ 2247 w 10000"/>
                    <a:gd name="connsiteY70" fmla="*/ 9436 h 10000"/>
                    <a:gd name="connsiteX71" fmla="*/ 2221 w 10000"/>
                    <a:gd name="connsiteY71" fmla="*/ 9300 h 10000"/>
                    <a:gd name="connsiteX72" fmla="*/ 2202 w 10000"/>
                    <a:gd name="connsiteY72" fmla="*/ 2846 h 10000"/>
                    <a:gd name="connsiteX73" fmla="*/ 2221 w 10000"/>
                    <a:gd name="connsiteY73" fmla="*/ 1588 h 10000"/>
                    <a:gd name="connsiteX74" fmla="*/ 2146 w 10000"/>
                    <a:gd name="connsiteY74" fmla="*/ 1704 h 10000"/>
                    <a:gd name="connsiteX75" fmla="*/ 2046 w 10000"/>
                    <a:gd name="connsiteY75" fmla="*/ 1936 h 10000"/>
                    <a:gd name="connsiteX76" fmla="*/ 1924 w 10000"/>
                    <a:gd name="connsiteY76" fmla="*/ 2202 h 10000"/>
                    <a:gd name="connsiteX77" fmla="*/ 1848 w 10000"/>
                    <a:gd name="connsiteY77" fmla="*/ 2517 h 10000"/>
                    <a:gd name="connsiteX78" fmla="*/ 1790 w 10000"/>
                    <a:gd name="connsiteY78" fmla="*/ 2850 h 10000"/>
                    <a:gd name="connsiteX79" fmla="*/ 1 w 10000"/>
                    <a:gd name="connsiteY79" fmla="*/ 2849 h 10000"/>
                    <a:gd name="connsiteX80" fmla="*/ 34 w 10000"/>
                    <a:gd name="connsiteY80" fmla="*/ 2533 h 10000"/>
                    <a:gd name="connsiteX81" fmla="*/ 109 w 10000"/>
                    <a:gd name="connsiteY81" fmla="*/ 2198 h 10000"/>
                    <a:gd name="connsiteX82" fmla="*/ 207 w 10000"/>
                    <a:gd name="connsiteY82" fmla="*/ 1890 h 10000"/>
                    <a:gd name="connsiteX83" fmla="*/ 339 w 10000"/>
                    <a:gd name="connsiteY83" fmla="*/ 1621 h 10000"/>
                    <a:gd name="connsiteX84" fmla="*/ 464 w 10000"/>
                    <a:gd name="connsiteY84" fmla="*/ 1379 h 10000"/>
                    <a:gd name="connsiteX85" fmla="*/ 612 w 10000"/>
                    <a:gd name="connsiteY85" fmla="*/ 1151 h 10000"/>
                    <a:gd name="connsiteX86" fmla="*/ 792 w 10000"/>
                    <a:gd name="connsiteY86" fmla="*/ 958 h 10000"/>
                    <a:gd name="connsiteX87" fmla="*/ 967 w 10000"/>
                    <a:gd name="connsiteY87" fmla="*/ 789 h 10000"/>
                    <a:gd name="connsiteX88" fmla="*/ 1146 w 10000"/>
                    <a:gd name="connsiteY88" fmla="*/ 620 h 10000"/>
                    <a:gd name="connsiteX89" fmla="*/ 1351 w 10000"/>
                    <a:gd name="connsiteY89" fmla="*/ 484 h 10000"/>
                    <a:gd name="connsiteX90" fmla="*/ 1762 w 10000"/>
                    <a:gd name="connsiteY90" fmla="*/ 265 h 10000"/>
                    <a:gd name="connsiteX91" fmla="*/ 2178 w 10000"/>
                    <a:gd name="connsiteY91" fmla="*/ 126 h 10000"/>
                    <a:gd name="connsiteX92" fmla="*/ 2357 w 10000"/>
                    <a:gd name="connsiteY92" fmla="*/ 86 h 10000"/>
                    <a:gd name="connsiteX93" fmla="*/ 2512 w 10000"/>
                    <a:gd name="connsiteY93" fmla="*/ 60 h 10000"/>
                    <a:gd name="connsiteX94" fmla="*/ 2936 w 10000"/>
                    <a:gd name="connsiteY9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721 w 10000"/>
                    <a:gd name="connsiteY26" fmla="*/ 5149 h 10000"/>
                    <a:gd name="connsiteX27" fmla="*/ 8211 w 10000"/>
                    <a:gd name="connsiteY27" fmla="*/ 2863 h 10000"/>
                    <a:gd name="connsiteX28" fmla="*/ 8192 w 10000"/>
                    <a:gd name="connsiteY28" fmla="*/ 2689 h 10000"/>
                    <a:gd name="connsiteX29" fmla="*/ 8142 w 10000"/>
                    <a:gd name="connsiteY29" fmla="*/ 2414 h 10000"/>
                    <a:gd name="connsiteX30" fmla="*/ 8068 w 10000"/>
                    <a:gd name="connsiteY30" fmla="*/ 2162 h 10000"/>
                    <a:gd name="connsiteX31" fmla="*/ 7969 w 10000"/>
                    <a:gd name="connsiteY31" fmla="*/ 1940 h 10000"/>
                    <a:gd name="connsiteX32" fmla="*/ 7876 w 10000"/>
                    <a:gd name="connsiteY32" fmla="*/ 1757 h 10000"/>
                    <a:gd name="connsiteX33" fmla="*/ 7794 w 10000"/>
                    <a:gd name="connsiteY33" fmla="*/ 1621 h 10000"/>
                    <a:gd name="connsiteX34" fmla="*/ 7772 w 10000"/>
                    <a:gd name="connsiteY34" fmla="*/ 2863 h 10000"/>
                    <a:gd name="connsiteX35" fmla="*/ 7794 w 10000"/>
                    <a:gd name="connsiteY35" fmla="*/ 9297 h 10000"/>
                    <a:gd name="connsiteX36" fmla="*/ 7763 w 10000"/>
                    <a:gd name="connsiteY36" fmla="*/ 9443 h 10000"/>
                    <a:gd name="connsiteX37" fmla="*/ 7682 w 10000"/>
                    <a:gd name="connsiteY37" fmla="*/ 9569 h 10000"/>
                    <a:gd name="connsiteX38" fmla="*/ 7553 w 10000"/>
                    <a:gd name="connsiteY38" fmla="*/ 9698 h 10000"/>
                    <a:gd name="connsiteX39" fmla="*/ 7391 w 10000"/>
                    <a:gd name="connsiteY39" fmla="*/ 9801 h 10000"/>
                    <a:gd name="connsiteX40" fmla="*/ 7204 w 10000"/>
                    <a:gd name="connsiteY40" fmla="*/ 9881 h 10000"/>
                    <a:gd name="connsiteX41" fmla="*/ 6980 w 10000"/>
                    <a:gd name="connsiteY41" fmla="*/ 9957 h 10000"/>
                    <a:gd name="connsiteX42" fmla="*/ 6721 w 10000"/>
                    <a:gd name="connsiteY42" fmla="*/ 9987 h 10000"/>
                    <a:gd name="connsiteX43" fmla="*/ 6453 w 10000"/>
                    <a:gd name="connsiteY43" fmla="*/ 10000 h 10000"/>
                    <a:gd name="connsiteX44" fmla="*/ 6186 w 10000"/>
                    <a:gd name="connsiteY44" fmla="*/ 9987 h 10000"/>
                    <a:gd name="connsiteX45" fmla="*/ 5936 w 10000"/>
                    <a:gd name="connsiteY45" fmla="*/ 9957 h 10000"/>
                    <a:gd name="connsiteX46" fmla="*/ 5726 w 10000"/>
                    <a:gd name="connsiteY46" fmla="*/ 9884 h 10000"/>
                    <a:gd name="connsiteX47" fmla="*/ 5509 w 10000"/>
                    <a:gd name="connsiteY47" fmla="*/ 9801 h 10000"/>
                    <a:gd name="connsiteX48" fmla="*/ 5342 w 10000"/>
                    <a:gd name="connsiteY48" fmla="*/ 9695 h 10000"/>
                    <a:gd name="connsiteX49" fmla="*/ 5242 w 10000"/>
                    <a:gd name="connsiteY49" fmla="*/ 9569 h 10000"/>
                    <a:gd name="connsiteX50" fmla="*/ 5161 w 10000"/>
                    <a:gd name="connsiteY50" fmla="*/ 9443 h 10000"/>
                    <a:gd name="connsiteX51" fmla="*/ 5130 w 10000"/>
                    <a:gd name="connsiteY51" fmla="*/ 9300 h 10000"/>
                    <a:gd name="connsiteX52" fmla="*/ 5130 w 10000"/>
                    <a:gd name="connsiteY52" fmla="*/ 4559 h 10000"/>
                    <a:gd name="connsiteX53" fmla="*/ 4860 w 10000"/>
                    <a:gd name="connsiteY53" fmla="*/ 4559 h 10000"/>
                    <a:gd name="connsiteX54" fmla="*/ 4860 w 10000"/>
                    <a:gd name="connsiteY54" fmla="*/ 9297 h 10000"/>
                    <a:gd name="connsiteX55" fmla="*/ 4829 w 10000"/>
                    <a:gd name="connsiteY55" fmla="*/ 9436 h 10000"/>
                    <a:gd name="connsiteX56" fmla="*/ 4780 w 10000"/>
                    <a:gd name="connsiteY56" fmla="*/ 9566 h 10000"/>
                    <a:gd name="connsiteX57" fmla="*/ 4637 w 10000"/>
                    <a:gd name="connsiteY57" fmla="*/ 9698 h 10000"/>
                    <a:gd name="connsiteX58" fmla="*/ 4482 w 10000"/>
                    <a:gd name="connsiteY58" fmla="*/ 9801 h 10000"/>
                    <a:gd name="connsiteX59" fmla="*/ 4290 w 10000"/>
                    <a:gd name="connsiteY59" fmla="*/ 9884 h 10000"/>
                    <a:gd name="connsiteX60" fmla="*/ 4047 w 10000"/>
                    <a:gd name="connsiteY60" fmla="*/ 9957 h 10000"/>
                    <a:gd name="connsiteX61" fmla="*/ 3798 w 10000"/>
                    <a:gd name="connsiteY61" fmla="*/ 9987 h 10000"/>
                    <a:gd name="connsiteX62" fmla="*/ 3538 w 10000"/>
                    <a:gd name="connsiteY62" fmla="*/ 10000 h 10000"/>
                    <a:gd name="connsiteX63" fmla="*/ 3277 w 10000"/>
                    <a:gd name="connsiteY63" fmla="*/ 9987 h 10000"/>
                    <a:gd name="connsiteX64" fmla="*/ 3029 w 10000"/>
                    <a:gd name="connsiteY64" fmla="*/ 9957 h 10000"/>
                    <a:gd name="connsiteX65" fmla="*/ 2786 w 10000"/>
                    <a:gd name="connsiteY65" fmla="*/ 9884 h 10000"/>
                    <a:gd name="connsiteX66" fmla="*/ 2600 w 10000"/>
                    <a:gd name="connsiteY66" fmla="*/ 9801 h 10000"/>
                    <a:gd name="connsiteX67" fmla="*/ 2439 w 10000"/>
                    <a:gd name="connsiteY67" fmla="*/ 9698 h 10000"/>
                    <a:gd name="connsiteX68" fmla="*/ 2302 w 10000"/>
                    <a:gd name="connsiteY68" fmla="*/ 9566 h 10000"/>
                    <a:gd name="connsiteX69" fmla="*/ 2247 w 10000"/>
                    <a:gd name="connsiteY69" fmla="*/ 9436 h 10000"/>
                    <a:gd name="connsiteX70" fmla="*/ 2221 w 10000"/>
                    <a:gd name="connsiteY70" fmla="*/ 9300 h 10000"/>
                    <a:gd name="connsiteX71" fmla="*/ 2202 w 10000"/>
                    <a:gd name="connsiteY71" fmla="*/ 2846 h 10000"/>
                    <a:gd name="connsiteX72" fmla="*/ 2221 w 10000"/>
                    <a:gd name="connsiteY72" fmla="*/ 1588 h 10000"/>
                    <a:gd name="connsiteX73" fmla="*/ 2146 w 10000"/>
                    <a:gd name="connsiteY73" fmla="*/ 1704 h 10000"/>
                    <a:gd name="connsiteX74" fmla="*/ 2046 w 10000"/>
                    <a:gd name="connsiteY74" fmla="*/ 1936 h 10000"/>
                    <a:gd name="connsiteX75" fmla="*/ 1924 w 10000"/>
                    <a:gd name="connsiteY75" fmla="*/ 2202 h 10000"/>
                    <a:gd name="connsiteX76" fmla="*/ 1848 w 10000"/>
                    <a:gd name="connsiteY76" fmla="*/ 2517 h 10000"/>
                    <a:gd name="connsiteX77" fmla="*/ 1790 w 10000"/>
                    <a:gd name="connsiteY77" fmla="*/ 2850 h 10000"/>
                    <a:gd name="connsiteX78" fmla="*/ 1 w 10000"/>
                    <a:gd name="connsiteY78" fmla="*/ 2849 h 10000"/>
                    <a:gd name="connsiteX79" fmla="*/ 34 w 10000"/>
                    <a:gd name="connsiteY79" fmla="*/ 2533 h 10000"/>
                    <a:gd name="connsiteX80" fmla="*/ 109 w 10000"/>
                    <a:gd name="connsiteY80" fmla="*/ 2198 h 10000"/>
                    <a:gd name="connsiteX81" fmla="*/ 207 w 10000"/>
                    <a:gd name="connsiteY81" fmla="*/ 1890 h 10000"/>
                    <a:gd name="connsiteX82" fmla="*/ 339 w 10000"/>
                    <a:gd name="connsiteY82" fmla="*/ 1621 h 10000"/>
                    <a:gd name="connsiteX83" fmla="*/ 464 w 10000"/>
                    <a:gd name="connsiteY83" fmla="*/ 1379 h 10000"/>
                    <a:gd name="connsiteX84" fmla="*/ 612 w 10000"/>
                    <a:gd name="connsiteY84" fmla="*/ 1151 h 10000"/>
                    <a:gd name="connsiteX85" fmla="*/ 792 w 10000"/>
                    <a:gd name="connsiteY85" fmla="*/ 958 h 10000"/>
                    <a:gd name="connsiteX86" fmla="*/ 967 w 10000"/>
                    <a:gd name="connsiteY86" fmla="*/ 789 h 10000"/>
                    <a:gd name="connsiteX87" fmla="*/ 1146 w 10000"/>
                    <a:gd name="connsiteY87" fmla="*/ 620 h 10000"/>
                    <a:gd name="connsiteX88" fmla="*/ 1351 w 10000"/>
                    <a:gd name="connsiteY88" fmla="*/ 484 h 10000"/>
                    <a:gd name="connsiteX89" fmla="*/ 1762 w 10000"/>
                    <a:gd name="connsiteY89" fmla="*/ 265 h 10000"/>
                    <a:gd name="connsiteX90" fmla="*/ 2178 w 10000"/>
                    <a:gd name="connsiteY90" fmla="*/ 126 h 10000"/>
                    <a:gd name="connsiteX91" fmla="*/ 2357 w 10000"/>
                    <a:gd name="connsiteY91" fmla="*/ 86 h 10000"/>
                    <a:gd name="connsiteX92" fmla="*/ 2512 w 10000"/>
                    <a:gd name="connsiteY92" fmla="*/ 60 h 10000"/>
                    <a:gd name="connsiteX93" fmla="*/ 2936 w 10000"/>
                    <a:gd name="connsiteY9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888 w 10000"/>
                    <a:gd name="connsiteY25" fmla="*/ 5176 h 10000"/>
                    <a:gd name="connsiteX26" fmla="*/ 8211 w 10000"/>
                    <a:gd name="connsiteY26" fmla="*/ 2863 h 10000"/>
                    <a:gd name="connsiteX27" fmla="*/ 8192 w 10000"/>
                    <a:gd name="connsiteY27" fmla="*/ 2689 h 10000"/>
                    <a:gd name="connsiteX28" fmla="*/ 8142 w 10000"/>
                    <a:gd name="connsiteY28" fmla="*/ 2414 h 10000"/>
                    <a:gd name="connsiteX29" fmla="*/ 8068 w 10000"/>
                    <a:gd name="connsiteY29" fmla="*/ 2162 h 10000"/>
                    <a:gd name="connsiteX30" fmla="*/ 7969 w 10000"/>
                    <a:gd name="connsiteY30" fmla="*/ 1940 h 10000"/>
                    <a:gd name="connsiteX31" fmla="*/ 7876 w 10000"/>
                    <a:gd name="connsiteY31" fmla="*/ 1757 h 10000"/>
                    <a:gd name="connsiteX32" fmla="*/ 7794 w 10000"/>
                    <a:gd name="connsiteY32" fmla="*/ 1621 h 10000"/>
                    <a:gd name="connsiteX33" fmla="*/ 7772 w 10000"/>
                    <a:gd name="connsiteY33" fmla="*/ 2863 h 10000"/>
                    <a:gd name="connsiteX34" fmla="*/ 7794 w 10000"/>
                    <a:gd name="connsiteY34" fmla="*/ 9297 h 10000"/>
                    <a:gd name="connsiteX35" fmla="*/ 7763 w 10000"/>
                    <a:gd name="connsiteY35" fmla="*/ 9443 h 10000"/>
                    <a:gd name="connsiteX36" fmla="*/ 7682 w 10000"/>
                    <a:gd name="connsiteY36" fmla="*/ 9569 h 10000"/>
                    <a:gd name="connsiteX37" fmla="*/ 7553 w 10000"/>
                    <a:gd name="connsiteY37" fmla="*/ 9698 h 10000"/>
                    <a:gd name="connsiteX38" fmla="*/ 7391 w 10000"/>
                    <a:gd name="connsiteY38" fmla="*/ 9801 h 10000"/>
                    <a:gd name="connsiteX39" fmla="*/ 7204 w 10000"/>
                    <a:gd name="connsiteY39" fmla="*/ 9881 h 10000"/>
                    <a:gd name="connsiteX40" fmla="*/ 6980 w 10000"/>
                    <a:gd name="connsiteY40" fmla="*/ 9957 h 10000"/>
                    <a:gd name="connsiteX41" fmla="*/ 6721 w 10000"/>
                    <a:gd name="connsiteY41" fmla="*/ 9987 h 10000"/>
                    <a:gd name="connsiteX42" fmla="*/ 6453 w 10000"/>
                    <a:gd name="connsiteY42" fmla="*/ 10000 h 10000"/>
                    <a:gd name="connsiteX43" fmla="*/ 6186 w 10000"/>
                    <a:gd name="connsiteY43" fmla="*/ 9987 h 10000"/>
                    <a:gd name="connsiteX44" fmla="*/ 5936 w 10000"/>
                    <a:gd name="connsiteY44" fmla="*/ 9957 h 10000"/>
                    <a:gd name="connsiteX45" fmla="*/ 5726 w 10000"/>
                    <a:gd name="connsiteY45" fmla="*/ 9884 h 10000"/>
                    <a:gd name="connsiteX46" fmla="*/ 5509 w 10000"/>
                    <a:gd name="connsiteY46" fmla="*/ 9801 h 10000"/>
                    <a:gd name="connsiteX47" fmla="*/ 5342 w 10000"/>
                    <a:gd name="connsiteY47" fmla="*/ 9695 h 10000"/>
                    <a:gd name="connsiteX48" fmla="*/ 5242 w 10000"/>
                    <a:gd name="connsiteY48" fmla="*/ 9569 h 10000"/>
                    <a:gd name="connsiteX49" fmla="*/ 5161 w 10000"/>
                    <a:gd name="connsiteY49" fmla="*/ 9443 h 10000"/>
                    <a:gd name="connsiteX50" fmla="*/ 5130 w 10000"/>
                    <a:gd name="connsiteY50" fmla="*/ 9300 h 10000"/>
                    <a:gd name="connsiteX51" fmla="*/ 5130 w 10000"/>
                    <a:gd name="connsiteY51" fmla="*/ 4559 h 10000"/>
                    <a:gd name="connsiteX52" fmla="*/ 4860 w 10000"/>
                    <a:gd name="connsiteY52" fmla="*/ 4559 h 10000"/>
                    <a:gd name="connsiteX53" fmla="*/ 4860 w 10000"/>
                    <a:gd name="connsiteY53" fmla="*/ 9297 h 10000"/>
                    <a:gd name="connsiteX54" fmla="*/ 4829 w 10000"/>
                    <a:gd name="connsiteY54" fmla="*/ 9436 h 10000"/>
                    <a:gd name="connsiteX55" fmla="*/ 4780 w 10000"/>
                    <a:gd name="connsiteY55" fmla="*/ 9566 h 10000"/>
                    <a:gd name="connsiteX56" fmla="*/ 4637 w 10000"/>
                    <a:gd name="connsiteY56" fmla="*/ 9698 h 10000"/>
                    <a:gd name="connsiteX57" fmla="*/ 4482 w 10000"/>
                    <a:gd name="connsiteY57" fmla="*/ 9801 h 10000"/>
                    <a:gd name="connsiteX58" fmla="*/ 4290 w 10000"/>
                    <a:gd name="connsiteY58" fmla="*/ 9884 h 10000"/>
                    <a:gd name="connsiteX59" fmla="*/ 4047 w 10000"/>
                    <a:gd name="connsiteY59" fmla="*/ 9957 h 10000"/>
                    <a:gd name="connsiteX60" fmla="*/ 3798 w 10000"/>
                    <a:gd name="connsiteY60" fmla="*/ 9987 h 10000"/>
                    <a:gd name="connsiteX61" fmla="*/ 3538 w 10000"/>
                    <a:gd name="connsiteY61" fmla="*/ 10000 h 10000"/>
                    <a:gd name="connsiteX62" fmla="*/ 3277 w 10000"/>
                    <a:gd name="connsiteY62" fmla="*/ 9987 h 10000"/>
                    <a:gd name="connsiteX63" fmla="*/ 3029 w 10000"/>
                    <a:gd name="connsiteY63" fmla="*/ 9957 h 10000"/>
                    <a:gd name="connsiteX64" fmla="*/ 2786 w 10000"/>
                    <a:gd name="connsiteY64" fmla="*/ 9884 h 10000"/>
                    <a:gd name="connsiteX65" fmla="*/ 2600 w 10000"/>
                    <a:gd name="connsiteY65" fmla="*/ 9801 h 10000"/>
                    <a:gd name="connsiteX66" fmla="*/ 2439 w 10000"/>
                    <a:gd name="connsiteY66" fmla="*/ 9698 h 10000"/>
                    <a:gd name="connsiteX67" fmla="*/ 2302 w 10000"/>
                    <a:gd name="connsiteY67" fmla="*/ 9566 h 10000"/>
                    <a:gd name="connsiteX68" fmla="*/ 2247 w 10000"/>
                    <a:gd name="connsiteY68" fmla="*/ 9436 h 10000"/>
                    <a:gd name="connsiteX69" fmla="*/ 2221 w 10000"/>
                    <a:gd name="connsiteY69" fmla="*/ 9300 h 10000"/>
                    <a:gd name="connsiteX70" fmla="*/ 2202 w 10000"/>
                    <a:gd name="connsiteY70" fmla="*/ 2846 h 10000"/>
                    <a:gd name="connsiteX71" fmla="*/ 2221 w 10000"/>
                    <a:gd name="connsiteY71" fmla="*/ 1588 h 10000"/>
                    <a:gd name="connsiteX72" fmla="*/ 2146 w 10000"/>
                    <a:gd name="connsiteY72" fmla="*/ 1704 h 10000"/>
                    <a:gd name="connsiteX73" fmla="*/ 2046 w 10000"/>
                    <a:gd name="connsiteY73" fmla="*/ 1936 h 10000"/>
                    <a:gd name="connsiteX74" fmla="*/ 1924 w 10000"/>
                    <a:gd name="connsiteY74" fmla="*/ 2202 h 10000"/>
                    <a:gd name="connsiteX75" fmla="*/ 1848 w 10000"/>
                    <a:gd name="connsiteY75" fmla="*/ 2517 h 10000"/>
                    <a:gd name="connsiteX76" fmla="*/ 1790 w 10000"/>
                    <a:gd name="connsiteY76" fmla="*/ 2850 h 10000"/>
                    <a:gd name="connsiteX77" fmla="*/ 1 w 10000"/>
                    <a:gd name="connsiteY77" fmla="*/ 2849 h 10000"/>
                    <a:gd name="connsiteX78" fmla="*/ 34 w 10000"/>
                    <a:gd name="connsiteY78" fmla="*/ 2533 h 10000"/>
                    <a:gd name="connsiteX79" fmla="*/ 109 w 10000"/>
                    <a:gd name="connsiteY79" fmla="*/ 2198 h 10000"/>
                    <a:gd name="connsiteX80" fmla="*/ 207 w 10000"/>
                    <a:gd name="connsiteY80" fmla="*/ 1890 h 10000"/>
                    <a:gd name="connsiteX81" fmla="*/ 339 w 10000"/>
                    <a:gd name="connsiteY81" fmla="*/ 1621 h 10000"/>
                    <a:gd name="connsiteX82" fmla="*/ 464 w 10000"/>
                    <a:gd name="connsiteY82" fmla="*/ 1379 h 10000"/>
                    <a:gd name="connsiteX83" fmla="*/ 612 w 10000"/>
                    <a:gd name="connsiteY83" fmla="*/ 1151 h 10000"/>
                    <a:gd name="connsiteX84" fmla="*/ 792 w 10000"/>
                    <a:gd name="connsiteY84" fmla="*/ 958 h 10000"/>
                    <a:gd name="connsiteX85" fmla="*/ 967 w 10000"/>
                    <a:gd name="connsiteY85" fmla="*/ 789 h 10000"/>
                    <a:gd name="connsiteX86" fmla="*/ 1146 w 10000"/>
                    <a:gd name="connsiteY86" fmla="*/ 620 h 10000"/>
                    <a:gd name="connsiteX87" fmla="*/ 1351 w 10000"/>
                    <a:gd name="connsiteY87" fmla="*/ 484 h 10000"/>
                    <a:gd name="connsiteX88" fmla="*/ 1762 w 10000"/>
                    <a:gd name="connsiteY88" fmla="*/ 265 h 10000"/>
                    <a:gd name="connsiteX89" fmla="*/ 2178 w 10000"/>
                    <a:gd name="connsiteY89" fmla="*/ 126 h 10000"/>
                    <a:gd name="connsiteX90" fmla="*/ 2357 w 10000"/>
                    <a:gd name="connsiteY90" fmla="*/ 86 h 10000"/>
                    <a:gd name="connsiteX91" fmla="*/ 2512 w 10000"/>
                    <a:gd name="connsiteY91" fmla="*/ 60 h 10000"/>
                    <a:gd name="connsiteX92" fmla="*/ 2936 w 10000"/>
                    <a:gd name="connsiteY9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9074 w 10000"/>
                    <a:gd name="connsiteY24" fmla="*/ 5192 h 10000"/>
                    <a:gd name="connsiteX25" fmla="*/ 8211 w 10000"/>
                    <a:gd name="connsiteY25" fmla="*/ 2863 h 10000"/>
                    <a:gd name="connsiteX26" fmla="*/ 8192 w 10000"/>
                    <a:gd name="connsiteY26" fmla="*/ 2689 h 10000"/>
                    <a:gd name="connsiteX27" fmla="*/ 8142 w 10000"/>
                    <a:gd name="connsiteY27" fmla="*/ 2414 h 10000"/>
                    <a:gd name="connsiteX28" fmla="*/ 8068 w 10000"/>
                    <a:gd name="connsiteY28" fmla="*/ 2162 h 10000"/>
                    <a:gd name="connsiteX29" fmla="*/ 7969 w 10000"/>
                    <a:gd name="connsiteY29" fmla="*/ 1940 h 10000"/>
                    <a:gd name="connsiteX30" fmla="*/ 7876 w 10000"/>
                    <a:gd name="connsiteY30" fmla="*/ 1757 h 10000"/>
                    <a:gd name="connsiteX31" fmla="*/ 7794 w 10000"/>
                    <a:gd name="connsiteY31" fmla="*/ 1621 h 10000"/>
                    <a:gd name="connsiteX32" fmla="*/ 7772 w 10000"/>
                    <a:gd name="connsiteY32" fmla="*/ 2863 h 10000"/>
                    <a:gd name="connsiteX33" fmla="*/ 7794 w 10000"/>
                    <a:gd name="connsiteY33" fmla="*/ 9297 h 10000"/>
                    <a:gd name="connsiteX34" fmla="*/ 7763 w 10000"/>
                    <a:gd name="connsiteY34" fmla="*/ 9443 h 10000"/>
                    <a:gd name="connsiteX35" fmla="*/ 7682 w 10000"/>
                    <a:gd name="connsiteY35" fmla="*/ 9569 h 10000"/>
                    <a:gd name="connsiteX36" fmla="*/ 7553 w 10000"/>
                    <a:gd name="connsiteY36" fmla="*/ 9698 h 10000"/>
                    <a:gd name="connsiteX37" fmla="*/ 7391 w 10000"/>
                    <a:gd name="connsiteY37" fmla="*/ 9801 h 10000"/>
                    <a:gd name="connsiteX38" fmla="*/ 7204 w 10000"/>
                    <a:gd name="connsiteY38" fmla="*/ 9881 h 10000"/>
                    <a:gd name="connsiteX39" fmla="*/ 6980 w 10000"/>
                    <a:gd name="connsiteY39" fmla="*/ 9957 h 10000"/>
                    <a:gd name="connsiteX40" fmla="*/ 6721 w 10000"/>
                    <a:gd name="connsiteY40" fmla="*/ 9987 h 10000"/>
                    <a:gd name="connsiteX41" fmla="*/ 6453 w 10000"/>
                    <a:gd name="connsiteY41" fmla="*/ 10000 h 10000"/>
                    <a:gd name="connsiteX42" fmla="*/ 6186 w 10000"/>
                    <a:gd name="connsiteY42" fmla="*/ 9987 h 10000"/>
                    <a:gd name="connsiteX43" fmla="*/ 5936 w 10000"/>
                    <a:gd name="connsiteY43" fmla="*/ 9957 h 10000"/>
                    <a:gd name="connsiteX44" fmla="*/ 5726 w 10000"/>
                    <a:gd name="connsiteY44" fmla="*/ 9884 h 10000"/>
                    <a:gd name="connsiteX45" fmla="*/ 5509 w 10000"/>
                    <a:gd name="connsiteY45" fmla="*/ 9801 h 10000"/>
                    <a:gd name="connsiteX46" fmla="*/ 5342 w 10000"/>
                    <a:gd name="connsiteY46" fmla="*/ 9695 h 10000"/>
                    <a:gd name="connsiteX47" fmla="*/ 5242 w 10000"/>
                    <a:gd name="connsiteY47" fmla="*/ 9569 h 10000"/>
                    <a:gd name="connsiteX48" fmla="*/ 5161 w 10000"/>
                    <a:gd name="connsiteY48" fmla="*/ 9443 h 10000"/>
                    <a:gd name="connsiteX49" fmla="*/ 5130 w 10000"/>
                    <a:gd name="connsiteY49" fmla="*/ 9300 h 10000"/>
                    <a:gd name="connsiteX50" fmla="*/ 5130 w 10000"/>
                    <a:gd name="connsiteY50" fmla="*/ 4559 h 10000"/>
                    <a:gd name="connsiteX51" fmla="*/ 4860 w 10000"/>
                    <a:gd name="connsiteY51" fmla="*/ 4559 h 10000"/>
                    <a:gd name="connsiteX52" fmla="*/ 4860 w 10000"/>
                    <a:gd name="connsiteY52" fmla="*/ 9297 h 10000"/>
                    <a:gd name="connsiteX53" fmla="*/ 4829 w 10000"/>
                    <a:gd name="connsiteY53" fmla="*/ 9436 h 10000"/>
                    <a:gd name="connsiteX54" fmla="*/ 4780 w 10000"/>
                    <a:gd name="connsiteY54" fmla="*/ 9566 h 10000"/>
                    <a:gd name="connsiteX55" fmla="*/ 4637 w 10000"/>
                    <a:gd name="connsiteY55" fmla="*/ 9698 h 10000"/>
                    <a:gd name="connsiteX56" fmla="*/ 4482 w 10000"/>
                    <a:gd name="connsiteY56" fmla="*/ 9801 h 10000"/>
                    <a:gd name="connsiteX57" fmla="*/ 4290 w 10000"/>
                    <a:gd name="connsiteY57" fmla="*/ 9884 h 10000"/>
                    <a:gd name="connsiteX58" fmla="*/ 4047 w 10000"/>
                    <a:gd name="connsiteY58" fmla="*/ 9957 h 10000"/>
                    <a:gd name="connsiteX59" fmla="*/ 3798 w 10000"/>
                    <a:gd name="connsiteY59" fmla="*/ 9987 h 10000"/>
                    <a:gd name="connsiteX60" fmla="*/ 3538 w 10000"/>
                    <a:gd name="connsiteY60" fmla="*/ 10000 h 10000"/>
                    <a:gd name="connsiteX61" fmla="*/ 3277 w 10000"/>
                    <a:gd name="connsiteY61" fmla="*/ 9987 h 10000"/>
                    <a:gd name="connsiteX62" fmla="*/ 3029 w 10000"/>
                    <a:gd name="connsiteY62" fmla="*/ 9957 h 10000"/>
                    <a:gd name="connsiteX63" fmla="*/ 2786 w 10000"/>
                    <a:gd name="connsiteY63" fmla="*/ 9884 h 10000"/>
                    <a:gd name="connsiteX64" fmla="*/ 2600 w 10000"/>
                    <a:gd name="connsiteY64" fmla="*/ 9801 h 10000"/>
                    <a:gd name="connsiteX65" fmla="*/ 2439 w 10000"/>
                    <a:gd name="connsiteY65" fmla="*/ 9698 h 10000"/>
                    <a:gd name="connsiteX66" fmla="*/ 2302 w 10000"/>
                    <a:gd name="connsiteY66" fmla="*/ 9566 h 10000"/>
                    <a:gd name="connsiteX67" fmla="*/ 2247 w 10000"/>
                    <a:gd name="connsiteY67" fmla="*/ 9436 h 10000"/>
                    <a:gd name="connsiteX68" fmla="*/ 2221 w 10000"/>
                    <a:gd name="connsiteY68" fmla="*/ 9300 h 10000"/>
                    <a:gd name="connsiteX69" fmla="*/ 2202 w 10000"/>
                    <a:gd name="connsiteY69" fmla="*/ 2846 h 10000"/>
                    <a:gd name="connsiteX70" fmla="*/ 2221 w 10000"/>
                    <a:gd name="connsiteY70" fmla="*/ 1588 h 10000"/>
                    <a:gd name="connsiteX71" fmla="*/ 2146 w 10000"/>
                    <a:gd name="connsiteY71" fmla="*/ 1704 h 10000"/>
                    <a:gd name="connsiteX72" fmla="*/ 2046 w 10000"/>
                    <a:gd name="connsiteY72" fmla="*/ 1936 h 10000"/>
                    <a:gd name="connsiteX73" fmla="*/ 1924 w 10000"/>
                    <a:gd name="connsiteY73" fmla="*/ 2202 h 10000"/>
                    <a:gd name="connsiteX74" fmla="*/ 1848 w 10000"/>
                    <a:gd name="connsiteY74" fmla="*/ 2517 h 10000"/>
                    <a:gd name="connsiteX75" fmla="*/ 1790 w 10000"/>
                    <a:gd name="connsiteY75" fmla="*/ 2850 h 10000"/>
                    <a:gd name="connsiteX76" fmla="*/ 1 w 10000"/>
                    <a:gd name="connsiteY76" fmla="*/ 2849 h 10000"/>
                    <a:gd name="connsiteX77" fmla="*/ 34 w 10000"/>
                    <a:gd name="connsiteY77" fmla="*/ 2533 h 10000"/>
                    <a:gd name="connsiteX78" fmla="*/ 109 w 10000"/>
                    <a:gd name="connsiteY78" fmla="*/ 2198 h 10000"/>
                    <a:gd name="connsiteX79" fmla="*/ 207 w 10000"/>
                    <a:gd name="connsiteY79" fmla="*/ 1890 h 10000"/>
                    <a:gd name="connsiteX80" fmla="*/ 339 w 10000"/>
                    <a:gd name="connsiteY80" fmla="*/ 1621 h 10000"/>
                    <a:gd name="connsiteX81" fmla="*/ 464 w 10000"/>
                    <a:gd name="connsiteY81" fmla="*/ 1379 h 10000"/>
                    <a:gd name="connsiteX82" fmla="*/ 612 w 10000"/>
                    <a:gd name="connsiteY82" fmla="*/ 1151 h 10000"/>
                    <a:gd name="connsiteX83" fmla="*/ 792 w 10000"/>
                    <a:gd name="connsiteY83" fmla="*/ 958 h 10000"/>
                    <a:gd name="connsiteX84" fmla="*/ 967 w 10000"/>
                    <a:gd name="connsiteY84" fmla="*/ 789 h 10000"/>
                    <a:gd name="connsiteX85" fmla="*/ 1146 w 10000"/>
                    <a:gd name="connsiteY85" fmla="*/ 620 h 10000"/>
                    <a:gd name="connsiteX86" fmla="*/ 1351 w 10000"/>
                    <a:gd name="connsiteY86" fmla="*/ 484 h 10000"/>
                    <a:gd name="connsiteX87" fmla="*/ 1762 w 10000"/>
                    <a:gd name="connsiteY87" fmla="*/ 265 h 10000"/>
                    <a:gd name="connsiteX88" fmla="*/ 2178 w 10000"/>
                    <a:gd name="connsiteY88" fmla="*/ 126 h 10000"/>
                    <a:gd name="connsiteX89" fmla="*/ 2357 w 10000"/>
                    <a:gd name="connsiteY89" fmla="*/ 86 h 10000"/>
                    <a:gd name="connsiteX90" fmla="*/ 2512 w 10000"/>
                    <a:gd name="connsiteY90" fmla="*/ 60 h 10000"/>
                    <a:gd name="connsiteX91" fmla="*/ 2936 w 10000"/>
                    <a:gd name="connsiteY9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9304 w 10000"/>
                    <a:gd name="connsiteY23" fmla="*/ 5192 h 10000"/>
                    <a:gd name="connsiteX24" fmla="*/ 8211 w 10000"/>
                    <a:gd name="connsiteY24" fmla="*/ 2863 h 10000"/>
                    <a:gd name="connsiteX25" fmla="*/ 8192 w 10000"/>
                    <a:gd name="connsiteY25" fmla="*/ 2689 h 10000"/>
                    <a:gd name="connsiteX26" fmla="*/ 8142 w 10000"/>
                    <a:gd name="connsiteY26" fmla="*/ 2414 h 10000"/>
                    <a:gd name="connsiteX27" fmla="*/ 8068 w 10000"/>
                    <a:gd name="connsiteY27" fmla="*/ 2162 h 10000"/>
                    <a:gd name="connsiteX28" fmla="*/ 7969 w 10000"/>
                    <a:gd name="connsiteY28" fmla="*/ 1940 h 10000"/>
                    <a:gd name="connsiteX29" fmla="*/ 7876 w 10000"/>
                    <a:gd name="connsiteY29" fmla="*/ 1757 h 10000"/>
                    <a:gd name="connsiteX30" fmla="*/ 7794 w 10000"/>
                    <a:gd name="connsiteY30" fmla="*/ 1621 h 10000"/>
                    <a:gd name="connsiteX31" fmla="*/ 7772 w 10000"/>
                    <a:gd name="connsiteY31" fmla="*/ 2863 h 10000"/>
                    <a:gd name="connsiteX32" fmla="*/ 7794 w 10000"/>
                    <a:gd name="connsiteY32" fmla="*/ 9297 h 10000"/>
                    <a:gd name="connsiteX33" fmla="*/ 7763 w 10000"/>
                    <a:gd name="connsiteY33" fmla="*/ 9443 h 10000"/>
                    <a:gd name="connsiteX34" fmla="*/ 7682 w 10000"/>
                    <a:gd name="connsiteY34" fmla="*/ 9569 h 10000"/>
                    <a:gd name="connsiteX35" fmla="*/ 7553 w 10000"/>
                    <a:gd name="connsiteY35" fmla="*/ 9698 h 10000"/>
                    <a:gd name="connsiteX36" fmla="*/ 7391 w 10000"/>
                    <a:gd name="connsiteY36" fmla="*/ 9801 h 10000"/>
                    <a:gd name="connsiteX37" fmla="*/ 7204 w 10000"/>
                    <a:gd name="connsiteY37" fmla="*/ 9881 h 10000"/>
                    <a:gd name="connsiteX38" fmla="*/ 6980 w 10000"/>
                    <a:gd name="connsiteY38" fmla="*/ 9957 h 10000"/>
                    <a:gd name="connsiteX39" fmla="*/ 6721 w 10000"/>
                    <a:gd name="connsiteY39" fmla="*/ 9987 h 10000"/>
                    <a:gd name="connsiteX40" fmla="*/ 6453 w 10000"/>
                    <a:gd name="connsiteY40" fmla="*/ 10000 h 10000"/>
                    <a:gd name="connsiteX41" fmla="*/ 6186 w 10000"/>
                    <a:gd name="connsiteY41" fmla="*/ 9987 h 10000"/>
                    <a:gd name="connsiteX42" fmla="*/ 5936 w 10000"/>
                    <a:gd name="connsiteY42" fmla="*/ 9957 h 10000"/>
                    <a:gd name="connsiteX43" fmla="*/ 5726 w 10000"/>
                    <a:gd name="connsiteY43" fmla="*/ 9884 h 10000"/>
                    <a:gd name="connsiteX44" fmla="*/ 5509 w 10000"/>
                    <a:gd name="connsiteY44" fmla="*/ 9801 h 10000"/>
                    <a:gd name="connsiteX45" fmla="*/ 5342 w 10000"/>
                    <a:gd name="connsiteY45" fmla="*/ 9695 h 10000"/>
                    <a:gd name="connsiteX46" fmla="*/ 5242 w 10000"/>
                    <a:gd name="connsiteY46" fmla="*/ 9569 h 10000"/>
                    <a:gd name="connsiteX47" fmla="*/ 5161 w 10000"/>
                    <a:gd name="connsiteY47" fmla="*/ 9443 h 10000"/>
                    <a:gd name="connsiteX48" fmla="*/ 5130 w 10000"/>
                    <a:gd name="connsiteY48" fmla="*/ 9300 h 10000"/>
                    <a:gd name="connsiteX49" fmla="*/ 5130 w 10000"/>
                    <a:gd name="connsiteY49" fmla="*/ 4559 h 10000"/>
                    <a:gd name="connsiteX50" fmla="*/ 4860 w 10000"/>
                    <a:gd name="connsiteY50" fmla="*/ 4559 h 10000"/>
                    <a:gd name="connsiteX51" fmla="*/ 4860 w 10000"/>
                    <a:gd name="connsiteY51" fmla="*/ 9297 h 10000"/>
                    <a:gd name="connsiteX52" fmla="*/ 4829 w 10000"/>
                    <a:gd name="connsiteY52" fmla="*/ 9436 h 10000"/>
                    <a:gd name="connsiteX53" fmla="*/ 4780 w 10000"/>
                    <a:gd name="connsiteY53" fmla="*/ 9566 h 10000"/>
                    <a:gd name="connsiteX54" fmla="*/ 4637 w 10000"/>
                    <a:gd name="connsiteY54" fmla="*/ 9698 h 10000"/>
                    <a:gd name="connsiteX55" fmla="*/ 4482 w 10000"/>
                    <a:gd name="connsiteY55" fmla="*/ 9801 h 10000"/>
                    <a:gd name="connsiteX56" fmla="*/ 4290 w 10000"/>
                    <a:gd name="connsiteY56" fmla="*/ 9884 h 10000"/>
                    <a:gd name="connsiteX57" fmla="*/ 4047 w 10000"/>
                    <a:gd name="connsiteY57" fmla="*/ 9957 h 10000"/>
                    <a:gd name="connsiteX58" fmla="*/ 3798 w 10000"/>
                    <a:gd name="connsiteY58" fmla="*/ 9987 h 10000"/>
                    <a:gd name="connsiteX59" fmla="*/ 3538 w 10000"/>
                    <a:gd name="connsiteY59" fmla="*/ 10000 h 10000"/>
                    <a:gd name="connsiteX60" fmla="*/ 3277 w 10000"/>
                    <a:gd name="connsiteY60" fmla="*/ 9987 h 10000"/>
                    <a:gd name="connsiteX61" fmla="*/ 3029 w 10000"/>
                    <a:gd name="connsiteY61" fmla="*/ 9957 h 10000"/>
                    <a:gd name="connsiteX62" fmla="*/ 2786 w 10000"/>
                    <a:gd name="connsiteY62" fmla="*/ 9884 h 10000"/>
                    <a:gd name="connsiteX63" fmla="*/ 2600 w 10000"/>
                    <a:gd name="connsiteY63" fmla="*/ 9801 h 10000"/>
                    <a:gd name="connsiteX64" fmla="*/ 2439 w 10000"/>
                    <a:gd name="connsiteY64" fmla="*/ 9698 h 10000"/>
                    <a:gd name="connsiteX65" fmla="*/ 2302 w 10000"/>
                    <a:gd name="connsiteY65" fmla="*/ 9566 h 10000"/>
                    <a:gd name="connsiteX66" fmla="*/ 2247 w 10000"/>
                    <a:gd name="connsiteY66" fmla="*/ 9436 h 10000"/>
                    <a:gd name="connsiteX67" fmla="*/ 2221 w 10000"/>
                    <a:gd name="connsiteY67" fmla="*/ 9300 h 10000"/>
                    <a:gd name="connsiteX68" fmla="*/ 2202 w 10000"/>
                    <a:gd name="connsiteY68" fmla="*/ 2846 h 10000"/>
                    <a:gd name="connsiteX69" fmla="*/ 2221 w 10000"/>
                    <a:gd name="connsiteY69" fmla="*/ 1588 h 10000"/>
                    <a:gd name="connsiteX70" fmla="*/ 2146 w 10000"/>
                    <a:gd name="connsiteY70" fmla="*/ 1704 h 10000"/>
                    <a:gd name="connsiteX71" fmla="*/ 2046 w 10000"/>
                    <a:gd name="connsiteY71" fmla="*/ 1936 h 10000"/>
                    <a:gd name="connsiteX72" fmla="*/ 1924 w 10000"/>
                    <a:gd name="connsiteY72" fmla="*/ 2202 h 10000"/>
                    <a:gd name="connsiteX73" fmla="*/ 1848 w 10000"/>
                    <a:gd name="connsiteY73" fmla="*/ 2517 h 10000"/>
                    <a:gd name="connsiteX74" fmla="*/ 1790 w 10000"/>
                    <a:gd name="connsiteY74" fmla="*/ 2850 h 10000"/>
                    <a:gd name="connsiteX75" fmla="*/ 1 w 10000"/>
                    <a:gd name="connsiteY75" fmla="*/ 2849 h 10000"/>
                    <a:gd name="connsiteX76" fmla="*/ 34 w 10000"/>
                    <a:gd name="connsiteY76" fmla="*/ 2533 h 10000"/>
                    <a:gd name="connsiteX77" fmla="*/ 109 w 10000"/>
                    <a:gd name="connsiteY77" fmla="*/ 2198 h 10000"/>
                    <a:gd name="connsiteX78" fmla="*/ 207 w 10000"/>
                    <a:gd name="connsiteY78" fmla="*/ 1890 h 10000"/>
                    <a:gd name="connsiteX79" fmla="*/ 339 w 10000"/>
                    <a:gd name="connsiteY79" fmla="*/ 1621 h 10000"/>
                    <a:gd name="connsiteX80" fmla="*/ 464 w 10000"/>
                    <a:gd name="connsiteY80" fmla="*/ 1379 h 10000"/>
                    <a:gd name="connsiteX81" fmla="*/ 612 w 10000"/>
                    <a:gd name="connsiteY81" fmla="*/ 1151 h 10000"/>
                    <a:gd name="connsiteX82" fmla="*/ 792 w 10000"/>
                    <a:gd name="connsiteY82" fmla="*/ 958 h 10000"/>
                    <a:gd name="connsiteX83" fmla="*/ 967 w 10000"/>
                    <a:gd name="connsiteY83" fmla="*/ 789 h 10000"/>
                    <a:gd name="connsiteX84" fmla="*/ 1146 w 10000"/>
                    <a:gd name="connsiteY84" fmla="*/ 620 h 10000"/>
                    <a:gd name="connsiteX85" fmla="*/ 1351 w 10000"/>
                    <a:gd name="connsiteY85" fmla="*/ 484 h 10000"/>
                    <a:gd name="connsiteX86" fmla="*/ 1762 w 10000"/>
                    <a:gd name="connsiteY86" fmla="*/ 265 h 10000"/>
                    <a:gd name="connsiteX87" fmla="*/ 2178 w 10000"/>
                    <a:gd name="connsiteY87" fmla="*/ 126 h 10000"/>
                    <a:gd name="connsiteX88" fmla="*/ 2357 w 10000"/>
                    <a:gd name="connsiteY88" fmla="*/ 86 h 10000"/>
                    <a:gd name="connsiteX89" fmla="*/ 2512 w 10000"/>
                    <a:gd name="connsiteY89" fmla="*/ 60 h 10000"/>
                    <a:gd name="connsiteX90" fmla="*/ 2936 w 10000"/>
                    <a:gd name="connsiteY9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9453 w 10000"/>
                    <a:gd name="connsiteY22" fmla="*/ 5162 h 10000"/>
                    <a:gd name="connsiteX23" fmla="*/ 8211 w 10000"/>
                    <a:gd name="connsiteY23" fmla="*/ 2863 h 10000"/>
                    <a:gd name="connsiteX24" fmla="*/ 8192 w 10000"/>
                    <a:gd name="connsiteY24" fmla="*/ 2689 h 10000"/>
                    <a:gd name="connsiteX25" fmla="*/ 8142 w 10000"/>
                    <a:gd name="connsiteY25" fmla="*/ 2414 h 10000"/>
                    <a:gd name="connsiteX26" fmla="*/ 8068 w 10000"/>
                    <a:gd name="connsiteY26" fmla="*/ 2162 h 10000"/>
                    <a:gd name="connsiteX27" fmla="*/ 7969 w 10000"/>
                    <a:gd name="connsiteY27" fmla="*/ 1940 h 10000"/>
                    <a:gd name="connsiteX28" fmla="*/ 7876 w 10000"/>
                    <a:gd name="connsiteY28" fmla="*/ 1757 h 10000"/>
                    <a:gd name="connsiteX29" fmla="*/ 7794 w 10000"/>
                    <a:gd name="connsiteY29" fmla="*/ 1621 h 10000"/>
                    <a:gd name="connsiteX30" fmla="*/ 7772 w 10000"/>
                    <a:gd name="connsiteY30" fmla="*/ 2863 h 10000"/>
                    <a:gd name="connsiteX31" fmla="*/ 7794 w 10000"/>
                    <a:gd name="connsiteY31" fmla="*/ 9297 h 10000"/>
                    <a:gd name="connsiteX32" fmla="*/ 7763 w 10000"/>
                    <a:gd name="connsiteY32" fmla="*/ 9443 h 10000"/>
                    <a:gd name="connsiteX33" fmla="*/ 7682 w 10000"/>
                    <a:gd name="connsiteY33" fmla="*/ 9569 h 10000"/>
                    <a:gd name="connsiteX34" fmla="*/ 7553 w 10000"/>
                    <a:gd name="connsiteY34" fmla="*/ 9698 h 10000"/>
                    <a:gd name="connsiteX35" fmla="*/ 7391 w 10000"/>
                    <a:gd name="connsiteY35" fmla="*/ 9801 h 10000"/>
                    <a:gd name="connsiteX36" fmla="*/ 7204 w 10000"/>
                    <a:gd name="connsiteY36" fmla="*/ 9881 h 10000"/>
                    <a:gd name="connsiteX37" fmla="*/ 6980 w 10000"/>
                    <a:gd name="connsiteY37" fmla="*/ 9957 h 10000"/>
                    <a:gd name="connsiteX38" fmla="*/ 6721 w 10000"/>
                    <a:gd name="connsiteY38" fmla="*/ 9987 h 10000"/>
                    <a:gd name="connsiteX39" fmla="*/ 6453 w 10000"/>
                    <a:gd name="connsiteY39" fmla="*/ 10000 h 10000"/>
                    <a:gd name="connsiteX40" fmla="*/ 6186 w 10000"/>
                    <a:gd name="connsiteY40" fmla="*/ 9987 h 10000"/>
                    <a:gd name="connsiteX41" fmla="*/ 5936 w 10000"/>
                    <a:gd name="connsiteY41" fmla="*/ 9957 h 10000"/>
                    <a:gd name="connsiteX42" fmla="*/ 5726 w 10000"/>
                    <a:gd name="connsiteY42" fmla="*/ 9884 h 10000"/>
                    <a:gd name="connsiteX43" fmla="*/ 5509 w 10000"/>
                    <a:gd name="connsiteY43" fmla="*/ 9801 h 10000"/>
                    <a:gd name="connsiteX44" fmla="*/ 5342 w 10000"/>
                    <a:gd name="connsiteY44" fmla="*/ 9695 h 10000"/>
                    <a:gd name="connsiteX45" fmla="*/ 5242 w 10000"/>
                    <a:gd name="connsiteY45" fmla="*/ 9569 h 10000"/>
                    <a:gd name="connsiteX46" fmla="*/ 5161 w 10000"/>
                    <a:gd name="connsiteY46" fmla="*/ 9443 h 10000"/>
                    <a:gd name="connsiteX47" fmla="*/ 5130 w 10000"/>
                    <a:gd name="connsiteY47" fmla="*/ 9300 h 10000"/>
                    <a:gd name="connsiteX48" fmla="*/ 5130 w 10000"/>
                    <a:gd name="connsiteY48" fmla="*/ 4559 h 10000"/>
                    <a:gd name="connsiteX49" fmla="*/ 4860 w 10000"/>
                    <a:gd name="connsiteY49" fmla="*/ 4559 h 10000"/>
                    <a:gd name="connsiteX50" fmla="*/ 4860 w 10000"/>
                    <a:gd name="connsiteY50" fmla="*/ 9297 h 10000"/>
                    <a:gd name="connsiteX51" fmla="*/ 4829 w 10000"/>
                    <a:gd name="connsiteY51" fmla="*/ 9436 h 10000"/>
                    <a:gd name="connsiteX52" fmla="*/ 4780 w 10000"/>
                    <a:gd name="connsiteY52" fmla="*/ 9566 h 10000"/>
                    <a:gd name="connsiteX53" fmla="*/ 4637 w 10000"/>
                    <a:gd name="connsiteY53" fmla="*/ 9698 h 10000"/>
                    <a:gd name="connsiteX54" fmla="*/ 4482 w 10000"/>
                    <a:gd name="connsiteY54" fmla="*/ 9801 h 10000"/>
                    <a:gd name="connsiteX55" fmla="*/ 4290 w 10000"/>
                    <a:gd name="connsiteY55" fmla="*/ 9884 h 10000"/>
                    <a:gd name="connsiteX56" fmla="*/ 4047 w 10000"/>
                    <a:gd name="connsiteY56" fmla="*/ 9957 h 10000"/>
                    <a:gd name="connsiteX57" fmla="*/ 3798 w 10000"/>
                    <a:gd name="connsiteY57" fmla="*/ 9987 h 10000"/>
                    <a:gd name="connsiteX58" fmla="*/ 3538 w 10000"/>
                    <a:gd name="connsiteY58" fmla="*/ 10000 h 10000"/>
                    <a:gd name="connsiteX59" fmla="*/ 3277 w 10000"/>
                    <a:gd name="connsiteY59" fmla="*/ 9987 h 10000"/>
                    <a:gd name="connsiteX60" fmla="*/ 3029 w 10000"/>
                    <a:gd name="connsiteY60" fmla="*/ 9957 h 10000"/>
                    <a:gd name="connsiteX61" fmla="*/ 2786 w 10000"/>
                    <a:gd name="connsiteY61" fmla="*/ 9884 h 10000"/>
                    <a:gd name="connsiteX62" fmla="*/ 2600 w 10000"/>
                    <a:gd name="connsiteY62" fmla="*/ 9801 h 10000"/>
                    <a:gd name="connsiteX63" fmla="*/ 2439 w 10000"/>
                    <a:gd name="connsiteY63" fmla="*/ 9698 h 10000"/>
                    <a:gd name="connsiteX64" fmla="*/ 2302 w 10000"/>
                    <a:gd name="connsiteY64" fmla="*/ 9566 h 10000"/>
                    <a:gd name="connsiteX65" fmla="*/ 2247 w 10000"/>
                    <a:gd name="connsiteY65" fmla="*/ 9436 h 10000"/>
                    <a:gd name="connsiteX66" fmla="*/ 2221 w 10000"/>
                    <a:gd name="connsiteY66" fmla="*/ 9300 h 10000"/>
                    <a:gd name="connsiteX67" fmla="*/ 2202 w 10000"/>
                    <a:gd name="connsiteY67" fmla="*/ 2846 h 10000"/>
                    <a:gd name="connsiteX68" fmla="*/ 2221 w 10000"/>
                    <a:gd name="connsiteY68" fmla="*/ 1588 h 10000"/>
                    <a:gd name="connsiteX69" fmla="*/ 2146 w 10000"/>
                    <a:gd name="connsiteY69" fmla="*/ 1704 h 10000"/>
                    <a:gd name="connsiteX70" fmla="*/ 2046 w 10000"/>
                    <a:gd name="connsiteY70" fmla="*/ 1936 h 10000"/>
                    <a:gd name="connsiteX71" fmla="*/ 1924 w 10000"/>
                    <a:gd name="connsiteY71" fmla="*/ 2202 h 10000"/>
                    <a:gd name="connsiteX72" fmla="*/ 1848 w 10000"/>
                    <a:gd name="connsiteY72" fmla="*/ 2517 h 10000"/>
                    <a:gd name="connsiteX73" fmla="*/ 1790 w 10000"/>
                    <a:gd name="connsiteY73" fmla="*/ 2850 h 10000"/>
                    <a:gd name="connsiteX74" fmla="*/ 1 w 10000"/>
                    <a:gd name="connsiteY74" fmla="*/ 2849 h 10000"/>
                    <a:gd name="connsiteX75" fmla="*/ 34 w 10000"/>
                    <a:gd name="connsiteY75" fmla="*/ 2533 h 10000"/>
                    <a:gd name="connsiteX76" fmla="*/ 109 w 10000"/>
                    <a:gd name="connsiteY76" fmla="*/ 2198 h 10000"/>
                    <a:gd name="connsiteX77" fmla="*/ 207 w 10000"/>
                    <a:gd name="connsiteY77" fmla="*/ 1890 h 10000"/>
                    <a:gd name="connsiteX78" fmla="*/ 339 w 10000"/>
                    <a:gd name="connsiteY78" fmla="*/ 1621 h 10000"/>
                    <a:gd name="connsiteX79" fmla="*/ 464 w 10000"/>
                    <a:gd name="connsiteY79" fmla="*/ 1379 h 10000"/>
                    <a:gd name="connsiteX80" fmla="*/ 612 w 10000"/>
                    <a:gd name="connsiteY80" fmla="*/ 1151 h 10000"/>
                    <a:gd name="connsiteX81" fmla="*/ 792 w 10000"/>
                    <a:gd name="connsiteY81" fmla="*/ 958 h 10000"/>
                    <a:gd name="connsiteX82" fmla="*/ 967 w 10000"/>
                    <a:gd name="connsiteY82" fmla="*/ 789 h 10000"/>
                    <a:gd name="connsiteX83" fmla="*/ 1146 w 10000"/>
                    <a:gd name="connsiteY83" fmla="*/ 620 h 10000"/>
                    <a:gd name="connsiteX84" fmla="*/ 1351 w 10000"/>
                    <a:gd name="connsiteY84" fmla="*/ 484 h 10000"/>
                    <a:gd name="connsiteX85" fmla="*/ 1762 w 10000"/>
                    <a:gd name="connsiteY85" fmla="*/ 265 h 10000"/>
                    <a:gd name="connsiteX86" fmla="*/ 2178 w 10000"/>
                    <a:gd name="connsiteY86" fmla="*/ 126 h 10000"/>
                    <a:gd name="connsiteX87" fmla="*/ 2357 w 10000"/>
                    <a:gd name="connsiteY87" fmla="*/ 86 h 10000"/>
                    <a:gd name="connsiteX88" fmla="*/ 2512 w 10000"/>
                    <a:gd name="connsiteY88" fmla="*/ 60 h 10000"/>
                    <a:gd name="connsiteX89" fmla="*/ 2936 w 10000"/>
                    <a:gd name="connsiteY8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9609 w 10000"/>
                    <a:gd name="connsiteY21" fmla="*/ 5119 h 10000"/>
                    <a:gd name="connsiteX22" fmla="*/ 8211 w 10000"/>
                    <a:gd name="connsiteY22" fmla="*/ 2863 h 10000"/>
                    <a:gd name="connsiteX23" fmla="*/ 8192 w 10000"/>
                    <a:gd name="connsiteY23" fmla="*/ 2689 h 10000"/>
                    <a:gd name="connsiteX24" fmla="*/ 8142 w 10000"/>
                    <a:gd name="connsiteY24" fmla="*/ 2414 h 10000"/>
                    <a:gd name="connsiteX25" fmla="*/ 8068 w 10000"/>
                    <a:gd name="connsiteY25" fmla="*/ 2162 h 10000"/>
                    <a:gd name="connsiteX26" fmla="*/ 7969 w 10000"/>
                    <a:gd name="connsiteY26" fmla="*/ 1940 h 10000"/>
                    <a:gd name="connsiteX27" fmla="*/ 7876 w 10000"/>
                    <a:gd name="connsiteY27" fmla="*/ 1757 h 10000"/>
                    <a:gd name="connsiteX28" fmla="*/ 7794 w 10000"/>
                    <a:gd name="connsiteY28" fmla="*/ 1621 h 10000"/>
                    <a:gd name="connsiteX29" fmla="*/ 7772 w 10000"/>
                    <a:gd name="connsiteY29" fmla="*/ 2863 h 10000"/>
                    <a:gd name="connsiteX30" fmla="*/ 7794 w 10000"/>
                    <a:gd name="connsiteY30" fmla="*/ 9297 h 10000"/>
                    <a:gd name="connsiteX31" fmla="*/ 7763 w 10000"/>
                    <a:gd name="connsiteY31" fmla="*/ 9443 h 10000"/>
                    <a:gd name="connsiteX32" fmla="*/ 7682 w 10000"/>
                    <a:gd name="connsiteY32" fmla="*/ 9569 h 10000"/>
                    <a:gd name="connsiteX33" fmla="*/ 7553 w 10000"/>
                    <a:gd name="connsiteY33" fmla="*/ 9698 h 10000"/>
                    <a:gd name="connsiteX34" fmla="*/ 7391 w 10000"/>
                    <a:gd name="connsiteY34" fmla="*/ 9801 h 10000"/>
                    <a:gd name="connsiteX35" fmla="*/ 7204 w 10000"/>
                    <a:gd name="connsiteY35" fmla="*/ 9881 h 10000"/>
                    <a:gd name="connsiteX36" fmla="*/ 6980 w 10000"/>
                    <a:gd name="connsiteY36" fmla="*/ 9957 h 10000"/>
                    <a:gd name="connsiteX37" fmla="*/ 6721 w 10000"/>
                    <a:gd name="connsiteY37" fmla="*/ 9987 h 10000"/>
                    <a:gd name="connsiteX38" fmla="*/ 6453 w 10000"/>
                    <a:gd name="connsiteY38" fmla="*/ 10000 h 10000"/>
                    <a:gd name="connsiteX39" fmla="*/ 6186 w 10000"/>
                    <a:gd name="connsiteY39" fmla="*/ 9987 h 10000"/>
                    <a:gd name="connsiteX40" fmla="*/ 5936 w 10000"/>
                    <a:gd name="connsiteY40" fmla="*/ 9957 h 10000"/>
                    <a:gd name="connsiteX41" fmla="*/ 5726 w 10000"/>
                    <a:gd name="connsiteY41" fmla="*/ 9884 h 10000"/>
                    <a:gd name="connsiteX42" fmla="*/ 5509 w 10000"/>
                    <a:gd name="connsiteY42" fmla="*/ 9801 h 10000"/>
                    <a:gd name="connsiteX43" fmla="*/ 5342 w 10000"/>
                    <a:gd name="connsiteY43" fmla="*/ 9695 h 10000"/>
                    <a:gd name="connsiteX44" fmla="*/ 5242 w 10000"/>
                    <a:gd name="connsiteY44" fmla="*/ 9569 h 10000"/>
                    <a:gd name="connsiteX45" fmla="*/ 5161 w 10000"/>
                    <a:gd name="connsiteY45" fmla="*/ 9443 h 10000"/>
                    <a:gd name="connsiteX46" fmla="*/ 5130 w 10000"/>
                    <a:gd name="connsiteY46" fmla="*/ 9300 h 10000"/>
                    <a:gd name="connsiteX47" fmla="*/ 5130 w 10000"/>
                    <a:gd name="connsiteY47" fmla="*/ 4559 h 10000"/>
                    <a:gd name="connsiteX48" fmla="*/ 4860 w 10000"/>
                    <a:gd name="connsiteY48" fmla="*/ 4559 h 10000"/>
                    <a:gd name="connsiteX49" fmla="*/ 4860 w 10000"/>
                    <a:gd name="connsiteY49" fmla="*/ 9297 h 10000"/>
                    <a:gd name="connsiteX50" fmla="*/ 4829 w 10000"/>
                    <a:gd name="connsiteY50" fmla="*/ 9436 h 10000"/>
                    <a:gd name="connsiteX51" fmla="*/ 4780 w 10000"/>
                    <a:gd name="connsiteY51" fmla="*/ 9566 h 10000"/>
                    <a:gd name="connsiteX52" fmla="*/ 4637 w 10000"/>
                    <a:gd name="connsiteY52" fmla="*/ 9698 h 10000"/>
                    <a:gd name="connsiteX53" fmla="*/ 4482 w 10000"/>
                    <a:gd name="connsiteY53" fmla="*/ 9801 h 10000"/>
                    <a:gd name="connsiteX54" fmla="*/ 4290 w 10000"/>
                    <a:gd name="connsiteY54" fmla="*/ 9884 h 10000"/>
                    <a:gd name="connsiteX55" fmla="*/ 4047 w 10000"/>
                    <a:gd name="connsiteY55" fmla="*/ 9957 h 10000"/>
                    <a:gd name="connsiteX56" fmla="*/ 3798 w 10000"/>
                    <a:gd name="connsiteY56" fmla="*/ 9987 h 10000"/>
                    <a:gd name="connsiteX57" fmla="*/ 3538 w 10000"/>
                    <a:gd name="connsiteY57" fmla="*/ 10000 h 10000"/>
                    <a:gd name="connsiteX58" fmla="*/ 3277 w 10000"/>
                    <a:gd name="connsiteY58" fmla="*/ 9987 h 10000"/>
                    <a:gd name="connsiteX59" fmla="*/ 3029 w 10000"/>
                    <a:gd name="connsiteY59" fmla="*/ 9957 h 10000"/>
                    <a:gd name="connsiteX60" fmla="*/ 2786 w 10000"/>
                    <a:gd name="connsiteY60" fmla="*/ 9884 h 10000"/>
                    <a:gd name="connsiteX61" fmla="*/ 2600 w 10000"/>
                    <a:gd name="connsiteY61" fmla="*/ 9801 h 10000"/>
                    <a:gd name="connsiteX62" fmla="*/ 2439 w 10000"/>
                    <a:gd name="connsiteY62" fmla="*/ 9698 h 10000"/>
                    <a:gd name="connsiteX63" fmla="*/ 2302 w 10000"/>
                    <a:gd name="connsiteY63" fmla="*/ 9566 h 10000"/>
                    <a:gd name="connsiteX64" fmla="*/ 2247 w 10000"/>
                    <a:gd name="connsiteY64" fmla="*/ 9436 h 10000"/>
                    <a:gd name="connsiteX65" fmla="*/ 2221 w 10000"/>
                    <a:gd name="connsiteY65" fmla="*/ 9300 h 10000"/>
                    <a:gd name="connsiteX66" fmla="*/ 2202 w 10000"/>
                    <a:gd name="connsiteY66" fmla="*/ 2846 h 10000"/>
                    <a:gd name="connsiteX67" fmla="*/ 2221 w 10000"/>
                    <a:gd name="connsiteY67" fmla="*/ 1588 h 10000"/>
                    <a:gd name="connsiteX68" fmla="*/ 2146 w 10000"/>
                    <a:gd name="connsiteY68" fmla="*/ 1704 h 10000"/>
                    <a:gd name="connsiteX69" fmla="*/ 2046 w 10000"/>
                    <a:gd name="connsiteY69" fmla="*/ 1936 h 10000"/>
                    <a:gd name="connsiteX70" fmla="*/ 1924 w 10000"/>
                    <a:gd name="connsiteY70" fmla="*/ 2202 h 10000"/>
                    <a:gd name="connsiteX71" fmla="*/ 1848 w 10000"/>
                    <a:gd name="connsiteY71" fmla="*/ 2517 h 10000"/>
                    <a:gd name="connsiteX72" fmla="*/ 1790 w 10000"/>
                    <a:gd name="connsiteY72" fmla="*/ 2850 h 10000"/>
                    <a:gd name="connsiteX73" fmla="*/ 1 w 10000"/>
                    <a:gd name="connsiteY73" fmla="*/ 2849 h 10000"/>
                    <a:gd name="connsiteX74" fmla="*/ 34 w 10000"/>
                    <a:gd name="connsiteY74" fmla="*/ 2533 h 10000"/>
                    <a:gd name="connsiteX75" fmla="*/ 109 w 10000"/>
                    <a:gd name="connsiteY75" fmla="*/ 2198 h 10000"/>
                    <a:gd name="connsiteX76" fmla="*/ 207 w 10000"/>
                    <a:gd name="connsiteY76" fmla="*/ 1890 h 10000"/>
                    <a:gd name="connsiteX77" fmla="*/ 339 w 10000"/>
                    <a:gd name="connsiteY77" fmla="*/ 1621 h 10000"/>
                    <a:gd name="connsiteX78" fmla="*/ 464 w 10000"/>
                    <a:gd name="connsiteY78" fmla="*/ 1379 h 10000"/>
                    <a:gd name="connsiteX79" fmla="*/ 612 w 10000"/>
                    <a:gd name="connsiteY79" fmla="*/ 1151 h 10000"/>
                    <a:gd name="connsiteX80" fmla="*/ 792 w 10000"/>
                    <a:gd name="connsiteY80" fmla="*/ 958 h 10000"/>
                    <a:gd name="connsiteX81" fmla="*/ 967 w 10000"/>
                    <a:gd name="connsiteY81" fmla="*/ 789 h 10000"/>
                    <a:gd name="connsiteX82" fmla="*/ 1146 w 10000"/>
                    <a:gd name="connsiteY82" fmla="*/ 620 h 10000"/>
                    <a:gd name="connsiteX83" fmla="*/ 1351 w 10000"/>
                    <a:gd name="connsiteY83" fmla="*/ 484 h 10000"/>
                    <a:gd name="connsiteX84" fmla="*/ 1762 w 10000"/>
                    <a:gd name="connsiteY84" fmla="*/ 265 h 10000"/>
                    <a:gd name="connsiteX85" fmla="*/ 2178 w 10000"/>
                    <a:gd name="connsiteY85" fmla="*/ 126 h 10000"/>
                    <a:gd name="connsiteX86" fmla="*/ 2357 w 10000"/>
                    <a:gd name="connsiteY86" fmla="*/ 86 h 10000"/>
                    <a:gd name="connsiteX87" fmla="*/ 2512 w 10000"/>
                    <a:gd name="connsiteY87" fmla="*/ 60 h 10000"/>
                    <a:gd name="connsiteX88" fmla="*/ 2936 w 10000"/>
                    <a:gd name="connsiteY8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9726 w 10000"/>
                    <a:gd name="connsiteY20" fmla="*/ 5073 h 10000"/>
                    <a:gd name="connsiteX21" fmla="*/ 8211 w 10000"/>
                    <a:gd name="connsiteY21" fmla="*/ 2863 h 10000"/>
                    <a:gd name="connsiteX22" fmla="*/ 8192 w 10000"/>
                    <a:gd name="connsiteY22" fmla="*/ 2689 h 10000"/>
                    <a:gd name="connsiteX23" fmla="*/ 8142 w 10000"/>
                    <a:gd name="connsiteY23" fmla="*/ 2414 h 10000"/>
                    <a:gd name="connsiteX24" fmla="*/ 8068 w 10000"/>
                    <a:gd name="connsiteY24" fmla="*/ 2162 h 10000"/>
                    <a:gd name="connsiteX25" fmla="*/ 7969 w 10000"/>
                    <a:gd name="connsiteY25" fmla="*/ 1940 h 10000"/>
                    <a:gd name="connsiteX26" fmla="*/ 7876 w 10000"/>
                    <a:gd name="connsiteY26" fmla="*/ 1757 h 10000"/>
                    <a:gd name="connsiteX27" fmla="*/ 7794 w 10000"/>
                    <a:gd name="connsiteY27" fmla="*/ 1621 h 10000"/>
                    <a:gd name="connsiteX28" fmla="*/ 7772 w 10000"/>
                    <a:gd name="connsiteY28" fmla="*/ 2863 h 10000"/>
                    <a:gd name="connsiteX29" fmla="*/ 7794 w 10000"/>
                    <a:gd name="connsiteY29" fmla="*/ 9297 h 10000"/>
                    <a:gd name="connsiteX30" fmla="*/ 7763 w 10000"/>
                    <a:gd name="connsiteY30" fmla="*/ 9443 h 10000"/>
                    <a:gd name="connsiteX31" fmla="*/ 7682 w 10000"/>
                    <a:gd name="connsiteY31" fmla="*/ 9569 h 10000"/>
                    <a:gd name="connsiteX32" fmla="*/ 7553 w 10000"/>
                    <a:gd name="connsiteY32" fmla="*/ 9698 h 10000"/>
                    <a:gd name="connsiteX33" fmla="*/ 7391 w 10000"/>
                    <a:gd name="connsiteY33" fmla="*/ 9801 h 10000"/>
                    <a:gd name="connsiteX34" fmla="*/ 7204 w 10000"/>
                    <a:gd name="connsiteY34" fmla="*/ 9881 h 10000"/>
                    <a:gd name="connsiteX35" fmla="*/ 6980 w 10000"/>
                    <a:gd name="connsiteY35" fmla="*/ 9957 h 10000"/>
                    <a:gd name="connsiteX36" fmla="*/ 6721 w 10000"/>
                    <a:gd name="connsiteY36" fmla="*/ 9987 h 10000"/>
                    <a:gd name="connsiteX37" fmla="*/ 6453 w 10000"/>
                    <a:gd name="connsiteY37" fmla="*/ 10000 h 10000"/>
                    <a:gd name="connsiteX38" fmla="*/ 6186 w 10000"/>
                    <a:gd name="connsiteY38" fmla="*/ 9987 h 10000"/>
                    <a:gd name="connsiteX39" fmla="*/ 5936 w 10000"/>
                    <a:gd name="connsiteY39" fmla="*/ 9957 h 10000"/>
                    <a:gd name="connsiteX40" fmla="*/ 5726 w 10000"/>
                    <a:gd name="connsiteY40" fmla="*/ 9884 h 10000"/>
                    <a:gd name="connsiteX41" fmla="*/ 5509 w 10000"/>
                    <a:gd name="connsiteY41" fmla="*/ 9801 h 10000"/>
                    <a:gd name="connsiteX42" fmla="*/ 5342 w 10000"/>
                    <a:gd name="connsiteY42" fmla="*/ 9695 h 10000"/>
                    <a:gd name="connsiteX43" fmla="*/ 5242 w 10000"/>
                    <a:gd name="connsiteY43" fmla="*/ 9569 h 10000"/>
                    <a:gd name="connsiteX44" fmla="*/ 5161 w 10000"/>
                    <a:gd name="connsiteY44" fmla="*/ 9443 h 10000"/>
                    <a:gd name="connsiteX45" fmla="*/ 5130 w 10000"/>
                    <a:gd name="connsiteY45" fmla="*/ 9300 h 10000"/>
                    <a:gd name="connsiteX46" fmla="*/ 5130 w 10000"/>
                    <a:gd name="connsiteY46" fmla="*/ 4559 h 10000"/>
                    <a:gd name="connsiteX47" fmla="*/ 4860 w 10000"/>
                    <a:gd name="connsiteY47" fmla="*/ 4559 h 10000"/>
                    <a:gd name="connsiteX48" fmla="*/ 4860 w 10000"/>
                    <a:gd name="connsiteY48" fmla="*/ 9297 h 10000"/>
                    <a:gd name="connsiteX49" fmla="*/ 4829 w 10000"/>
                    <a:gd name="connsiteY49" fmla="*/ 9436 h 10000"/>
                    <a:gd name="connsiteX50" fmla="*/ 4780 w 10000"/>
                    <a:gd name="connsiteY50" fmla="*/ 9566 h 10000"/>
                    <a:gd name="connsiteX51" fmla="*/ 4637 w 10000"/>
                    <a:gd name="connsiteY51" fmla="*/ 9698 h 10000"/>
                    <a:gd name="connsiteX52" fmla="*/ 4482 w 10000"/>
                    <a:gd name="connsiteY52" fmla="*/ 9801 h 10000"/>
                    <a:gd name="connsiteX53" fmla="*/ 4290 w 10000"/>
                    <a:gd name="connsiteY53" fmla="*/ 9884 h 10000"/>
                    <a:gd name="connsiteX54" fmla="*/ 4047 w 10000"/>
                    <a:gd name="connsiteY54" fmla="*/ 9957 h 10000"/>
                    <a:gd name="connsiteX55" fmla="*/ 3798 w 10000"/>
                    <a:gd name="connsiteY55" fmla="*/ 9987 h 10000"/>
                    <a:gd name="connsiteX56" fmla="*/ 3538 w 10000"/>
                    <a:gd name="connsiteY56" fmla="*/ 10000 h 10000"/>
                    <a:gd name="connsiteX57" fmla="*/ 3277 w 10000"/>
                    <a:gd name="connsiteY57" fmla="*/ 9987 h 10000"/>
                    <a:gd name="connsiteX58" fmla="*/ 3029 w 10000"/>
                    <a:gd name="connsiteY58" fmla="*/ 9957 h 10000"/>
                    <a:gd name="connsiteX59" fmla="*/ 2786 w 10000"/>
                    <a:gd name="connsiteY59" fmla="*/ 9884 h 10000"/>
                    <a:gd name="connsiteX60" fmla="*/ 2600 w 10000"/>
                    <a:gd name="connsiteY60" fmla="*/ 9801 h 10000"/>
                    <a:gd name="connsiteX61" fmla="*/ 2439 w 10000"/>
                    <a:gd name="connsiteY61" fmla="*/ 9698 h 10000"/>
                    <a:gd name="connsiteX62" fmla="*/ 2302 w 10000"/>
                    <a:gd name="connsiteY62" fmla="*/ 9566 h 10000"/>
                    <a:gd name="connsiteX63" fmla="*/ 2247 w 10000"/>
                    <a:gd name="connsiteY63" fmla="*/ 9436 h 10000"/>
                    <a:gd name="connsiteX64" fmla="*/ 2221 w 10000"/>
                    <a:gd name="connsiteY64" fmla="*/ 9300 h 10000"/>
                    <a:gd name="connsiteX65" fmla="*/ 2202 w 10000"/>
                    <a:gd name="connsiteY65" fmla="*/ 2846 h 10000"/>
                    <a:gd name="connsiteX66" fmla="*/ 2221 w 10000"/>
                    <a:gd name="connsiteY66" fmla="*/ 1588 h 10000"/>
                    <a:gd name="connsiteX67" fmla="*/ 2146 w 10000"/>
                    <a:gd name="connsiteY67" fmla="*/ 1704 h 10000"/>
                    <a:gd name="connsiteX68" fmla="*/ 2046 w 10000"/>
                    <a:gd name="connsiteY68" fmla="*/ 1936 h 10000"/>
                    <a:gd name="connsiteX69" fmla="*/ 1924 w 10000"/>
                    <a:gd name="connsiteY69" fmla="*/ 2202 h 10000"/>
                    <a:gd name="connsiteX70" fmla="*/ 1848 w 10000"/>
                    <a:gd name="connsiteY70" fmla="*/ 2517 h 10000"/>
                    <a:gd name="connsiteX71" fmla="*/ 1790 w 10000"/>
                    <a:gd name="connsiteY71" fmla="*/ 2850 h 10000"/>
                    <a:gd name="connsiteX72" fmla="*/ 1 w 10000"/>
                    <a:gd name="connsiteY72" fmla="*/ 2849 h 10000"/>
                    <a:gd name="connsiteX73" fmla="*/ 34 w 10000"/>
                    <a:gd name="connsiteY73" fmla="*/ 2533 h 10000"/>
                    <a:gd name="connsiteX74" fmla="*/ 109 w 10000"/>
                    <a:gd name="connsiteY74" fmla="*/ 2198 h 10000"/>
                    <a:gd name="connsiteX75" fmla="*/ 207 w 10000"/>
                    <a:gd name="connsiteY75" fmla="*/ 1890 h 10000"/>
                    <a:gd name="connsiteX76" fmla="*/ 339 w 10000"/>
                    <a:gd name="connsiteY76" fmla="*/ 1621 h 10000"/>
                    <a:gd name="connsiteX77" fmla="*/ 464 w 10000"/>
                    <a:gd name="connsiteY77" fmla="*/ 1379 h 10000"/>
                    <a:gd name="connsiteX78" fmla="*/ 612 w 10000"/>
                    <a:gd name="connsiteY78" fmla="*/ 1151 h 10000"/>
                    <a:gd name="connsiteX79" fmla="*/ 792 w 10000"/>
                    <a:gd name="connsiteY79" fmla="*/ 958 h 10000"/>
                    <a:gd name="connsiteX80" fmla="*/ 967 w 10000"/>
                    <a:gd name="connsiteY80" fmla="*/ 789 h 10000"/>
                    <a:gd name="connsiteX81" fmla="*/ 1146 w 10000"/>
                    <a:gd name="connsiteY81" fmla="*/ 620 h 10000"/>
                    <a:gd name="connsiteX82" fmla="*/ 1351 w 10000"/>
                    <a:gd name="connsiteY82" fmla="*/ 484 h 10000"/>
                    <a:gd name="connsiteX83" fmla="*/ 1762 w 10000"/>
                    <a:gd name="connsiteY83" fmla="*/ 265 h 10000"/>
                    <a:gd name="connsiteX84" fmla="*/ 2178 w 10000"/>
                    <a:gd name="connsiteY84" fmla="*/ 126 h 10000"/>
                    <a:gd name="connsiteX85" fmla="*/ 2357 w 10000"/>
                    <a:gd name="connsiteY85" fmla="*/ 86 h 10000"/>
                    <a:gd name="connsiteX86" fmla="*/ 2512 w 10000"/>
                    <a:gd name="connsiteY86" fmla="*/ 60 h 10000"/>
                    <a:gd name="connsiteX87" fmla="*/ 2936 w 10000"/>
                    <a:gd name="connsiteY8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9845 w 10000"/>
                    <a:gd name="connsiteY19" fmla="*/ 4997 h 10000"/>
                    <a:gd name="connsiteX20" fmla="*/ 8211 w 10000"/>
                    <a:gd name="connsiteY20" fmla="*/ 2863 h 10000"/>
                    <a:gd name="connsiteX21" fmla="*/ 8192 w 10000"/>
                    <a:gd name="connsiteY21" fmla="*/ 2689 h 10000"/>
                    <a:gd name="connsiteX22" fmla="*/ 8142 w 10000"/>
                    <a:gd name="connsiteY22" fmla="*/ 2414 h 10000"/>
                    <a:gd name="connsiteX23" fmla="*/ 8068 w 10000"/>
                    <a:gd name="connsiteY23" fmla="*/ 2162 h 10000"/>
                    <a:gd name="connsiteX24" fmla="*/ 7969 w 10000"/>
                    <a:gd name="connsiteY24" fmla="*/ 1940 h 10000"/>
                    <a:gd name="connsiteX25" fmla="*/ 7876 w 10000"/>
                    <a:gd name="connsiteY25" fmla="*/ 1757 h 10000"/>
                    <a:gd name="connsiteX26" fmla="*/ 7794 w 10000"/>
                    <a:gd name="connsiteY26" fmla="*/ 1621 h 10000"/>
                    <a:gd name="connsiteX27" fmla="*/ 7772 w 10000"/>
                    <a:gd name="connsiteY27" fmla="*/ 2863 h 10000"/>
                    <a:gd name="connsiteX28" fmla="*/ 7794 w 10000"/>
                    <a:gd name="connsiteY28" fmla="*/ 9297 h 10000"/>
                    <a:gd name="connsiteX29" fmla="*/ 7763 w 10000"/>
                    <a:gd name="connsiteY29" fmla="*/ 9443 h 10000"/>
                    <a:gd name="connsiteX30" fmla="*/ 7682 w 10000"/>
                    <a:gd name="connsiteY30" fmla="*/ 9569 h 10000"/>
                    <a:gd name="connsiteX31" fmla="*/ 7553 w 10000"/>
                    <a:gd name="connsiteY31" fmla="*/ 9698 h 10000"/>
                    <a:gd name="connsiteX32" fmla="*/ 7391 w 10000"/>
                    <a:gd name="connsiteY32" fmla="*/ 9801 h 10000"/>
                    <a:gd name="connsiteX33" fmla="*/ 7204 w 10000"/>
                    <a:gd name="connsiteY33" fmla="*/ 9881 h 10000"/>
                    <a:gd name="connsiteX34" fmla="*/ 6980 w 10000"/>
                    <a:gd name="connsiteY34" fmla="*/ 9957 h 10000"/>
                    <a:gd name="connsiteX35" fmla="*/ 6721 w 10000"/>
                    <a:gd name="connsiteY35" fmla="*/ 9987 h 10000"/>
                    <a:gd name="connsiteX36" fmla="*/ 6453 w 10000"/>
                    <a:gd name="connsiteY36" fmla="*/ 10000 h 10000"/>
                    <a:gd name="connsiteX37" fmla="*/ 6186 w 10000"/>
                    <a:gd name="connsiteY37" fmla="*/ 9987 h 10000"/>
                    <a:gd name="connsiteX38" fmla="*/ 5936 w 10000"/>
                    <a:gd name="connsiteY38" fmla="*/ 9957 h 10000"/>
                    <a:gd name="connsiteX39" fmla="*/ 5726 w 10000"/>
                    <a:gd name="connsiteY39" fmla="*/ 9884 h 10000"/>
                    <a:gd name="connsiteX40" fmla="*/ 5509 w 10000"/>
                    <a:gd name="connsiteY40" fmla="*/ 9801 h 10000"/>
                    <a:gd name="connsiteX41" fmla="*/ 5342 w 10000"/>
                    <a:gd name="connsiteY41" fmla="*/ 9695 h 10000"/>
                    <a:gd name="connsiteX42" fmla="*/ 5242 w 10000"/>
                    <a:gd name="connsiteY42" fmla="*/ 9569 h 10000"/>
                    <a:gd name="connsiteX43" fmla="*/ 5161 w 10000"/>
                    <a:gd name="connsiteY43" fmla="*/ 9443 h 10000"/>
                    <a:gd name="connsiteX44" fmla="*/ 5130 w 10000"/>
                    <a:gd name="connsiteY44" fmla="*/ 9300 h 10000"/>
                    <a:gd name="connsiteX45" fmla="*/ 5130 w 10000"/>
                    <a:gd name="connsiteY45" fmla="*/ 4559 h 10000"/>
                    <a:gd name="connsiteX46" fmla="*/ 4860 w 10000"/>
                    <a:gd name="connsiteY46" fmla="*/ 4559 h 10000"/>
                    <a:gd name="connsiteX47" fmla="*/ 4860 w 10000"/>
                    <a:gd name="connsiteY47" fmla="*/ 9297 h 10000"/>
                    <a:gd name="connsiteX48" fmla="*/ 4829 w 10000"/>
                    <a:gd name="connsiteY48" fmla="*/ 9436 h 10000"/>
                    <a:gd name="connsiteX49" fmla="*/ 4780 w 10000"/>
                    <a:gd name="connsiteY49" fmla="*/ 9566 h 10000"/>
                    <a:gd name="connsiteX50" fmla="*/ 4637 w 10000"/>
                    <a:gd name="connsiteY50" fmla="*/ 9698 h 10000"/>
                    <a:gd name="connsiteX51" fmla="*/ 4482 w 10000"/>
                    <a:gd name="connsiteY51" fmla="*/ 9801 h 10000"/>
                    <a:gd name="connsiteX52" fmla="*/ 4290 w 10000"/>
                    <a:gd name="connsiteY52" fmla="*/ 9884 h 10000"/>
                    <a:gd name="connsiteX53" fmla="*/ 4047 w 10000"/>
                    <a:gd name="connsiteY53" fmla="*/ 9957 h 10000"/>
                    <a:gd name="connsiteX54" fmla="*/ 3798 w 10000"/>
                    <a:gd name="connsiteY54" fmla="*/ 9987 h 10000"/>
                    <a:gd name="connsiteX55" fmla="*/ 3538 w 10000"/>
                    <a:gd name="connsiteY55" fmla="*/ 10000 h 10000"/>
                    <a:gd name="connsiteX56" fmla="*/ 3277 w 10000"/>
                    <a:gd name="connsiteY56" fmla="*/ 9987 h 10000"/>
                    <a:gd name="connsiteX57" fmla="*/ 3029 w 10000"/>
                    <a:gd name="connsiteY57" fmla="*/ 9957 h 10000"/>
                    <a:gd name="connsiteX58" fmla="*/ 2786 w 10000"/>
                    <a:gd name="connsiteY58" fmla="*/ 9884 h 10000"/>
                    <a:gd name="connsiteX59" fmla="*/ 2600 w 10000"/>
                    <a:gd name="connsiteY59" fmla="*/ 9801 h 10000"/>
                    <a:gd name="connsiteX60" fmla="*/ 2439 w 10000"/>
                    <a:gd name="connsiteY60" fmla="*/ 9698 h 10000"/>
                    <a:gd name="connsiteX61" fmla="*/ 2302 w 10000"/>
                    <a:gd name="connsiteY61" fmla="*/ 9566 h 10000"/>
                    <a:gd name="connsiteX62" fmla="*/ 2247 w 10000"/>
                    <a:gd name="connsiteY62" fmla="*/ 9436 h 10000"/>
                    <a:gd name="connsiteX63" fmla="*/ 2221 w 10000"/>
                    <a:gd name="connsiteY63" fmla="*/ 9300 h 10000"/>
                    <a:gd name="connsiteX64" fmla="*/ 2202 w 10000"/>
                    <a:gd name="connsiteY64" fmla="*/ 2846 h 10000"/>
                    <a:gd name="connsiteX65" fmla="*/ 2221 w 10000"/>
                    <a:gd name="connsiteY65" fmla="*/ 1588 h 10000"/>
                    <a:gd name="connsiteX66" fmla="*/ 2146 w 10000"/>
                    <a:gd name="connsiteY66" fmla="*/ 1704 h 10000"/>
                    <a:gd name="connsiteX67" fmla="*/ 2046 w 10000"/>
                    <a:gd name="connsiteY67" fmla="*/ 1936 h 10000"/>
                    <a:gd name="connsiteX68" fmla="*/ 1924 w 10000"/>
                    <a:gd name="connsiteY68" fmla="*/ 2202 h 10000"/>
                    <a:gd name="connsiteX69" fmla="*/ 1848 w 10000"/>
                    <a:gd name="connsiteY69" fmla="*/ 2517 h 10000"/>
                    <a:gd name="connsiteX70" fmla="*/ 1790 w 10000"/>
                    <a:gd name="connsiteY70" fmla="*/ 2850 h 10000"/>
                    <a:gd name="connsiteX71" fmla="*/ 1 w 10000"/>
                    <a:gd name="connsiteY71" fmla="*/ 2849 h 10000"/>
                    <a:gd name="connsiteX72" fmla="*/ 34 w 10000"/>
                    <a:gd name="connsiteY72" fmla="*/ 2533 h 10000"/>
                    <a:gd name="connsiteX73" fmla="*/ 109 w 10000"/>
                    <a:gd name="connsiteY73" fmla="*/ 2198 h 10000"/>
                    <a:gd name="connsiteX74" fmla="*/ 207 w 10000"/>
                    <a:gd name="connsiteY74" fmla="*/ 1890 h 10000"/>
                    <a:gd name="connsiteX75" fmla="*/ 339 w 10000"/>
                    <a:gd name="connsiteY75" fmla="*/ 1621 h 10000"/>
                    <a:gd name="connsiteX76" fmla="*/ 464 w 10000"/>
                    <a:gd name="connsiteY76" fmla="*/ 1379 h 10000"/>
                    <a:gd name="connsiteX77" fmla="*/ 612 w 10000"/>
                    <a:gd name="connsiteY77" fmla="*/ 1151 h 10000"/>
                    <a:gd name="connsiteX78" fmla="*/ 792 w 10000"/>
                    <a:gd name="connsiteY78" fmla="*/ 958 h 10000"/>
                    <a:gd name="connsiteX79" fmla="*/ 967 w 10000"/>
                    <a:gd name="connsiteY79" fmla="*/ 789 h 10000"/>
                    <a:gd name="connsiteX80" fmla="*/ 1146 w 10000"/>
                    <a:gd name="connsiteY80" fmla="*/ 620 h 10000"/>
                    <a:gd name="connsiteX81" fmla="*/ 1351 w 10000"/>
                    <a:gd name="connsiteY81" fmla="*/ 484 h 10000"/>
                    <a:gd name="connsiteX82" fmla="*/ 1762 w 10000"/>
                    <a:gd name="connsiteY82" fmla="*/ 265 h 10000"/>
                    <a:gd name="connsiteX83" fmla="*/ 2178 w 10000"/>
                    <a:gd name="connsiteY83" fmla="*/ 126 h 10000"/>
                    <a:gd name="connsiteX84" fmla="*/ 2357 w 10000"/>
                    <a:gd name="connsiteY84" fmla="*/ 86 h 10000"/>
                    <a:gd name="connsiteX85" fmla="*/ 2512 w 10000"/>
                    <a:gd name="connsiteY85" fmla="*/ 60 h 10000"/>
                    <a:gd name="connsiteX86" fmla="*/ 2936 w 10000"/>
                    <a:gd name="connsiteY8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9920 w 10000"/>
                    <a:gd name="connsiteY18" fmla="*/ 4924 h 10000"/>
                    <a:gd name="connsiteX19" fmla="*/ 8211 w 10000"/>
                    <a:gd name="connsiteY19" fmla="*/ 2863 h 10000"/>
                    <a:gd name="connsiteX20" fmla="*/ 8192 w 10000"/>
                    <a:gd name="connsiteY20" fmla="*/ 2689 h 10000"/>
                    <a:gd name="connsiteX21" fmla="*/ 8142 w 10000"/>
                    <a:gd name="connsiteY21" fmla="*/ 2414 h 10000"/>
                    <a:gd name="connsiteX22" fmla="*/ 8068 w 10000"/>
                    <a:gd name="connsiteY22" fmla="*/ 2162 h 10000"/>
                    <a:gd name="connsiteX23" fmla="*/ 7969 w 10000"/>
                    <a:gd name="connsiteY23" fmla="*/ 1940 h 10000"/>
                    <a:gd name="connsiteX24" fmla="*/ 7876 w 10000"/>
                    <a:gd name="connsiteY24" fmla="*/ 1757 h 10000"/>
                    <a:gd name="connsiteX25" fmla="*/ 7794 w 10000"/>
                    <a:gd name="connsiteY25" fmla="*/ 1621 h 10000"/>
                    <a:gd name="connsiteX26" fmla="*/ 7772 w 10000"/>
                    <a:gd name="connsiteY26" fmla="*/ 2863 h 10000"/>
                    <a:gd name="connsiteX27" fmla="*/ 7794 w 10000"/>
                    <a:gd name="connsiteY27" fmla="*/ 9297 h 10000"/>
                    <a:gd name="connsiteX28" fmla="*/ 7763 w 10000"/>
                    <a:gd name="connsiteY28" fmla="*/ 9443 h 10000"/>
                    <a:gd name="connsiteX29" fmla="*/ 7682 w 10000"/>
                    <a:gd name="connsiteY29" fmla="*/ 9569 h 10000"/>
                    <a:gd name="connsiteX30" fmla="*/ 7553 w 10000"/>
                    <a:gd name="connsiteY30" fmla="*/ 9698 h 10000"/>
                    <a:gd name="connsiteX31" fmla="*/ 7391 w 10000"/>
                    <a:gd name="connsiteY31" fmla="*/ 9801 h 10000"/>
                    <a:gd name="connsiteX32" fmla="*/ 7204 w 10000"/>
                    <a:gd name="connsiteY32" fmla="*/ 9881 h 10000"/>
                    <a:gd name="connsiteX33" fmla="*/ 6980 w 10000"/>
                    <a:gd name="connsiteY33" fmla="*/ 9957 h 10000"/>
                    <a:gd name="connsiteX34" fmla="*/ 6721 w 10000"/>
                    <a:gd name="connsiteY34" fmla="*/ 9987 h 10000"/>
                    <a:gd name="connsiteX35" fmla="*/ 6453 w 10000"/>
                    <a:gd name="connsiteY35" fmla="*/ 10000 h 10000"/>
                    <a:gd name="connsiteX36" fmla="*/ 6186 w 10000"/>
                    <a:gd name="connsiteY36" fmla="*/ 9987 h 10000"/>
                    <a:gd name="connsiteX37" fmla="*/ 5936 w 10000"/>
                    <a:gd name="connsiteY37" fmla="*/ 9957 h 10000"/>
                    <a:gd name="connsiteX38" fmla="*/ 5726 w 10000"/>
                    <a:gd name="connsiteY38" fmla="*/ 9884 h 10000"/>
                    <a:gd name="connsiteX39" fmla="*/ 5509 w 10000"/>
                    <a:gd name="connsiteY39" fmla="*/ 9801 h 10000"/>
                    <a:gd name="connsiteX40" fmla="*/ 5342 w 10000"/>
                    <a:gd name="connsiteY40" fmla="*/ 9695 h 10000"/>
                    <a:gd name="connsiteX41" fmla="*/ 5242 w 10000"/>
                    <a:gd name="connsiteY41" fmla="*/ 9569 h 10000"/>
                    <a:gd name="connsiteX42" fmla="*/ 5161 w 10000"/>
                    <a:gd name="connsiteY42" fmla="*/ 9443 h 10000"/>
                    <a:gd name="connsiteX43" fmla="*/ 5130 w 10000"/>
                    <a:gd name="connsiteY43" fmla="*/ 9300 h 10000"/>
                    <a:gd name="connsiteX44" fmla="*/ 5130 w 10000"/>
                    <a:gd name="connsiteY44" fmla="*/ 4559 h 10000"/>
                    <a:gd name="connsiteX45" fmla="*/ 4860 w 10000"/>
                    <a:gd name="connsiteY45" fmla="*/ 4559 h 10000"/>
                    <a:gd name="connsiteX46" fmla="*/ 4860 w 10000"/>
                    <a:gd name="connsiteY46" fmla="*/ 9297 h 10000"/>
                    <a:gd name="connsiteX47" fmla="*/ 4829 w 10000"/>
                    <a:gd name="connsiteY47" fmla="*/ 9436 h 10000"/>
                    <a:gd name="connsiteX48" fmla="*/ 4780 w 10000"/>
                    <a:gd name="connsiteY48" fmla="*/ 9566 h 10000"/>
                    <a:gd name="connsiteX49" fmla="*/ 4637 w 10000"/>
                    <a:gd name="connsiteY49" fmla="*/ 9698 h 10000"/>
                    <a:gd name="connsiteX50" fmla="*/ 4482 w 10000"/>
                    <a:gd name="connsiteY50" fmla="*/ 9801 h 10000"/>
                    <a:gd name="connsiteX51" fmla="*/ 4290 w 10000"/>
                    <a:gd name="connsiteY51" fmla="*/ 9884 h 10000"/>
                    <a:gd name="connsiteX52" fmla="*/ 4047 w 10000"/>
                    <a:gd name="connsiteY52" fmla="*/ 9957 h 10000"/>
                    <a:gd name="connsiteX53" fmla="*/ 3798 w 10000"/>
                    <a:gd name="connsiteY53" fmla="*/ 9987 h 10000"/>
                    <a:gd name="connsiteX54" fmla="*/ 3538 w 10000"/>
                    <a:gd name="connsiteY54" fmla="*/ 10000 h 10000"/>
                    <a:gd name="connsiteX55" fmla="*/ 3277 w 10000"/>
                    <a:gd name="connsiteY55" fmla="*/ 9987 h 10000"/>
                    <a:gd name="connsiteX56" fmla="*/ 3029 w 10000"/>
                    <a:gd name="connsiteY56" fmla="*/ 9957 h 10000"/>
                    <a:gd name="connsiteX57" fmla="*/ 2786 w 10000"/>
                    <a:gd name="connsiteY57" fmla="*/ 9884 h 10000"/>
                    <a:gd name="connsiteX58" fmla="*/ 2600 w 10000"/>
                    <a:gd name="connsiteY58" fmla="*/ 9801 h 10000"/>
                    <a:gd name="connsiteX59" fmla="*/ 2439 w 10000"/>
                    <a:gd name="connsiteY59" fmla="*/ 9698 h 10000"/>
                    <a:gd name="connsiteX60" fmla="*/ 2302 w 10000"/>
                    <a:gd name="connsiteY60" fmla="*/ 9566 h 10000"/>
                    <a:gd name="connsiteX61" fmla="*/ 2247 w 10000"/>
                    <a:gd name="connsiteY61" fmla="*/ 9436 h 10000"/>
                    <a:gd name="connsiteX62" fmla="*/ 2221 w 10000"/>
                    <a:gd name="connsiteY62" fmla="*/ 9300 h 10000"/>
                    <a:gd name="connsiteX63" fmla="*/ 2202 w 10000"/>
                    <a:gd name="connsiteY63" fmla="*/ 2846 h 10000"/>
                    <a:gd name="connsiteX64" fmla="*/ 2221 w 10000"/>
                    <a:gd name="connsiteY64" fmla="*/ 1588 h 10000"/>
                    <a:gd name="connsiteX65" fmla="*/ 2146 w 10000"/>
                    <a:gd name="connsiteY65" fmla="*/ 1704 h 10000"/>
                    <a:gd name="connsiteX66" fmla="*/ 2046 w 10000"/>
                    <a:gd name="connsiteY66" fmla="*/ 1936 h 10000"/>
                    <a:gd name="connsiteX67" fmla="*/ 1924 w 10000"/>
                    <a:gd name="connsiteY67" fmla="*/ 2202 h 10000"/>
                    <a:gd name="connsiteX68" fmla="*/ 1848 w 10000"/>
                    <a:gd name="connsiteY68" fmla="*/ 2517 h 10000"/>
                    <a:gd name="connsiteX69" fmla="*/ 1790 w 10000"/>
                    <a:gd name="connsiteY69" fmla="*/ 2850 h 10000"/>
                    <a:gd name="connsiteX70" fmla="*/ 1 w 10000"/>
                    <a:gd name="connsiteY70" fmla="*/ 2849 h 10000"/>
                    <a:gd name="connsiteX71" fmla="*/ 34 w 10000"/>
                    <a:gd name="connsiteY71" fmla="*/ 2533 h 10000"/>
                    <a:gd name="connsiteX72" fmla="*/ 109 w 10000"/>
                    <a:gd name="connsiteY72" fmla="*/ 2198 h 10000"/>
                    <a:gd name="connsiteX73" fmla="*/ 207 w 10000"/>
                    <a:gd name="connsiteY73" fmla="*/ 1890 h 10000"/>
                    <a:gd name="connsiteX74" fmla="*/ 339 w 10000"/>
                    <a:gd name="connsiteY74" fmla="*/ 1621 h 10000"/>
                    <a:gd name="connsiteX75" fmla="*/ 464 w 10000"/>
                    <a:gd name="connsiteY75" fmla="*/ 1379 h 10000"/>
                    <a:gd name="connsiteX76" fmla="*/ 612 w 10000"/>
                    <a:gd name="connsiteY76" fmla="*/ 1151 h 10000"/>
                    <a:gd name="connsiteX77" fmla="*/ 792 w 10000"/>
                    <a:gd name="connsiteY77" fmla="*/ 958 h 10000"/>
                    <a:gd name="connsiteX78" fmla="*/ 967 w 10000"/>
                    <a:gd name="connsiteY78" fmla="*/ 789 h 10000"/>
                    <a:gd name="connsiteX79" fmla="*/ 1146 w 10000"/>
                    <a:gd name="connsiteY79" fmla="*/ 620 h 10000"/>
                    <a:gd name="connsiteX80" fmla="*/ 1351 w 10000"/>
                    <a:gd name="connsiteY80" fmla="*/ 484 h 10000"/>
                    <a:gd name="connsiteX81" fmla="*/ 1762 w 10000"/>
                    <a:gd name="connsiteY81" fmla="*/ 265 h 10000"/>
                    <a:gd name="connsiteX82" fmla="*/ 2178 w 10000"/>
                    <a:gd name="connsiteY82" fmla="*/ 126 h 10000"/>
                    <a:gd name="connsiteX83" fmla="*/ 2357 w 10000"/>
                    <a:gd name="connsiteY83" fmla="*/ 86 h 10000"/>
                    <a:gd name="connsiteX84" fmla="*/ 2512 w 10000"/>
                    <a:gd name="connsiteY84" fmla="*/ 60 h 10000"/>
                    <a:gd name="connsiteX85" fmla="*/ 2936 w 10000"/>
                    <a:gd name="connsiteY8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9981 w 10000"/>
                    <a:gd name="connsiteY17" fmla="*/ 4834 h 10000"/>
                    <a:gd name="connsiteX18" fmla="*/ 8211 w 10000"/>
                    <a:gd name="connsiteY18" fmla="*/ 2863 h 10000"/>
                    <a:gd name="connsiteX19" fmla="*/ 8192 w 10000"/>
                    <a:gd name="connsiteY19" fmla="*/ 2689 h 10000"/>
                    <a:gd name="connsiteX20" fmla="*/ 8142 w 10000"/>
                    <a:gd name="connsiteY20" fmla="*/ 2414 h 10000"/>
                    <a:gd name="connsiteX21" fmla="*/ 8068 w 10000"/>
                    <a:gd name="connsiteY21" fmla="*/ 2162 h 10000"/>
                    <a:gd name="connsiteX22" fmla="*/ 7969 w 10000"/>
                    <a:gd name="connsiteY22" fmla="*/ 1940 h 10000"/>
                    <a:gd name="connsiteX23" fmla="*/ 7876 w 10000"/>
                    <a:gd name="connsiteY23" fmla="*/ 1757 h 10000"/>
                    <a:gd name="connsiteX24" fmla="*/ 7794 w 10000"/>
                    <a:gd name="connsiteY24" fmla="*/ 1621 h 10000"/>
                    <a:gd name="connsiteX25" fmla="*/ 7772 w 10000"/>
                    <a:gd name="connsiteY25" fmla="*/ 2863 h 10000"/>
                    <a:gd name="connsiteX26" fmla="*/ 7794 w 10000"/>
                    <a:gd name="connsiteY26" fmla="*/ 9297 h 10000"/>
                    <a:gd name="connsiteX27" fmla="*/ 7763 w 10000"/>
                    <a:gd name="connsiteY27" fmla="*/ 9443 h 10000"/>
                    <a:gd name="connsiteX28" fmla="*/ 7682 w 10000"/>
                    <a:gd name="connsiteY28" fmla="*/ 9569 h 10000"/>
                    <a:gd name="connsiteX29" fmla="*/ 7553 w 10000"/>
                    <a:gd name="connsiteY29" fmla="*/ 9698 h 10000"/>
                    <a:gd name="connsiteX30" fmla="*/ 7391 w 10000"/>
                    <a:gd name="connsiteY30" fmla="*/ 9801 h 10000"/>
                    <a:gd name="connsiteX31" fmla="*/ 7204 w 10000"/>
                    <a:gd name="connsiteY31" fmla="*/ 9881 h 10000"/>
                    <a:gd name="connsiteX32" fmla="*/ 6980 w 10000"/>
                    <a:gd name="connsiteY32" fmla="*/ 9957 h 10000"/>
                    <a:gd name="connsiteX33" fmla="*/ 6721 w 10000"/>
                    <a:gd name="connsiteY33" fmla="*/ 9987 h 10000"/>
                    <a:gd name="connsiteX34" fmla="*/ 6453 w 10000"/>
                    <a:gd name="connsiteY34" fmla="*/ 10000 h 10000"/>
                    <a:gd name="connsiteX35" fmla="*/ 6186 w 10000"/>
                    <a:gd name="connsiteY35" fmla="*/ 9987 h 10000"/>
                    <a:gd name="connsiteX36" fmla="*/ 5936 w 10000"/>
                    <a:gd name="connsiteY36" fmla="*/ 9957 h 10000"/>
                    <a:gd name="connsiteX37" fmla="*/ 5726 w 10000"/>
                    <a:gd name="connsiteY37" fmla="*/ 9884 h 10000"/>
                    <a:gd name="connsiteX38" fmla="*/ 5509 w 10000"/>
                    <a:gd name="connsiteY38" fmla="*/ 9801 h 10000"/>
                    <a:gd name="connsiteX39" fmla="*/ 5342 w 10000"/>
                    <a:gd name="connsiteY39" fmla="*/ 9695 h 10000"/>
                    <a:gd name="connsiteX40" fmla="*/ 5242 w 10000"/>
                    <a:gd name="connsiteY40" fmla="*/ 9569 h 10000"/>
                    <a:gd name="connsiteX41" fmla="*/ 5161 w 10000"/>
                    <a:gd name="connsiteY41" fmla="*/ 9443 h 10000"/>
                    <a:gd name="connsiteX42" fmla="*/ 5130 w 10000"/>
                    <a:gd name="connsiteY42" fmla="*/ 9300 h 10000"/>
                    <a:gd name="connsiteX43" fmla="*/ 5130 w 10000"/>
                    <a:gd name="connsiteY43" fmla="*/ 4559 h 10000"/>
                    <a:gd name="connsiteX44" fmla="*/ 4860 w 10000"/>
                    <a:gd name="connsiteY44" fmla="*/ 4559 h 10000"/>
                    <a:gd name="connsiteX45" fmla="*/ 4860 w 10000"/>
                    <a:gd name="connsiteY45" fmla="*/ 9297 h 10000"/>
                    <a:gd name="connsiteX46" fmla="*/ 4829 w 10000"/>
                    <a:gd name="connsiteY46" fmla="*/ 9436 h 10000"/>
                    <a:gd name="connsiteX47" fmla="*/ 4780 w 10000"/>
                    <a:gd name="connsiteY47" fmla="*/ 9566 h 10000"/>
                    <a:gd name="connsiteX48" fmla="*/ 4637 w 10000"/>
                    <a:gd name="connsiteY48" fmla="*/ 9698 h 10000"/>
                    <a:gd name="connsiteX49" fmla="*/ 4482 w 10000"/>
                    <a:gd name="connsiteY49" fmla="*/ 9801 h 10000"/>
                    <a:gd name="connsiteX50" fmla="*/ 4290 w 10000"/>
                    <a:gd name="connsiteY50" fmla="*/ 9884 h 10000"/>
                    <a:gd name="connsiteX51" fmla="*/ 4047 w 10000"/>
                    <a:gd name="connsiteY51" fmla="*/ 9957 h 10000"/>
                    <a:gd name="connsiteX52" fmla="*/ 3798 w 10000"/>
                    <a:gd name="connsiteY52" fmla="*/ 9987 h 10000"/>
                    <a:gd name="connsiteX53" fmla="*/ 3538 w 10000"/>
                    <a:gd name="connsiteY53" fmla="*/ 10000 h 10000"/>
                    <a:gd name="connsiteX54" fmla="*/ 3277 w 10000"/>
                    <a:gd name="connsiteY54" fmla="*/ 9987 h 10000"/>
                    <a:gd name="connsiteX55" fmla="*/ 3029 w 10000"/>
                    <a:gd name="connsiteY55" fmla="*/ 9957 h 10000"/>
                    <a:gd name="connsiteX56" fmla="*/ 2786 w 10000"/>
                    <a:gd name="connsiteY56" fmla="*/ 9884 h 10000"/>
                    <a:gd name="connsiteX57" fmla="*/ 2600 w 10000"/>
                    <a:gd name="connsiteY57" fmla="*/ 9801 h 10000"/>
                    <a:gd name="connsiteX58" fmla="*/ 2439 w 10000"/>
                    <a:gd name="connsiteY58" fmla="*/ 9698 h 10000"/>
                    <a:gd name="connsiteX59" fmla="*/ 2302 w 10000"/>
                    <a:gd name="connsiteY59" fmla="*/ 9566 h 10000"/>
                    <a:gd name="connsiteX60" fmla="*/ 2247 w 10000"/>
                    <a:gd name="connsiteY60" fmla="*/ 9436 h 10000"/>
                    <a:gd name="connsiteX61" fmla="*/ 2221 w 10000"/>
                    <a:gd name="connsiteY61" fmla="*/ 9300 h 10000"/>
                    <a:gd name="connsiteX62" fmla="*/ 2202 w 10000"/>
                    <a:gd name="connsiteY62" fmla="*/ 2846 h 10000"/>
                    <a:gd name="connsiteX63" fmla="*/ 2221 w 10000"/>
                    <a:gd name="connsiteY63" fmla="*/ 1588 h 10000"/>
                    <a:gd name="connsiteX64" fmla="*/ 2146 w 10000"/>
                    <a:gd name="connsiteY64" fmla="*/ 1704 h 10000"/>
                    <a:gd name="connsiteX65" fmla="*/ 2046 w 10000"/>
                    <a:gd name="connsiteY65" fmla="*/ 1936 h 10000"/>
                    <a:gd name="connsiteX66" fmla="*/ 1924 w 10000"/>
                    <a:gd name="connsiteY66" fmla="*/ 2202 h 10000"/>
                    <a:gd name="connsiteX67" fmla="*/ 1848 w 10000"/>
                    <a:gd name="connsiteY67" fmla="*/ 2517 h 10000"/>
                    <a:gd name="connsiteX68" fmla="*/ 1790 w 10000"/>
                    <a:gd name="connsiteY68" fmla="*/ 2850 h 10000"/>
                    <a:gd name="connsiteX69" fmla="*/ 1 w 10000"/>
                    <a:gd name="connsiteY69" fmla="*/ 2849 h 10000"/>
                    <a:gd name="connsiteX70" fmla="*/ 34 w 10000"/>
                    <a:gd name="connsiteY70" fmla="*/ 2533 h 10000"/>
                    <a:gd name="connsiteX71" fmla="*/ 109 w 10000"/>
                    <a:gd name="connsiteY71" fmla="*/ 2198 h 10000"/>
                    <a:gd name="connsiteX72" fmla="*/ 207 w 10000"/>
                    <a:gd name="connsiteY72" fmla="*/ 1890 h 10000"/>
                    <a:gd name="connsiteX73" fmla="*/ 339 w 10000"/>
                    <a:gd name="connsiteY73" fmla="*/ 1621 h 10000"/>
                    <a:gd name="connsiteX74" fmla="*/ 464 w 10000"/>
                    <a:gd name="connsiteY74" fmla="*/ 1379 h 10000"/>
                    <a:gd name="connsiteX75" fmla="*/ 612 w 10000"/>
                    <a:gd name="connsiteY75" fmla="*/ 1151 h 10000"/>
                    <a:gd name="connsiteX76" fmla="*/ 792 w 10000"/>
                    <a:gd name="connsiteY76" fmla="*/ 958 h 10000"/>
                    <a:gd name="connsiteX77" fmla="*/ 967 w 10000"/>
                    <a:gd name="connsiteY77" fmla="*/ 789 h 10000"/>
                    <a:gd name="connsiteX78" fmla="*/ 1146 w 10000"/>
                    <a:gd name="connsiteY78" fmla="*/ 620 h 10000"/>
                    <a:gd name="connsiteX79" fmla="*/ 1351 w 10000"/>
                    <a:gd name="connsiteY79" fmla="*/ 484 h 10000"/>
                    <a:gd name="connsiteX80" fmla="*/ 1762 w 10000"/>
                    <a:gd name="connsiteY80" fmla="*/ 265 h 10000"/>
                    <a:gd name="connsiteX81" fmla="*/ 2178 w 10000"/>
                    <a:gd name="connsiteY81" fmla="*/ 126 h 10000"/>
                    <a:gd name="connsiteX82" fmla="*/ 2357 w 10000"/>
                    <a:gd name="connsiteY82" fmla="*/ 86 h 10000"/>
                    <a:gd name="connsiteX83" fmla="*/ 2512 w 10000"/>
                    <a:gd name="connsiteY83" fmla="*/ 60 h 10000"/>
                    <a:gd name="connsiteX84" fmla="*/ 2936 w 10000"/>
                    <a:gd name="connsiteY8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63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38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11 w 10000"/>
                    <a:gd name="connsiteY17" fmla="*/ 2855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47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4559 h 10000"/>
                    <a:gd name="connsiteX44" fmla="*/ 4860 w 10000"/>
                    <a:gd name="connsiteY44" fmla="*/ 9297 h 10000"/>
                    <a:gd name="connsiteX45" fmla="*/ 4829 w 10000"/>
                    <a:gd name="connsiteY45" fmla="*/ 9436 h 10000"/>
                    <a:gd name="connsiteX46" fmla="*/ 4780 w 10000"/>
                    <a:gd name="connsiteY46" fmla="*/ 9566 h 10000"/>
                    <a:gd name="connsiteX47" fmla="*/ 4637 w 10000"/>
                    <a:gd name="connsiteY47" fmla="*/ 9698 h 10000"/>
                    <a:gd name="connsiteX48" fmla="*/ 4482 w 10000"/>
                    <a:gd name="connsiteY48" fmla="*/ 9801 h 10000"/>
                    <a:gd name="connsiteX49" fmla="*/ 4290 w 10000"/>
                    <a:gd name="connsiteY49" fmla="*/ 9884 h 10000"/>
                    <a:gd name="connsiteX50" fmla="*/ 4047 w 10000"/>
                    <a:gd name="connsiteY50" fmla="*/ 9957 h 10000"/>
                    <a:gd name="connsiteX51" fmla="*/ 3798 w 10000"/>
                    <a:gd name="connsiteY51" fmla="*/ 9987 h 10000"/>
                    <a:gd name="connsiteX52" fmla="*/ 3538 w 10000"/>
                    <a:gd name="connsiteY52" fmla="*/ 10000 h 10000"/>
                    <a:gd name="connsiteX53" fmla="*/ 3277 w 10000"/>
                    <a:gd name="connsiteY53" fmla="*/ 9987 h 10000"/>
                    <a:gd name="connsiteX54" fmla="*/ 3029 w 10000"/>
                    <a:gd name="connsiteY54" fmla="*/ 9957 h 10000"/>
                    <a:gd name="connsiteX55" fmla="*/ 2786 w 10000"/>
                    <a:gd name="connsiteY55" fmla="*/ 9884 h 10000"/>
                    <a:gd name="connsiteX56" fmla="*/ 2600 w 10000"/>
                    <a:gd name="connsiteY56" fmla="*/ 9801 h 10000"/>
                    <a:gd name="connsiteX57" fmla="*/ 2439 w 10000"/>
                    <a:gd name="connsiteY57" fmla="*/ 9698 h 10000"/>
                    <a:gd name="connsiteX58" fmla="*/ 2302 w 10000"/>
                    <a:gd name="connsiteY58" fmla="*/ 9566 h 10000"/>
                    <a:gd name="connsiteX59" fmla="*/ 2247 w 10000"/>
                    <a:gd name="connsiteY59" fmla="*/ 9436 h 10000"/>
                    <a:gd name="connsiteX60" fmla="*/ 2221 w 10000"/>
                    <a:gd name="connsiteY60" fmla="*/ 9300 h 10000"/>
                    <a:gd name="connsiteX61" fmla="*/ 2202 w 10000"/>
                    <a:gd name="connsiteY61" fmla="*/ 2846 h 10000"/>
                    <a:gd name="connsiteX62" fmla="*/ 2221 w 10000"/>
                    <a:gd name="connsiteY62" fmla="*/ 1588 h 10000"/>
                    <a:gd name="connsiteX63" fmla="*/ 2146 w 10000"/>
                    <a:gd name="connsiteY63" fmla="*/ 1704 h 10000"/>
                    <a:gd name="connsiteX64" fmla="*/ 2046 w 10000"/>
                    <a:gd name="connsiteY64" fmla="*/ 1936 h 10000"/>
                    <a:gd name="connsiteX65" fmla="*/ 1924 w 10000"/>
                    <a:gd name="connsiteY65" fmla="*/ 2202 h 10000"/>
                    <a:gd name="connsiteX66" fmla="*/ 1848 w 10000"/>
                    <a:gd name="connsiteY66" fmla="*/ 2517 h 10000"/>
                    <a:gd name="connsiteX67" fmla="*/ 1790 w 10000"/>
                    <a:gd name="connsiteY67" fmla="*/ 2850 h 10000"/>
                    <a:gd name="connsiteX68" fmla="*/ 1 w 10000"/>
                    <a:gd name="connsiteY68" fmla="*/ 2849 h 10000"/>
                    <a:gd name="connsiteX69" fmla="*/ 34 w 10000"/>
                    <a:gd name="connsiteY69" fmla="*/ 2533 h 10000"/>
                    <a:gd name="connsiteX70" fmla="*/ 109 w 10000"/>
                    <a:gd name="connsiteY70" fmla="*/ 2198 h 10000"/>
                    <a:gd name="connsiteX71" fmla="*/ 207 w 10000"/>
                    <a:gd name="connsiteY71" fmla="*/ 1890 h 10000"/>
                    <a:gd name="connsiteX72" fmla="*/ 339 w 10000"/>
                    <a:gd name="connsiteY72" fmla="*/ 1621 h 10000"/>
                    <a:gd name="connsiteX73" fmla="*/ 464 w 10000"/>
                    <a:gd name="connsiteY73" fmla="*/ 1379 h 10000"/>
                    <a:gd name="connsiteX74" fmla="*/ 612 w 10000"/>
                    <a:gd name="connsiteY74" fmla="*/ 1151 h 10000"/>
                    <a:gd name="connsiteX75" fmla="*/ 792 w 10000"/>
                    <a:gd name="connsiteY75" fmla="*/ 958 h 10000"/>
                    <a:gd name="connsiteX76" fmla="*/ 967 w 10000"/>
                    <a:gd name="connsiteY76" fmla="*/ 789 h 10000"/>
                    <a:gd name="connsiteX77" fmla="*/ 1146 w 10000"/>
                    <a:gd name="connsiteY77" fmla="*/ 620 h 10000"/>
                    <a:gd name="connsiteX78" fmla="*/ 1351 w 10000"/>
                    <a:gd name="connsiteY78" fmla="*/ 484 h 10000"/>
                    <a:gd name="connsiteX79" fmla="*/ 1762 w 10000"/>
                    <a:gd name="connsiteY79" fmla="*/ 265 h 10000"/>
                    <a:gd name="connsiteX80" fmla="*/ 2178 w 10000"/>
                    <a:gd name="connsiteY80" fmla="*/ 126 h 10000"/>
                    <a:gd name="connsiteX81" fmla="*/ 2357 w 10000"/>
                    <a:gd name="connsiteY81" fmla="*/ 86 h 10000"/>
                    <a:gd name="connsiteX82" fmla="*/ 2512 w 10000"/>
                    <a:gd name="connsiteY82" fmla="*/ 60 h 10000"/>
                    <a:gd name="connsiteX83" fmla="*/ 2936 w 10000"/>
                    <a:gd name="connsiteY8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5130 w 10000"/>
                    <a:gd name="connsiteY42" fmla="*/ 4559 h 10000"/>
                    <a:gd name="connsiteX43" fmla="*/ 4860 w 10000"/>
                    <a:gd name="connsiteY43" fmla="*/ 9297 h 10000"/>
                    <a:gd name="connsiteX44" fmla="*/ 4829 w 10000"/>
                    <a:gd name="connsiteY44" fmla="*/ 9436 h 10000"/>
                    <a:gd name="connsiteX45" fmla="*/ 4780 w 10000"/>
                    <a:gd name="connsiteY45" fmla="*/ 9566 h 10000"/>
                    <a:gd name="connsiteX46" fmla="*/ 4637 w 10000"/>
                    <a:gd name="connsiteY46" fmla="*/ 9698 h 10000"/>
                    <a:gd name="connsiteX47" fmla="*/ 4482 w 10000"/>
                    <a:gd name="connsiteY47" fmla="*/ 9801 h 10000"/>
                    <a:gd name="connsiteX48" fmla="*/ 4290 w 10000"/>
                    <a:gd name="connsiteY48" fmla="*/ 9884 h 10000"/>
                    <a:gd name="connsiteX49" fmla="*/ 4047 w 10000"/>
                    <a:gd name="connsiteY49" fmla="*/ 9957 h 10000"/>
                    <a:gd name="connsiteX50" fmla="*/ 3798 w 10000"/>
                    <a:gd name="connsiteY50" fmla="*/ 9987 h 10000"/>
                    <a:gd name="connsiteX51" fmla="*/ 3538 w 10000"/>
                    <a:gd name="connsiteY51" fmla="*/ 10000 h 10000"/>
                    <a:gd name="connsiteX52" fmla="*/ 3277 w 10000"/>
                    <a:gd name="connsiteY52" fmla="*/ 9987 h 10000"/>
                    <a:gd name="connsiteX53" fmla="*/ 3029 w 10000"/>
                    <a:gd name="connsiteY53" fmla="*/ 9957 h 10000"/>
                    <a:gd name="connsiteX54" fmla="*/ 2786 w 10000"/>
                    <a:gd name="connsiteY54" fmla="*/ 9884 h 10000"/>
                    <a:gd name="connsiteX55" fmla="*/ 2600 w 10000"/>
                    <a:gd name="connsiteY55" fmla="*/ 9801 h 10000"/>
                    <a:gd name="connsiteX56" fmla="*/ 2439 w 10000"/>
                    <a:gd name="connsiteY56" fmla="*/ 9698 h 10000"/>
                    <a:gd name="connsiteX57" fmla="*/ 2302 w 10000"/>
                    <a:gd name="connsiteY57" fmla="*/ 9566 h 10000"/>
                    <a:gd name="connsiteX58" fmla="*/ 2247 w 10000"/>
                    <a:gd name="connsiteY58" fmla="*/ 9436 h 10000"/>
                    <a:gd name="connsiteX59" fmla="*/ 2221 w 10000"/>
                    <a:gd name="connsiteY59" fmla="*/ 9300 h 10000"/>
                    <a:gd name="connsiteX60" fmla="*/ 2202 w 10000"/>
                    <a:gd name="connsiteY60" fmla="*/ 2846 h 10000"/>
                    <a:gd name="connsiteX61" fmla="*/ 2221 w 10000"/>
                    <a:gd name="connsiteY61" fmla="*/ 1588 h 10000"/>
                    <a:gd name="connsiteX62" fmla="*/ 2146 w 10000"/>
                    <a:gd name="connsiteY62" fmla="*/ 1704 h 10000"/>
                    <a:gd name="connsiteX63" fmla="*/ 2046 w 10000"/>
                    <a:gd name="connsiteY63" fmla="*/ 1936 h 10000"/>
                    <a:gd name="connsiteX64" fmla="*/ 1924 w 10000"/>
                    <a:gd name="connsiteY64" fmla="*/ 2202 h 10000"/>
                    <a:gd name="connsiteX65" fmla="*/ 1848 w 10000"/>
                    <a:gd name="connsiteY65" fmla="*/ 2517 h 10000"/>
                    <a:gd name="connsiteX66" fmla="*/ 1790 w 10000"/>
                    <a:gd name="connsiteY66" fmla="*/ 2850 h 10000"/>
                    <a:gd name="connsiteX67" fmla="*/ 1 w 10000"/>
                    <a:gd name="connsiteY67" fmla="*/ 2849 h 10000"/>
                    <a:gd name="connsiteX68" fmla="*/ 34 w 10000"/>
                    <a:gd name="connsiteY68" fmla="*/ 2533 h 10000"/>
                    <a:gd name="connsiteX69" fmla="*/ 109 w 10000"/>
                    <a:gd name="connsiteY69" fmla="*/ 2198 h 10000"/>
                    <a:gd name="connsiteX70" fmla="*/ 207 w 10000"/>
                    <a:gd name="connsiteY70" fmla="*/ 1890 h 10000"/>
                    <a:gd name="connsiteX71" fmla="*/ 339 w 10000"/>
                    <a:gd name="connsiteY71" fmla="*/ 1621 h 10000"/>
                    <a:gd name="connsiteX72" fmla="*/ 464 w 10000"/>
                    <a:gd name="connsiteY72" fmla="*/ 1379 h 10000"/>
                    <a:gd name="connsiteX73" fmla="*/ 612 w 10000"/>
                    <a:gd name="connsiteY73" fmla="*/ 1151 h 10000"/>
                    <a:gd name="connsiteX74" fmla="*/ 792 w 10000"/>
                    <a:gd name="connsiteY74" fmla="*/ 958 h 10000"/>
                    <a:gd name="connsiteX75" fmla="*/ 967 w 10000"/>
                    <a:gd name="connsiteY75" fmla="*/ 789 h 10000"/>
                    <a:gd name="connsiteX76" fmla="*/ 1146 w 10000"/>
                    <a:gd name="connsiteY76" fmla="*/ 620 h 10000"/>
                    <a:gd name="connsiteX77" fmla="*/ 1351 w 10000"/>
                    <a:gd name="connsiteY77" fmla="*/ 484 h 10000"/>
                    <a:gd name="connsiteX78" fmla="*/ 1762 w 10000"/>
                    <a:gd name="connsiteY78" fmla="*/ 265 h 10000"/>
                    <a:gd name="connsiteX79" fmla="*/ 2178 w 10000"/>
                    <a:gd name="connsiteY79" fmla="*/ 126 h 10000"/>
                    <a:gd name="connsiteX80" fmla="*/ 2357 w 10000"/>
                    <a:gd name="connsiteY80" fmla="*/ 86 h 10000"/>
                    <a:gd name="connsiteX81" fmla="*/ 2512 w 10000"/>
                    <a:gd name="connsiteY81" fmla="*/ 60 h 10000"/>
                    <a:gd name="connsiteX82" fmla="*/ 2936 w 10000"/>
                    <a:gd name="connsiteY8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21 w 10000"/>
                    <a:gd name="connsiteY58" fmla="*/ 9300 h 10000"/>
                    <a:gd name="connsiteX59" fmla="*/ 2202 w 10000"/>
                    <a:gd name="connsiteY59" fmla="*/ 2846 h 10000"/>
                    <a:gd name="connsiteX60" fmla="*/ 2221 w 10000"/>
                    <a:gd name="connsiteY60" fmla="*/ 1588 h 10000"/>
                    <a:gd name="connsiteX61" fmla="*/ 2146 w 10000"/>
                    <a:gd name="connsiteY61" fmla="*/ 1704 h 10000"/>
                    <a:gd name="connsiteX62" fmla="*/ 2046 w 10000"/>
                    <a:gd name="connsiteY62" fmla="*/ 1936 h 10000"/>
                    <a:gd name="connsiteX63" fmla="*/ 1924 w 10000"/>
                    <a:gd name="connsiteY63" fmla="*/ 2202 h 10000"/>
                    <a:gd name="connsiteX64" fmla="*/ 1848 w 10000"/>
                    <a:gd name="connsiteY64" fmla="*/ 2517 h 10000"/>
                    <a:gd name="connsiteX65" fmla="*/ 1790 w 10000"/>
                    <a:gd name="connsiteY65" fmla="*/ 2850 h 10000"/>
                    <a:gd name="connsiteX66" fmla="*/ 1 w 10000"/>
                    <a:gd name="connsiteY66" fmla="*/ 2849 h 10000"/>
                    <a:gd name="connsiteX67" fmla="*/ 34 w 10000"/>
                    <a:gd name="connsiteY67" fmla="*/ 2533 h 10000"/>
                    <a:gd name="connsiteX68" fmla="*/ 109 w 10000"/>
                    <a:gd name="connsiteY68" fmla="*/ 2198 h 10000"/>
                    <a:gd name="connsiteX69" fmla="*/ 207 w 10000"/>
                    <a:gd name="connsiteY69" fmla="*/ 1890 h 10000"/>
                    <a:gd name="connsiteX70" fmla="*/ 339 w 10000"/>
                    <a:gd name="connsiteY70" fmla="*/ 1621 h 10000"/>
                    <a:gd name="connsiteX71" fmla="*/ 464 w 10000"/>
                    <a:gd name="connsiteY71" fmla="*/ 1379 h 10000"/>
                    <a:gd name="connsiteX72" fmla="*/ 612 w 10000"/>
                    <a:gd name="connsiteY72" fmla="*/ 1151 h 10000"/>
                    <a:gd name="connsiteX73" fmla="*/ 792 w 10000"/>
                    <a:gd name="connsiteY73" fmla="*/ 958 h 10000"/>
                    <a:gd name="connsiteX74" fmla="*/ 967 w 10000"/>
                    <a:gd name="connsiteY74" fmla="*/ 789 h 10000"/>
                    <a:gd name="connsiteX75" fmla="*/ 1146 w 10000"/>
                    <a:gd name="connsiteY75" fmla="*/ 620 h 10000"/>
                    <a:gd name="connsiteX76" fmla="*/ 1351 w 10000"/>
                    <a:gd name="connsiteY76" fmla="*/ 484 h 10000"/>
                    <a:gd name="connsiteX77" fmla="*/ 1762 w 10000"/>
                    <a:gd name="connsiteY77" fmla="*/ 265 h 10000"/>
                    <a:gd name="connsiteX78" fmla="*/ 2178 w 10000"/>
                    <a:gd name="connsiteY78" fmla="*/ 126 h 10000"/>
                    <a:gd name="connsiteX79" fmla="*/ 2357 w 10000"/>
                    <a:gd name="connsiteY79" fmla="*/ 86 h 10000"/>
                    <a:gd name="connsiteX80" fmla="*/ 2512 w 10000"/>
                    <a:gd name="connsiteY80" fmla="*/ 60 h 10000"/>
                    <a:gd name="connsiteX81" fmla="*/ 2936 w 10000"/>
                    <a:gd name="connsiteY8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47 w 10000"/>
                    <a:gd name="connsiteY57" fmla="*/ 9436 h 10000"/>
                    <a:gd name="connsiteX58" fmla="*/ 2202 w 10000"/>
                    <a:gd name="connsiteY58" fmla="*/ 2846 h 10000"/>
                    <a:gd name="connsiteX59" fmla="*/ 2221 w 10000"/>
                    <a:gd name="connsiteY59" fmla="*/ 1588 h 10000"/>
                    <a:gd name="connsiteX60" fmla="*/ 2146 w 10000"/>
                    <a:gd name="connsiteY60" fmla="*/ 1704 h 10000"/>
                    <a:gd name="connsiteX61" fmla="*/ 2046 w 10000"/>
                    <a:gd name="connsiteY61" fmla="*/ 1936 h 10000"/>
                    <a:gd name="connsiteX62" fmla="*/ 1924 w 10000"/>
                    <a:gd name="connsiteY62" fmla="*/ 2202 h 10000"/>
                    <a:gd name="connsiteX63" fmla="*/ 1848 w 10000"/>
                    <a:gd name="connsiteY63" fmla="*/ 2517 h 10000"/>
                    <a:gd name="connsiteX64" fmla="*/ 1790 w 10000"/>
                    <a:gd name="connsiteY64" fmla="*/ 2850 h 10000"/>
                    <a:gd name="connsiteX65" fmla="*/ 1 w 10000"/>
                    <a:gd name="connsiteY65" fmla="*/ 2849 h 10000"/>
                    <a:gd name="connsiteX66" fmla="*/ 34 w 10000"/>
                    <a:gd name="connsiteY66" fmla="*/ 2533 h 10000"/>
                    <a:gd name="connsiteX67" fmla="*/ 109 w 10000"/>
                    <a:gd name="connsiteY67" fmla="*/ 2198 h 10000"/>
                    <a:gd name="connsiteX68" fmla="*/ 207 w 10000"/>
                    <a:gd name="connsiteY68" fmla="*/ 1890 h 10000"/>
                    <a:gd name="connsiteX69" fmla="*/ 339 w 10000"/>
                    <a:gd name="connsiteY69" fmla="*/ 1621 h 10000"/>
                    <a:gd name="connsiteX70" fmla="*/ 464 w 10000"/>
                    <a:gd name="connsiteY70" fmla="*/ 1379 h 10000"/>
                    <a:gd name="connsiteX71" fmla="*/ 612 w 10000"/>
                    <a:gd name="connsiteY71" fmla="*/ 1151 h 10000"/>
                    <a:gd name="connsiteX72" fmla="*/ 792 w 10000"/>
                    <a:gd name="connsiteY72" fmla="*/ 958 h 10000"/>
                    <a:gd name="connsiteX73" fmla="*/ 967 w 10000"/>
                    <a:gd name="connsiteY73" fmla="*/ 789 h 10000"/>
                    <a:gd name="connsiteX74" fmla="*/ 1146 w 10000"/>
                    <a:gd name="connsiteY74" fmla="*/ 620 h 10000"/>
                    <a:gd name="connsiteX75" fmla="*/ 1351 w 10000"/>
                    <a:gd name="connsiteY75" fmla="*/ 484 h 10000"/>
                    <a:gd name="connsiteX76" fmla="*/ 1762 w 10000"/>
                    <a:gd name="connsiteY76" fmla="*/ 265 h 10000"/>
                    <a:gd name="connsiteX77" fmla="*/ 2178 w 10000"/>
                    <a:gd name="connsiteY77" fmla="*/ 126 h 10000"/>
                    <a:gd name="connsiteX78" fmla="*/ 2357 w 10000"/>
                    <a:gd name="connsiteY78" fmla="*/ 86 h 10000"/>
                    <a:gd name="connsiteX79" fmla="*/ 2512 w 10000"/>
                    <a:gd name="connsiteY79" fmla="*/ 60 h 10000"/>
                    <a:gd name="connsiteX80" fmla="*/ 2936 w 10000"/>
                    <a:gd name="connsiteY8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302 w 10000"/>
                    <a:gd name="connsiteY56" fmla="*/ 9566 h 10000"/>
                    <a:gd name="connsiteX57" fmla="*/ 2202 w 10000"/>
                    <a:gd name="connsiteY57" fmla="*/ 2846 h 10000"/>
                    <a:gd name="connsiteX58" fmla="*/ 2221 w 10000"/>
                    <a:gd name="connsiteY58" fmla="*/ 1588 h 10000"/>
                    <a:gd name="connsiteX59" fmla="*/ 2146 w 10000"/>
                    <a:gd name="connsiteY59" fmla="*/ 1704 h 10000"/>
                    <a:gd name="connsiteX60" fmla="*/ 2046 w 10000"/>
                    <a:gd name="connsiteY60" fmla="*/ 1936 h 10000"/>
                    <a:gd name="connsiteX61" fmla="*/ 1924 w 10000"/>
                    <a:gd name="connsiteY61" fmla="*/ 2202 h 10000"/>
                    <a:gd name="connsiteX62" fmla="*/ 1848 w 10000"/>
                    <a:gd name="connsiteY62" fmla="*/ 2517 h 10000"/>
                    <a:gd name="connsiteX63" fmla="*/ 1790 w 10000"/>
                    <a:gd name="connsiteY63" fmla="*/ 2850 h 10000"/>
                    <a:gd name="connsiteX64" fmla="*/ 1 w 10000"/>
                    <a:gd name="connsiteY64" fmla="*/ 2849 h 10000"/>
                    <a:gd name="connsiteX65" fmla="*/ 34 w 10000"/>
                    <a:gd name="connsiteY65" fmla="*/ 2533 h 10000"/>
                    <a:gd name="connsiteX66" fmla="*/ 109 w 10000"/>
                    <a:gd name="connsiteY66" fmla="*/ 2198 h 10000"/>
                    <a:gd name="connsiteX67" fmla="*/ 207 w 10000"/>
                    <a:gd name="connsiteY67" fmla="*/ 1890 h 10000"/>
                    <a:gd name="connsiteX68" fmla="*/ 339 w 10000"/>
                    <a:gd name="connsiteY68" fmla="*/ 1621 h 10000"/>
                    <a:gd name="connsiteX69" fmla="*/ 464 w 10000"/>
                    <a:gd name="connsiteY69" fmla="*/ 1379 h 10000"/>
                    <a:gd name="connsiteX70" fmla="*/ 612 w 10000"/>
                    <a:gd name="connsiteY70" fmla="*/ 1151 h 10000"/>
                    <a:gd name="connsiteX71" fmla="*/ 792 w 10000"/>
                    <a:gd name="connsiteY71" fmla="*/ 958 h 10000"/>
                    <a:gd name="connsiteX72" fmla="*/ 967 w 10000"/>
                    <a:gd name="connsiteY72" fmla="*/ 789 h 10000"/>
                    <a:gd name="connsiteX73" fmla="*/ 1146 w 10000"/>
                    <a:gd name="connsiteY73" fmla="*/ 620 h 10000"/>
                    <a:gd name="connsiteX74" fmla="*/ 1351 w 10000"/>
                    <a:gd name="connsiteY74" fmla="*/ 484 h 10000"/>
                    <a:gd name="connsiteX75" fmla="*/ 1762 w 10000"/>
                    <a:gd name="connsiteY75" fmla="*/ 265 h 10000"/>
                    <a:gd name="connsiteX76" fmla="*/ 2178 w 10000"/>
                    <a:gd name="connsiteY76" fmla="*/ 126 h 10000"/>
                    <a:gd name="connsiteX77" fmla="*/ 2357 w 10000"/>
                    <a:gd name="connsiteY77" fmla="*/ 86 h 10000"/>
                    <a:gd name="connsiteX78" fmla="*/ 2512 w 10000"/>
                    <a:gd name="connsiteY78" fmla="*/ 60 h 10000"/>
                    <a:gd name="connsiteX79" fmla="*/ 2936 w 10000"/>
                    <a:gd name="connsiteY7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439 w 10000"/>
                    <a:gd name="connsiteY55" fmla="*/ 9698 h 10000"/>
                    <a:gd name="connsiteX56" fmla="*/ 2202 w 10000"/>
                    <a:gd name="connsiteY56" fmla="*/ 2846 h 10000"/>
                    <a:gd name="connsiteX57" fmla="*/ 2221 w 10000"/>
                    <a:gd name="connsiteY57" fmla="*/ 1588 h 10000"/>
                    <a:gd name="connsiteX58" fmla="*/ 2146 w 10000"/>
                    <a:gd name="connsiteY58" fmla="*/ 1704 h 10000"/>
                    <a:gd name="connsiteX59" fmla="*/ 2046 w 10000"/>
                    <a:gd name="connsiteY59" fmla="*/ 1936 h 10000"/>
                    <a:gd name="connsiteX60" fmla="*/ 1924 w 10000"/>
                    <a:gd name="connsiteY60" fmla="*/ 2202 h 10000"/>
                    <a:gd name="connsiteX61" fmla="*/ 1848 w 10000"/>
                    <a:gd name="connsiteY61" fmla="*/ 2517 h 10000"/>
                    <a:gd name="connsiteX62" fmla="*/ 1790 w 10000"/>
                    <a:gd name="connsiteY62" fmla="*/ 2850 h 10000"/>
                    <a:gd name="connsiteX63" fmla="*/ 1 w 10000"/>
                    <a:gd name="connsiteY63" fmla="*/ 2849 h 10000"/>
                    <a:gd name="connsiteX64" fmla="*/ 34 w 10000"/>
                    <a:gd name="connsiteY64" fmla="*/ 2533 h 10000"/>
                    <a:gd name="connsiteX65" fmla="*/ 109 w 10000"/>
                    <a:gd name="connsiteY65" fmla="*/ 2198 h 10000"/>
                    <a:gd name="connsiteX66" fmla="*/ 207 w 10000"/>
                    <a:gd name="connsiteY66" fmla="*/ 1890 h 10000"/>
                    <a:gd name="connsiteX67" fmla="*/ 339 w 10000"/>
                    <a:gd name="connsiteY67" fmla="*/ 1621 h 10000"/>
                    <a:gd name="connsiteX68" fmla="*/ 464 w 10000"/>
                    <a:gd name="connsiteY68" fmla="*/ 1379 h 10000"/>
                    <a:gd name="connsiteX69" fmla="*/ 612 w 10000"/>
                    <a:gd name="connsiteY69" fmla="*/ 1151 h 10000"/>
                    <a:gd name="connsiteX70" fmla="*/ 792 w 10000"/>
                    <a:gd name="connsiteY70" fmla="*/ 958 h 10000"/>
                    <a:gd name="connsiteX71" fmla="*/ 967 w 10000"/>
                    <a:gd name="connsiteY71" fmla="*/ 789 h 10000"/>
                    <a:gd name="connsiteX72" fmla="*/ 1146 w 10000"/>
                    <a:gd name="connsiteY72" fmla="*/ 620 h 10000"/>
                    <a:gd name="connsiteX73" fmla="*/ 1351 w 10000"/>
                    <a:gd name="connsiteY73" fmla="*/ 484 h 10000"/>
                    <a:gd name="connsiteX74" fmla="*/ 1762 w 10000"/>
                    <a:gd name="connsiteY74" fmla="*/ 265 h 10000"/>
                    <a:gd name="connsiteX75" fmla="*/ 2178 w 10000"/>
                    <a:gd name="connsiteY75" fmla="*/ 126 h 10000"/>
                    <a:gd name="connsiteX76" fmla="*/ 2357 w 10000"/>
                    <a:gd name="connsiteY76" fmla="*/ 86 h 10000"/>
                    <a:gd name="connsiteX77" fmla="*/ 2512 w 10000"/>
                    <a:gd name="connsiteY77" fmla="*/ 60 h 10000"/>
                    <a:gd name="connsiteX78" fmla="*/ 2936 w 10000"/>
                    <a:gd name="connsiteY7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600 w 10000"/>
                    <a:gd name="connsiteY54" fmla="*/ 9801 h 10000"/>
                    <a:gd name="connsiteX55" fmla="*/ 2202 w 10000"/>
                    <a:gd name="connsiteY55" fmla="*/ 2846 h 10000"/>
                    <a:gd name="connsiteX56" fmla="*/ 2221 w 10000"/>
                    <a:gd name="connsiteY56" fmla="*/ 1588 h 10000"/>
                    <a:gd name="connsiteX57" fmla="*/ 2146 w 10000"/>
                    <a:gd name="connsiteY57" fmla="*/ 1704 h 10000"/>
                    <a:gd name="connsiteX58" fmla="*/ 2046 w 10000"/>
                    <a:gd name="connsiteY58" fmla="*/ 1936 h 10000"/>
                    <a:gd name="connsiteX59" fmla="*/ 1924 w 10000"/>
                    <a:gd name="connsiteY59" fmla="*/ 2202 h 10000"/>
                    <a:gd name="connsiteX60" fmla="*/ 1848 w 10000"/>
                    <a:gd name="connsiteY60" fmla="*/ 2517 h 10000"/>
                    <a:gd name="connsiteX61" fmla="*/ 1790 w 10000"/>
                    <a:gd name="connsiteY61" fmla="*/ 2850 h 10000"/>
                    <a:gd name="connsiteX62" fmla="*/ 1 w 10000"/>
                    <a:gd name="connsiteY62" fmla="*/ 2849 h 10000"/>
                    <a:gd name="connsiteX63" fmla="*/ 34 w 10000"/>
                    <a:gd name="connsiteY63" fmla="*/ 2533 h 10000"/>
                    <a:gd name="connsiteX64" fmla="*/ 109 w 10000"/>
                    <a:gd name="connsiteY64" fmla="*/ 2198 h 10000"/>
                    <a:gd name="connsiteX65" fmla="*/ 207 w 10000"/>
                    <a:gd name="connsiteY65" fmla="*/ 1890 h 10000"/>
                    <a:gd name="connsiteX66" fmla="*/ 339 w 10000"/>
                    <a:gd name="connsiteY66" fmla="*/ 1621 h 10000"/>
                    <a:gd name="connsiteX67" fmla="*/ 464 w 10000"/>
                    <a:gd name="connsiteY67" fmla="*/ 1379 h 10000"/>
                    <a:gd name="connsiteX68" fmla="*/ 612 w 10000"/>
                    <a:gd name="connsiteY68" fmla="*/ 1151 h 10000"/>
                    <a:gd name="connsiteX69" fmla="*/ 792 w 10000"/>
                    <a:gd name="connsiteY69" fmla="*/ 958 h 10000"/>
                    <a:gd name="connsiteX70" fmla="*/ 967 w 10000"/>
                    <a:gd name="connsiteY70" fmla="*/ 789 h 10000"/>
                    <a:gd name="connsiteX71" fmla="*/ 1146 w 10000"/>
                    <a:gd name="connsiteY71" fmla="*/ 620 h 10000"/>
                    <a:gd name="connsiteX72" fmla="*/ 1351 w 10000"/>
                    <a:gd name="connsiteY72" fmla="*/ 484 h 10000"/>
                    <a:gd name="connsiteX73" fmla="*/ 1762 w 10000"/>
                    <a:gd name="connsiteY73" fmla="*/ 265 h 10000"/>
                    <a:gd name="connsiteX74" fmla="*/ 2178 w 10000"/>
                    <a:gd name="connsiteY74" fmla="*/ 126 h 10000"/>
                    <a:gd name="connsiteX75" fmla="*/ 2357 w 10000"/>
                    <a:gd name="connsiteY75" fmla="*/ 86 h 10000"/>
                    <a:gd name="connsiteX76" fmla="*/ 2512 w 10000"/>
                    <a:gd name="connsiteY76" fmla="*/ 60 h 10000"/>
                    <a:gd name="connsiteX77" fmla="*/ 2936 w 10000"/>
                    <a:gd name="connsiteY7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786 w 10000"/>
                    <a:gd name="connsiteY53" fmla="*/ 9884 h 10000"/>
                    <a:gd name="connsiteX54" fmla="*/ 2202 w 10000"/>
                    <a:gd name="connsiteY54" fmla="*/ 2846 h 10000"/>
                    <a:gd name="connsiteX55" fmla="*/ 2221 w 10000"/>
                    <a:gd name="connsiteY55" fmla="*/ 1588 h 10000"/>
                    <a:gd name="connsiteX56" fmla="*/ 2146 w 10000"/>
                    <a:gd name="connsiteY56" fmla="*/ 1704 h 10000"/>
                    <a:gd name="connsiteX57" fmla="*/ 2046 w 10000"/>
                    <a:gd name="connsiteY57" fmla="*/ 1936 h 10000"/>
                    <a:gd name="connsiteX58" fmla="*/ 1924 w 10000"/>
                    <a:gd name="connsiteY58" fmla="*/ 2202 h 10000"/>
                    <a:gd name="connsiteX59" fmla="*/ 1848 w 10000"/>
                    <a:gd name="connsiteY59" fmla="*/ 2517 h 10000"/>
                    <a:gd name="connsiteX60" fmla="*/ 1790 w 10000"/>
                    <a:gd name="connsiteY60" fmla="*/ 2850 h 10000"/>
                    <a:gd name="connsiteX61" fmla="*/ 1 w 10000"/>
                    <a:gd name="connsiteY61" fmla="*/ 2849 h 10000"/>
                    <a:gd name="connsiteX62" fmla="*/ 34 w 10000"/>
                    <a:gd name="connsiteY62" fmla="*/ 2533 h 10000"/>
                    <a:gd name="connsiteX63" fmla="*/ 109 w 10000"/>
                    <a:gd name="connsiteY63" fmla="*/ 2198 h 10000"/>
                    <a:gd name="connsiteX64" fmla="*/ 207 w 10000"/>
                    <a:gd name="connsiteY64" fmla="*/ 1890 h 10000"/>
                    <a:gd name="connsiteX65" fmla="*/ 339 w 10000"/>
                    <a:gd name="connsiteY65" fmla="*/ 1621 h 10000"/>
                    <a:gd name="connsiteX66" fmla="*/ 464 w 10000"/>
                    <a:gd name="connsiteY66" fmla="*/ 1379 h 10000"/>
                    <a:gd name="connsiteX67" fmla="*/ 612 w 10000"/>
                    <a:gd name="connsiteY67" fmla="*/ 1151 h 10000"/>
                    <a:gd name="connsiteX68" fmla="*/ 792 w 10000"/>
                    <a:gd name="connsiteY68" fmla="*/ 958 h 10000"/>
                    <a:gd name="connsiteX69" fmla="*/ 967 w 10000"/>
                    <a:gd name="connsiteY69" fmla="*/ 789 h 10000"/>
                    <a:gd name="connsiteX70" fmla="*/ 1146 w 10000"/>
                    <a:gd name="connsiteY70" fmla="*/ 620 h 10000"/>
                    <a:gd name="connsiteX71" fmla="*/ 1351 w 10000"/>
                    <a:gd name="connsiteY71" fmla="*/ 484 h 10000"/>
                    <a:gd name="connsiteX72" fmla="*/ 1762 w 10000"/>
                    <a:gd name="connsiteY72" fmla="*/ 265 h 10000"/>
                    <a:gd name="connsiteX73" fmla="*/ 2178 w 10000"/>
                    <a:gd name="connsiteY73" fmla="*/ 126 h 10000"/>
                    <a:gd name="connsiteX74" fmla="*/ 2357 w 10000"/>
                    <a:gd name="connsiteY74" fmla="*/ 86 h 10000"/>
                    <a:gd name="connsiteX75" fmla="*/ 2512 w 10000"/>
                    <a:gd name="connsiteY75" fmla="*/ 60 h 10000"/>
                    <a:gd name="connsiteX76" fmla="*/ 2936 w 10000"/>
                    <a:gd name="connsiteY7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3029 w 10000"/>
                    <a:gd name="connsiteY52" fmla="*/ 9957 h 10000"/>
                    <a:gd name="connsiteX53" fmla="*/ 2202 w 10000"/>
                    <a:gd name="connsiteY53" fmla="*/ 2846 h 10000"/>
                    <a:gd name="connsiteX54" fmla="*/ 2221 w 10000"/>
                    <a:gd name="connsiteY54" fmla="*/ 1588 h 10000"/>
                    <a:gd name="connsiteX55" fmla="*/ 2146 w 10000"/>
                    <a:gd name="connsiteY55" fmla="*/ 1704 h 10000"/>
                    <a:gd name="connsiteX56" fmla="*/ 2046 w 10000"/>
                    <a:gd name="connsiteY56" fmla="*/ 1936 h 10000"/>
                    <a:gd name="connsiteX57" fmla="*/ 1924 w 10000"/>
                    <a:gd name="connsiteY57" fmla="*/ 2202 h 10000"/>
                    <a:gd name="connsiteX58" fmla="*/ 1848 w 10000"/>
                    <a:gd name="connsiteY58" fmla="*/ 2517 h 10000"/>
                    <a:gd name="connsiteX59" fmla="*/ 1790 w 10000"/>
                    <a:gd name="connsiteY59" fmla="*/ 2850 h 10000"/>
                    <a:gd name="connsiteX60" fmla="*/ 1 w 10000"/>
                    <a:gd name="connsiteY60" fmla="*/ 2849 h 10000"/>
                    <a:gd name="connsiteX61" fmla="*/ 34 w 10000"/>
                    <a:gd name="connsiteY61" fmla="*/ 2533 h 10000"/>
                    <a:gd name="connsiteX62" fmla="*/ 109 w 10000"/>
                    <a:gd name="connsiteY62" fmla="*/ 2198 h 10000"/>
                    <a:gd name="connsiteX63" fmla="*/ 207 w 10000"/>
                    <a:gd name="connsiteY63" fmla="*/ 1890 h 10000"/>
                    <a:gd name="connsiteX64" fmla="*/ 339 w 10000"/>
                    <a:gd name="connsiteY64" fmla="*/ 1621 h 10000"/>
                    <a:gd name="connsiteX65" fmla="*/ 464 w 10000"/>
                    <a:gd name="connsiteY65" fmla="*/ 1379 h 10000"/>
                    <a:gd name="connsiteX66" fmla="*/ 612 w 10000"/>
                    <a:gd name="connsiteY66" fmla="*/ 1151 h 10000"/>
                    <a:gd name="connsiteX67" fmla="*/ 792 w 10000"/>
                    <a:gd name="connsiteY67" fmla="*/ 958 h 10000"/>
                    <a:gd name="connsiteX68" fmla="*/ 967 w 10000"/>
                    <a:gd name="connsiteY68" fmla="*/ 789 h 10000"/>
                    <a:gd name="connsiteX69" fmla="*/ 1146 w 10000"/>
                    <a:gd name="connsiteY69" fmla="*/ 620 h 10000"/>
                    <a:gd name="connsiteX70" fmla="*/ 1351 w 10000"/>
                    <a:gd name="connsiteY70" fmla="*/ 484 h 10000"/>
                    <a:gd name="connsiteX71" fmla="*/ 1762 w 10000"/>
                    <a:gd name="connsiteY71" fmla="*/ 265 h 10000"/>
                    <a:gd name="connsiteX72" fmla="*/ 2178 w 10000"/>
                    <a:gd name="connsiteY72" fmla="*/ 126 h 10000"/>
                    <a:gd name="connsiteX73" fmla="*/ 2357 w 10000"/>
                    <a:gd name="connsiteY73" fmla="*/ 86 h 10000"/>
                    <a:gd name="connsiteX74" fmla="*/ 2512 w 10000"/>
                    <a:gd name="connsiteY74" fmla="*/ 60 h 10000"/>
                    <a:gd name="connsiteX75" fmla="*/ 2936 w 10000"/>
                    <a:gd name="connsiteY7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3277 w 10000"/>
                    <a:gd name="connsiteY51" fmla="*/ 9987 h 10000"/>
                    <a:gd name="connsiteX52" fmla="*/ 2202 w 10000"/>
                    <a:gd name="connsiteY52" fmla="*/ 2846 h 10000"/>
                    <a:gd name="connsiteX53" fmla="*/ 2221 w 10000"/>
                    <a:gd name="connsiteY53" fmla="*/ 1588 h 10000"/>
                    <a:gd name="connsiteX54" fmla="*/ 2146 w 10000"/>
                    <a:gd name="connsiteY54" fmla="*/ 1704 h 10000"/>
                    <a:gd name="connsiteX55" fmla="*/ 2046 w 10000"/>
                    <a:gd name="connsiteY55" fmla="*/ 1936 h 10000"/>
                    <a:gd name="connsiteX56" fmla="*/ 1924 w 10000"/>
                    <a:gd name="connsiteY56" fmla="*/ 2202 h 10000"/>
                    <a:gd name="connsiteX57" fmla="*/ 1848 w 10000"/>
                    <a:gd name="connsiteY57" fmla="*/ 2517 h 10000"/>
                    <a:gd name="connsiteX58" fmla="*/ 1790 w 10000"/>
                    <a:gd name="connsiteY58" fmla="*/ 2850 h 10000"/>
                    <a:gd name="connsiteX59" fmla="*/ 1 w 10000"/>
                    <a:gd name="connsiteY59" fmla="*/ 2849 h 10000"/>
                    <a:gd name="connsiteX60" fmla="*/ 34 w 10000"/>
                    <a:gd name="connsiteY60" fmla="*/ 2533 h 10000"/>
                    <a:gd name="connsiteX61" fmla="*/ 109 w 10000"/>
                    <a:gd name="connsiteY61" fmla="*/ 2198 h 10000"/>
                    <a:gd name="connsiteX62" fmla="*/ 207 w 10000"/>
                    <a:gd name="connsiteY62" fmla="*/ 1890 h 10000"/>
                    <a:gd name="connsiteX63" fmla="*/ 339 w 10000"/>
                    <a:gd name="connsiteY63" fmla="*/ 1621 h 10000"/>
                    <a:gd name="connsiteX64" fmla="*/ 464 w 10000"/>
                    <a:gd name="connsiteY64" fmla="*/ 1379 h 10000"/>
                    <a:gd name="connsiteX65" fmla="*/ 612 w 10000"/>
                    <a:gd name="connsiteY65" fmla="*/ 1151 h 10000"/>
                    <a:gd name="connsiteX66" fmla="*/ 792 w 10000"/>
                    <a:gd name="connsiteY66" fmla="*/ 958 h 10000"/>
                    <a:gd name="connsiteX67" fmla="*/ 967 w 10000"/>
                    <a:gd name="connsiteY67" fmla="*/ 789 h 10000"/>
                    <a:gd name="connsiteX68" fmla="*/ 1146 w 10000"/>
                    <a:gd name="connsiteY68" fmla="*/ 620 h 10000"/>
                    <a:gd name="connsiteX69" fmla="*/ 1351 w 10000"/>
                    <a:gd name="connsiteY69" fmla="*/ 484 h 10000"/>
                    <a:gd name="connsiteX70" fmla="*/ 1762 w 10000"/>
                    <a:gd name="connsiteY70" fmla="*/ 265 h 10000"/>
                    <a:gd name="connsiteX71" fmla="*/ 2178 w 10000"/>
                    <a:gd name="connsiteY71" fmla="*/ 126 h 10000"/>
                    <a:gd name="connsiteX72" fmla="*/ 2357 w 10000"/>
                    <a:gd name="connsiteY72" fmla="*/ 86 h 10000"/>
                    <a:gd name="connsiteX73" fmla="*/ 2512 w 10000"/>
                    <a:gd name="connsiteY73" fmla="*/ 60 h 10000"/>
                    <a:gd name="connsiteX74" fmla="*/ 2936 w 10000"/>
                    <a:gd name="connsiteY7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3538 w 10000"/>
                    <a:gd name="connsiteY50" fmla="*/ 10000 h 10000"/>
                    <a:gd name="connsiteX51" fmla="*/ 2202 w 10000"/>
                    <a:gd name="connsiteY51" fmla="*/ 2846 h 10000"/>
                    <a:gd name="connsiteX52" fmla="*/ 2221 w 10000"/>
                    <a:gd name="connsiteY52" fmla="*/ 1588 h 10000"/>
                    <a:gd name="connsiteX53" fmla="*/ 2146 w 10000"/>
                    <a:gd name="connsiteY53" fmla="*/ 1704 h 10000"/>
                    <a:gd name="connsiteX54" fmla="*/ 2046 w 10000"/>
                    <a:gd name="connsiteY54" fmla="*/ 1936 h 10000"/>
                    <a:gd name="connsiteX55" fmla="*/ 1924 w 10000"/>
                    <a:gd name="connsiteY55" fmla="*/ 2202 h 10000"/>
                    <a:gd name="connsiteX56" fmla="*/ 1848 w 10000"/>
                    <a:gd name="connsiteY56" fmla="*/ 2517 h 10000"/>
                    <a:gd name="connsiteX57" fmla="*/ 1790 w 10000"/>
                    <a:gd name="connsiteY57" fmla="*/ 2850 h 10000"/>
                    <a:gd name="connsiteX58" fmla="*/ 1 w 10000"/>
                    <a:gd name="connsiteY58" fmla="*/ 2849 h 10000"/>
                    <a:gd name="connsiteX59" fmla="*/ 34 w 10000"/>
                    <a:gd name="connsiteY59" fmla="*/ 2533 h 10000"/>
                    <a:gd name="connsiteX60" fmla="*/ 109 w 10000"/>
                    <a:gd name="connsiteY60" fmla="*/ 2198 h 10000"/>
                    <a:gd name="connsiteX61" fmla="*/ 207 w 10000"/>
                    <a:gd name="connsiteY61" fmla="*/ 1890 h 10000"/>
                    <a:gd name="connsiteX62" fmla="*/ 339 w 10000"/>
                    <a:gd name="connsiteY62" fmla="*/ 1621 h 10000"/>
                    <a:gd name="connsiteX63" fmla="*/ 464 w 10000"/>
                    <a:gd name="connsiteY63" fmla="*/ 1379 h 10000"/>
                    <a:gd name="connsiteX64" fmla="*/ 612 w 10000"/>
                    <a:gd name="connsiteY64" fmla="*/ 1151 h 10000"/>
                    <a:gd name="connsiteX65" fmla="*/ 792 w 10000"/>
                    <a:gd name="connsiteY65" fmla="*/ 958 h 10000"/>
                    <a:gd name="connsiteX66" fmla="*/ 967 w 10000"/>
                    <a:gd name="connsiteY66" fmla="*/ 789 h 10000"/>
                    <a:gd name="connsiteX67" fmla="*/ 1146 w 10000"/>
                    <a:gd name="connsiteY67" fmla="*/ 620 h 10000"/>
                    <a:gd name="connsiteX68" fmla="*/ 1351 w 10000"/>
                    <a:gd name="connsiteY68" fmla="*/ 484 h 10000"/>
                    <a:gd name="connsiteX69" fmla="*/ 1762 w 10000"/>
                    <a:gd name="connsiteY69" fmla="*/ 265 h 10000"/>
                    <a:gd name="connsiteX70" fmla="*/ 2178 w 10000"/>
                    <a:gd name="connsiteY70" fmla="*/ 126 h 10000"/>
                    <a:gd name="connsiteX71" fmla="*/ 2357 w 10000"/>
                    <a:gd name="connsiteY71" fmla="*/ 86 h 10000"/>
                    <a:gd name="connsiteX72" fmla="*/ 2512 w 10000"/>
                    <a:gd name="connsiteY72" fmla="*/ 60 h 10000"/>
                    <a:gd name="connsiteX73" fmla="*/ 2936 w 10000"/>
                    <a:gd name="connsiteY7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3798 w 10000"/>
                    <a:gd name="connsiteY49" fmla="*/ 9987 h 10000"/>
                    <a:gd name="connsiteX50" fmla="*/ 2202 w 10000"/>
                    <a:gd name="connsiteY50" fmla="*/ 2846 h 10000"/>
                    <a:gd name="connsiteX51" fmla="*/ 2221 w 10000"/>
                    <a:gd name="connsiteY51" fmla="*/ 1588 h 10000"/>
                    <a:gd name="connsiteX52" fmla="*/ 2146 w 10000"/>
                    <a:gd name="connsiteY52" fmla="*/ 1704 h 10000"/>
                    <a:gd name="connsiteX53" fmla="*/ 2046 w 10000"/>
                    <a:gd name="connsiteY53" fmla="*/ 1936 h 10000"/>
                    <a:gd name="connsiteX54" fmla="*/ 1924 w 10000"/>
                    <a:gd name="connsiteY54" fmla="*/ 2202 h 10000"/>
                    <a:gd name="connsiteX55" fmla="*/ 1848 w 10000"/>
                    <a:gd name="connsiteY55" fmla="*/ 2517 h 10000"/>
                    <a:gd name="connsiteX56" fmla="*/ 1790 w 10000"/>
                    <a:gd name="connsiteY56" fmla="*/ 2850 h 10000"/>
                    <a:gd name="connsiteX57" fmla="*/ 1 w 10000"/>
                    <a:gd name="connsiteY57" fmla="*/ 2849 h 10000"/>
                    <a:gd name="connsiteX58" fmla="*/ 34 w 10000"/>
                    <a:gd name="connsiteY58" fmla="*/ 2533 h 10000"/>
                    <a:gd name="connsiteX59" fmla="*/ 109 w 10000"/>
                    <a:gd name="connsiteY59" fmla="*/ 2198 h 10000"/>
                    <a:gd name="connsiteX60" fmla="*/ 207 w 10000"/>
                    <a:gd name="connsiteY60" fmla="*/ 1890 h 10000"/>
                    <a:gd name="connsiteX61" fmla="*/ 339 w 10000"/>
                    <a:gd name="connsiteY61" fmla="*/ 1621 h 10000"/>
                    <a:gd name="connsiteX62" fmla="*/ 464 w 10000"/>
                    <a:gd name="connsiteY62" fmla="*/ 1379 h 10000"/>
                    <a:gd name="connsiteX63" fmla="*/ 612 w 10000"/>
                    <a:gd name="connsiteY63" fmla="*/ 1151 h 10000"/>
                    <a:gd name="connsiteX64" fmla="*/ 792 w 10000"/>
                    <a:gd name="connsiteY64" fmla="*/ 958 h 10000"/>
                    <a:gd name="connsiteX65" fmla="*/ 967 w 10000"/>
                    <a:gd name="connsiteY65" fmla="*/ 789 h 10000"/>
                    <a:gd name="connsiteX66" fmla="*/ 1146 w 10000"/>
                    <a:gd name="connsiteY66" fmla="*/ 620 h 10000"/>
                    <a:gd name="connsiteX67" fmla="*/ 1351 w 10000"/>
                    <a:gd name="connsiteY67" fmla="*/ 484 h 10000"/>
                    <a:gd name="connsiteX68" fmla="*/ 1762 w 10000"/>
                    <a:gd name="connsiteY68" fmla="*/ 265 h 10000"/>
                    <a:gd name="connsiteX69" fmla="*/ 2178 w 10000"/>
                    <a:gd name="connsiteY69" fmla="*/ 126 h 10000"/>
                    <a:gd name="connsiteX70" fmla="*/ 2357 w 10000"/>
                    <a:gd name="connsiteY70" fmla="*/ 86 h 10000"/>
                    <a:gd name="connsiteX71" fmla="*/ 2512 w 10000"/>
                    <a:gd name="connsiteY71" fmla="*/ 60 h 10000"/>
                    <a:gd name="connsiteX72" fmla="*/ 2936 w 10000"/>
                    <a:gd name="connsiteY7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4047 w 10000"/>
                    <a:gd name="connsiteY48" fmla="*/ 9957 h 10000"/>
                    <a:gd name="connsiteX49" fmla="*/ 2202 w 10000"/>
                    <a:gd name="connsiteY49" fmla="*/ 2846 h 10000"/>
                    <a:gd name="connsiteX50" fmla="*/ 2221 w 10000"/>
                    <a:gd name="connsiteY50" fmla="*/ 1588 h 10000"/>
                    <a:gd name="connsiteX51" fmla="*/ 2146 w 10000"/>
                    <a:gd name="connsiteY51" fmla="*/ 1704 h 10000"/>
                    <a:gd name="connsiteX52" fmla="*/ 2046 w 10000"/>
                    <a:gd name="connsiteY52" fmla="*/ 1936 h 10000"/>
                    <a:gd name="connsiteX53" fmla="*/ 1924 w 10000"/>
                    <a:gd name="connsiteY53" fmla="*/ 2202 h 10000"/>
                    <a:gd name="connsiteX54" fmla="*/ 1848 w 10000"/>
                    <a:gd name="connsiteY54" fmla="*/ 2517 h 10000"/>
                    <a:gd name="connsiteX55" fmla="*/ 1790 w 10000"/>
                    <a:gd name="connsiteY55" fmla="*/ 2850 h 10000"/>
                    <a:gd name="connsiteX56" fmla="*/ 1 w 10000"/>
                    <a:gd name="connsiteY56" fmla="*/ 2849 h 10000"/>
                    <a:gd name="connsiteX57" fmla="*/ 34 w 10000"/>
                    <a:gd name="connsiteY57" fmla="*/ 2533 h 10000"/>
                    <a:gd name="connsiteX58" fmla="*/ 109 w 10000"/>
                    <a:gd name="connsiteY58" fmla="*/ 2198 h 10000"/>
                    <a:gd name="connsiteX59" fmla="*/ 207 w 10000"/>
                    <a:gd name="connsiteY59" fmla="*/ 1890 h 10000"/>
                    <a:gd name="connsiteX60" fmla="*/ 339 w 10000"/>
                    <a:gd name="connsiteY60" fmla="*/ 1621 h 10000"/>
                    <a:gd name="connsiteX61" fmla="*/ 464 w 10000"/>
                    <a:gd name="connsiteY61" fmla="*/ 1379 h 10000"/>
                    <a:gd name="connsiteX62" fmla="*/ 612 w 10000"/>
                    <a:gd name="connsiteY62" fmla="*/ 1151 h 10000"/>
                    <a:gd name="connsiteX63" fmla="*/ 792 w 10000"/>
                    <a:gd name="connsiteY63" fmla="*/ 958 h 10000"/>
                    <a:gd name="connsiteX64" fmla="*/ 967 w 10000"/>
                    <a:gd name="connsiteY64" fmla="*/ 789 h 10000"/>
                    <a:gd name="connsiteX65" fmla="*/ 1146 w 10000"/>
                    <a:gd name="connsiteY65" fmla="*/ 620 h 10000"/>
                    <a:gd name="connsiteX66" fmla="*/ 1351 w 10000"/>
                    <a:gd name="connsiteY66" fmla="*/ 484 h 10000"/>
                    <a:gd name="connsiteX67" fmla="*/ 1762 w 10000"/>
                    <a:gd name="connsiteY67" fmla="*/ 265 h 10000"/>
                    <a:gd name="connsiteX68" fmla="*/ 2178 w 10000"/>
                    <a:gd name="connsiteY68" fmla="*/ 126 h 10000"/>
                    <a:gd name="connsiteX69" fmla="*/ 2357 w 10000"/>
                    <a:gd name="connsiteY69" fmla="*/ 86 h 10000"/>
                    <a:gd name="connsiteX70" fmla="*/ 2512 w 10000"/>
                    <a:gd name="connsiteY70" fmla="*/ 60 h 10000"/>
                    <a:gd name="connsiteX71" fmla="*/ 2936 w 10000"/>
                    <a:gd name="connsiteY7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60 w 10000"/>
                    <a:gd name="connsiteY42" fmla="*/ 9297 h 10000"/>
                    <a:gd name="connsiteX43" fmla="*/ 4829 w 10000"/>
                    <a:gd name="connsiteY43" fmla="*/ 9436 h 10000"/>
                    <a:gd name="connsiteX44" fmla="*/ 4780 w 10000"/>
                    <a:gd name="connsiteY44" fmla="*/ 9566 h 10000"/>
                    <a:gd name="connsiteX45" fmla="*/ 4637 w 10000"/>
                    <a:gd name="connsiteY45" fmla="*/ 9698 h 10000"/>
                    <a:gd name="connsiteX46" fmla="*/ 4482 w 10000"/>
                    <a:gd name="connsiteY46" fmla="*/ 9801 h 10000"/>
                    <a:gd name="connsiteX47" fmla="*/ 4290 w 10000"/>
                    <a:gd name="connsiteY47" fmla="*/ 9884 h 10000"/>
                    <a:gd name="connsiteX48" fmla="*/ 2202 w 10000"/>
                    <a:gd name="connsiteY48" fmla="*/ 2846 h 10000"/>
                    <a:gd name="connsiteX49" fmla="*/ 2221 w 10000"/>
                    <a:gd name="connsiteY49" fmla="*/ 1588 h 10000"/>
                    <a:gd name="connsiteX50" fmla="*/ 2146 w 10000"/>
                    <a:gd name="connsiteY50" fmla="*/ 1704 h 10000"/>
                    <a:gd name="connsiteX51" fmla="*/ 2046 w 10000"/>
                    <a:gd name="connsiteY51" fmla="*/ 1936 h 10000"/>
                    <a:gd name="connsiteX52" fmla="*/ 1924 w 10000"/>
                    <a:gd name="connsiteY52" fmla="*/ 2202 h 10000"/>
                    <a:gd name="connsiteX53" fmla="*/ 1848 w 10000"/>
                    <a:gd name="connsiteY53" fmla="*/ 2517 h 10000"/>
                    <a:gd name="connsiteX54" fmla="*/ 1790 w 10000"/>
                    <a:gd name="connsiteY54" fmla="*/ 2850 h 10000"/>
                    <a:gd name="connsiteX55" fmla="*/ 1 w 10000"/>
                    <a:gd name="connsiteY55" fmla="*/ 2849 h 10000"/>
                    <a:gd name="connsiteX56" fmla="*/ 34 w 10000"/>
                    <a:gd name="connsiteY56" fmla="*/ 2533 h 10000"/>
                    <a:gd name="connsiteX57" fmla="*/ 109 w 10000"/>
                    <a:gd name="connsiteY57" fmla="*/ 2198 h 10000"/>
                    <a:gd name="connsiteX58" fmla="*/ 207 w 10000"/>
                    <a:gd name="connsiteY58" fmla="*/ 1890 h 10000"/>
                    <a:gd name="connsiteX59" fmla="*/ 339 w 10000"/>
                    <a:gd name="connsiteY59" fmla="*/ 1621 h 10000"/>
                    <a:gd name="connsiteX60" fmla="*/ 464 w 10000"/>
                    <a:gd name="connsiteY60" fmla="*/ 1379 h 10000"/>
                    <a:gd name="connsiteX61" fmla="*/ 612 w 10000"/>
                    <a:gd name="connsiteY61" fmla="*/ 1151 h 10000"/>
                    <a:gd name="connsiteX62" fmla="*/ 792 w 10000"/>
                    <a:gd name="connsiteY62" fmla="*/ 958 h 10000"/>
                    <a:gd name="connsiteX63" fmla="*/ 967 w 10000"/>
                    <a:gd name="connsiteY63" fmla="*/ 789 h 10000"/>
                    <a:gd name="connsiteX64" fmla="*/ 1146 w 10000"/>
                    <a:gd name="connsiteY64" fmla="*/ 620 h 10000"/>
                    <a:gd name="connsiteX65" fmla="*/ 1351 w 10000"/>
                    <a:gd name="connsiteY65" fmla="*/ 484 h 10000"/>
                    <a:gd name="connsiteX66" fmla="*/ 1762 w 10000"/>
                    <a:gd name="connsiteY66" fmla="*/ 265 h 10000"/>
                    <a:gd name="connsiteX67" fmla="*/ 2178 w 10000"/>
                    <a:gd name="connsiteY67" fmla="*/ 126 h 10000"/>
                    <a:gd name="connsiteX68" fmla="*/ 2357 w 10000"/>
                    <a:gd name="connsiteY68" fmla="*/ 86 h 10000"/>
                    <a:gd name="connsiteX69" fmla="*/ 2512 w 10000"/>
                    <a:gd name="connsiteY69" fmla="*/ 60 h 10000"/>
                    <a:gd name="connsiteX70" fmla="*/ 2936 w 10000"/>
                    <a:gd name="connsiteY7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4290 w 10000"/>
                    <a:gd name="connsiteY46" fmla="*/ 9884 h 10000"/>
                    <a:gd name="connsiteX47" fmla="*/ 2202 w 10000"/>
                    <a:gd name="connsiteY47" fmla="*/ 2846 h 10000"/>
                    <a:gd name="connsiteX48" fmla="*/ 2221 w 10000"/>
                    <a:gd name="connsiteY48" fmla="*/ 1588 h 10000"/>
                    <a:gd name="connsiteX49" fmla="*/ 2146 w 10000"/>
                    <a:gd name="connsiteY49" fmla="*/ 1704 h 10000"/>
                    <a:gd name="connsiteX50" fmla="*/ 2046 w 10000"/>
                    <a:gd name="connsiteY50" fmla="*/ 1936 h 10000"/>
                    <a:gd name="connsiteX51" fmla="*/ 1924 w 10000"/>
                    <a:gd name="connsiteY51" fmla="*/ 2202 h 10000"/>
                    <a:gd name="connsiteX52" fmla="*/ 1848 w 10000"/>
                    <a:gd name="connsiteY52" fmla="*/ 2517 h 10000"/>
                    <a:gd name="connsiteX53" fmla="*/ 1790 w 10000"/>
                    <a:gd name="connsiteY53" fmla="*/ 2850 h 10000"/>
                    <a:gd name="connsiteX54" fmla="*/ 1 w 10000"/>
                    <a:gd name="connsiteY54" fmla="*/ 2849 h 10000"/>
                    <a:gd name="connsiteX55" fmla="*/ 34 w 10000"/>
                    <a:gd name="connsiteY55" fmla="*/ 2533 h 10000"/>
                    <a:gd name="connsiteX56" fmla="*/ 109 w 10000"/>
                    <a:gd name="connsiteY56" fmla="*/ 2198 h 10000"/>
                    <a:gd name="connsiteX57" fmla="*/ 207 w 10000"/>
                    <a:gd name="connsiteY57" fmla="*/ 1890 h 10000"/>
                    <a:gd name="connsiteX58" fmla="*/ 339 w 10000"/>
                    <a:gd name="connsiteY58" fmla="*/ 1621 h 10000"/>
                    <a:gd name="connsiteX59" fmla="*/ 464 w 10000"/>
                    <a:gd name="connsiteY59" fmla="*/ 1379 h 10000"/>
                    <a:gd name="connsiteX60" fmla="*/ 612 w 10000"/>
                    <a:gd name="connsiteY60" fmla="*/ 1151 h 10000"/>
                    <a:gd name="connsiteX61" fmla="*/ 792 w 10000"/>
                    <a:gd name="connsiteY61" fmla="*/ 958 h 10000"/>
                    <a:gd name="connsiteX62" fmla="*/ 967 w 10000"/>
                    <a:gd name="connsiteY62" fmla="*/ 789 h 10000"/>
                    <a:gd name="connsiteX63" fmla="*/ 1146 w 10000"/>
                    <a:gd name="connsiteY63" fmla="*/ 620 h 10000"/>
                    <a:gd name="connsiteX64" fmla="*/ 1351 w 10000"/>
                    <a:gd name="connsiteY64" fmla="*/ 484 h 10000"/>
                    <a:gd name="connsiteX65" fmla="*/ 1762 w 10000"/>
                    <a:gd name="connsiteY65" fmla="*/ 265 h 10000"/>
                    <a:gd name="connsiteX66" fmla="*/ 2178 w 10000"/>
                    <a:gd name="connsiteY66" fmla="*/ 126 h 10000"/>
                    <a:gd name="connsiteX67" fmla="*/ 2357 w 10000"/>
                    <a:gd name="connsiteY67" fmla="*/ 86 h 10000"/>
                    <a:gd name="connsiteX68" fmla="*/ 2512 w 10000"/>
                    <a:gd name="connsiteY68" fmla="*/ 60 h 10000"/>
                    <a:gd name="connsiteX69" fmla="*/ 2936 w 10000"/>
                    <a:gd name="connsiteY6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4482 w 10000"/>
                    <a:gd name="connsiteY45" fmla="*/ 9801 h 10000"/>
                    <a:gd name="connsiteX46" fmla="*/ 2202 w 10000"/>
                    <a:gd name="connsiteY46" fmla="*/ 2846 h 10000"/>
                    <a:gd name="connsiteX47" fmla="*/ 2221 w 10000"/>
                    <a:gd name="connsiteY47" fmla="*/ 1588 h 10000"/>
                    <a:gd name="connsiteX48" fmla="*/ 2146 w 10000"/>
                    <a:gd name="connsiteY48" fmla="*/ 1704 h 10000"/>
                    <a:gd name="connsiteX49" fmla="*/ 2046 w 10000"/>
                    <a:gd name="connsiteY49" fmla="*/ 1936 h 10000"/>
                    <a:gd name="connsiteX50" fmla="*/ 1924 w 10000"/>
                    <a:gd name="connsiteY50" fmla="*/ 2202 h 10000"/>
                    <a:gd name="connsiteX51" fmla="*/ 1848 w 10000"/>
                    <a:gd name="connsiteY51" fmla="*/ 2517 h 10000"/>
                    <a:gd name="connsiteX52" fmla="*/ 1790 w 10000"/>
                    <a:gd name="connsiteY52" fmla="*/ 2850 h 10000"/>
                    <a:gd name="connsiteX53" fmla="*/ 1 w 10000"/>
                    <a:gd name="connsiteY53" fmla="*/ 2849 h 10000"/>
                    <a:gd name="connsiteX54" fmla="*/ 34 w 10000"/>
                    <a:gd name="connsiteY54" fmla="*/ 2533 h 10000"/>
                    <a:gd name="connsiteX55" fmla="*/ 109 w 10000"/>
                    <a:gd name="connsiteY55" fmla="*/ 2198 h 10000"/>
                    <a:gd name="connsiteX56" fmla="*/ 207 w 10000"/>
                    <a:gd name="connsiteY56" fmla="*/ 1890 h 10000"/>
                    <a:gd name="connsiteX57" fmla="*/ 339 w 10000"/>
                    <a:gd name="connsiteY57" fmla="*/ 1621 h 10000"/>
                    <a:gd name="connsiteX58" fmla="*/ 464 w 10000"/>
                    <a:gd name="connsiteY58" fmla="*/ 1379 h 10000"/>
                    <a:gd name="connsiteX59" fmla="*/ 612 w 10000"/>
                    <a:gd name="connsiteY59" fmla="*/ 1151 h 10000"/>
                    <a:gd name="connsiteX60" fmla="*/ 792 w 10000"/>
                    <a:gd name="connsiteY60" fmla="*/ 958 h 10000"/>
                    <a:gd name="connsiteX61" fmla="*/ 967 w 10000"/>
                    <a:gd name="connsiteY61" fmla="*/ 789 h 10000"/>
                    <a:gd name="connsiteX62" fmla="*/ 1146 w 10000"/>
                    <a:gd name="connsiteY62" fmla="*/ 620 h 10000"/>
                    <a:gd name="connsiteX63" fmla="*/ 1351 w 10000"/>
                    <a:gd name="connsiteY63" fmla="*/ 484 h 10000"/>
                    <a:gd name="connsiteX64" fmla="*/ 1762 w 10000"/>
                    <a:gd name="connsiteY64" fmla="*/ 265 h 10000"/>
                    <a:gd name="connsiteX65" fmla="*/ 2178 w 10000"/>
                    <a:gd name="connsiteY65" fmla="*/ 126 h 10000"/>
                    <a:gd name="connsiteX66" fmla="*/ 2357 w 10000"/>
                    <a:gd name="connsiteY66" fmla="*/ 86 h 10000"/>
                    <a:gd name="connsiteX67" fmla="*/ 2512 w 10000"/>
                    <a:gd name="connsiteY67" fmla="*/ 60 h 10000"/>
                    <a:gd name="connsiteX68" fmla="*/ 2936 w 10000"/>
                    <a:gd name="connsiteY6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4637 w 10000"/>
                    <a:gd name="connsiteY44" fmla="*/ 9698 h 10000"/>
                    <a:gd name="connsiteX45" fmla="*/ 2202 w 10000"/>
                    <a:gd name="connsiteY45" fmla="*/ 2846 h 10000"/>
                    <a:gd name="connsiteX46" fmla="*/ 2221 w 10000"/>
                    <a:gd name="connsiteY46" fmla="*/ 1588 h 10000"/>
                    <a:gd name="connsiteX47" fmla="*/ 2146 w 10000"/>
                    <a:gd name="connsiteY47" fmla="*/ 1704 h 10000"/>
                    <a:gd name="connsiteX48" fmla="*/ 2046 w 10000"/>
                    <a:gd name="connsiteY48" fmla="*/ 1936 h 10000"/>
                    <a:gd name="connsiteX49" fmla="*/ 1924 w 10000"/>
                    <a:gd name="connsiteY49" fmla="*/ 2202 h 10000"/>
                    <a:gd name="connsiteX50" fmla="*/ 1848 w 10000"/>
                    <a:gd name="connsiteY50" fmla="*/ 2517 h 10000"/>
                    <a:gd name="connsiteX51" fmla="*/ 1790 w 10000"/>
                    <a:gd name="connsiteY51" fmla="*/ 2850 h 10000"/>
                    <a:gd name="connsiteX52" fmla="*/ 1 w 10000"/>
                    <a:gd name="connsiteY52" fmla="*/ 2849 h 10000"/>
                    <a:gd name="connsiteX53" fmla="*/ 34 w 10000"/>
                    <a:gd name="connsiteY53" fmla="*/ 2533 h 10000"/>
                    <a:gd name="connsiteX54" fmla="*/ 109 w 10000"/>
                    <a:gd name="connsiteY54" fmla="*/ 2198 h 10000"/>
                    <a:gd name="connsiteX55" fmla="*/ 207 w 10000"/>
                    <a:gd name="connsiteY55" fmla="*/ 1890 h 10000"/>
                    <a:gd name="connsiteX56" fmla="*/ 339 w 10000"/>
                    <a:gd name="connsiteY56" fmla="*/ 1621 h 10000"/>
                    <a:gd name="connsiteX57" fmla="*/ 464 w 10000"/>
                    <a:gd name="connsiteY57" fmla="*/ 1379 h 10000"/>
                    <a:gd name="connsiteX58" fmla="*/ 612 w 10000"/>
                    <a:gd name="connsiteY58" fmla="*/ 1151 h 10000"/>
                    <a:gd name="connsiteX59" fmla="*/ 792 w 10000"/>
                    <a:gd name="connsiteY59" fmla="*/ 958 h 10000"/>
                    <a:gd name="connsiteX60" fmla="*/ 967 w 10000"/>
                    <a:gd name="connsiteY60" fmla="*/ 789 h 10000"/>
                    <a:gd name="connsiteX61" fmla="*/ 1146 w 10000"/>
                    <a:gd name="connsiteY61" fmla="*/ 620 h 10000"/>
                    <a:gd name="connsiteX62" fmla="*/ 1351 w 10000"/>
                    <a:gd name="connsiteY62" fmla="*/ 484 h 10000"/>
                    <a:gd name="connsiteX63" fmla="*/ 1762 w 10000"/>
                    <a:gd name="connsiteY63" fmla="*/ 265 h 10000"/>
                    <a:gd name="connsiteX64" fmla="*/ 2178 w 10000"/>
                    <a:gd name="connsiteY64" fmla="*/ 126 h 10000"/>
                    <a:gd name="connsiteX65" fmla="*/ 2357 w 10000"/>
                    <a:gd name="connsiteY65" fmla="*/ 86 h 10000"/>
                    <a:gd name="connsiteX66" fmla="*/ 2512 w 10000"/>
                    <a:gd name="connsiteY66" fmla="*/ 60 h 10000"/>
                    <a:gd name="connsiteX67" fmla="*/ 2936 w 10000"/>
                    <a:gd name="connsiteY6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4780 w 10000"/>
                    <a:gd name="connsiteY43" fmla="*/ 9566 h 10000"/>
                    <a:gd name="connsiteX44" fmla="*/ 2202 w 10000"/>
                    <a:gd name="connsiteY44" fmla="*/ 2846 h 10000"/>
                    <a:gd name="connsiteX45" fmla="*/ 2221 w 10000"/>
                    <a:gd name="connsiteY45" fmla="*/ 1588 h 10000"/>
                    <a:gd name="connsiteX46" fmla="*/ 2146 w 10000"/>
                    <a:gd name="connsiteY46" fmla="*/ 1704 h 10000"/>
                    <a:gd name="connsiteX47" fmla="*/ 2046 w 10000"/>
                    <a:gd name="connsiteY47" fmla="*/ 1936 h 10000"/>
                    <a:gd name="connsiteX48" fmla="*/ 1924 w 10000"/>
                    <a:gd name="connsiteY48" fmla="*/ 2202 h 10000"/>
                    <a:gd name="connsiteX49" fmla="*/ 1848 w 10000"/>
                    <a:gd name="connsiteY49" fmla="*/ 2517 h 10000"/>
                    <a:gd name="connsiteX50" fmla="*/ 1790 w 10000"/>
                    <a:gd name="connsiteY50" fmla="*/ 2850 h 10000"/>
                    <a:gd name="connsiteX51" fmla="*/ 1 w 10000"/>
                    <a:gd name="connsiteY51" fmla="*/ 2849 h 10000"/>
                    <a:gd name="connsiteX52" fmla="*/ 34 w 10000"/>
                    <a:gd name="connsiteY52" fmla="*/ 2533 h 10000"/>
                    <a:gd name="connsiteX53" fmla="*/ 109 w 10000"/>
                    <a:gd name="connsiteY53" fmla="*/ 2198 h 10000"/>
                    <a:gd name="connsiteX54" fmla="*/ 207 w 10000"/>
                    <a:gd name="connsiteY54" fmla="*/ 1890 h 10000"/>
                    <a:gd name="connsiteX55" fmla="*/ 339 w 10000"/>
                    <a:gd name="connsiteY55" fmla="*/ 1621 h 10000"/>
                    <a:gd name="connsiteX56" fmla="*/ 464 w 10000"/>
                    <a:gd name="connsiteY56" fmla="*/ 1379 h 10000"/>
                    <a:gd name="connsiteX57" fmla="*/ 612 w 10000"/>
                    <a:gd name="connsiteY57" fmla="*/ 1151 h 10000"/>
                    <a:gd name="connsiteX58" fmla="*/ 792 w 10000"/>
                    <a:gd name="connsiteY58" fmla="*/ 958 h 10000"/>
                    <a:gd name="connsiteX59" fmla="*/ 967 w 10000"/>
                    <a:gd name="connsiteY59" fmla="*/ 789 h 10000"/>
                    <a:gd name="connsiteX60" fmla="*/ 1146 w 10000"/>
                    <a:gd name="connsiteY60" fmla="*/ 620 h 10000"/>
                    <a:gd name="connsiteX61" fmla="*/ 1351 w 10000"/>
                    <a:gd name="connsiteY61" fmla="*/ 484 h 10000"/>
                    <a:gd name="connsiteX62" fmla="*/ 1762 w 10000"/>
                    <a:gd name="connsiteY62" fmla="*/ 265 h 10000"/>
                    <a:gd name="connsiteX63" fmla="*/ 2178 w 10000"/>
                    <a:gd name="connsiteY63" fmla="*/ 126 h 10000"/>
                    <a:gd name="connsiteX64" fmla="*/ 2357 w 10000"/>
                    <a:gd name="connsiteY64" fmla="*/ 86 h 10000"/>
                    <a:gd name="connsiteX65" fmla="*/ 2512 w 10000"/>
                    <a:gd name="connsiteY65" fmla="*/ 60 h 10000"/>
                    <a:gd name="connsiteX66" fmla="*/ 2936 w 10000"/>
                    <a:gd name="connsiteY66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4829 w 10000"/>
                    <a:gd name="connsiteY42" fmla="*/ 9436 h 10000"/>
                    <a:gd name="connsiteX43" fmla="*/ 2202 w 10000"/>
                    <a:gd name="connsiteY43" fmla="*/ 2846 h 10000"/>
                    <a:gd name="connsiteX44" fmla="*/ 2221 w 10000"/>
                    <a:gd name="connsiteY44" fmla="*/ 1588 h 10000"/>
                    <a:gd name="connsiteX45" fmla="*/ 2146 w 10000"/>
                    <a:gd name="connsiteY45" fmla="*/ 1704 h 10000"/>
                    <a:gd name="connsiteX46" fmla="*/ 2046 w 10000"/>
                    <a:gd name="connsiteY46" fmla="*/ 1936 h 10000"/>
                    <a:gd name="connsiteX47" fmla="*/ 1924 w 10000"/>
                    <a:gd name="connsiteY47" fmla="*/ 2202 h 10000"/>
                    <a:gd name="connsiteX48" fmla="*/ 1848 w 10000"/>
                    <a:gd name="connsiteY48" fmla="*/ 2517 h 10000"/>
                    <a:gd name="connsiteX49" fmla="*/ 1790 w 10000"/>
                    <a:gd name="connsiteY49" fmla="*/ 2850 h 10000"/>
                    <a:gd name="connsiteX50" fmla="*/ 1 w 10000"/>
                    <a:gd name="connsiteY50" fmla="*/ 2849 h 10000"/>
                    <a:gd name="connsiteX51" fmla="*/ 34 w 10000"/>
                    <a:gd name="connsiteY51" fmla="*/ 2533 h 10000"/>
                    <a:gd name="connsiteX52" fmla="*/ 109 w 10000"/>
                    <a:gd name="connsiteY52" fmla="*/ 2198 h 10000"/>
                    <a:gd name="connsiteX53" fmla="*/ 207 w 10000"/>
                    <a:gd name="connsiteY53" fmla="*/ 1890 h 10000"/>
                    <a:gd name="connsiteX54" fmla="*/ 339 w 10000"/>
                    <a:gd name="connsiteY54" fmla="*/ 1621 h 10000"/>
                    <a:gd name="connsiteX55" fmla="*/ 464 w 10000"/>
                    <a:gd name="connsiteY55" fmla="*/ 1379 h 10000"/>
                    <a:gd name="connsiteX56" fmla="*/ 612 w 10000"/>
                    <a:gd name="connsiteY56" fmla="*/ 1151 h 10000"/>
                    <a:gd name="connsiteX57" fmla="*/ 792 w 10000"/>
                    <a:gd name="connsiteY57" fmla="*/ 958 h 10000"/>
                    <a:gd name="connsiteX58" fmla="*/ 967 w 10000"/>
                    <a:gd name="connsiteY58" fmla="*/ 789 h 10000"/>
                    <a:gd name="connsiteX59" fmla="*/ 1146 w 10000"/>
                    <a:gd name="connsiteY59" fmla="*/ 620 h 10000"/>
                    <a:gd name="connsiteX60" fmla="*/ 1351 w 10000"/>
                    <a:gd name="connsiteY60" fmla="*/ 484 h 10000"/>
                    <a:gd name="connsiteX61" fmla="*/ 1762 w 10000"/>
                    <a:gd name="connsiteY61" fmla="*/ 265 h 10000"/>
                    <a:gd name="connsiteX62" fmla="*/ 2178 w 10000"/>
                    <a:gd name="connsiteY62" fmla="*/ 126 h 10000"/>
                    <a:gd name="connsiteX63" fmla="*/ 2357 w 10000"/>
                    <a:gd name="connsiteY63" fmla="*/ 86 h 10000"/>
                    <a:gd name="connsiteX64" fmla="*/ 2512 w 10000"/>
                    <a:gd name="connsiteY64" fmla="*/ 60 h 10000"/>
                    <a:gd name="connsiteX65" fmla="*/ 2936 w 10000"/>
                    <a:gd name="connsiteY65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5130 w 10000"/>
                    <a:gd name="connsiteY41" fmla="*/ 9300 h 10000"/>
                    <a:gd name="connsiteX42" fmla="*/ 2202 w 10000"/>
                    <a:gd name="connsiteY42" fmla="*/ 2846 h 10000"/>
                    <a:gd name="connsiteX43" fmla="*/ 2221 w 10000"/>
                    <a:gd name="connsiteY43" fmla="*/ 1588 h 10000"/>
                    <a:gd name="connsiteX44" fmla="*/ 2146 w 10000"/>
                    <a:gd name="connsiteY44" fmla="*/ 1704 h 10000"/>
                    <a:gd name="connsiteX45" fmla="*/ 2046 w 10000"/>
                    <a:gd name="connsiteY45" fmla="*/ 1936 h 10000"/>
                    <a:gd name="connsiteX46" fmla="*/ 1924 w 10000"/>
                    <a:gd name="connsiteY46" fmla="*/ 2202 h 10000"/>
                    <a:gd name="connsiteX47" fmla="*/ 1848 w 10000"/>
                    <a:gd name="connsiteY47" fmla="*/ 2517 h 10000"/>
                    <a:gd name="connsiteX48" fmla="*/ 1790 w 10000"/>
                    <a:gd name="connsiteY48" fmla="*/ 2850 h 10000"/>
                    <a:gd name="connsiteX49" fmla="*/ 1 w 10000"/>
                    <a:gd name="connsiteY49" fmla="*/ 2849 h 10000"/>
                    <a:gd name="connsiteX50" fmla="*/ 34 w 10000"/>
                    <a:gd name="connsiteY50" fmla="*/ 2533 h 10000"/>
                    <a:gd name="connsiteX51" fmla="*/ 109 w 10000"/>
                    <a:gd name="connsiteY51" fmla="*/ 2198 h 10000"/>
                    <a:gd name="connsiteX52" fmla="*/ 207 w 10000"/>
                    <a:gd name="connsiteY52" fmla="*/ 1890 h 10000"/>
                    <a:gd name="connsiteX53" fmla="*/ 339 w 10000"/>
                    <a:gd name="connsiteY53" fmla="*/ 1621 h 10000"/>
                    <a:gd name="connsiteX54" fmla="*/ 464 w 10000"/>
                    <a:gd name="connsiteY54" fmla="*/ 1379 h 10000"/>
                    <a:gd name="connsiteX55" fmla="*/ 612 w 10000"/>
                    <a:gd name="connsiteY55" fmla="*/ 1151 h 10000"/>
                    <a:gd name="connsiteX56" fmla="*/ 792 w 10000"/>
                    <a:gd name="connsiteY56" fmla="*/ 958 h 10000"/>
                    <a:gd name="connsiteX57" fmla="*/ 967 w 10000"/>
                    <a:gd name="connsiteY57" fmla="*/ 789 h 10000"/>
                    <a:gd name="connsiteX58" fmla="*/ 1146 w 10000"/>
                    <a:gd name="connsiteY58" fmla="*/ 620 h 10000"/>
                    <a:gd name="connsiteX59" fmla="*/ 1351 w 10000"/>
                    <a:gd name="connsiteY59" fmla="*/ 484 h 10000"/>
                    <a:gd name="connsiteX60" fmla="*/ 1762 w 10000"/>
                    <a:gd name="connsiteY60" fmla="*/ 265 h 10000"/>
                    <a:gd name="connsiteX61" fmla="*/ 2178 w 10000"/>
                    <a:gd name="connsiteY61" fmla="*/ 126 h 10000"/>
                    <a:gd name="connsiteX62" fmla="*/ 2357 w 10000"/>
                    <a:gd name="connsiteY62" fmla="*/ 86 h 10000"/>
                    <a:gd name="connsiteX63" fmla="*/ 2512 w 10000"/>
                    <a:gd name="connsiteY63" fmla="*/ 60 h 10000"/>
                    <a:gd name="connsiteX64" fmla="*/ 2936 w 10000"/>
                    <a:gd name="connsiteY64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5161 w 10000"/>
                    <a:gd name="connsiteY40" fmla="*/ 9443 h 10000"/>
                    <a:gd name="connsiteX41" fmla="*/ 2202 w 10000"/>
                    <a:gd name="connsiteY41" fmla="*/ 2846 h 10000"/>
                    <a:gd name="connsiteX42" fmla="*/ 2221 w 10000"/>
                    <a:gd name="connsiteY42" fmla="*/ 1588 h 10000"/>
                    <a:gd name="connsiteX43" fmla="*/ 2146 w 10000"/>
                    <a:gd name="connsiteY43" fmla="*/ 1704 h 10000"/>
                    <a:gd name="connsiteX44" fmla="*/ 2046 w 10000"/>
                    <a:gd name="connsiteY44" fmla="*/ 1936 h 10000"/>
                    <a:gd name="connsiteX45" fmla="*/ 1924 w 10000"/>
                    <a:gd name="connsiteY45" fmla="*/ 2202 h 10000"/>
                    <a:gd name="connsiteX46" fmla="*/ 1848 w 10000"/>
                    <a:gd name="connsiteY46" fmla="*/ 2517 h 10000"/>
                    <a:gd name="connsiteX47" fmla="*/ 1790 w 10000"/>
                    <a:gd name="connsiteY47" fmla="*/ 2850 h 10000"/>
                    <a:gd name="connsiteX48" fmla="*/ 1 w 10000"/>
                    <a:gd name="connsiteY48" fmla="*/ 2849 h 10000"/>
                    <a:gd name="connsiteX49" fmla="*/ 34 w 10000"/>
                    <a:gd name="connsiteY49" fmla="*/ 2533 h 10000"/>
                    <a:gd name="connsiteX50" fmla="*/ 109 w 10000"/>
                    <a:gd name="connsiteY50" fmla="*/ 2198 h 10000"/>
                    <a:gd name="connsiteX51" fmla="*/ 207 w 10000"/>
                    <a:gd name="connsiteY51" fmla="*/ 1890 h 10000"/>
                    <a:gd name="connsiteX52" fmla="*/ 339 w 10000"/>
                    <a:gd name="connsiteY52" fmla="*/ 1621 h 10000"/>
                    <a:gd name="connsiteX53" fmla="*/ 464 w 10000"/>
                    <a:gd name="connsiteY53" fmla="*/ 1379 h 10000"/>
                    <a:gd name="connsiteX54" fmla="*/ 612 w 10000"/>
                    <a:gd name="connsiteY54" fmla="*/ 1151 h 10000"/>
                    <a:gd name="connsiteX55" fmla="*/ 792 w 10000"/>
                    <a:gd name="connsiteY55" fmla="*/ 958 h 10000"/>
                    <a:gd name="connsiteX56" fmla="*/ 967 w 10000"/>
                    <a:gd name="connsiteY56" fmla="*/ 789 h 10000"/>
                    <a:gd name="connsiteX57" fmla="*/ 1146 w 10000"/>
                    <a:gd name="connsiteY57" fmla="*/ 620 h 10000"/>
                    <a:gd name="connsiteX58" fmla="*/ 1351 w 10000"/>
                    <a:gd name="connsiteY58" fmla="*/ 484 h 10000"/>
                    <a:gd name="connsiteX59" fmla="*/ 1762 w 10000"/>
                    <a:gd name="connsiteY59" fmla="*/ 265 h 10000"/>
                    <a:gd name="connsiteX60" fmla="*/ 2178 w 10000"/>
                    <a:gd name="connsiteY60" fmla="*/ 126 h 10000"/>
                    <a:gd name="connsiteX61" fmla="*/ 2357 w 10000"/>
                    <a:gd name="connsiteY61" fmla="*/ 86 h 10000"/>
                    <a:gd name="connsiteX62" fmla="*/ 2512 w 10000"/>
                    <a:gd name="connsiteY62" fmla="*/ 60 h 10000"/>
                    <a:gd name="connsiteX63" fmla="*/ 2936 w 10000"/>
                    <a:gd name="connsiteY63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5242 w 10000"/>
                    <a:gd name="connsiteY39" fmla="*/ 9569 h 10000"/>
                    <a:gd name="connsiteX40" fmla="*/ 2202 w 10000"/>
                    <a:gd name="connsiteY40" fmla="*/ 2846 h 10000"/>
                    <a:gd name="connsiteX41" fmla="*/ 2221 w 10000"/>
                    <a:gd name="connsiteY41" fmla="*/ 1588 h 10000"/>
                    <a:gd name="connsiteX42" fmla="*/ 2146 w 10000"/>
                    <a:gd name="connsiteY42" fmla="*/ 1704 h 10000"/>
                    <a:gd name="connsiteX43" fmla="*/ 2046 w 10000"/>
                    <a:gd name="connsiteY43" fmla="*/ 1936 h 10000"/>
                    <a:gd name="connsiteX44" fmla="*/ 1924 w 10000"/>
                    <a:gd name="connsiteY44" fmla="*/ 2202 h 10000"/>
                    <a:gd name="connsiteX45" fmla="*/ 1848 w 10000"/>
                    <a:gd name="connsiteY45" fmla="*/ 2517 h 10000"/>
                    <a:gd name="connsiteX46" fmla="*/ 1790 w 10000"/>
                    <a:gd name="connsiteY46" fmla="*/ 2850 h 10000"/>
                    <a:gd name="connsiteX47" fmla="*/ 1 w 10000"/>
                    <a:gd name="connsiteY47" fmla="*/ 2849 h 10000"/>
                    <a:gd name="connsiteX48" fmla="*/ 34 w 10000"/>
                    <a:gd name="connsiteY48" fmla="*/ 2533 h 10000"/>
                    <a:gd name="connsiteX49" fmla="*/ 109 w 10000"/>
                    <a:gd name="connsiteY49" fmla="*/ 2198 h 10000"/>
                    <a:gd name="connsiteX50" fmla="*/ 207 w 10000"/>
                    <a:gd name="connsiteY50" fmla="*/ 1890 h 10000"/>
                    <a:gd name="connsiteX51" fmla="*/ 339 w 10000"/>
                    <a:gd name="connsiteY51" fmla="*/ 1621 h 10000"/>
                    <a:gd name="connsiteX52" fmla="*/ 464 w 10000"/>
                    <a:gd name="connsiteY52" fmla="*/ 1379 h 10000"/>
                    <a:gd name="connsiteX53" fmla="*/ 612 w 10000"/>
                    <a:gd name="connsiteY53" fmla="*/ 1151 h 10000"/>
                    <a:gd name="connsiteX54" fmla="*/ 792 w 10000"/>
                    <a:gd name="connsiteY54" fmla="*/ 958 h 10000"/>
                    <a:gd name="connsiteX55" fmla="*/ 967 w 10000"/>
                    <a:gd name="connsiteY55" fmla="*/ 789 h 10000"/>
                    <a:gd name="connsiteX56" fmla="*/ 1146 w 10000"/>
                    <a:gd name="connsiteY56" fmla="*/ 620 h 10000"/>
                    <a:gd name="connsiteX57" fmla="*/ 1351 w 10000"/>
                    <a:gd name="connsiteY57" fmla="*/ 484 h 10000"/>
                    <a:gd name="connsiteX58" fmla="*/ 1762 w 10000"/>
                    <a:gd name="connsiteY58" fmla="*/ 265 h 10000"/>
                    <a:gd name="connsiteX59" fmla="*/ 2178 w 10000"/>
                    <a:gd name="connsiteY59" fmla="*/ 126 h 10000"/>
                    <a:gd name="connsiteX60" fmla="*/ 2357 w 10000"/>
                    <a:gd name="connsiteY60" fmla="*/ 86 h 10000"/>
                    <a:gd name="connsiteX61" fmla="*/ 2512 w 10000"/>
                    <a:gd name="connsiteY61" fmla="*/ 60 h 10000"/>
                    <a:gd name="connsiteX62" fmla="*/ 2936 w 10000"/>
                    <a:gd name="connsiteY62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5342 w 10000"/>
                    <a:gd name="connsiteY38" fmla="*/ 9695 h 10000"/>
                    <a:gd name="connsiteX39" fmla="*/ 2202 w 10000"/>
                    <a:gd name="connsiteY39" fmla="*/ 2846 h 10000"/>
                    <a:gd name="connsiteX40" fmla="*/ 2221 w 10000"/>
                    <a:gd name="connsiteY40" fmla="*/ 1588 h 10000"/>
                    <a:gd name="connsiteX41" fmla="*/ 2146 w 10000"/>
                    <a:gd name="connsiteY41" fmla="*/ 1704 h 10000"/>
                    <a:gd name="connsiteX42" fmla="*/ 2046 w 10000"/>
                    <a:gd name="connsiteY42" fmla="*/ 1936 h 10000"/>
                    <a:gd name="connsiteX43" fmla="*/ 1924 w 10000"/>
                    <a:gd name="connsiteY43" fmla="*/ 2202 h 10000"/>
                    <a:gd name="connsiteX44" fmla="*/ 1848 w 10000"/>
                    <a:gd name="connsiteY44" fmla="*/ 2517 h 10000"/>
                    <a:gd name="connsiteX45" fmla="*/ 1790 w 10000"/>
                    <a:gd name="connsiteY45" fmla="*/ 2850 h 10000"/>
                    <a:gd name="connsiteX46" fmla="*/ 1 w 10000"/>
                    <a:gd name="connsiteY46" fmla="*/ 2849 h 10000"/>
                    <a:gd name="connsiteX47" fmla="*/ 34 w 10000"/>
                    <a:gd name="connsiteY47" fmla="*/ 2533 h 10000"/>
                    <a:gd name="connsiteX48" fmla="*/ 109 w 10000"/>
                    <a:gd name="connsiteY48" fmla="*/ 2198 h 10000"/>
                    <a:gd name="connsiteX49" fmla="*/ 207 w 10000"/>
                    <a:gd name="connsiteY49" fmla="*/ 1890 h 10000"/>
                    <a:gd name="connsiteX50" fmla="*/ 339 w 10000"/>
                    <a:gd name="connsiteY50" fmla="*/ 1621 h 10000"/>
                    <a:gd name="connsiteX51" fmla="*/ 464 w 10000"/>
                    <a:gd name="connsiteY51" fmla="*/ 1379 h 10000"/>
                    <a:gd name="connsiteX52" fmla="*/ 612 w 10000"/>
                    <a:gd name="connsiteY52" fmla="*/ 1151 h 10000"/>
                    <a:gd name="connsiteX53" fmla="*/ 792 w 10000"/>
                    <a:gd name="connsiteY53" fmla="*/ 958 h 10000"/>
                    <a:gd name="connsiteX54" fmla="*/ 967 w 10000"/>
                    <a:gd name="connsiteY54" fmla="*/ 789 h 10000"/>
                    <a:gd name="connsiteX55" fmla="*/ 1146 w 10000"/>
                    <a:gd name="connsiteY55" fmla="*/ 620 h 10000"/>
                    <a:gd name="connsiteX56" fmla="*/ 1351 w 10000"/>
                    <a:gd name="connsiteY56" fmla="*/ 484 h 10000"/>
                    <a:gd name="connsiteX57" fmla="*/ 1762 w 10000"/>
                    <a:gd name="connsiteY57" fmla="*/ 265 h 10000"/>
                    <a:gd name="connsiteX58" fmla="*/ 2178 w 10000"/>
                    <a:gd name="connsiteY58" fmla="*/ 126 h 10000"/>
                    <a:gd name="connsiteX59" fmla="*/ 2357 w 10000"/>
                    <a:gd name="connsiteY59" fmla="*/ 86 h 10000"/>
                    <a:gd name="connsiteX60" fmla="*/ 2512 w 10000"/>
                    <a:gd name="connsiteY60" fmla="*/ 60 h 10000"/>
                    <a:gd name="connsiteX61" fmla="*/ 2936 w 10000"/>
                    <a:gd name="connsiteY61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5509 w 10000"/>
                    <a:gd name="connsiteY37" fmla="*/ 9801 h 10000"/>
                    <a:gd name="connsiteX38" fmla="*/ 2202 w 10000"/>
                    <a:gd name="connsiteY38" fmla="*/ 2846 h 10000"/>
                    <a:gd name="connsiteX39" fmla="*/ 2221 w 10000"/>
                    <a:gd name="connsiteY39" fmla="*/ 1588 h 10000"/>
                    <a:gd name="connsiteX40" fmla="*/ 2146 w 10000"/>
                    <a:gd name="connsiteY40" fmla="*/ 1704 h 10000"/>
                    <a:gd name="connsiteX41" fmla="*/ 2046 w 10000"/>
                    <a:gd name="connsiteY41" fmla="*/ 1936 h 10000"/>
                    <a:gd name="connsiteX42" fmla="*/ 1924 w 10000"/>
                    <a:gd name="connsiteY42" fmla="*/ 2202 h 10000"/>
                    <a:gd name="connsiteX43" fmla="*/ 1848 w 10000"/>
                    <a:gd name="connsiteY43" fmla="*/ 2517 h 10000"/>
                    <a:gd name="connsiteX44" fmla="*/ 1790 w 10000"/>
                    <a:gd name="connsiteY44" fmla="*/ 2850 h 10000"/>
                    <a:gd name="connsiteX45" fmla="*/ 1 w 10000"/>
                    <a:gd name="connsiteY45" fmla="*/ 2849 h 10000"/>
                    <a:gd name="connsiteX46" fmla="*/ 34 w 10000"/>
                    <a:gd name="connsiteY46" fmla="*/ 2533 h 10000"/>
                    <a:gd name="connsiteX47" fmla="*/ 109 w 10000"/>
                    <a:gd name="connsiteY47" fmla="*/ 2198 h 10000"/>
                    <a:gd name="connsiteX48" fmla="*/ 207 w 10000"/>
                    <a:gd name="connsiteY48" fmla="*/ 1890 h 10000"/>
                    <a:gd name="connsiteX49" fmla="*/ 339 w 10000"/>
                    <a:gd name="connsiteY49" fmla="*/ 1621 h 10000"/>
                    <a:gd name="connsiteX50" fmla="*/ 464 w 10000"/>
                    <a:gd name="connsiteY50" fmla="*/ 1379 h 10000"/>
                    <a:gd name="connsiteX51" fmla="*/ 612 w 10000"/>
                    <a:gd name="connsiteY51" fmla="*/ 1151 h 10000"/>
                    <a:gd name="connsiteX52" fmla="*/ 792 w 10000"/>
                    <a:gd name="connsiteY52" fmla="*/ 958 h 10000"/>
                    <a:gd name="connsiteX53" fmla="*/ 967 w 10000"/>
                    <a:gd name="connsiteY53" fmla="*/ 789 h 10000"/>
                    <a:gd name="connsiteX54" fmla="*/ 1146 w 10000"/>
                    <a:gd name="connsiteY54" fmla="*/ 620 h 10000"/>
                    <a:gd name="connsiteX55" fmla="*/ 1351 w 10000"/>
                    <a:gd name="connsiteY55" fmla="*/ 484 h 10000"/>
                    <a:gd name="connsiteX56" fmla="*/ 1762 w 10000"/>
                    <a:gd name="connsiteY56" fmla="*/ 265 h 10000"/>
                    <a:gd name="connsiteX57" fmla="*/ 2178 w 10000"/>
                    <a:gd name="connsiteY57" fmla="*/ 126 h 10000"/>
                    <a:gd name="connsiteX58" fmla="*/ 2357 w 10000"/>
                    <a:gd name="connsiteY58" fmla="*/ 86 h 10000"/>
                    <a:gd name="connsiteX59" fmla="*/ 2512 w 10000"/>
                    <a:gd name="connsiteY59" fmla="*/ 60 h 10000"/>
                    <a:gd name="connsiteX60" fmla="*/ 2936 w 10000"/>
                    <a:gd name="connsiteY6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5726 w 10000"/>
                    <a:gd name="connsiteY36" fmla="*/ 9884 h 10000"/>
                    <a:gd name="connsiteX37" fmla="*/ 2202 w 10000"/>
                    <a:gd name="connsiteY37" fmla="*/ 2846 h 10000"/>
                    <a:gd name="connsiteX38" fmla="*/ 2221 w 10000"/>
                    <a:gd name="connsiteY38" fmla="*/ 1588 h 10000"/>
                    <a:gd name="connsiteX39" fmla="*/ 2146 w 10000"/>
                    <a:gd name="connsiteY39" fmla="*/ 1704 h 10000"/>
                    <a:gd name="connsiteX40" fmla="*/ 2046 w 10000"/>
                    <a:gd name="connsiteY40" fmla="*/ 1936 h 10000"/>
                    <a:gd name="connsiteX41" fmla="*/ 1924 w 10000"/>
                    <a:gd name="connsiteY41" fmla="*/ 2202 h 10000"/>
                    <a:gd name="connsiteX42" fmla="*/ 1848 w 10000"/>
                    <a:gd name="connsiteY42" fmla="*/ 2517 h 10000"/>
                    <a:gd name="connsiteX43" fmla="*/ 1790 w 10000"/>
                    <a:gd name="connsiteY43" fmla="*/ 2850 h 10000"/>
                    <a:gd name="connsiteX44" fmla="*/ 1 w 10000"/>
                    <a:gd name="connsiteY44" fmla="*/ 2849 h 10000"/>
                    <a:gd name="connsiteX45" fmla="*/ 34 w 10000"/>
                    <a:gd name="connsiteY45" fmla="*/ 2533 h 10000"/>
                    <a:gd name="connsiteX46" fmla="*/ 109 w 10000"/>
                    <a:gd name="connsiteY46" fmla="*/ 2198 h 10000"/>
                    <a:gd name="connsiteX47" fmla="*/ 207 w 10000"/>
                    <a:gd name="connsiteY47" fmla="*/ 1890 h 10000"/>
                    <a:gd name="connsiteX48" fmla="*/ 339 w 10000"/>
                    <a:gd name="connsiteY48" fmla="*/ 1621 h 10000"/>
                    <a:gd name="connsiteX49" fmla="*/ 464 w 10000"/>
                    <a:gd name="connsiteY49" fmla="*/ 1379 h 10000"/>
                    <a:gd name="connsiteX50" fmla="*/ 612 w 10000"/>
                    <a:gd name="connsiteY50" fmla="*/ 1151 h 10000"/>
                    <a:gd name="connsiteX51" fmla="*/ 792 w 10000"/>
                    <a:gd name="connsiteY51" fmla="*/ 958 h 10000"/>
                    <a:gd name="connsiteX52" fmla="*/ 967 w 10000"/>
                    <a:gd name="connsiteY52" fmla="*/ 789 h 10000"/>
                    <a:gd name="connsiteX53" fmla="*/ 1146 w 10000"/>
                    <a:gd name="connsiteY53" fmla="*/ 620 h 10000"/>
                    <a:gd name="connsiteX54" fmla="*/ 1351 w 10000"/>
                    <a:gd name="connsiteY54" fmla="*/ 484 h 10000"/>
                    <a:gd name="connsiteX55" fmla="*/ 1762 w 10000"/>
                    <a:gd name="connsiteY55" fmla="*/ 265 h 10000"/>
                    <a:gd name="connsiteX56" fmla="*/ 2178 w 10000"/>
                    <a:gd name="connsiteY56" fmla="*/ 126 h 10000"/>
                    <a:gd name="connsiteX57" fmla="*/ 2357 w 10000"/>
                    <a:gd name="connsiteY57" fmla="*/ 86 h 10000"/>
                    <a:gd name="connsiteX58" fmla="*/ 2512 w 10000"/>
                    <a:gd name="connsiteY58" fmla="*/ 60 h 10000"/>
                    <a:gd name="connsiteX59" fmla="*/ 2936 w 10000"/>
                    <a:gd name="connsiteY5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5936 w 10000"/>
                    <a:gd name="connsiteY35" fmla="*/ 9957 h 10000"/>
                    <a:gd name="connsiteX36" fmla="*/ 2202 w 10000"/>
                    <a:gd name="connsiteY36" fmla="*/ 2846 h 10000"/>
                    <a:gd name="connsiteX37" fmla="*/ 2221 w 10000"/>
                    <a:gd name="connsiteY37" fmla="*/ 1588 h 10000"/>
                    <a:gd name="connsiteX38" fmla="*/ 2146 w 10000"/>
                    <a:gd name="connsiteY38" fmla="*/ 1704 h 10000"/>
                    <a:gd name="connsiteX39" fmla="*/ 2046 w 10000"/>
                    <a:gd name="connsiteY39" fmla="*/ 1936 h 10000"/>
                    <a:gd name="connsiteX40" fmla="*/ 1924 w 10000"/>
                    <a:gd name="connsiteY40" fmla="*/ 2202 h 10000"/>
                    <a:gd name="connsiteX41" fmla="*/ 1848 w 10000"/>
                    <a:gd name="connsiteY41" fmla="*/ 2517 h 10000"/>
                    <a:gd name="connsiteX42" fmla="*/ 1790 w 10000"/>
                    <a:gd name="connsiteY42" fmla="*/ 2850 h 10000"/>
                    <a:gd name="connsiteX43" fmla="*/ 1 w 10000"/>
                    <a:gd name="connsiteY43" fmla="*/ 2849 h 10000"/>
                    <a:gd name="connsiteX44" fmla="*/ 34 w 10000"/>
                    <a:gd name="connsiteY44" fmla="*/ 2533 h 10000"/>
                    <a:gd name="connsiteX45" fmla="*/ 109 w 10000"/>
                    <a:gd name="connsiteY45" fmla="*/ 2198 h 10000"/>
                    <a:gd name="connsiteX46" fmla="*/ 207 w 10000"/>
                    <a:gd name="connsiteY46" fmla="*/ 1890 h 10000"/>
                    <a:gd name="connsiteX47" fmla="*/ 339 w 10000"/>
                    <a:gd name="connsiteY47" fmla="*/ 1621 h 10000"/>
                    <a:gd name="connsiteX48" fmla="*/ 464 w 10000"/>
                    <a:gd name="connsiteY48" fmla="*/ 1379 h 10000"/>
                    <a:gd name="connsiteX49" fmla="*/ 612 w 10000"/>
                    <a:gd name="connsiteY49" fmla="*/ 1151 h 10000"/>
                    <a:gd name="connsiteX50" fmla="*/ 792 w 10000"/>
                    <a:gd name="connsiteY50" fmla="*/ 958 h 10000"/>
                    <a:gd name="connsiteX51" fmla="*/ 967 w 10000"/>
                    <a:gd name="connsiteY51" fmla="*/ 789 h 10000"/>
                    <a:gd name="connsiteX52" fmla="*/ 1146 w 10000"/>
                    <a:gd name="connsiteY52" fmla="*/ 620 h 10000"/>
                    <a:gd name="connsiteX53" fmla="*/ 1351 w 10000"/>
                    <a:gd name="connsiteY53" fmla="*/ 484 h 10000"/>
                    <a:gd name="connsiteX54" fmla="*/ 1762 w 10000"/>
                    <a:gd name="connsiteY54" fmla="*/ 265 h 10000"/>
                    <a:gd name="connsiteX55" fmla="*/ 2178 w 10000"/>
                    <a:gd name="connsiteY55" fmla="*/ 126 h 10000"/>
                    <a:gd name="connsiteX56" fmla="*/ 2357 w 10000"/>
                    <a:gd name="connsiteY56" fmla="*/ 86 h 10000"/>
                    <a:gd name="connsiteX57" fmla="*/ 2512 w 10000"/>
                    <a:gd name="connsiteY57" fmla="*/ 60 h 10000"/>
                    <a:gd name="connsiteX58" fmla="*/ 2936 w 10000"/>
                    <a:gd name="connsiteY58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6186 w 10000"/>
                    <a:gd name="connsiteY34" fmla="*/ 9987 h 10000"/>
                    <a:gd name="connsiteX35" fmla="*/ 2202 w 10000"/>
                    <a:gd name="connsiteY35" fmla="*/ 2846 h 10000"/>
                    <a:gd name="connsiteX36" fmla="*/ 2221 w 10000"/>
                    <a:gd name="connsiteY36" fmla="*/ 1588 h 10000"/>
                    <a:gd name="connsiteX37" fmla="*/ 2146 w 10000"/>
                    <a:gd name="connsiteY37" fmla="*/ 1704 h 10000"/>
                    <a:gd name="connsiteX38" fmla="*/ 2046 w 10000"/>
                    <a:gd name="connsiteY38" fmla="*/ 1936 h 10000"/>
                    <a:gd name="connsiteX39" fmla="*/ 1924 w 10000"/>
                    <a:gd name="connsiteY39" fmla="*/ 2202 h 10000"/>
                    <a:gd name="connsiteX40" fmla="*/ 1848 w 10000"/>
                    <a:gd name="connsiteY40" fmla="*/ 2517 h 10000"/>
                    <a:gd name="connsiteX41" fmla="*/ 1790 w 10000"/>
                    <a:gd name="connsiteY41" fmla="*/ 2850 h 10000"/>
                    <a:gd name="connsiteX42" fmla="*/ 1 w 10000"/>
                    <a:gd name="connsiteY42" fmla="*/ 2849 h 10000"/>
                    <a:gd name="connsiteX43" fmla="*/ 34 w 10000"/>
                    <a:gd name="connsiteY43" fmla="*/ 2533 h 10000"/>
                    <a:gd name="connsiteX44" fmla="*/ 109 w 10000"/>
                    <a:gd name="connsiteY44" fmla="*/ 2198 h 10000"/>
                    <a:gd name="connsiteX45" fmla="*/ 207 w 10000"/>
                    <a:gd name="connsiteY45" fmla="*/ 1890 h 10000"/>
                    <a:gd name="connsiteX46" fmla="*/ 339 w 10000"/>
                    <a:gd name="connsiteY46" fmla="*/ 1621 h 10000"/>
                    <a:gd name="connsiteX47" fmla="*/ 464 w 10000"/>
                    <a:gd name="connsiteY47" fmla="*/ 1379 h 10000"/>
                    <a:gd name="connsiteX48" fmla="*/ 612 w 10000"/>
                    <a:gd name="connsiteY48" fmla="*/ 1151 h 10000"/>
                    <a:gd name="connsiteX49" fmla="*/ 792 w 10000"/>
                    <a:gd name="connsiteY49" fmla="*/ 958 h 10000"/>
                    <a:gd name="connsiteX50" fmla="*/ 967 w 10000"/>
                    <a:gd name="connsiteY50" fmla="*/ 789 h 10000"/>
                    <a:gd name="connsiteX51" fmla="*/ 1146 w 10000"/>
                    <a:gd name="connsiteY51" fmla="*/ 620 h 10000"/>
                    <a:gd name="connsiteX52" fmla="*/ 1351 w 10000"/>
                    <a:gd name="connsiteY52" fmla="*/ 484 h 10000"/>
                    <a:gd name="connsiteX53" fmla="*/ 1762 w 10000"/>
                    <a:gd name="connsiteY53" fmla="*/ 265 h 10000"/>
                    <a:gd name="connsiteX54" fmla="*/ 2178 w 10000"/>
                    <a:gd name="connsiteY54" fmla="*/ 126 h 10000"/>
                    <a:gd name="connsiteX55" fmla="*/ 2357 w 10000"/>
                    <a:gd name="connsiteY55" fmla="*/ 86 h 10000"/>
                    <a:gd name="connsiteX56" fmla="*/ 2512 w 10000"/>
                    <a:gd name="connsiteY56" fmla="*/ 60 h 10000"/>
                    <a:gd name="connsiteX57" fmla="*/ 2936 w 10000"/>
                    <a:gd name="connsiteY57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6 h 10000"/>
                    <a:gd name="connsiteX4" fmla="*/ 7652 w 10000"/>
                    <a:gd name="connsiteY4" fmla="*/ 86 h 10000"/>
                    <a:gd name="connsiteX5" fmla="*/ 7813 w 10000"/>
                    <a:gd name="connsiteY5" fmla="*/ 126 h 10000"/>
                    <a:gd name="connsiteX6" fmla="*/ 8099 w 10000"/>
                    <a:gd name="connsiteY6" fmla="*/ 212 h 10000"/>
                    <a:gd name="connsiteX7" fmla="*/ 8378 w 10000"/>
                    <a:gd name="connsiteY7" fmla="*/ 332 h 10000"/>
                    <a:gd name="connsiteX8" fmla="*/ 8671 w 10000"/>
                    <a:gd name="connsiteY8" fmla="*/ 484 h 10000"/>
                    <a:gd name="connsiteX9" fmla="*/ 8913 w 10000"/>
                    <a:gd name="connsiteY9" fmla="*/ 676 h 10000"/>
                    <a:gd name="connsiteX10" fmla="*/ 9174 w 10000"/>
                    <a:gd name="connsiteY10" fmla="*/ 892 h 10000"/>
                    <a:gd name="connsiteX11" fmla="*/ 9372 w 10000"/>
                    <a:gd name="connsiteY11" fmla="*/ 1151 h 10000"/>
                    <a:gd name="connsiteX12" fmla="*/ 9578 w 10000"/>
                    <a:gd name="connsiteY12" fmla="*/ 1459 h 10000"/>
                    <a:gd name="connsiteX13" fmla="*/ 9751 w 10000"/>
                    <a:gd name="connsiteY13" fmla="*/ 1797 h 10000"/>
                    <a:gd name="connsiteX14" fmla="*/ 9876 w 10000"/>
                    <a:gd name="connsiteY14" fmla="*/ 2198 h 10000"/>
                    <a:gd name="connsiteX15" fmla="*/ 9981 w 10000"/>
                    <a:gd name="connsiteY15" fmla="*/ 2649 h 10000"/>
                    <a:gd name="connsiteX16" fmla="*/ 10000 w 10000"/>
                    <a:gd name="connsiteY16" fmla="*/ 2838 h 10000"/>
                    <a:gd name="connsiteX17" fmla="*/ 8227 w 10000"/>
                    <a:gd name="connsiteY17" fmla="*/ 2839 h 10000"/>
                    <a:gd name="connsiteX18" fmla="*/ 8192 w 10000"/>
                    <a:gd name="connsiteY18" fmla="*/ 2689 h 10000"/>
                    <a:gd name="connsiteX19" fmla="*/ 8142 w 10000"/>
                    <a:gd name="connsiteY19" fmla="*/ 2414 h 10000"/>
                    <a:gd name="connsiteX20" fmla="*/ 8068 w 10000"/>
                    <a:gd name="connsiteY20" fmla="*/ 2162 h 10000"/>
                    <a:gd name="connsiteX21" fmla="*/ 7969 w 10000"/>
                    <a:gd name="connsiteY21" fmla="*/ 1940 h 10000"/>
                    <a:gd name="connsiteX22" fmla="*/ 7876 w 10000"/>
                    <a:gd name="connsiteY22" fmla="*/ 1757 h 10000"/>
                    <a:gd name="connsiteX23" fmla="*/ 7794 w 10000"/>
                    <a:gd name="connsiteY23" fmla="*/ 1621 h 10000"/>
                    <a:gd name="connsiteX24" fmla="*/ 7772 w 10000"/>
                    <a:gd name="connsiteY24" fmla="*/ 2863 h 10000"/>
                    <a:gd name="connsiteX25" fmla="*/ 7794 w 10000"/>
                    <a:gd name="connsiteY25" fmla="*/ 9297 h 10000"/>
                    <a:gd name="connsiteX26" fmla="*/ 7763 w 10000"/>
                    <a:gd name="connsiteY26" fmla="*/ 9443 h 10000"/>
                    <a:gd name="connsiteX27" fmla="*/ 7682 w 10000"/>
                    <a:gd name="connsiteY27" fmla="*/ 9569 h 10000"/>
                    <a:gd name="connsiteX28" fmla="*/ 7553 w 10000"/>
                    <a:gd name="connsiteY28" fmla="*/ 9698 h 10000"/>
                    <a:gd name="connsiteX29" fmla="*/ 7391 w 10000"/>
                    <a:gd name="connsiteY29" fmla="*/ 9801 h 10000"/>
                    <a:gd name="connsiteX30" fmla="*/ 7204 w 10000"/>
                    <a:gd name="connsiteY30" fmla="*/ 9881 h 10000"/>
                    <a:gd name="connsiteX31" fmla="*/ 6980 w 10000"/>
                    <a:gd name="connsiteY31" fmla="*/ 9957 h 10000"/>
                    <a:gd name="connsiteX32" fmla="*/ 6721 w 10000"/>
                    <a:gd name="connsiteY32" fmla="*/ 9987 h 10000"/>
                    <a:gd name="connsiteX33" fmla="*/ 6453 w 10000"/>
                    <a:gd name="connsiteY33" fmla="*/ 10000 h 10000"/>
                    <a:gd name="connsiteX34" fmla="*/ 2202 w 10000"/>
                    <a:gd name="connsiteY34" fmla="*/ 2846 h 10000"/>
                    <a:gd name="connsiteX35" fmla="*/ 2221 w 10000"/>
                    <a:gd name="connsiteY35" fmla="*/ 1588 h 10000"/>
                    <a:gd name="connsiteX36" fmla="*/ 2146 w 10000"/>
                    <a:gd name="connsiteY36" fmla="*/ 1704 h 10000"/>
                    <a:gd name="connsiteX37" fmla="*/ 2046 w 10000"/>
                    <a:gd name="connsiteY37" fmla="*/ 1936 h 10000"/>
                    <a:gd name="connsiteX38" fmla="*/ 1924 w 10000"/>
                    <a:gd name="connsiteY38" fmla="*/ 2202 h 10000"/>
                    <a:gd name="connsiteX39" fmla="*/ 1848 w 10000"/>
                    <a:gd name="connsiteY39" fmla="*/ 2517 h 10000"/>
                    <a:gd name="connsiteX40" fmla="*/ 1790 w 10000"/>
                    <a:gd name="connsiteY40" fmla="*/ 2850 h 10000"/>
                    <a:gd name="connsiteX41" fmla="*/ 1 w 10000"/>
                    <a:gd name="connsiteY41" fmla="*/ 2849 h 10000"/>
                    <a:gd name="connsiteX42" fmla="*/ 34 w 10000"/>
                    <a:gd name="connsiteY42" fmla="*/ 2533 h 10000"/>
                    <a:gd name="connsiteX43" fmla="*/ 109 w 10000"/>
                    <a:gd name="connsiteY43" fmla="*/ 2198 h 10000"/>
                    <a:gd name="connsiteX44" fmla="*/ 207 w 10000"/>
                    <a:gd name="connsiteY44" fmla="*/ 1890 h 10000"/>
                    <a:gd name="connsiteX45" fmla="*/ 339 w 10000"/>
                    <a:gd name="connsiteY45" fmla="*/ 1621 h 10000"/>
                    <a:gd name="connsiteX46" fmla="*/ 464 w 10000"/>
                    <a:gd name="connsiteY46" fmla="*/ 1379 h 10000"/>
                    <a:gd name="connsiteX47" fmla="*/ 612 w 10000"/>
                    <a:gd name="connsiteY47" fmla="*/ 1151 h 10000"/>
                    <a:gd name="connsiteX48" fmla="*/ 792 w 10000"/>
                    <a:gd name="connsiteY48" fmla="*/ 958 h 10000"/>
                    <a:gd name="connsiteX49" fmla="*/ 967 w 10000"/>
                    <a:gd name="connsiteY49" fmla="*/ 789 h 10000"/>
                    <a:gd name="connsiteX50" fmla="*/ 1146 w 10000"/>
                    <a:gd name="connsiteY50" fmla="*/ 620 h 10000"/>
                    <a:gd name="connsiteX51" fmla="*/ 1351 w 10000"/>
                    <a:gd name="connsiteY51" fmla="*/ 484 h 10000"/>
                    <a:gd name="connsiteX52" fmla="*/ 1762 w 10000"/>
                    <a:gd name="connsiteY52" fmla="*/ 265 h 10000"/>
                    <a:gd name="connsiteX53" fmla="*/ 2178 w 10000"/>
                    <a:gd name="connsiteY53" fmla="*/ 126 h 10000"/>
                    <a:gd name="connsiteX54" fmla="*/ 2357 w 10000"/>
                    <a:gd name="connsiteY54" fmla="*/ 86 h 10000"/>
                    <a:gd name="connsiteX55" fmla="*/ 2512 w 10000"/>
                    <a:gd name="connsiteY55" fmla="*/ 60 h 10000"/>
                    <a:gd name="connsiteX56" fmla="*/ 2936 w 10000"/>
                    <a:gd name="connsiteY56" fmla="*/ 0 h 10000"/>
                    <a:gd name="connsiteX0" fmla="*/ 2936 w 10000"/>
                    <a:gd name="connsiteY0" fmla="*/ 0 h 9987"/>
                    <a:gd name="connsiteX1" fmla="*/ 7056 w 10000"/>
                    <a:gd name="connsiteY1" fmla="*/ 0 h 9987"/>
                    <a:gd name="connsiteX2" fmla="*/ 7184 w 10000"/>
                    <a:gd name="connsiteY2" fmla="*/ 17 h 9987"/>
                    <a:gd name="connsiteX3" fmla="*/ 7472 w 10000"/>
                    <a:gd name="connsiteY3" fmla="*/ 56 h 9987"/>
                    <a:gd name="connsiteX4" fmla="*/ 7652 w 10000"/>
                    <a:gd name="connsiteY4" fmla="*/ 86 h 9987"/>
                    <a:gd name="connsiteX5" fmla="*/ 7813 w 10000"/>
                    <a:gd name="connsiteY5" fmla="*/ 126 h 9987"/>
                    <a:gd name="connsiteX6" fmla="*/ 8099 w 10000"/>
                    <a:gd name="connsiteY6" fmla="*/ 212 h 9987"/>
                    <a:gd name="connsiteX7" fmla="*/ 8378 w 10000"/>
                    <a:gd name="connsiteY7" fmla="*/ 332 h 9987"/>
                    <a:gd name="connsiteX8" fmla="*/ 8671 w 10000"/>
                    <a:gd name="connsiteY8" fmla="*/ 484 h 9987"/>
                    <a:gd name="connsiteX9" fmla="*/ 8913 w 10000"/>
                    <a:gd name="connsiteY9" fmla="*/ 676 h 9987"/>
                    <a:gd name="connsiteX10" fmla="*/ 9174 w 10000"/>
                    <a:gd name="connsiteY10" fmla="*/ 892 h 9987"/>
                    <a:gd name="connsiteX11" fmla="*/ 9372 w 10000"/>
                    <a:gd name="connsiteY11" fmla="*/ 1151 h 9987"/>
                    <a:gd name="connsiteX12" fmla="*/ 9578 w 10000"/>
                    <a:gd name="connsiteY12" fmla="*/ 1459 h 9987"/>
                    <a:gd name="connsiteX13" fmla="*/ 9751 w 10000"/>
                    <a:gd name="connsiteY13" fmla="*/ 1797 h 9987"/>
                    <a:gd name="connsiteX14" fmla="*/ 9876 w 10000"/>
                    <a:gd name="connsiteY14" fmla="*/ 2198 h 9987"/>
                    <a:gd name="connsiteX15" fmla="*/ 9981 w 10000"/>
                    <a:gd name="connsiteY15" fmla="*/ 2649 h 9987"/>
                    <a:gd name="connsiteX16" fmla="*/ 10000 w 10000"/>
                    <a:gd name="connsiteY16" fmla="*/ 2838 h 9987"/>
                    <a:gd name="connsiteX17" fmla="*/ 8227 w 10000"/>
                    <a:gd name="connsiteY17" fmla="*/ 2839 h 9987"/>
                    <a:gd name="connsiteX18" fmla="*/ 8192 w 10000"/>
                    <a:gd name="connsiteY18" fmla="*/ 2689 h 9987"/>
                    <a:gd name="connsiteX19" fmla="*/ 8142 w 10000"/>
                    <a:gd name="connsiteY19" fmla="*/ 2414 h 9987"/>
                    <a:gd name="connsiteX20" fmla="*/ 8068 w 10000"/>
                    <a:gd name="connsiteY20" fmla="*/ 2162 h 9987"/>
                    <a:gd name="connsiteX21" fmla="*/ 7969 w 10000"/>
                    <a:gd name="connsiteY21" fmla="*/ 1940 h 9987"/>
                    <a:gd name="connsiteX22" fmla="*/ 7876 w 10000"/>
                    <a:gd name="connsiteY22" fmla="*/ 1757 h 9987"/>
                    <a:gd name="connsiteX23" fmla="*/ 7794 w 10000"/>
                    <a:gd name="connsiteY23" fmla="*/ 1621 h 9987"/>
                    <a:gd name="connsiteX24" fmla="*/ 7772 w 10000"/>
                    <a:gd name="connsiteY24" fmla="*/ 2863 h 9987"/>
                    <a:gd name="connsiteX25" fmla="*/ 7794 w 10000"/>
                    <a:gd name="connsiteY25" fmla="*/ 9297 h 9987"/>
                    <a:gd name="connsiteX26" fmla="*/ 7763 w 10000"/>
                    <a:gd name="connsiteY26" fmla="*/ 9443 h 9987"/>
                    <a:gd name="connsiteX27" fmla="*/ 7682 w 10000"/>
                    <a:gd name="connsiteY27" fmla="*/ 9569 h 9987"/>
                    <a:gd name="connsiteX28" fmla="*/ 7553 w 10000"/>
                    <a:gd name="connsiteY28" fmla="*/ 9698 h 9987"/>
                    <a:gd name="connsiteX29" fmla="*/ 7391 w 10000"/>
                    <a:gd name="connsiteY29" fmla="*/ 9801 h 9987"/>
                    <a:gd name="connsiteX30" fmla="*/ 7204 w 10000"/>
                    <a:gd name="connsiteY30" fmla="*/ 9881 h 9987"/>
                    <a:gd name="connsiteX31" fmla="*/ 6980 w 10000"/>
                    <a:gd name="connsiteY31" fmla="*/ 9957 h 9987"/>
                    <a:gd name="connsiteX32" fmla="*/ 6721 w 10000"/>
                    <a:gd name="connsiteY32" fmla="*/ 9987 h 9987"/>
                    <a:gd name="connsiteX33" fmla="*/ 2202 w 10000"/>
                    <a:gd name="connsiteY33" fmla="*/ 2846 h 9987"/>
                    <a:gd name="connsiteX34" fmla="*/ 2221 w 10000"/>
                    <a:gd name="connsiteY34" fmla="*/ 1588 h 9987"/>
                    <a:gd name="connsiteX35" fmla="*/ 2146 w 10000"/>
                    <a:gd name="connsiteY35" fmla="*/ 1704 h 9987"/>
                    <a:gd name="connsiteX36" fmla="*/ 2046 w 10000"/>
                    <a:gd name="connsiteY36" fmla="*/ 1936 h 9987"/>
                    <a:gd name="connsiteX37" fmla="*/ 1924 w 10000"/>
                    <a:gd name="connsiteY37" fmla="*/ 2202 h 9987"/>
                    <a:gd name="connsiteX38" fmla="*/ 1848 w 10000"/>
                    <a:gd name="connsiteY38" fmla="*/ 2517 h 9987"/>
                    <a:gd name="connsiteX39" fmla="*/ 1790 w 10000"/>
                    <a:gd name="connsiteY39" fmla="*/ 2850 h 9987"/>
                    <a:gd name="connsiteX40" fmla="*/ 1 w 10000"/>
                    <a:gd name="connsiteY40" fmla="*/ 2849 h 9987"/>
                    <a:gd name="connsiteX41" fmla="*/ 34 w 10000"/>
                    <a:gd name="connsiteY41" fmla="*/ 2533 h 9987"/>
                    <a:gd name="connsiteX42" fmla="*/ 109 w 10000"/>
                    <a:gd name="connsiteY42" fmla="*/ 2198 h 9987"/>
                    <a:gd name="connsiteX43" fmla="*/ 207 w 10000"/>
                    <a:gd name="connsiteY43" fmla="*/ 1890 h 9987"/>
                    <a:gd name="connsiteX44" fmla="*/ 339 w 10000"/>
                    <a:gd name="connsiteY44" fmla="*/ 1621 h 9987"/>
                    <a:gd name="connsiteX45" fmla="*/ 464 w 10000"/>
                    <a:gd name="connsiteY45" fmla="*/ 1379 h 9987"/>
                    <a:gd name="connsiteX46" fmla="*/ 612 w 10000"/>
                    <a:gd name="connsiteY46" fmla="*/ 1151 h 9987"/>
                    <a:gd name="connsiteX47" fmla="*/ 792 w 10000"/>
                    <a:gd name="connsiteY47" fmla="*/ 958 h 9987"/>
                    <a:gd name="connsiteX48" fmla="*/ 967 w 10000"/>
                    <a:gd name="connsiteY48" fmla="*/ 789 h 9987"/>
                    <a:gd name="connsiteX49" fmla="*/ 1146 w 10000"/>
                    <a:gd name="connsiteY49" fmla="*/ 620 h 9987"/>
                    <a:gd name="connsiteX50" fmla="*/ 1351 w 10000"/>
                    <a:gd name="connsiteY50" fmla="*/ 484 h 9987"/>
                    <a:gd name="connsiteX51" fmla="*/ 1762 w 10000"/>
                    <a:gd name="connsiteY51" fmla="*/ 265 h 9987"/>
                    <a:gd name="connsiteX52" fmla="*/ 2178 w 10000"/>
                    <a:gd name="connsiteY52" fmla="*/ 126 h 9987"/>
                    <a:gd name="connsiteX53" fmla="*/ 2357 w 10000"/>
                    <a:gd name="connsiteY53" fmla="*/ 86 h 9987"/>
                    <a:gd name="connsiteX54" fmla="*/ 2512 w 10000"/>
                    <a:gd name="connsiteY54" fmla="*/ 60 h 9987"/>
                    <a:gd name="connsiteX55" fmla="*/ 2936 w 10000"/>
                    <a:gd name="connsiteY55" fmla="*/ 0 h 9987"/>
                    <a:gd name="connsiteX0" fmla="*/ 2936 w 10000"/>
                    <a:gd name="connsiteY0" fmla="*/ 0 h 9970"/>
                    <a:gd name="connsiteX1" fmla="*/ 7056 w 10000"/>
                    <a:gd name="connsiteY1" fmla="*/ 0 h 9970"/>
                    <a:gd name="connsiteX2" fmla="*/ 7184 w 10000"/>
                    <a:gd name="connsiteY2" fmla="*/ 17 h 9970"/>
                    <a:gd name="connsiteX3" fmla="*/ 7472 w 10000"/>
                    <a:gd name="connsiteY3" fmla="*/ 56 h 9970"/>
                    <a:gd name="connsiteX4" fmla="*/ 7652 w 10000"/>
                    <a:gd name="connsiteY4" fmla="*/ 86 h 9970"/>
                    <a:gd name="connsiteX5" fmla="*/ 7813 w 10000"/>
                    <a:gd name="connsiteY5" fmla="*/ 126 h 9970"/>
                    <a:gd name="connsiteX6" fmla="*/ 8099 w 10000"/>
                    <a:gd name="connsiteY6" fmla="*/ 212 h 9970"/>
                    <a:gd name="connsiteX7" fmla="*/ 8378 w 10000"/>
                    <a:gd name="connsiteY7" fmla="*/ 332 h 9970"/>
                    <a:gd name="connsiteX8" fmla="*/ 8671 w 10000"/>
                    <a:gd name="connsiteY8" fmla="*/ 485 h 9970"/>
                    <a:gd name="connsiteX9" fmla="*/ 8913 w 10000"/>
                    <a:gd name="connsiteY9" fmla="*/ 677 h 9970"/>
                    <a:gd name="connsiteX10" fmla="*/ 9174 w 10000"/>
                    <a:gd name="connsiteY10" fmla="*/ 893 h 9970"/>
                    <a:gd name="connsiteX11" fmla="*/ 9372 w 10000"/>
                    <a:gd name="connsiteY11" fmla="*/ 1152 h 9970"/>
                    <a:gd name="connsiteX12" fmla="*/ 9578 w 10000"/>
                    <a:gd name="connsiteY12" fmla="*/ 1461 h 9970"/>
                    <a:gd name="connsiteX13" fmla="*/ 9751 w 10000"/>
                    <a:gd name="connsiteY13" fmla="*/ 1799 h 9970"/>
                    <a:gd name="connsiteX14" fmla="*/ 9876 w 10000"/>
                    <a:gd name="connsiteY14" fmla="*/ 2201 h 9970"/>
                    <a:gd name="connsiteX15" fmla="*/ 9981 w 10000"/>
                    <a:gd name="connsiteY15" fmla="*/ 2652 h 9970"/>
                    <a:gd name="connsiteX16" fmla="*/ 10000 w 10000"/>
                    <a:gd name="connsiteY16" fmla="*/ 2842 h 9970"/>
                    <a:gd name="connsiteX17" fmla="*/ 8227 w 10000"/>
                    <a:gd name="connsiteY17" fmla="*/ 2843 h 9970"/>
                    <a:gd name="connsiteX18" fmla="*/ 8192 w 10000"/>
                    <a:gd name="connsiteY18" fmla="*/ 2693 h 9970"/>
                    <a:gd name="connsiteX19" fmla="*/ 8142 w 10000"/>
                    <a:gd name="connsiteY19" fmla="*/ 2417 h 9970"/>
                    <a:gd name="connsiteX20" fmla="*/ 8068 w 10000"/>
                    <a:gd name="connsiteY20" fmla="*/ 2165 h 9970"/>
                    <a:gd name="connsiteX21" fmla="*/ 7969 w 10000"/>
                    <a:gd name="connsiteY21" fmla="*/ 1943 h 9970"/>
                    <a:gd name="connsiteX22" fmla="*/ 7876 w 10000"/>
                    <a:gd name="connsiteY22" fmla="*/ 1759 h 9970"/>
                    <a:gd name="connsiteX23" fmla="*/ 7794 w 10000"/>
                    <a:gd name="connsiteY23" fmla="*/ 1623 h 9970"/>
                    <a:gd name="connsiteX24" fmla="*/ 7772 w 10000"/>
                    <a:gd name="connsiteY24" fmla="*/ 2867 h 9970"/>
                    <a:gd name="connsiteX25" fmla="*/ 7794 w 10000"/>
                    <a:gd name="connsiteY25" fmla="*/ 9309 h 9970"/>
                    <a:gd name="connsiteX26" fmla="*/ 7763 w 10000"/>
                    <a:gd name="connsiteY26" fmla="*/ 9455 h 9970"/>
                    <a:gd name="connsiteX27" fmla="*/ 7682 w 10000"/>
                    <a:gd name="connsiteY27" fmla="*/ 9581 h 9970"/>
                    <a:gd name="connsiteX28" fmla="*/ 7553 w 10000"/>
                    <a:gd name="connsiteY28" fmla="*/ 9711 h 9970"/>
                    <a:gd name="connsiteX29" fmla="*/ 7391 w 10000"/>
                    <a:gd name="connsiteY29" fmla="*/ 9814 h 9970"/>
                    <a:gd name="connsiteX30" fmla="*/ 7204 w 10000"/>
                    <a:gd name="connsiteY30" fmla="*/ 9894 h 9970"/>
                    <a:gd name="connsiteX31" fmla="*/ 6980 w 10000"/>
                    <a:gd name="connsiteY31" fmla="*/ 9970 h 9970"/>
                    <a:gd name="connsiteX32" fmla="*/ 2202 w 10000"/>
                    <a:gd name="connsiteY32" fmla="*/ 2850 h 9970"/>
                    <a:gd name="connsiteX33" fmla="*/ 2221 w 10000"/>
                    <a:gd name="connsiteY33" fmla="*/ 1590 h 9970"/>
                    <a:gd name="connsiteX34" fmla="*/ 2146 w 10000"/>
                    <a:gd name="connsiteY34" fmla="*/ 1706 h 9970"/>
                    <a:gd name="connsiteX35" fmla="*/ 2046 w 10000"/>
                    <a:gd name="connsiteY35" fmla="*/ 1939 h 9970"/>
                    <a:gd name="connsiteX36" fmla="*/ 1924 w 10000"/>
                    <a:gd name="connsiteY36" fmla="*/ 2205 h 9970"/>
                    <a:gd name="connsiteX37" fmla="*/ 1848 w 10000"/>
                    <a:gd name="connsiteY37" fmla="*/ 2520 h 9970"/>
                    <a:gd name="connsiteX38" fmla="*/ 1790 w 10000"/>
                    <a:gd name="connsiteY38" fmla="*/ 2854 h 9970"/>
                    <a:gd name="connsiteX39" fmla="*/ 1 w 10000"/>
                    <a:gd name="connsiteY39" fmla="*/ 2853 h 9970"/>
                    <a:gd name="connsiteX40" fmla="*/ 34 w 10000"/>
                    <a:gd name="connsiteY40" fmla="*/ 2536 h 9970"/>
                    <a:gd name="connsiteX41" fmla="*/ 109 w 10000"/>
                    <a:gd name="connsiteY41" fmla="*/ 2201 h 9970"/>
                    <a:gd name="connsiteX42" fmla="*/ 207 w 10000"/>
                    <a:gd name="connsiteY42" fmla="*/ 1892 h 9970"/>
                    <a:gd name="connsiteX43" fmla="*/ 339 w 10000"/>
                    <a:gd name="connsiteY43" fmla="*/ 1623 h 9970"/>
                    <a:gd name="connsiteX44" fmla="*/ 464 w 10000"/>
                    <a:gd name="connsiteY44" fmla="*/ 1381 h 9970"/>
                    <a:gd name="connsiteX45" fmla="*/ 612 w 10000"/>
                    <a:gd name="connsiteY45" fmla="*/ 1152 h 9970"/>
                    <a:gd name="connsiteX46" fmla="*/ 792 w 10000"/>
                    <a:gd name="connsiteY46" fmla="*/ 959 h 9970"/>
                    <a:gd name="connsiteX47" fmla="*/ 967 w 10000"/>
                    <a:gd name="connsiteY47" fmla="*/ 790 h 9970"/>
                    <a:gd name="connsiteX48" fmla="*/ 1146 w 10000"/>
                    <a:gd name="connsiteY48" fmla="*/ 621 h 9970"/>
                    <a:gd name="connsiteX49" fmla="*/ 1351 w 10000"/>
                    <a:gd name="connsiteY49" fmla="*/ 485 h 9970"/>
                    <a:gd name="connsiteX50" fmla="*/ 1762 w 10000"/>
                    <a:gd name="connsiteY50" fmla="*/ 265 h 9970"/>
                    <a:gd name="connsiteX51" fmla="*/ 2178 w 10000"/>
                    <a:gd name="connsiteY51" fmla="*/ 126 h 9970"/>
                    <a:gd name="connsiteX52" fmla="*/ 2357 w 10000"/>
                    <a:gd name="connsiteY52" fmla="*/ 86 h 9970"/>
                    <a:gd name="connsiteX53" fmla="*/ 2512 w 10000"/>
                    <a:gd name="connsiteY53" fmla="*/ 60 h 9970"/>
                    <a:gd name="connsiteX54" fmla="*/ 2936 w 10000"/>
                    <a:gd name="connsiteY54" fmla="*/ 0 h 9970"/>
                    <a:gd name="connsiteX0" fmla="*/ 2936 w 10000"/>
                    <a:gd name="connsiteY0" fmla="*/ 0 h 9924"/>
                    <a:gd name="connsiteX1" fmla="*/ 7056 w 10000"/>
                    <a:gd name="connsiteY1" fmla="*/ 0 h 9924"/>
                    <a:gd name="connsiteX2" fmla="*/ 7184 w 10000"/>
                    <a:gd name="connsiteY2" fmla="*/ 17 h 9924"/>
                    <a:gd name="connsiteX3" fmla="*/ 7472 w 10000"/>
                    <a:gd name="connsiteY3" fmla="*/ 56 h 9924"/>
                    <a:gd name="connsiteX4" fmla="*/ 7652 w 10000"/>
                    <a:gd name="connsiteY4" fmla="*/ 86 h 9924"/>
                    <a:gd name="connsiteX5" fmla="*/ 7813 w 10000"/>
                    <a:gd name="connsiteY5" fmla="*/ 126 h 9924"/>
                    <a:gd name="connsiteX6" fmla="*/ 8099 w 10000"/>
                    <a:gd name="connsiteY6" fmla="*/ 213 h 9924"/>
                    <a:gd name="connsiteX7" fmla="*/ 8378 w 10000"/>
                    <a:gd name="connsiteY7" fmla="*/ 333 h 9924"/>
                    <a:gd name="connsiteX8" fmla="*/ 8671 w 10000"/>
                    <a:gd name="connsiteY8" fmla="*/ 486 h 9924"/>
                    <a:gd name="connsiteX9" fmla="*/ 8913 w 10000"/>
                    <a:gd name="connsiteY9" fmla="*/ 679 h 9924"/>
                    <a:gd name="connsiteX10" fmla="*/ 9174 w 10000"/>
                    <a:gd name="connsiteY10" fmla="*/ 896 h 9924"/>
                    <a:gd name="connsiteX11" fmla="*/ 9372 w 10000"/>
                    <a:gd name="connsiteY11" fmla="*/ 1155 h 9924"/>
                    <a:gd name="connsiteX12" fmla="*/ 9578 w 10000"/>
                    <a:gd name="connsiteY12" fmla="*/ 1465 h 9924"/>
                    <a:gd name="connsiteX13" fmla="*/ 9751 w 10000"/>
                    <a:gd name="connsiteY13" fmla="*/ 1804 h 9924"/>
                    <a:gd name="connsiteX14" fmla="*/ 9876 w 10000"/>
                    <a:gd name="connsiteY14" fmla="*/ 2208 h 9924"/>
                    <a:gd name="connsiteX15" fmla="*/ 9981 w 10000"/>
                    <a:gd name="connsiteY15" fmla="*/ 2660 h 9924"/>
                    <a:gd name="connsiteX16" fmla="*/ 10000 w 10000"/>
                    <a:gd name="connsiteY16" fmla="*/ 2851 h 9924"/>
                    <a:gd name="connsiteX17" fmla="*/ 8227 w 10000"/>
                    <a:gd name="connsiteY17" fmla="*/ 2852 h 9924"/>
                    <a:gd name="connsiteX18" fmla="*/ 8192 w 10000"/>
                    <a:gd name="connsiteY18" fmla="*/ 2701 h 9924"/>
                    <a:gd name="connsiteX19" fmla="*/ 8142 w 10000"/>
                    <a:gd name="connsiteY19" fmla="*/ 2424 h 9924"/>
                    <a:gd name="connsiteX20" fmla="*/ 8068 w 10000"/>
                    <a:gd name="connsiteY20" fmla="*/ 2172 h 9924"/>
                    <a:gd name="connsiteX21" fmla="*/ 7969 w 10000"/>
                    <a:gd name="connsiteY21" fmla="*/ 1949 h 9924"/>
                    <a:gd name="connsiteX22" fmla="*/ 7876 w 10000"/>
                    <a:gd name="connsiteY22" fmla="*/ 1764 h 9924"/>
                    <a:gd name="connsiteX23" fmla="*/ 7794 w 10000"/>
                    <a:gd name="connsiteY23" fmla="*/ 1628 h 9924"/>
                    <a:gd name="connsiteX24" fmla="*/ 7772 w 10000"/>
                    <a:gd name="connsiteY24" fmla="*/ 2876 h 9924"/>
                    <a:gd name="connsiteX25" fmla="*/ 7794 w 10000"/>
                    <a:gd name="connsiteY25" fmla="*/ 9337 h 9924"/>
                    <a:gd name="connsiteX26" fmla="*/ 7763 w 10000"/>
                    <a:gd name="connsiteY26" fmla="*/ 9483 h 9924"/>
                    <a:gd name="connsiteX27" fmla="*/ 7682 w 10000"/>
                    <a:gd name="connsiteY27" fmla="*/ 9610 h 9924"/>
                    <a:gd name="connsiteX28" fmla="*/ 7553 w 10000"/>
                    <a:gd name="connsiteY28" fmla="*/ 9740 h 9924"/>
                    <a:gd name="connsiteX29" fmla="*/ 7391 w 10000"/>
                    <a:gd name="connsiteY29" fmla="*/ 9844 h 9924"/>
                    <a:gd name="connsiteX30" fmla="*/ 7204 w 10000"/>
                    <a:gd name="connsiteY30" fmla="*/ 9924 h 9924"/>
                    <a:gd name="connsiteX31" fmla="*/ 2202 w 10000"/>
                    <a:gd name="connsiteY31" fmla="*/ 2859 h 9924"/>
                    <a:gd name="connsiteX32" fmla="*/ 2221 w 10000"/>
                    <a:gd name="connsiteY32" fmla="*/ 1595 h 9924"/>
                    <a:gd name="connsiteX33" fmla="*/ 2146 w 10000"/>
                    <a:gd name="connsiteY33" fmla="*/ 1711 h 9924"/>
                    <a:gd name="connsiteX34" fmla="*/ 2046 w 10000"/>
                    <a:gd name="connsiteY34" fmla="*/ 1945 h 9924"/>
                    <a:gd name="connsiteX35" fmla="*/ 1924 w 10000"/>
                    <a:gd name="connsiteY35" fmla="*/ 2212 h 9924"/>
                    <a:gd name="connsiteX36" fmla="*/ 1848 w 10000"/>
                    <a:gd name="connsiteY36" fmla="*/ 2528 h 9924"/>
                    <a:gd name="connsiteX37" fmla="*/ 1790 w 10000"/>
                    <a:gd name="connsiteY37" fmla="*/ 2863 h 9924"/>
                    <a:gd name="connsiteX38" fmla="*/ 1 w 10000"/>
                    <a:gd name="connsiteY38" fmla="*/ 2862 h 9924"/>
                    <a:gd name="connsiteX39" fmla="*/ 34 w 10000"/>
                    <a:gd name="connsiteY39" fmla="*/ 2544 h 9924"/>
                    <a:gd name="connsiteX40" fmla="*/ 109 w 10000"/>
                    <a:gd name="connsiteY40" fmla="*/ 2208 h 9924"/>
                    <a:gd name="connsiteX41" fmla="*/ 207 w 10000"/>
                    <a:gd name="connsiteY41" fmla="*/ 1898 h 9924"/>
                    <a:gd name="connsiteX42" fmla="*/ 339 w 10000"/>
                    <a:gd name="connsiteY42" fmla="*/ 1628 h 9924"/>
                    <a:gd name="connsiteX43" fmla="*/ 464 w 10000"/>
                    <a:gd name="connsiteY43" fmla="*/ 1385 h 9924"/>
                    <a:gd name="connsiteX44" fmla="*/ 612 w 10000"/>
                    <a:gd name="connsiteY44" fmla="*/ 1155 h 9924"/>
                    <a:gd name="connsiteX45" fmla="*/ 792 w 10000"/>
                    <a:gd name="connsiteY45" fmla="*/ 962 h 9924"/>
                    <a:gd name="connsiteX46" fmla="*/ 967 w 10000"/>
                    <a:gd name="connsiteY46" fmla="*/ 792 h 9924"/>
                    <a:gd name="connsiteX47" fmla="*/ 1146 w 10000"/>
                    <a:gd name="connsiteY47" fmla="*/ 623 h 9924"/>
                    <a:gd name="connsiteX48" fmla="*/ 1351 w 10000"/>
                    <a:gd name="connsiteY48" fmla="*/ 486 h 9924"/>
                    <a:gd name="connsiteX49" fmla="*/ 1762 w 10000"/>
                    <a:gd name="connsiteY49" fmla="*/ 266 h 9924"/>
                    <a:gd name="connsiteX50" fmla="*/ 2178 w 10000"/>
                    <a:gd name="connsiteY50" fmla="*/ 126 h 9924"/>
                    <a:gd name="connsiteX51" fmla="*/ 2357 w 10000"/>
                    <a:gd name="connsiteY51" fmla="*/ 86 h 9924"/>
                    <a:gd name="connsiteX52" fmla="*/ 2512 w 10000"/>
                    <a:gd name="connsiteY52" fmla="*/ 60 h 9924"/>
                    <a:gd name="connsiteX53" fmla="*/ 2936 w 10000"/>
                    <a:gd name="connsiteY53" fmla="*/ 0 h 9924"/>
                    <a:gd name="connsiteX0" fmla="*/ 2936 w 10000"/>
                    <a:gd name="connsiteY0" fmla="*/ 0 h 9919"/>
                    <a:gd name="connsiteX1" fmla="*/ 7056 w 10000"/>
                    <a:gd name="connsiteY1" fmla="*/ 0 h 9919"/>
                    <a:gd name="connsiteX2" fmla="*/ 7184 w 10000"/>
                    <a:gd name="connsiteY2" fmla="*/ 17 h 9919"/>
                    <a:gd name="connsiteX3" fmla="*/ 7472 w 10000"/>
                    <a:gd name="connsiteY3" fmla="*/ 56 h 9919"/>
                    <a:gd name="connsiteX4" fmla="*/ 7652 w 10000"/>
                    <a:gd name="connsiteY4" fmla="*/ 87 h 9919"/>
                    <a:gd name="connsiteX5" fmla="*/ 7813 w 10000"/>
                    <a:gd name="connsiteY5" fmla="*/ 127 h 9919"/>
                    <a:gd name="connsiteX6" fmla="*/ 8099 w 10000"/>
                    <a:gd name="connsiteY6" fmla="*/ 215 h 9919"/>
                    <a:gd name="connsiteX7" fmla="*/ 8378 w 10000"/>
                    <a:gd name="connsiteY7" fmla="*/ 336 h 9919"/>
                    <a:gd name="connsiteX8" fmla="*/ 8671 w 10000"/>
                    <a:gd name="connsiteY8" fmla="*/ 490 h 9919"/>
                    <a:gd name="connsiteX9" fmla="*/ 8913 w 10000"/>
                    <a:gd name="connsiteY9" fmla="*/ 684 h 9919"/>
                    <a:gd name="connsiteX10" fmla="*/ 9174 w 10000"/>
                    <a:gd name="connsiteY10" fmla="*/ 903 h 9919"/>
                    <a:gd name="connsiteX11" fmla="*/ 9372 w 10000"/>
                    <a:gd name="connsiteY11" fmla="*/ 1164 h 9919"/>
                    <a:gd name="connsiteX12" fmla="*/ 9578 w 10000"/>
                    <a:gd name="connsiteY12" fmla="*/ 1476 h 9919"/>
                    <a:gd name="connsiteX13" fmla="*/ 9751 w 10000"/>
                    <a:gd name="connsiteY13" fmla="*/ 1818 h 9919"/>
                    <a:gd name="connsiteX14" fmla="*/ 9876 w 10000"/>
                    <a:gd name="connsiteY14" fmla="*/ 2225 h 9919"/>
                    <a:gd name="connsiteX15" fmla="*/ 9981 w 10000"/>
                    <a:gd name="connsiteY15" fmla="*/ 2680 h 9919"/>
                    <a:gd name="connsiteX16" fmla="*/ 10000 w 10000"/>
                    <a:gd name="connsiteY16" fmla="*/ 2873 h 9919"/>
                    <a:gd name="connsiteX17" fmla="*/ 8227 w 10000"/>
                    <a:gd name="connsiteY17" fmla="*/ 2874 h 9919"/>
                    <a:gd name="connsiteX18" fmla="*/ 8192 w 10000"/>
                    <a:gd name="connsiteY18" fmla="*/ 2722 h 9919"/>
                    <a:gd name="connsiteX19" fmla="*/ 8142 w 10000"/>
                    <a:gd name="connsiteY19" fmla="*/ 2443 h 9919"/>
                    <a:gd name="connsiteX20" fmla="*/ 8068 w 10000"/>
                    <a:gd name="connsiteY20" fmla="*/ 2189 h 9919"/>
                    <a:gd name="connsiteX21" fmla="*/ 7969 w 10000"/>
                    <a:gd name="connsiteY21" fmla="*/ 1964 h 9919"/>
                    <a:gd name="connsiteX22" fmla="*/ 7876 w 10000"/>
                    <a:gd name="connsiteY22" fmla="*/ 1778 h 9919"/>
                    <a:gd name="connsiteX23" fmla="*/ 7794 w 10000"/>
                    <a:gd name="connsiteY23" fmla="*/ 1640 h 9919"/>
                    <a:gd name="connsiteX24" fmla="*/ 7772 w 10000"/>
                    <a:gd name="connsiteY24" fmla="*/ 2898 h 9919"/>
                    <a:gd name="connsiteX25" fmla="*/ 7794 w 10000"/>
                    <a:gd name="connsiteY25" fmla="*/ 9409 h 9919"/>
                    <a:gd name="connsiteX26" fmla="*/ 7763 w 10000"/>
                    <a:gd name="connsiteY26" fmla="*/ 9556 h 9919"/>
                    <a:gd name="connsiteX27" fmla="*/ 7682 w 10000"/>
                    <a:gd name="connsiteY27" fmla="*/ 9684 h 9919"/>
                    <a:gd name="connsiteX28" fmla="*/ 7553 w 10000"/>
                    <a:gd name="connsiteY28" fmla="*/ 9815 h 9919"/>
                    <a:gd name="connsiteX29" fmla="*/ 7391 w 10000"/>
                    <a:gd name="connsiteY29" fmla="*/ 9919 h 9919"/>
                    <a:gd name="connsiteX30" fmla="*/ 2202 w 10000"/>
                    <a:gd name="connsiteY30" fmla="*/ 2881 h 9919"/>
                    <a:gd name="connsiteX31" fmla="*/ 2221 w 10000"/>
                    <a:gd name="connsiteY31" fmla="*/ 1607 h 9919"/>
                    <a:gd name="connsiteX32" fmla="*/ 2146 w 10000"/>
                    <a:gd name="connsiteY32" fmla="*/ 1724 h 9919"/>
                    <a:gd name="connsiteX33" fmla="*/ 2046 w 10000"/>
                    <a:gd name="connsiteY33" fmla="*/ 1960 h 9919"/>
                    <a:gd name="connsiteX34" fmla="*/ 1924 w 10000"/>
                    <a:gd name="connsiteY34" fmla="*/ 2229 h 9919"/>
                    <a:gd name="connsiteX35" fmla="*/ 1848 w 10000"/>
                    <a:gd name="connsiteY35" fmla="*/ 2547 h 9919"/>
                    <a:gd name="connsiteX36" fmla="*/ 1790 w 10000"/>
                    <a:gd name="connsiteY36" fmla="*/ 2885 h 9919"/>
                    <a:gd name="connsiteX37" fmla="*/ 1 w 10000"/>
                    <a:gd name="connsiteY37" fmla="*/ 2884 h 9919"/>
                    <a:gd name="connsiteX38" fmla="*/ 34 w 10000"/>
                    <a:gd name="connsiteY38" fmla="*/ 2563 h 9919"/>
                    <a:gd name="connsiteX39" fmla="*/ 109 w 10000"/>
                    <a:gd name="connsiteY39" fmla="*/ 2225 h 9919"/>
                    <a:gd name="connsiteX40" fmla="*/ 207 w 10000"/>
                    <a:gd name="connsiteY40" fmla="*/ 1913 h 9919"/>
                    <a:gd name="connsiteX41" fmla="*/ 339 w 10000"/>
                    <a:gd name="connsiteY41" fmla="*/ 1640 h 9919"/>
                    <a:gd name="connsiteX42" fmla="*/ 464 w 10000"/>
                    <a:gd name="connsiteY42" fmla="*/ 1396 h 9919"/>
                    <a:gd name="connsiteX43" fmla="*/ 612 w 10000"/>
                    <a:gd name="connsiteY43" fmla="*/ 1164 h 9919"/>
                    <a:gd name="connsiteX44" fmla="*/ 792 w 10000"/>
                    <a:gd name="connsiteY44" fmla="*/ 969 h 9919"/>
                    <a:gd name="connsiteX45" fmla="*/ 967 w 10000"/>
                    <a:gd name="connsiteY45" fmla="*/ 798 h 9919"/>
                    <a:gd name="connsiteX46" fmla="*/ 1146 w 10000"/>
                    <a:gd name="connsiteY46" fmla="*/ 628 h 9919"/>
                    <a:gd name="connsiteX47" fmla="*/ 1351 w 10000"/>
                    <a:gd name="connsiteY47" fmla="*/ 490 h 9919"/>
                    <a:gd name="connsiteX48" fmla="*/ 1762 w 10000"/>
                    <a:gd name="connsiteY48" fmla="*/ 268 h 9919"/>
                    <a:gd name="connsiteX49" fmla="*/ 2178 w 10000"/>
                    <a:gd name="connsiteY49" fmla="*/ 127 h 9919"/>
                    <a:gd name="connsiteX50" fmla="*/ 2357 w 10000"/>
                    <a:gd name="connsiteY50" fmla="*/ 87 h 9919"/>
                    <a:gd name="connsiteX51" fmla="*/ 2512 w 10000"/>
                    <a:gd name="connsiteY51" fmla="*/ 60 h 9919"/>
                    <a:gd name="connsiteX52" fmla="*/ 2936 w 10000"/>
                    <a:gd name="connsiteY52" fmla="*/ 0 h 9919"/>
                    <a:gd name="connsiteX0" fmla="*/ 2936 w 10000"/>
                    <a:gd name="connsiteY0" fmla="*/ 0 h 9895"/>
                    <a:gd name="connsiteX1" fmla="*/ 7056 w 10000"/>
                    <a:gd name="connsiteY1" fmla="*/ 0 h 9895"/>
                    <a:gd name="connsiteX2" fmla="*/ 7184 w 10000"/>
                    <a:gd name="connsiteY2" fmla="*/ 17 h 9895"/>
                    <a:gd name="connsiteX3" fmla="*/ 7472 w 10000"/>
                    <a:gd name="connsiteY3" fmla="*/ 56 h 9895"/>
                    <a:gd name="connsiteX4" fmla="*/ 7652 w 10000"/>
                    <a:gd name="connsiteY4" fmla="*/ 88 h 9895"/>
                    <a:gd name="connsiteX5" fmla="*/ 7813 w 10000"/>
                    <a:gd name="connsiteY5" fmla="*/ 128 h 9895"/>
                    <a:gd name="connsiteX6" fmla="*/ 8099 w 10000"/>
                    <a:gd name="connsiteY6" fmla="*/ 217 h 9895"/>
                    <a:gd name="connsiteX7" fmla="*/ 8378 w 10000"/>
                    <a:gd name="connsiteY7" fmla="*/ 339 h 9895"/>
                    <a:gd name="connsiteX8" fmla="*/ 8671 w 10000"/>
                    <a:gd name="connsiteY8" fmla="*/ 494 h 9895"/>
                    <a:gd name="connsiteX9" fmla="*/ 8913 w 10000"/>
                    <a:gd name="connsiteY9" fmla="*/ 690 h 9895"/>
                    <a:gd name="connsiteX10" fmla="*/ 9174 w 10000"/>
                    <a:gd name="connsiteY10" fmla="*/ 910 h 9895"/>
                    <a:gd name="connsiteX11" fmla="*/ 9372 w 10000"/>
                    <a:gd name="connsiteY11" fmla="*/ 1174 h 9895"/>
                    <a:gd name="connsiteX12" fmla="*/ 9578 w 10000"/>
                    <a:gd name="connsiteY12" fmla="*/ 1488 h 9895"/>
                    <a:gd name="connsiteX13" fmla="*/ 9751 w 10000"/>
                    <a:gd name="connsiteY13" fmla="*/ 1833 h 9895"/>
                    <a:gd name="connsiteX14" fmla="*/ 9876 w 10000"/>
                    <a:gd name="connsiteY14" fmla="*/ 2243 h 9895"/>
                    <a:gd name="connsiteX15" fmla="*/ 9981 w 10000"/>
                    <a:gd name="connsiteY15" fmla="*/ 2702 h 9895"/>
                    <a:gd name="connsiteX16" fmla="*/ 10000 w 10000"/>
                    <a:gd name="connsiteY16" fmla="*/ 2896 h 9895"/>
                    <a:gd name="connsiteX17" fmla="*/ 8227 w 10000"/>
                    <a:gd name="connsiteY17" fmla="*/ 2897 h 9895"/>
                    <a:gd name="connsiteX18" fmla="*/ 8192 w 10000"/>
                    <a:gd name="connsiteY18" fmla="*/ 2744 h 9895"/>
                    <a:gd name="connsiteX19" fmla="*/ 8142 w 10000"/>
                    <a:gd name="connsiteY19" fmla="*/ 2463 h 9895"/>
                    <a:gd name="connsiteX20" fmla="*/ 8068 w 10000"/>
                    <a:gd name="connsiteY20" fmla="*/ 2207 h 9895"/>
                    <a:gd name="connsiteX21" fmla="*/ 7969 w 10000"/>
                    <a:gd name="connsiteY21" fmla="*/ 1980 h 9895"/>
                    <a:gd name="connsiteX22" fmla="*/ 7876 w 10000"/>
                    <a:gd name="connsiteY22" fmla="*/ 1793 h 9895"/>
                    <a:gd name="connsiteX23" fmla="*/ 7794 w 10000"/>
                    <a:gd name="connsiteY23" fmla="*/ 1653 h 9895"/>
                    <a:gd name="connsiteX24" fmla="*/ 7772 w 10000"/>
                    <a:gd name="connsiteY24" fmla="*/ 2922 h 9895"/>
                    <a:gd name="connsiteX25" fmla="*/ 7794 w 10000"/>
                    <a:gd name="connsiteY25" fmla="*/ 9486 h 9895"/>
                    <a:gd name="connsiteX26" fmla="*/ 7763 w 10000"/>
                    <a:gd name="connsiteY26" fmla="*/ 9634 h 9895"/>
                    <a:gd name="connsiteX27" fmla="*/ 7682 w 10000"/>
                    <a:gd name="connsiteY27" fmla="*/ 9763 h 9895"/>
                    <a:gd name="connsiteX28" fmla="*/ 7553 w 10000"/>
                    <a:gd name="connsiteY28" fmla="*/ 9895 h 9895"/>
                    <a:gd name="connsiteX29" fmla="*/ 2202 w 10000"/>
                    <a:gd name="connsiteY29" fmla="*/ 2905 h 9895"/>
                    <a:gd name="connsiteX30" fmla="*/ 2221 w 10000"/>
                    <a:gd name="connsiteY30" fmla="*/ 1620 h 9895"/>
                    <a:gd name="connsiteX31" fmla="*/ 2146 w 10000"/>
                    <a:gd name="connsiteY31" fmla="*/ 1738 h 9895"/>
                    <a:gd name="connsiteX32" fmla="*/ 2046 w 10000"/>
                    <a:gd name="connsiteY32" fmla="*/ 1976 h 9895"/>
                    <a:gd name="connsiteX33" fmla="*/ 1924 w 10000"/>
                    <a:gd name="connsiteY33" fmla="*/ 2247 h 9895"/>
                    <a:gd name="connsiteX34" fmla="*/ 1848 w 10000"/>
                    <a:gd name="connsiteY34" fmla="*/ 2568 h 9895"/>
                    <a:gd name="connsiteX35" fmla="*/ 1790 w 10000"/>
                    <a:gd name="connsiteY35" fmla="*/ 2909 h 9895"/>
                    <a:gd name="connsiteX36" fmla="*/ 1 w 10000"/>
                    <a:gd name="connsiteY36" fmla="*/ 2908 h 9895"/>
                    <a:gd name="connsiteX37" fmla="*/ 34 w 10000"/>
                    <a:gd name="connsiteY37" fmla="*/ 2584 h 9895"/>
                    <a:gd name="connsiteX38" fmla="*/ 109 w 10000"/>
                    <a:gd name="connsiteY38" fmla="*/ 2243 h 9895"/>
                    <a:gd name="connsiteX39" fmla="*/ 207 w 10000"/>
                    <a:gd name="connsiteY39" fmla="*/ 1929 h 9895"/>
                    <a:gd name="connsiteX40" fmla="*/ 339 w 10000"/>
                    <a:gd name="connsiteY40" fmla="*/ 1653 h 9895"/>
                    <a:gd name="connsiteX41" fmla="*/ 464 w 10000"/>
                    <a:gd name="connsiteY41" fmla="*/ 1407 h 9895"/>
                    <a:gd name="connsiteX42" fmla="*/ 612 w 10000"/>
                    <a:gd name="connsiteY42" fmla="*/ 1174 h 9895"/>
                    <a:gd name="connsiteX43" fmla="*/ 792 w 10000"/>
                    <a:gd name="connsiteY43" fmla="*/ 977 h 9895"/>
                    <a:gd name="connsiteX44" fmla="*/ 967 w 10000"/>
                    <a:gd name="connsiteY44" fmla="*/ 805 h 9895"/>
                    <a:gd name="connsiteX45" fmla="*/ 1146 w 10000"/>
                    <a:gd name="connsiteY45" fmla="*/ 633 h 9895"/>
                    <a:gd name="connsiteX46" fmla="*/ 1351 w 10000"/>
                    <a:gd name="connsiteY46" fmla="*/ 494 h 9895"/>
                    <a:gd name="connsiteX47" fmla="*/ 1762 w 10000"/>
                    <a:gd name="connsiteY47" fmla="*/ 270 h 9895"/>
                    <a:gd name="connsiteX48" fmla="*/ 2178 w 10000"/>
                    <a:gd name="connsiteY48" fmla="*/ 128 h 9895"/>
                    <a:gd name="connsiteX49" fmla="*/ 2357 w 10000"/>
                    <a:gd name="connsiteY49" fmla="*/ 88 h 9895"/>
                    <a:gd name="connsiteX50" fmla="*/ 2512 w 10000"/>
                    <a:gd name="connsiteY50" fmla="*/ 60 h 9895"/>
                    <a:gd name="connsiteX51" fmla="*/ 2936 w 10000"/>
                    <a:gd name="connsiteY51" fmla="*/ 0 h 9895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763 w 10000"/>
                    <a:gd name="connsiteY25" fmla="*/ 9736 h 10000"/>
                    <a:gd name="connsiteX26" fmla="*/ 7682 w 10000"/>
                    <a:gd name="connsiteY26" fmla="*/ 9867 h 10000"/>
                    <a:gd name="connsiteX27" fmla="*/ 7553 w 10000"/>
                    <a:gd name="connsiteY27" fmla="*/ 10000 h 10000"/>
                    <a:gd name="connsiteX28" fmla="*/ 2202 w 10000"/>
                    <a:gd name="connsiteY28" fmla="*/ 2936 h 10000"/>
                    <a:gd name="connsiteX29" fmla="*/ 2221 w 10000"/>
                    <a:gd name="connsiteY29" fmla="*/ 1637 h 10000"/>
                    <a:gd name="connsiteX30" fmla="*/ 2146 w 10000"/>
                    <a:gd name="connsiteY30" fmla="*/ 1756 h 10000"/>
                    <a:gd name="connsiteX31" fmla="*/ 2046 w 10000"/>
                    <a:gd name="connsiteY31" fmla="*/ 1997 h 10000"/>
                    <a:gd name="connsiteX32" fmla="*/ 1924 w 10000"/>
                    <a:gd name="connsiteY32" fmla="*/ 2271 h 10000"/>
                    <a:gd name="connsiteX33" fmla="*/ 1848 w 10000"/>
                    <a:gd name="connsiteY33" fmla="*/ 2595 h 10000"/>
                    <a:gd name="connsiteX34" fmla="*/ 1790 w 10000"/>
                    <a:gd name="connsiteY34" fmla="*/ 2940 h 10000"/>
                    <a:gd name="connsiteX35" fmla="*/ 1 w 10000"/>
                    <a:gd name="connsiteY35" fmla="*/ 2939 h 10000"/>
                    <a:gd name="connsiteX36" fmla="*/ 34 w 10000"/>
                    <a:gd name="connsiteY36" fmla="*/ 2611 h 10000"/>
                    <a:gd name="connsiteX37" fmla="*/ 109 w 10000"/>
                    <a:gd name="connsiteY37" fmla="*/ 2267 h 10000"/>
                    <a:gd name="connsiteX38" fmla="*/ 207 w 10000"/>
                    <a:gd name="connsiteY38" fmla="*/ 1949 h 10000"/>
                    <a:gd name="connsiteX39" fmla="*/ 339 w 10000"/>
                    <a:gd name="connsiteY39" fmla="*/ 1671 h 10000"/>
                    <a:gd name="connsiteX40" fmla="*/ 464 w 10000"/>
                    <a:gd name="connsiteY40" fmla="*/ 1422 h 10000"/>
                    <a:gd name="connsiteX41" fmla="*/ 612 w 10000"/>
                    <a:gd name="connsiteY41" fmla="*/ 1186 h 10000"/>
                    <a:gd name="connsiteX42" fmla="*/ 792 w 10000"/>
                    <a:gd name="connsiteY42" fmla="*/ 987 h 10000"/>
                    <a:gd name="connsiteX43" fmla="*/ 967 w 10000"/>
                    <a:gd name="connsiteY43" fmla="*/ 814 h 10000"/>
                    <a:gd name="connsiteX44" fmla="*/ 1146 w 10000"/>
                    <a:gd name="connsiteY44" fmla="*/ 640 h 10000"/>
                    <a:gd name="connsiteX45" fmla="*/ 1351 w 10000"/>
                    <a:gd name="connsiteY45" fmla="*/ 499 h 10000"/>
                    <a:gd name="connsiteX46" fmla="*/ 1762 w 10000"/>
                    <a:gd name="connsiteY46" fmla="*/ 273 h 10000"/>
                    <a:gd name="connsiteX47" fmla="*/ 2178 w 10000"/>
                    <a:gd name="connsiteY47" fmla="*/ 129 h 10000"/>
                    <a:gd name="connsiteX48" fmla="*/ 2357 w 10000"/>
                    <a:gd name="connsiteY48" fmla="*/ 89 h 10000"/>
                    <a:gd name="connsiteX49" fmla="*/ 2512 w 10000"/>
                    <a:gd name="connsiteY49" fmla="*/ 61 h 10000"/>
                    <a:gd name="connsiteX50" fmla="*/ 2936 w 10000"/>
                    <a:gd name="connsiteY50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682 w 10000"/>
                    <a:gd name="connsiteY25" fmla="*/ 9867 h 10000"/>
                    <a:gd name="connsiteX26" fmla="*/ 7553 w 10000"/>
                    <a:gd name="connsiteY26" fmla="*/ 10000 h 10000"/>
                    <a:gd name="connsiteX27" fmla="*/ 2202 w 10000"/>
                    <a:gd name="connsiteY27" fmla="*/ 2936 h 10000"/>
                    <a:gd name="connsiteX28" fmla="*/ 2221 w 10000"/>
                    <a:gd name="connsiteY28" fmla="*/ 1637 h 10000"/>
                    <a:gd name="connsiteX29" fmla="*/ 2146 w 10000"/>
                    <a:gd name="connsiteY29" fmla="*/ 1756 h 10000"/>
                    <a:gd name="connsiteX30" fmla="*/ 2046 w 10000"/>
                    <a:gd name="connsiteY30" fmla="*/ 1997 h 10000"/>
                    <a:gd name="connsiteX31" fmla="*/ 1924 w 10000"/>
                    <a:gd name="connsiteY31" fmla="*/ 2271 h 10000"/>
                    <a:gd name="connsiteX32" fmla="*/ 1848 w 10000"/>
                    <a:gd name="connsiteY32" fmla="*/ 2595 h 10000"/>
                    <a:gd name="connsiteX33" fmla="*/ 1790 w 10000"/>
                    <a:gd name="connsiteY33" fmla="*/ 2940 h 10000"/>
                    <a:gd name="connsiteX34" fmla="*/ 1 w 10000"/>
                    <a:gd name="connsiteY34" fmla="*/ 2939 h 10000"/>
                    <a:gd name="connsiteX35" fmla="*/ 34 w 10000"/>
                    <a:gd name="connsiteY35" fmla="*/ 2611 h 10000"/>
                    <a:gd name="connsiteX36" fmla="*/ 109 w 10000"/>
                    <a:gd name="connsiteY36" fmla="*/ 2267 h 10000"/>
                    <a:gd name="connsiteX37" fmla="*/ 207 w 10000"/>
                    <a:gd name="connsiteY37" fmla="*/ 1949 h 10000"/>
                    <a:gd name="connsiteX38" fmla="*/ 339 w 10000"/>
                    <a:gd name="connsiteY38" fmla="*/ 1671 h 10000"/>
                    <a:gd name="connsiteX39" fmla="*/ 464 w 10000"/>
                    <a:gd name="connsiteY39" fmla="*/ 1422 h 10000"/>
                    <a:gd name="connsiteX40" fmla="*/ 612 w 10000"/>
                    <a:gd name="connsiteY40" fmla="*/ 1186 h 10000"/>
                    <a:gd name="connsiteX41" fmla="*/ 792 w 10000"/>
                    <a:gd name="connsiteY41" fmla="*/ 987 h 10000"/>
                    <a:gd name="connsiteX42" fmla="*/ 967 w 10000"/>
                    <a:gd name="connsiteY42" fmla="*/ 814 h 10000"/>
                    <a:gd name="connsiteX43" fmla="*/ 1146 w 10000"/>
                    <a:gd name="connsiteY43" fmla="*/ 640 h 10000"/>
                    <a:gd name="connsiteX44" fmla="*/ 1351 w 10000"/>
                    <a:gd name="connsiteY44" fmla="*/ 499 h 10000"/>
                    <a:gd name="connsiteX45" fmla="*/ 1762 w 10000"/>
                    <a:gd name="connsiteY45" fmla="*/ 273 h 10000"/>
                    <a:gd name="connsiteX46" fmla="*/ 2178 w 10000"/>
                    <a:gd name="connsiteY46" fmla="*/ 129 h 10000"/>
                    <a:gd name="connsiteX47" fmla="*/ 2357 w 10000"/>
                    <a:gd name="connsiteY47" fmla="*/ 89 h 10000"/>
                    <a:gd name="connsiteX48" fmla="*/ 2512 w 10000"/>
                    <a:gd name="connsiteY48" fmla="*/ 61 h 10000"/>
                    <a:gd name="connsiteX49" fmla="*/ 2936 w 10000"/>
                    <a:gd name="connsiteY49" fmla="*/ 0 h 10000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17 h 10000"/>
                    <a:gd name="connsiteX3" fmla="*/ 7472 w 10000"/>
                    <a:gd name="connsiteY3" fmla="*/ 57 h 10000"/>
                    <a:gd name="connsiteX4" fmla="*/ 7652 w 10000"/>
                    <a:gd name="connsiteY4" fmla="*/ 89 h 10000"/>
                    <a:gd name="connsiteX5" fmla="*/ 7813 w 10000"/>
                    <a:gd name="connsiteY5" fmla="*/ 129 h 10000"/>
                    <a:gd name="connsiteX6" fmla="*/ 8099 w 10000"/>
                    <a:gd name="connsiteY6" fmla="*/ 219 h 10000"/>
                    <a:gd name="connsiteX7" fmla="*/ 8378 w 10000"/>
                    <a:gd name="connsiteY7" fmla="*/ 343 h 10000"/>
                    <a:gd name="connsiteX8" fmla="*/ 8671 w 10000"/>
                    <a:gd name="connsiteY8" fmla="*/ 499 h 10000"/>
                    <a:gd name="connsiteX9" fmla="*/ 8913 w 10000"/>
                    <a:gd name="connsiteY9" fmla="*/ 697 h 10000"/>
                    <a:gd name="connsiteX10" fmla="*/ 9174 w 10000"/>
                    <a:gd name="connsiteY10" fmla="*/ 920 h 10000"/>
                    <a:gd name="connsiteX11" fmla="*/ 9372 w 10000"/>
                    <a:gd name="connsiteY11" fmla="*/ 1186 h 10000"/>
                    <a:gd name="connsiteX12" fmla="*/ 9578 w 10000"/>
                    <a:gd name="connsiteY12" fmla="*/ 1504 h 10000"/>
                    <a:gd name="connsiteX13" fmla="*/ 9751 w 10000"/>
                    <a:gd name="connsiteY13" fmla="*/ 1852 h 10000"/>
                    <a:gd name="connsiteX14" fmla="*/ 9876 w 10000"/>
                    <a:gd name="connsiteY14" fmla="*/ 2267 h 10000"/>
                    <a:gd name="connsiteX15" fmla="*/ 9981 w 10000"/>
                    <a:gd name="connsiteY15" fmla="*/ 2731 h 10000"/>
                    <a:gd name="connsiteX16" fmla="*/ 10000 w 10000"/>
                    <a:gd name="connsiteY16" fmla="*/ 2927 h 10000"/>
                    <a:gd name="connsiteX17" fmla="*/ 8227 w 10000"/>
                    <a:gd name="connsiteY17" fmla="*/ 2928 h 10000"/>
                    <a:gd name="connsiteX18" fmla="*/ 8192 w 10000"/>
                    <a:gd name="connsiteY18" fmla="*/ 2773 h 10000"/>
                    <a:gd name="connsiteX19" fmla="*/ 8142 w 10000"/>
                    <a:gd name="connsiteY19" fmla="*/ 2489 h 10000"/>
                    <a:gd name="connsiteX20" fmla="*/ 8068 w 10000"/>
                    <a:gd name="connsiteY20" fmla="*/ 2230 h 10000"/>
                    <a:gd name="connsiteX21" fmla="*/ 7969 w 10000"/>
                    <a:gd name="connsiteY21" fmla="*/ 2001 h 10000"/>
                    <a:gd name="connsiteX22" fmla="*/ 7876 w 10000"/>
                    <a:gd name="connsiteY22" fmla="*/ 1812 h 10000"/>
                    <a:gd name="connsiteX23" fmla="*/ 7794 w 10000"/>
                    <a:gd name="connsiteY23" fmla="*/ 1671 h 10000"/>
                    <a:gd name="connsiteX24" fmla="*/ 7772 w 10000"/>
                    <a:gd name="connsiteY24" fmla="*/ 2953 h 10000"/>
                    <a:gd name="connsiteX25" fmla="*/ 7553 w 10000"/>
                    <a:gd name="connsiteY25" fmla="*/ 10000 h 10000"/>
                    <a:gd name="connsiteX26" fmla="*/ 2202 w 10000"/>
                    <a:gd name="connsiteY26" fmla="*/ 2936 h 10000"/>
                    <a:gd name="connsiteX27" fmla="*/ 2221 w 10000"/>
                    <a:gd name="connsiteY27" fmla="*/ 1637 h 10000"/>
                    <a:gd name="connsiteX28" fmla="*/ 2146 w 10000"/>
                    <a:gd name="connsiteY28" fmla="*/ 1756 h 10000"/>
                    <a:gd name="connsiteX29" fmla="*/ 2046 w 10000"/>
                    <a:gd name="connsiteY29" fmla="*/ 1997 h 10000"/>
                    <a:gd name="connsiteX30" fmla="*/ 1924 w 10000"/>
                    <a:gd name="connsiteY30" fmla="*/ 2271 h 10000"/>
                    <a:gd name="connsiteX31" fmla="*/ 1848 w 10000"/>
                    <a:gd name="connsiteY31" fmla="*/ 2595 h 10000"/>
                    <a:gd name="connsiteX32" fmla="*/ 1790 w 10000"/>
                    <a:gd name="connsiteY32" fmla="*/ 2940 h 10000"/>
                    <a:gd name="connsiteX33" fmla="*/ 1 w 10000"/>
                    <a:gd name="connsiteY33" fmla="*/ 2939 h 10000"/>
                    <a:gd name="connsiteX34" fmla="*/ 34 w 10000"/>
                    <a:gd name="connsiteY34" fmla="*/ 2611 h 10000"/>
                    <a:gd name="connsiteX35" fmla="*/ 109 w 10000"/>
                    <a:gd name="connsiteY35" fmla="*/ 2267 h 10000"/>
                    <a:gd name="connsiteX36" fmla="*/ 207 w 10000"/>
                    <a:gd name="connsiteY36" fmla="*/ 1949 h 10000"/>
                    <a:gd name="connsiteX37" fmla="*/ 339 w 10000"/>
                    <a:gd name="connsiteY37" fmla="*/ 1671 h 10000"/>
                    <a:gd name="connsiteX38" fmla="*/ 464 w 10000"/>
                    <a:gd name="connsiteY38" fmla="*/ 1422 h 10000"/>
                    <a:gd name="connsiteX39" fmla="*/ 612 w 10000"/>
                    <a:gd name="connsiteY39" fmla="*/ 1186 h 10000"/>
                    <a:gd name="connsiteX40" fmla="*/ 792 w 10000"/>
                    <a:gd name="connsiteY40" fmla="*/ 987 h 10000"/>
                    <a:gd name="connsiteX41" fmla="*/ 967 w 10000"/>
                    <a:gd name="connsiteY41" fmla="*/ 814 h 10000"/>
                    <a:gd name="connsiteX42" fmla="*/ 1146 w 10000"/>
                    <a:gd name="connsiteY42" fmla="*/ 640 h 10000"/>
                    <a:gd name="connsiteX43" fmla="*/ 1351 w 10000"/>
                    <a:gd name="connsiteY43" fmla="*/ 499 h 10000"/>
                    <a:gd name="connsiteX44" fmla="*/ 1762 w 10000"/>
                    <a:gd name="connsiteY44" fmla="*/ 273 h 10000"/>
                    <a:gd name="connsiteX45" fmla="*/ 2178 w 10000"/>
                    <a:gd name="connsiteY45" fmla="*/ 129 h 10000"/>
                    <a:gd name="connsiteX46" fmla="*/ 2357 w 10000"/>
                    <a:gd name="connsiteY46" fmla="*/ 89 h 10000"/>
                    <a:gd name="connsiteX47" fmla="*/ 2512 w 10000"/>
                    <a:gd name="connsiteY47" fmla="*/ 61 h 10000"/>
                    <a:gd name="connsiteX48" fmla="*/ 2936 w 10000"/>
                    <a:gd name="connsiteY48" fmla="*/ 0 h 10000"/>
                    <a:gd name="connsiteX0" fmla="*/ 2936 w 10000"/>
                    <a:gd name="connsiteY0" fmla="*/ 0 h 3105"/>
                    <a:gd name="connsiteX1" fmla="*/ 7056 w 10000"/>
                    <a:gd name="connsiteY1" fmla="*/ 0 h 3105"/>
                    <a:gd name="connsiteX2" fmla="*/ 7184 w 10000"/>
                    <a:gd name="connsiteY2" fmla="*/ 17 h 3105"/>
                    <a:gd name="connsiteX3" fmla="*/ 7472 w 10000"/>
                    <a:gd name="connsiteY3" fmla="*/ 57 h 3105"/>
                    <a:gd name="connsiteX4" fmla="*/ 7652 w 10000"/>
                    <a:gd name="connsiteY4" fmla="*/ 89 h 3105"/>
                    <a:gd name="connsiteX5" fmla="*/ 7813 w 10000"/>
                    <a:gd name="connsiteY5" fmla="*/ 129 h 3105"/>
                    <a:gd name="connsiteX6" fmla="*/ 8099 w 10000"/>
                    <a:gd name="connsiteY6" fmla="*/ 219 h 3105"/>
                    <a:gd name="connsiteX7" fmla="*/ 8378 w 10000"/>
                    <a:gd name="connsiteY7" fmla="*/ 343 h 3105"/>
                    <a:gd name="connsiteX8" fmla="*/ 8671 w 10000"/>
                    <a:gd name="connsiteY8" fmla="*/ 499 h 3105"/>
                    <a:gd name="connsiteX9" fmla="*/ 8913 w 10000"/>
                    <a:gd name="connsiteY9" fmla="*/ 697 h 3105"/>
                    <a:gd name="connsiteX10" fmla="*/ 9174 w 10000"/>
                    <a:gd name="connsiteY10" fmla="*/ 920 h 3105"/>
                    <a:gd name="connsiteX11" fmla="*/ 9372 w 10000"/>
                    <a:gd name="connsiteY11" fmla="*/ 1186 h 3105"/>
                    <a:gd name="connsiteX12" fmla="*/ 9578 w 10000"/>
                    <a:gd name="connsiteY12" fmla="*/ 1504 h 3105"/>
                    <a:gd name="connsiteX13" fmla="*/ 9751 w 10000"/>
                    <a:gd name="connsiteY13" fmla="*/ 1852 h 3105"/>
                    <a:gd name="connsiteX14" fmla="*/ 9876 w 10000"/>
                    <a:gd name="connsiteY14" fmla="*/ 2267 h 3105"/>
                    <a:gd name="connsiteX15" fmla="*/ 9981 w 10000"/>
                    <a:gd name="connsiteY15" fmla="*/ 2731 h 3105"/>
                    <a:gd name="connsiteX16" fmla="*/ 10000 w 10000"/>
                    <a:gd name="connsiteY16" fmla="*/ 2927 h 3105"/>
                    <a:gd name="connsiteX17" fmla="*/ 8227 w 10000"/>
                    <a:gd name="connsiteY17" fmla="*/ 2928 h 3105"/>
                    <a:gd name="connsiteX18" fmla="*/ 8192 w 10000"/>
                    <a:gd name="connsiteY18" fmla="*/ 2773 h 3105"/>
                    <a:gd name="connsiteX19" fmla="*/ 8142 w 10000"/>
                    <a:gd name="connsiteY19" fmla="*/ 2489 h 3105"/>
                    <a:gd name="connsiteX20" fmla="*/ 8068 w 10000"/>
                    <a:gd name="connsiteY20" fmla="*/ 2230 h 3105"/>
                    <a:gd name="connsiteX21" fmla="*/ 7969 w 10000"/>
                    <a:gd name="connsiteY21" fmla="*/ 2001 h 3105"/>
                    <a:gd name="connsiteX22" fmla="*/ 7876 w 10000"/>
                    <a:gd name="connsiteY22" fmla="*/ 1812 h 3105"/>
                    <a:gd name="connsiteX23" fmla="*/ 7794 w 10000"/>
                    <a:gd name="connsiteY23" fmla="*/ 1671 h 3105"/>
                    <a:gd name="connsiteX24" fmla="*/ 7772 w 10000"/>
                    <a:gd name="connsiteY24" fmla="*/ 2953 h 3105"/>
                    <a:gd name="connsiteX25" fmla="*/ 2202 w 10000"/>
                    <a:gd name="connsiteY25" fmla="*/ 2936 h 3105"/>
                    <a:gd name="connsiteX26" fmla="*/ 2221 w 10000"/>
                    <a:gd name="connsiteY26" fmla="*/ 1637 h 3105"/>
                    <a:gd name="connsiteX27" fmla="*/ 2146 w 10000"/>
                    <a:gd name="connsiteY27" fmla="*/ 1756 h 3105"/>
                    <a:gd name="connsiteX28" fmla="*/ 2046 w 10000"/>
                    <a:gd name="connsiteY28" fmla="*/ 1997 h 3105"/>
                    <a:gd name="connsiteX29" fmla="*/ 1924 w 10000"/>
                    <a:gd name="connsiteY29" fmla="*/ 2271 h 3105"/>
                    <a:gd name="connsiteX30" fmla="*/ 1848 w 10000"/>
                    <a:gd name="connsiteY30" fmla="*/ 2595 h 3105"/>
                    <a:gd name="connsiteX31" fmla="*/ 1790 w 10000"/>
                    <a:gd name="connsiteY31" fmla="*/ 2940 h 3105"/>
                    <a:gd name="connsiteX32" fmla="*/ 1 w 10000"/>
                    <a:gd name="connsiteY32" fmla="*/ 2939 h 3105"/>
                    <a:gd name="connsiteX33" fmla="*/ 34 w 10000"/>
                    <a:gd name="connsiteY33" fmla="*/ 2611 h 3105"/>
                    <a:gd name="connsiteX34" fmla="*/ 109 w 10000"/>
                    <a:gd name="connsiteY34" fmla="*/ 2267 h 3105"/>
                    <a:gd name="connsiteX35" fmla="*/ 207 w 10000"/>
                    <a:gd name="connsiteY35" fmla="*/ 1949 h 3105"/>
                    <a:gd name="connsiteX36" fmla="*/ 339 w 10000"/>
                    <a:gd name="connsiteY36" fmla="*/ 1671 h 3105"/>
                    <a:gd name="connsiteX37" fmla="*/ 464 w 10000"/>
                    <a:gd name="connsiteY37" fmla="*/ 1422 h 3105"/>
                    <a:gd name="connsiteX38" fmla="*/ 612 w 10000"/>
                    <a:gd name="connsiteY38" fmla="*/ 1186 h 3105"/>
                    <a:gd name="connsiteX39" fmla="*/ 792 w 10000"/>
                    <a:gd name="connsiteY39" fmla="*/ 987 h 3105"/>
                    <a:gd name="connsiteX40" fmla="*/ 967 w 10000"/>
                    <a:gd name="connsiteY40" fmla="*/ 814 h 3105"/>
                    <a:gd name="connsiteX41" fmla="*/ 1146 w 10000"/>
                    <a:gd name="connsiteY41" fmla="*/ 640 h 3105"/>
                    <a:gd name="connsiteX42" fmla="*/ 1351 w 10000"/>
                    <a:gd name="connsiteY42" fmla="*/ 499 h 3105"/>
                    <a:gd name="connsiteX43" fmla="*/ 1762 w 10000"/>
                    <a:gd name="connsiteY43" fmla="*/ 273 h 3105"/>
                    <a:gd name="connsiteX44" fmla="*/ 2178 w 10000"/>
                    <a:gd name="connsiteY44" fmla="*/ 129 h 3105"/>
                    <a:gd name="connsiteX45" fmla="*/ 2357 w 10000"/>
                    <a:gd name="connsiteY45" fmla="*/ 89 h 3105"/>
                    <a:gd name="connsiteX46" fmla="*/ 2512 w 10000"/>
                    <a:gd name="connsiteY46" fmla="*/ 61 h 3105"/>
                    <a:gd name="connsiteX47" fmla="*/ 2936 w 10000"/>
                    <a:gd name="connsiteY47" fmla="*/ 0 h 3105"/>
                    <a:gd name="connsiteX0" fmla="*/ 2936 w 10000"/>
                    <a:gd name="connsiteY0" fmla="*/ 0 h 9800"/>
                    <a:gd name="connsiteX1" fmla="*/ 7056 w 10000"/>
                    <a:gd name="connsiteY1" fmla="*/ 0 h 9800"/>
                    <a:gd name="connsiteX2" fmla="*/ 7184 w 10000"/>
                    <a:gd name="connsiteY2" fmla="*/ 55 h 9800"/>
                    <a:gd name="connsiteX3" fmla="*/ 7472 w 10000"/>
                    <a:gd name="connsiteY3" fmla="*/ 184 h 9800"/>
                    <a:gd name="connsiteX4" fmla="*/ 7652 w 10000"/>
                    <a:gd name="connsiteY4" fmla="*/ 287 h 9800"/>
                    <a:gd name="connsiteX5" fmla="*/ 7813 w 10000"/>
                    <a:gd name="connsiteY5" fmla="*/ 415 h 9800"/>
                    <a:gd name="connsiteX6" fmla="*/ 8099 w 10000"/>
                    <a:gd name="connsiteY6" fmla="*/ 705 h 9800"/>
                    <a:gd name="connsiteX7" fmla="*/ 8378 w 10000"/>
                    <a:gd name="connsiteY7" fmla="*/ 1105 h 9800"/>
                    <a:gd name="connsiteX8" fmla="*/ 8671 w 10000"/>
                    <a:gd name="connsiteY8" fmla="*/ 1607 h 9800"/>
                    <a:gd name="connsiteX9" fmla="*/ 8913 w 10000"/>
                    <a:gd name="connsiteY9" fmla="*/ 2245 h 9800"/>
                    <a:gd name="connsiteX10" fmla="*/ 9174 w 10000"/>
                    <a:gd name="connsiteY10" fmla="*/ 2963 h 9800"/>
                    <a:gd name="connsiteX11" fmla="*/ 9372 w 10000"/>
                    <a:gd name="connsiteY11" fmla="*/ 3820 h 9800"/>
                    <a:gd name="connsiteX12" fmla="*/ 9578 w 10000"/>
                    <a:gd name="connsiteY12" fmla="*/ 4844 h 9800"/>
                    <a:gd name="connsiteX13" fmla="*/ 9751 w 10000"/>
                    <a:gd name="connsiteY13" fmla="*/ 5965 h 9800"/>
                    <a:gd name="connsiteX14" fmla="*/ 9876 w 10000"/>
                    <a:gd name="connsiteY14" fmla="*/ 7301 h 9800"/>
                    <a:gd name="connsiteX15" fmla="*/ 9981 w 10000"/>
                    <a:gd name="connsiteY15" fmla="*/ 8795 h 9800"/>
                    <a:gd name="connsiteX16" fmla="*/ 10000 w 10000"/>
                    <a:gd name="connsiteY16" fmla="*/ 9427 h 9800"/>
                    <a:gd name="connsiteX17" fmla="*/ 8227 w 10000"/>
                    <a:gd name="connsiteY17" fmla="*/ 9430 h 9800"/>
                    <a:gd name="connsiteX18" fmla="*/ 8192 w 10000"/>
                    <a:gd name="connsiteY18" fmla="*/ 8931 h 9800"/>
                    <a:gd name="connsiteX19" fmla="*/ 8142 w 10000"/>
                    <a:gd name="connsiteY19" fmla="*/ 8016 h 9800"/>
                    <a:gd name="connsiteX20" fmla="*/ 8068 w 10000"/>
                    <a:gd name="connsiteY20" fmla="*/ 7182 h 9800"/>
                    <a:gd name="connsiteX21" fmla="*/ 7969 w 10000"/>
                    <a:gd name="connsiteY21" fmla="*/ 6444 h 9800"/>
                    <a:gd name="connsiteX22" fmla="*/ 7876 w 10000"/>
                    <a:gd name="connsiteY22" fmla="*/ 5836 h 9800"/>
                    <a:gd name="connsiteX23" fmla="*/ 7794 w 10000"/>
                    <a:gd name="connsiteY23" fmla="*/ 5382 h 9800"/>
                    <a:gd name="connsiteX24" fmla="*/ 7772 w 10000"/>
                    <a:gd name="connsiteY24" fmla="*/ 9510 h 9800"/>
                    <a:gd name="connsiteX25" fmla="*/ 2202 w 10000"/>
                    <a:gd name="connsiteY25" fmla="*/ 9456 h 9800"/>
                    <a:gd name="connsiteX26" fmla="*/ 2221 w 10000"/>
                    <a:gd name="connsiteY26" fmla="*/ 5272 h 9800"/>
                    <a:gd name="connsiteX27" fmla="*/ 2146 w 10000"/>
                    <a:gd name="connsiteY27" fmla="*/ 5655 h 9800"/>
                    <a:gd name="connsiteX28" fmla="*/ 2046 w 10000"/>
                    <a:gd name="connsiteY28" fmla="*/ 6432 h 9800"/>
                    <a:gd name="connsiteX29" fmla="*/ 1924 w 10000"/>
                    <a:gd name="connsiteY29" fmla="*/ 7314 h 9800"/>
                    <a:gd name="connsiteX30" fmla="*/ 1848 w 10000"/>
                    <a:gd name="connsiteY30" fmla="*/ 8357 h 9800"/>
                    <a:gd name="connsiteX31" fmla="*/ 1790 w 10000"/>
                    <a:gd name="connsiteY31" fmla="*/ 9469 h 9800"/>
                    <a:gd name="connsiteX32" fmla="*/ 1 w 10000"/>
                    <a:gd name="connsiteY32" fmla="*/ 9465 h 9800"/>
                    <a:gd name="connsiteX33" fmla="*/ 34 w 10000"/>
                    <a:gd name="connsiteY33" fmla="*/ 8409 h 9800"/>
                    <a:gd name="connsiteX34" fmla="*/ 109 w 10000"/>
                    <a:gd name="connsiteY34" fmla="*/ 7301 h 9800"/>
                    <a:gd name="connsiteX35" fmla="*/ 207 w 10000"/>
                    <a:gd name="connsiteY35" fmla="*/ 6277 h 9800"/>
                    <a:gd name="connsiteX36" fmla="*/ 339 w 10000"/>
                    <a:gd name="connsiteY36" fmla="*/ 5382 h 9800"/>
                    <a:gd name="connsiteX37" fmla="*/ 464 w 10000"/>
                    <a:gd name="connsiteY37" fmla="*/ 4580 h 9800"/>
                    <a:gd name="connsiteX38" fmla="*/ 612 w 10000"/>
                    <a:gd name="connsiteY38" fmla="*/ 3820 h 9800"/>
                    <a:gd name="connsiteX39" fmla="*/ 792 w 10000"/>
                    <a:gd name="connsiteY39" fmla="*/ 3179 h 9800"/>
                    <a:gd name="connsiteX40" fmla="*/ 967 w 10000"/>
                    <a:gd name="connsiteY40" fmla="*/ 2622 h 9800"/>
                    <a:gd name="connsiteX41" fmla="*/ 1146 w 10000"/>
                    <a:gd name="connsiteY41" fmla="*/ 2061 h 9800"/>
                    <a:gd name="connsiteX42" fmla="*/ 1351 w 10000"/>
                    <a:gd name="connsiteY42" fmla="*/ 1607 h 9800"/>
                    <a:gd name="connsiteX43" fmla="*/ 1762 w 10000"/>
                    <a:gd name="connsiteY43" fmla="*/ 879 h 9800"/>
                    <a:gd name="connsiteX44" fmla="*/ 2178 w 10000"/>
                    <a:gd name="connsiteY44" fmla="*/ 415 h 9800"/>
                    <a:gd name="connsiteX45" fmla="*/ 2357 w 10000"/>
                    <a:gd name="connsiteY45" fmla="*/ 287 h 9800"/>
                    <a:gd name="connsiteX46" fmla="*/ 2512 w 10000"/>
                    <a:gd name="connsiteY46" fmla="*/ 196 h 9800"/>
                    <a:gd name="connsiteX47" fmla="*/ 2936 w 10000"/>
                    <a:gd name="connsiteY47" fmla="*/ 0 h 9800"/>
                    <a:gd name="connsiteX0" fmla="*/ 2936 w 10000"/>
                    <a:gd name="connsiteY0" fmla="*/ 0 h 9704"/>
                    <a:gd name="connsiteX1" fmla="*/ 7056 w 10000"/>
                    <a:gd name="connsiteY1" fmla="*/ 0 h 9704"/>
                    <a:gd name="connsiteX2" fmla="*/ 7184 w 10000"/>
                    <a:gd name="connsiteY2" fmla="*/ 56 h 9704"/>
                    <a:gd name="connsiteX3" fmla="*/ 7472 w 10000"/>
                    <a:gd name="connsiteY3" fmla="*/ 188 h 9704"/>
                    <a:gd name="connsiteX4" fmla="*/ 7652 w 10000"/>
                    <a:gd name="connsiteY4" fmla="*/ 293 h 9704"/>
                    <a:gd name="connsiteX5" fmla="*/ 7813 w 10000"/>
                    <a:gd name="connsiteY5" fmla="*/ 423 h 9704"/>
                    <a:gd name="connsiteX6" fmla="*/ 8099 w 10000"/>
                    <a:gd name="connsiteY6" fmla="*/ 719 h 9704"/>
                    <a:gd name="connsiteX7" fmla="*/ 8378 w 10000"/>
                    <a:gd name="connsiteY7" fmla="*/ 1128 h 9704"/>
                    <a:gd name="connsiteX8" fmla="*/ 8671 w 10000"/>
                    <a:gd name="connsiteY8" fmla="*/ 1640 h 9704"/>
                    <a:gd name="connsiteX9" fmla="*/ 8913 w 10000"/>
                    <a:gd name="connsiteY9" fmla="*/ 2291 h 9704"/>
                    <a:gd name="connsiteX10" fmla="*/ 9174 w 10000"/>
                    <a:gd name="connsiteY10" fmla="*/ 3023 h 9704"/>
                    <a:gd name="connsiteX11" fmla="*/ 9372 w 10000"/>
                    <a:gd name="connsiteY11" fmla="*/ 3898 h 9704"/>
                    <a:gd name="connsiteX12" fmla="*/ 9578 w 10000"/>
                    <a:gd name="connsiteY12" fmla="*/ 4943 h 9704"/>
                    <a:gd name="connsiteX13" fmla="*/ 9751 w 10000"/>
                    <a:gd name="connsiteY13" fmla="*/ 6087 h 9704"/>
                    <a:gd name="connsiteX14" fmla="*/ 9876 w 10000"/>
                    <a:gd name="connsiteY14" fmla="*/ 7450 h 9704"/>
                    <a:gd name="connsiteX15" fmla="*/ 9981 w 10000"/>
                    <a:gd name="connsiteY15" fmla="*/ 8974 h 9704"/>
                    <a:gd name="connsiteX16" fmla="*/ 10000 w 10000"/>
                    <a:gd name="connsiteY16" fmla="*/ 9619 h 9704"/>
                    <a:gd name="connsiteX17" fmla="*/ 8227 w 10000"/>
                    <a:gd name="connsiteY17" fmla="*/ 9622 h 9704"/>
                    <a:gd name="connsiteX18" fmla="*/ 8192 w 10000"/>
                    <a:gd name="connsiteY18" fmla="*/ 9113 h 9704"/>
                    <a:gd name="connsiteX19" fmla="*/ 8142 w 10000"/>
                    <a:gd name="connsiteY19" fmla="*/ 8180 h 9704"/>
                    <a:gd name="connsiteX20" fmla="*/ 8068 w 10000"/>
                    <a:gd name="connsiteY20" fmla="*/ 7329 h 9704"/>
                    <a:gd name="connsiteX21" fmla="*/ 7969 w 10000"/>
                    <a:gd name="connsiteY21" fmla="*/ 6576 h 9704"/>
                    <a:gd name="connsiteX22" fmla="*/ 7876 w 10000"/>
                    <a:gd name="connsiteY22" fmla="*/ 5955 h 9704"/>
                    <a:gd name="connsiteX23" fmla="*/ 7794 w 10000"/>
                    <a:gd name="connsiteY23" fmla="*/ 5492 h 9704"/>
                    <a:gd name="connsiteX24" fmla="*/ 7772 w 10000"/>
                    <a:gd name="connsiteY24" fmla="*/ 9704 h 9704"/>
                    <a:gd name="connsiteX25" fmla="*/ 2202 w 10000"/>
                    <a:gd name="connsiteY25" fmla="*/ 9649 h 9704"/>
                    <a:gd name="connsiteX26" fmla="*/ 2221 w 10000"/>
                    <a:gd name="connsiteY26" fmla="*/ 5380 h 9704"/>
                    <a:gd name="connsiteX27" fmla="*/ 2146 w 10000"/>
                    <a:gd name="connsiteY27" fmla="*/ 5770 h 9704"/>
                    <a:gd name="connsiteX28" fmla="*/ 2046 w 10000"/>
                    <a:gd name="connsiteY28" fmla="*/ 6563 h 9704"/>
                    <a:gd name="connsiteX29" fmla="*/ 1924 w 10000"/>
                    <a:gd name="connsiteY29" fmla="*/ 7463 h 9704"/>
                    <a:gd name="connsiteX30" fmla="*/ 1848 w 10000"/>
                    <a:gd name="connsiteY30" fmla="*/ 8528 h 9704"/>
                    <a:gd name="connsiteX31" fmla="*/ 1790 w 10000"/>
                    <a:gd name="connsiteY31" fmla="*/ 9662 h 9704"/>
                    <a:gd name="connsiteX32" fmla="*/ 1 w 10000"/>
                    <a:gd name="connsiteY32" fmla="*/ 9658 h 9704"/>
                    <a:gd name="connsiteX33" fmla="*/ 34 w 10000"/>
                    <a:gd name="connsiteY33" fmla="*/ 8581 h 9704"/>
                    <a:gd name="connsiteX34" fmla="*/ 109 w 10000"/>
                    <a:gd name="connsiteY34" fmla="*/ 7450 h 9704"/>
                    <a:gd name="connsiteX35" fmla="*/ 207 w 10000"/>
                    <a:gd name="connsiteY35" fmla="*/ 6405 h 9704"/>
                    <a:gd name="connsiteX36" fmla="*/ 339 w 10000"/>
                    <a:gd name="connsiteY36" fmla="*/ 5492 h 9704"/>
                    <a:gd name="connsiteX37" fmla="*/ 464 w 10000"/>
                    <a:gd name="connsiteY37" fmla="*/ 4673 h 9704"/>
                    <a:gd name="connsiteX38" fmla="*/ 612 w 10000"/>
                    <a:gd name="connsiteY38" fmla="*/ 3898 h 9704"/>
                    <a:gd name="connsiteX39" fmla="*/ 792 w 10000"/>
                    <a:gd name="connsiteY39" fmla="*/ 3244 h 9704"/>
                    <a:gd name="connsiteX40" fmla="*/ 967 w 10000"/>
                    <a:gd name="connsiteY40" fmla="*/ 2676 h 9704"/>
                    <a:gd name="connsiteX41" fmla="*/ 1146 w 10000"/>
                    <a:gd name="connsiteY41" fmla="*/ 2103 h 9704"/>
                    <a:gd name="connsiteX42" fmla="*/ 1351 w 10000"/>
                    <a:gd name="connsiteY42" fmla="*/ 1640 h 9704"/>
                    <a:gd name="connsiteX43" fmla="*/ 1762 w 10000"/>
                    <a:gd name="connsiteY43" fmla="*/ 897 h 9704"/>
                    <a:gd name="connsiteX44" fmla="*/ 2178 w 10000"/>
                    <a:gd name="connsiteY44" fmla="*/ 423 h 9704"/>
                    <a:gd name="connsiteX45" fmla="*/ 2357 w 10000"/>
                    <a:gd name="connsiteY45" fmla="*/ 293 h 9704"/>
                    <a:gd name="connsiteX46" fmla="*/ 2512 w 10000"/>
                    <a:gd name="connsiteY46" fmla="*/ 200 h 9704"/>
                    <a:gd name="connsiteX47" fmla="*/ 2936 w 10000"/>
                    <a:gd name="connsiteY47" fmla="*/ 0 h 9704"/>
                    <a:gd name="connsiteX0" fmla="*/ 2936 w 10000"/>
                    <a:gd name="connsiteY0" fmla="*/ 0 h 10000"/>
                    <a:gd name="connsiteX1" fmla="*/ 7056 w 10000"/>
                    <a:gd name="connsiteY1" fmla="*/ 0 h 10000"/>
                    <a:gd name="connsiteX2" fmla="*/ 7184 w 10000"/>
                    <a:gd name="connsiteY2" fmla="*/ 58 h 10000"/>
                    <a:gd name="connsiteX3" fmla="*/ 7472 w 10000"/>
                    <a:gd name="connsiteY3" fmla="*/ 194 h 10000"/>
                    <a:gd name="connsiteX4" fmla="*/ 7652 w 10000"/>
                    <a:gd name="connsiteY4" fmla="*/ 302 h 10000"/>
                    <a:gd name="connsiteX5" fmla="*/ 7813 w 10000"/>
                    <a:gd name="connsiteY5" fmla="*/ 436 h 10000"/>
                    <a:gd name="connsiteX6" fmla="*/ 8099 w 10000"/>
                    <a:gd name="connsiteY6" fmla="*/ 741 h 10000"/>
                    <a:gd name="connsiteX7" fmla="*/ 8378 w 10000"/>
                    <a:gd name="connsiteY7" fmla="*/ 1162 h 10000"/>
                    <a:gd name="connsiteX8" fmla="*/ 8671 w 10000"/>
                    <a:gd name="connsiteY8" fmla="*/ 1690 h 10000"/>
                    <a:gd name="connsiteX9" fmla="*/ 8913 w 10000"/>
                    <a:gd name="connsiteY9" fmla="*/ 2361 h 10000"/>
                    <a:gd name="connsiteX10" fmla="*/ 9174 w 10000"/>
                    <a:gd name="connsiteY10" fmla="*/ 3115 h 10000"/>
                    <a:gd name="connsiteX11" fmla="*/ 9372 w 10000"/>
                    <a:gd name="connsiteY11" fmla="*/ 4017 h 10000"/>
                    <a:gd name="connsiteX12" fmla="*/ 9578 w 10000"/>
                    <a:gd name="connsiteY12" fmla="*/ 5094 h 10000"/>
                    <a:gd name="connsiteX13" fmla="*/ 9751 w 10000"/>
                    <a:gd name="connsiteY13" fmla="*/ 6273 h 10000"/>
                    <a:gd name="connsiteX14" fmla="*/ 9876 w 10000"/>
                    <a:gd name="connsiteY14" fmla="*/ 7677 h 10000"/>
                    <a:gd name="connsiteX15" fmla="*/ 9981 w 10000"/>
                    <a:gd name="connsiteY15" fmla="*/ 9248 h 10000"/>
                    <a:gd name="connsiteX16" fmla="*/ 10000 w 10000"/>
                    <a:gd name="connsiteY16" fmla="*/ 9912 h 10000"/>
                    <a:gd name="connsiteX17" fmla="*/ 8227 w 10000"/>
                    <a:gd name="connsiteY17" fmla="*/ 9915 h 10000"/>
                    <a:gd name="connsiteX18" fmla="*/ 8192 w 10000"/>
                    <a:gd name="connsiteY18" fmla="*/ 9391 h 10000"/>
                    <a:gd name="connsiteX19" fmla="*/ 8142 w 10000"/>
                    <a:gd name="connsiteY19" fmla="*/ 8430 h 10000"/>
                    <a:gd name="connsiteX20" fmla="*/ 8068 w 10000"/>
                    <a:gd name="connsiteY20" fmla="*/ 7553 h 10000"/>
                    <a:gd name="connsiteX21" fmla="*/ 7969 w 10000"/>
                    <a:gd name="connsiteY21" fmla="*/ 6777 h 10000"/>
                    <a:gd name="connsiteX22" fmla="*/ 7876 w 10000"/>
                    <a:gd name="connsiteY22" fmla="*/ 6137 h 10000"/>
                    <a:gd name="connsiteX23" fmla="*/ 7794 w 10000"/>
                    <a:gd name="connsiteY23" fmla="*/ 5660 h 10000"/>
                    <a:gd name="connsiteX24" fmla="*/ 7756 w 10000"/>
                    <a:gd name="connsiteY24" fmla="*/ 10000 h 10000"/>
                    <a:gd name="connsiteX25" fmla="*/ 2202 w 10000"/>
                    <a:gd name="connsiteY25" fmla="*/ 9943 h 10000"/>
                    <a:gd name="connsiteX26" fmla="*/ 2221 w 10000"/>
                    <a:gd name="connsiteY26" fmla="*/ 5544 h 10000"/>
                    <a:gd name="connsiteX27" fmla="*/ 2146 w 10000"/>
                    <a:gd name="connsiteY27" fmla="*/ 5946 h 10000"/>
                    <a:gd name="connsiteX28" fmla="*/ 2046 w 10000"/>
                    <a:gd name="connsiteY28" fmla="*/ 6763 h 10000"/>
                    <a:gd name="connsiteX29" fmla="*/ 1924 w 10000"/>
                    <a:gd name="connsiteY29" fmla="*/ 7691 h 10000"/>
                    <a:gd name="connsiteX30" fmla="*/ 1848 w 10000"/>
                    <a:gd name="connsiteY30" fmla="*/ 8788 h 10000"/>
                    <a:gd name="connsiteX31" fmla="*/ 1790 w 10000"/>
                    <a:gd name="connsiteY31" fmla="*/ 9957 h 10000"/>
                    <a:gd name="connsiteX32" fmla="*/ 1 w 10000"/>
                    <a:gd name="connsiteY32" fmla="*/ 9953 h 10000"/>
                    <a:gd name="connsiteX33" fmla="*/ 34 w 10000"/>
                    <a:gd name="connsiteY33" fmla="*/ 8843 h 10000"/>
                    <a:gd name="connsiteX34" fmla="*/ 109 w 10000"/>
                    <a:gd name="connsiteY34" fmla="*/ 7677 h 10000"/>
                    <a:gd name="connsiteX35" fmla="*/ 207 w 10000"/>
                    <a:gd name="connsiteY35" fmla="*/ 6600 h 10000"/>
                    <a:gd name="connsiteX36" fmla="*/ 339 w 10000"/>
                    <a:gd name="connsiteY36" fmla="*/ 5660 h 10000"/>
                    <a:gd name="connsiteX37" fmla="*/ 464 w 10000"/>
                    <a:gd name="connsiteY37" fmla="*/ 4816 h 10000"/>
                    <a:gd name="connsiteX38" fmla="*/ 612 w 10000"/>
                    <a:gd name="connsiteY38" fmla="*/ 4017 h 10000"/>
                    <a:gd name="connsiteX39" fmla="*/ 792 w 10000"/>
                    <a:gd name="connsiteY39" fmla="*/ 3343 h 10000"/>
                    <a:gd name="connsiteX40" fmla="*/ 967 w 10000"/>
                    <a:gd name="connsiteY40" fmla="*/ 2758 h 10000"/>
                    <a:gd name="connsiteX41" fmla="*/ 1146 w 10000"/>
                    <a:gd name="connsiteY41" fmla="*/ 2167 h 10000"/>
                    <a:gd name="connsiteX42" fmla="*/ 1351 w 10000"/>
                    <a:gd name="connsiteY42" fmla="*/ 1690 h 10000"/>
                    <a:gd name="connsiteX43" fmla="*/ 1762 w 10000"/>
                    <a:gd name="connsiteY43" fmla="*/ 924 h 10000"/>
                    <a:gd name="connsiteX44" fmla="*/ 2178 w 10000"/>
                    <a:gd name="connsiteY44" fmla="*/ 436 h 10000"/>
                    <a:gd name="connsiteX45" fmla="*/ 2357 w 10000"/>
                    <a:gd name="connsiteY45" fmla="*/ 302 h 10000"/>
                    <a:gd name="connsiteX46" fmla="*/ 2512 w 10000"/>
                    <a:gd name="connsiteY46" fmla="*/ 206 h 10000"/>
                    <a:gd name="connsiteX47" fmla="*/ 2936 w 10000"/>
                    <a:gd name="connsiteY47" fmla="*/ 0 h 10000"/>
                    <a:gd name="connsiteX0" fmla="*/ 2936 w 10000"/>
                    <a:gd name="connsiteY0" fmla="*/ 0 h 10002"/>
                    <a:gd name="connsiteX1" fmla="*/ 7056 w 10000"/>
                    <a:gd name="connsiteY1" fmla="*/ 0 h 10002"/>
                    <a:gd name="connsiteX2" fmla="*/ 7184 w 10000"/>
                    <a:gd name="connsiteY2" fmla="*/ 58 h 10002"/>
                    <a:gd name="connsiteX3" fmla="*/ 7472 w 10000"/>
                    <a:gd name="connsiteY3" fmla="*/ 194 h 10002"/>
                    <a:gd name="connsiteX4" fmla="*/ 7652 w 10000"/>
                    <a:gd name="connsiteY4" fmla="*/ 302 h 10002"/>
                    <a:gd name="connsiteX5" fmla="*/ 7813 w 10000"/>
                    <a:gd name="connsiteY5" fmla="*/ 436 h 10002"/>
                    <a:gd name="connsiteX6" fmla="*/ 8099 w 10000"/>
                    <a:gd name="connsiteY6" fmla="*/ 741 h 10002"/>
                    <a:gd name="connsiteX7" fmla="*/ 8378 w 10000"/>
                    <a:gd name="connsiteY7" fmla="*/ 1162 h 10002"/>
                    <a:gd name="connsiteX8" fmla="*/ 8671 w 10000"/>
                    <a:gd name="connsiteY8" fmla="*/ 1690 h 10002"/>
                    <a:gd name="connsiteX9" fmla="*/ 8913 w 10000"/>
                    <a:gd name="connsiteY9" fmla="*/ 2361 h 10002"/>
                    <a:gd name="connsiteX10" fmla="*/ 9174 w 10000"/>
                    <a:gd name="connsiteY10" fmla="*/ 3115 h 10002"/>
                    <a:gd name="connsiteX11" fmla="*/ 9372 w 10000"/>
                    <a:gd name="connsiteY11" fmla="*/ 4017 h 10002"/>
                    <a:gd name="connsiteX12" fmla="*/ 9578 w 10000"/>
                    <a:gd name="connsiteY12" fmla="*/ 5094 h 10002"/>
                    <a:gd name="connsiteX13" fmla="*/ 9751 w 10000"/>
                    <a:gd name="connsiteY13" fmla="*/ 6273 h 10002"/>
                    <a:gd name="connsiteX14" fmla="*/ 9876 w 10000"/>
                    <a:gd name="connsiteY14" fmla="*/ 7677 h 10002"/>
                    <a:gd name="connsiteX15" fmla="*/ 9981 w 10000"/>
                    <a:gd name="connsiteY15" fmla="*/ 9248 h 10002"/>
                    <a:gd name="connsiteX16" fmla="*/ 10000 w 10000"/>
                    <a:gd name="connsiteY16" fmla="*/ 9912 h 10002"/>
                    <a:gd name="connsiteX17" fmla="*/ 8227 w 10000"/>
                    <a:gd name="connsiteY17" fmla="*/ 9915 h 10002"/>
                    <a:gd name="connsiteX18" fmla="*/ 8192 w 10000"/>
                    <a:gd name="connsiteY18" fmla="*/ 9391 h 10002"/>
                    <a:gd name="connsiteX19" fmla="*/ 8142 w 10000"/>
                    <a:gd name="connsiteY19" fmla="*/ 8430 h 10002"/>
                    <a:gd name="connsiteX20" fmla="*/ 8068 w 10000"/>
                    <a:gd name="connsiteY20" fmla="*/ 7553 h 10002"/>
                    <a:gd name="connsiteX21" fmla="*/ 7969 w 10000"/>
                    <a:gd name="connsiteY21" fmla="*/ 6777 h 10002"/>
                    <a:gd name="connsiteX22" fmla="*/ 7876 w 10000"/>
                    <a:gd name="connsiteY22" fmla="*/ 6137 h 10002"/>
                    <a:gd name="connsiteX23" fmla="*/ 7794 w 10000"/>
                    <a:gd name="connsiteY23" fmla="*/ 5660 h 10002"/>
                    <a:gd name="connsiteX24" fmla="*/ 7756 w 10000"/>
                    <a:gd name="connsiteY24" fmla="*/ 10000 h 10002"/>
                    <a:gd name="connsiteX25" fmla="*/ 2202 w 10000"/>
                    <a:gd name="connsiteY25" fmla="*/ 9943 h 10002"/>
                    <a:gd name="connsiteX26" fmla="*/ 2221 w 10000"/>
                    <a:gd name="connsiteY26" fmla="*/ 5544 h 10002"/>
                    <a:gd name="connsiteX27" fmla="*/ 2146 w 10000"/>
                    <a:gd name="connsiteY27" fmla="*/ 5946 h 10002"/>
                    <a:gd name="connsiteX28" fmla="*/ 2046 w 10000"/>
                    <a:gd name="connsiteY28" fmla="*/ 6763 h 10002"/>
                    <a:gd name="connsiteX29" fmla="*/ 1924 w 10000"/>
                    <a:gd name="connsiteY29" fmla="*/ 7691 h 10002"/>
                    <a:gd name="connsiteX30" fmla="*/ 1848 w 10000"/>
                    <a:gd name="connsiteY30" fmla="*/ 8788 h 10002"/>
                    <a:gd name="connsiteX31" fmla="*/ 1790 w 10000"/>
                    <a:gd name="connsiteY31" fmla="*/ 9957 h 10002"/>
                    <a:gd name="connsiteX32" fmla="*/ 1 w 10000"/>
                    <a:gd name="connsiteY32" fmla="*/ 9953 h 10002"/>
                    <a:gd name="connsiteX33" fmla="*/ 34 w 10000"/>
                    <a:gd name="connsiteY33" fmla="*/ 8843 h 10002"/>
                    <a:gd name="connsiteX34" fmla="*/ 109 w 10000"/>
                    <a:gd name="connsiteY34" fmla="*/ 7677 h 10002"/>
                    <a:gd name="connsiteX35" fmla="*/ 207 w 10000"/>
                    <a:gd name="connsiteY35" fmla="*/ 6600 h 10002"/>
                    <a:gd name="connsiteX36" fmla="*/ 339 w 10000"/>
                    <a:gd name="connsiteY36" fmla="*/ 5660 h 10002"/>
                    <a:gd name="connsiteX37" fmla="*/ 464 w 10000"/>
                    <a:gd name="connsiteY37" fmla="*/ 4816 h 10002"/>
                    <a:gd name="connsiteX38" fmla="*/ 612 w 10000"/>
                    <a:gd name="connsiteY38" fmla="*/ 4017 h 10002"/>
                    <a:gd name="connsiteX39" fmla="*/ 792 w 10000"/>
                    <a:gd name="connsiteY39" fmla="*/ 3343 h 10002"/>
                    <a:gd name="connsiteX40" fmla="*/ 967 w 10000"/>
                    <a:gd name="connsiteY40" fmla="*/ 2758 h 10002"/>
                    <a:gd name="connsiteX41" fmla="*/ 1146 w 10000"/>
                    <a:gd name="connsiteY41" fmla="*/ 2167 h 10002"/>
                    <a:gd name="connsiteX42" fmla="*/ 1351 w 10000"/>
                    <a:gd name="connsiteY42" fmla="*/ 1690 h 10002"/>
                    <a:gd name="connsiteX43" fmla="*/ 1762 w 10000"/>
                    <a:gd name="connsiteY43" fmla="*/ 924 h 10002"/>
                    <a:gd name="connsiteX44" fmla="*/ 2178 w 10000"/>
                    <a:gd name="connsiteY44" fmla="*/ 436 h 10002"/>
                    <a:gd name="connsiteX45" fmla="*/ 2357 w 10000"/>
                    <a:gd name="connsiteY45" fmla="*/ 302 h 10002"/>
                    <a:gd name="connsiteX46" fmla="*/ 2512 w 10000"/>
                    <a:gd name="connsiteY46" fmla="*/ 206 h 10002"/>
                    <a:gd name="connsiteX47" fmla="*/ 2936 w 10000"/>
                    <a:gd name="connsiteY47" fmla="*/ 0 h 10002"/>
                    <a:gd name="connsiteX0" fmla="*/ 2936 w 10000"/>
                    <a:gd name="connsiteY0" fmla="*/ 0 h 9974"/>
                    <a:gd name="connsiteX1" fmla="*/ 7056 w 10000"/>
                    <a:gd name="connsiteY1" fmla="*/ 0 h 9974"/>
                    <a:gd name="connsiteX2" fmla="*/ 7184 w 10000"/>
                    <a:gd name="connsiteY2" fmla="*/ 58 h 9974"/>
                    <a:gd name="connsiteX3" fmla="*/ 7472 w 10000"/>
                    <a:gd name="connsiteY3" fmla="*/ 194 h 9974"/>
                    <a:gd name="connsiteX4" fmla="*/ 7652 w 10000"/>
                    <a:gd name="connsiteY4" fmla="*/ 302 h 9974"/>
                    <a:gd name="connsiteX5" fmla="*/ 7813 w 10000"/>
                    <a:gd name="connsiteY5" fmla="*/ 436 h 9974"/>
                    <a:gd name="connsiteX6" fmla="*/ 8099 w 10000"/>
                    <a:gd name="connsiteY6" fmla="*/ 741 h 9974"/>
                    <a:gd name="connsiteX7" fmla="*/ 8378 w 10000"/>
                    <a:gd name="connsiteY7" fmla="*/ 1162 h 9974"/>
                    <a:gd name="connsiteX8" fmla="*/ 8671 w 10000"/>
                    <a:gd name="connsiteY8" fmla="*/ 1690 h 9974"/>
                    <a:gd name="connsiteX9" fmla="*/ 8913 w 10000"/>
                    <a:gd name="connsiteY9" fmla="*/ 2361 h 9974"/>
                    <a:gd name="connsiteX10" fmla="*/ 9174 w 10000"/>
                    <a:gd name="connsiteY10" fmla="*/ 3115 h 9974"/>
                    <a:gd name="connsiteX11" fmla="*/ 9372 w 10000"/>
                    <a:gd name="connsiteY11" fmla="*/ 4017 h 9974"/>
                    <a:gd name="connsiteX12" fmla="*/ 9578 w 10000"/>
                    <a:gd name="connsiteY12" fmla="*/ 5094 h 9974"/>
                    <a:gd name="connsiteX13" fmla="*/ 9751 w 10000"/>
                    <a:gd name="connsiteY13" fmla="*/ 6273 h 9974"/>
                    <a:gd name="connsiteX14" fmla="*/ 9876 w 10000"/>
                    <a:gd name="connsiteY14" fmla="*/ 7677 h 9974"/>
                    <a:gd name="connsiteX15" fmla="*/ 9981 w 10000"/>
                    <a:gd name="connsiteY15" fmla="*/ 9248 h 9974"/>
                    <a:gd name="connsiteX16" fmla="*/ 10000 w 10000"/>
                    <a:gd name="connsiteY16" fmla="*/ 9912 h 9974"/>
                    <a:gd name="connsiteX17" fmla="*/ 8227 w 10000"/>
                    <a:gd name="connsiteY17" fmla="*/ 9915 h 9974"/>
                    <a:gd name="connsiteX18" fmla="*/ 8192 w 10000"/>
                    <a:gd name="connsiteY18" fmla="*/ 9391 h 9974"/>
                    <a:gd name="connsiteX19" fmla="*/ 8142 w 10000"/>
                    <a:gd name="connsiteY19" fmla="*/ 8430 h 9974"/>
                    <a:gd name="connsiteX20" fmla="*/ 8068 w 10000"/>
                    <a:gd name="connsiteY20" fmla="*/ 7553 h 9974"/>
                    <a:gd name="connsiteX21" fmla="*/ 7969 w 10000"/>
                    <a:gd name="connsiteY21" fmla="*/ 6777 h 9974"/>
                    <a:gd name="connsiteX22" fmla="*/ 7876 w 10000"/>
                    <a:gd name="connsiteY22" fmla="*/ 6137 h 9974"/>
                    <a:gd name="connsiteX23" fmla="*/ 7794 w 10000"/>
                    <a:gd name="connsiteY23" fmla="*/ 5660 h 9974"/>
                    <a:gd name="connsiteX24" fmla="*/ 7787 w 10000"/>
                    <a:gd name="connsiteY24" fmla="*/ 9971 h 9974"/>
                    <a:gd name="connsiteX25" fmla="*/ 2202 w 10000"/>
                    <a:gd name="connsiteY25" fmla="*/ 9943 h 9974"/>
                    <a:gd name="connsiteX26" fmla="*/ 2221 w 10000"/>
                    <a:gd name="connsiteY26" fmla="*/ 5544 h 9974"/>
                    <a:gd name="connsiteX27" fmla="*/ 2146 w 10000"/>
                    <a:gd name="connsiteY27" fmla="*/ 5946 h 9974"/>
                    <a:gd name="connsiteX28" fmla="*/ 2046 w 10000"/>
                    <a:gd name="connsiteY28" fmla="*/ 6763 h 9974"/>
                    <a:gd name="connsiteX29" fmla="*/ 1924 w 10000"/>
                    <a:gd name="connsiteY29" fmla="*/ 7691 h 9974"/>
                    <a:gd name="connsiteX30" fmla="*/ 1848 w 10000"/>
                    <a:gd name="connsiteY30" fmla="*/ 8788 h 9974"/>
                    <a:gd name="connsiteX31" fmla="*/ 1790 w 10000"/>
                    <a:gd name="connsiteY31" fmla="*/ 9957 h 9974"/>
                    <a:gd name="connsiteX32" fmla="*/ 1 w 10000"/>
                    <a:gd name="connsiteY32" fmla="*/ 9953 h 9974"/>
                    <a:gd name="connsiteX33" fmla="*/ 34 w 10000"/>
                    <a:gd name="connsiteY33" fmla="*/ 8843 h 9974"/>
                    <a:gd name="connsiteX34" fmla="*/ 109 w 10000"/>
                    <a:gd name="connsiteY34" fmla="*/ 7677 h 9974"/>
                    <a:gd name="connsiteX35" fmla="*/ 207 w 10000"/>
                    <a:gd name="connsiteY35" fmla="*/ 6600 h 9974"/>
                    <a:gd name="connsiteX36" fmla="*/ 339 w 10000"/>
                    <a:gd name="connsiteY36" fmla="*/ 5660 h 9974"/>
                    <a:gd name="connsiteX37" fmla="*/ 464 w 10000"/>
                    <a:gd name="connsiteY37" fmla="*/ 4816 h 9974"/>
                    <a:gd name="connsiteX38" fmla="*/ 612 w 10000"/>
                    <a:gd name="connsiteY38" fmla="*/ 4017 h 9974"/>
                    <a:gd name="connsiteX39" fmla="*/ 792 w 10000"/>
                    <a:gd name="connsiteY39" fmla="*/ 3343 h 9974"/>
                    <a:gd name="connsiteX40" fmla="*/ 967 w 10000"/>
                    <a:gd name="connsiteY40" fmla="*/ 2758 h 9974"/>
                    <a:gd name="connsiteX41" fmla="*/ 1146 w 10000"/>
                    <a:gd name="connsiteY41" fmla="*/ 2167 h 9974"/>
                    <a:gd name="connsiteX42" fmla="*/ 1351 w 10000"/>
                    <a:gd name="connsiteY42" fmla="*/ 1690 h 9974"/>
                    <a:gd name="connsiteX43" fmla="*/ 1762 w 10000"/>
                    <a:gd name="connsiteY43" fmla="*/ 924 h 9974"/>
                    <a:gd name="connsiteX44" fmla="*/ 2178 w 10000"/>
                    <a:gd name="connsiteY44" fmla="*/ 436 h 9974"/>
                    <a:gd name="connsiteX45" fmla="*/ 2357 w 10000"/>
                    <a:gd name="connsiteY45" fmla="*/ 302 h 9974"/>
                    <a:gd name="connsiteX46" fmla="*/ 2512 w 10000"/>
                    <a:gd name="connsiteY46" fmla="*/ 206 h 9974"/>
                    <a:gd name="connsiteX47" fmla="*/ 2936 w 10000"/>
                    <a:gd name="connsiteY47" fmla="*/ 0 h 9974"/>
                    <a:gd name="connsiteX0" fmla="*/ 2936 w 10000"/>
                    <a:gd name="connsiteY0" fmla="*/ 0 h 10028"/>
                    <a:gd name="connsiteX1" fmla="*/ 7056 w 10000"/>
                    <a:gd name="connsiteY1" fmla="*/ 0 h 10028"/>
                    <a:gd name="connsiteX2" fmla="*/ 7184 w 10000"/>
                    <a:gd name="connsiteY2" fmla="*/ 58 h 10028"/>
                    <a:gd name="connsiteX3" fmla="*/ 7472 w 10000"/>
                    <a:gd name="connsiteY3" fmla="*/ 195 h 10028"/>
                    <a:gd name="connsiteX4" fmla="*/ 7652 w 10000"/>
                    <a:gd name="connsiteY4" fmla="*/ 303 h 10028"/>
                    <a:gd name="connsiteX5" fmla="*/ 7813 w 10000"/>
                    <a:gd name="connsiteY5" fmla="*/ 437 h 10028"/>
                    <a:gd name="connsiteX6" fmla="*/ 8099 w 10000"/>
                    <a:gd name="connsiteY6" fmla="*/ 743 h 10028"/>
                    <a:gd name="connsiteX7" fmla="*/ 8378 w 10000"/>
                    <a:gd name="connsiteY7" fmla="*/ 1165 h 10028"/>
                    <a:gd name="connsiteX8" fmla="*/ 8671 w 10000"/>
                    <a:gd name="connsiteY8" fmla="*/ 1694 h 10028"/>
                    <a:gd name="connsiteX9" fmla="*/ 8913 w 10000"/>
                    <a:gd name="connsiteY9" fmla="*/ 2367 h 10028"/>
                    <a:gd name="connsiteX10" fmla="*/ 9174 w 10000"/>
                    <a:gd name="connsiteY10" fmla="*/ 3123 h 10028"/>
                    <a:gd name="connsiteX11" fmla="*/ 9372 w 10000"/>
                    <a:gd name="connsiteY11" fmla="*/ 4027 h 10028"/>
                    <a:gd name="connsiteX12" fmla="*/ 9578 w 10000"/>
                    <a:gd name="connsiteY12" fmla="*/ 5107 h 10028"/>
                    <a:gd name="connsiteX13" fmla="*/ 9751 w 10000"/>
                    <a:gd name="connsiteY13" fmla="*/ 6289 h 10028"/>
                    <a:gd name="connsiteX14" fmla="*/ 9876 w 10000"/>
                    <a:gd name="connsiteY14" fmla="*/ 7697 h 10028"/>
                    <a:gd name="connsiteX15" fmla="*/ 9981 w 10000"/>
                    <a:gd name="connsiteY15" fmla="*/ 9272 h 10028"/>
                    <a:gd name="connsiteX16" fmla="*/ 10000 w 10000"/>
                    <a:gd name="connsiteY16" fmla="*/ 9938 h 10028"/>
                    <a:gd name="connsiteX17" fmla="*/ 8227 w 10000"/>
                    <a:gd name="connsiteY17" fmla="*/ 9941 h 10028"/>
                    <a:gd name="connsiteX18" fmla="*/ 8192 w 10000"/>
                    <a:gd name="connsiteY18" fmla="*/ 9415 h 10028"/>
                    <a:gd name="connsiteX19" fmla="*/ 8142 w 10000"/>
                    <a:gd name="connsiteY19" fmla="*/ 8452 h 10028"/>
                    <a:gd name="connsiteX20" fmla="*/ 8068 w 10000"/>
                    <a:gd name="connsiteY20" fmla="*/ 7573 h 10028"/>
                    <a:gd name="connsiteX21" fmla="*/ 7969 w 10000"/>
                    <a:gd name="connsiteY21" fmla="*/ 6795 h 10028"/>
                    <a:gd name="connsiteX22" fmla="*/ 7876 w 10000"/>
                    <a:gd name="connsiteY22" fmla="*/ 6153 h 10028"/>
                    <a:gd name="connsiteX23" fmla="*/ 7794 w 10000"/>
                    <a:gd name="connsiteY23" fmla="*/ 5675 h 10028"/>
                    <a:gd name="connsiteX24" fmla="*/ 7771 w 10000"/>
                    <a:gd name="connsiteY24" fmla="*/ 10026 h 10028"/>
                    <a:gd name="connsiteX25" fmla="*/ 2202 w 10000"/>
                    <a:gd name="connsiteY25" fmla="*/ 9969 h 10028"/>
                    <a:gd name="connsiteX26" fmla="*/ 2221 w 10000"/>
                    <a:gd name="connsiteY26" fmla="*/ 5558 h 10028"/>
                    <a:gd name="connsiteX27" fmla="*/ 2146 w 10000"/>
                    <a:gd name="connsiteY27" fmla="*/ 5961 h 10028"/>
                    <a:gd name="connsiteX28" fmla="*/ 2046 w 10000"/>
                    <a:gd name="connsiteY28" fmla="*/ 6781 h 10028"/>
                    <a:gd name="connsiteX29" fmla="*/ 1924 w 10000"/>
                    <a:gd name="connsiteY29" fmla="*/ 7711 h 10028"/>
                    <a:gd name="connsiteX30" fmla="*/ 1848 w 10000"/>
                    <a:gd name="connsiteY30" fmla="*/ 8811 h 10028"/>
                    <a:gd name="connsiteX31" fmla="*/ 1790 w 10000"/>
                    <a:gd name="connsiteY31" fmla="*/ 9983 h 10028"/>
                    <a:gd name="connsiteX32" fmla="*/ 1 w 10000"/>
                    <a:gd name="connsiteY32" fmla="*/ 9979 h 10028"/>
                    <a:gd name="connsiteX33" fmla="*/ 34 w 10000"/>
                    <a:gd name="connsiteY33" fmla="*/ 8866 h 10028"/>
                    <a:gd name="connsiteX34" fmla="*/ 109 w 10000"/>
                    <a:gd name="connsiteY34" fmla="*/ 7697 h 10028"/>
                    <a:gd name="connsiteX35" fmla="*/ 207 w 10000"/>
                    <a:gd name="connsiteY35" fmla="*/ 6617 h 10028"/>
                    <a:gd name="connsiteX36" fmla="*/ 339 w 10000"/>
                    <a:gd name="connsiteY36" fmla="*/ 5675 h 10028"/>
                    <a:gd name="connsiteX37" fmla="*/ 464 w 10000"/>
                    <a:gd name="connsiteY37" fmla="*/ 4829 h 10028"/>
                    <a:gd name="connsiteX38" fmla="*/ 612 w 10000"/>
                    <a:gd name="connsiteY38" fmla="*/ 4027 h 10028"/>
                    <a:gd name="connsiteX39" fmla="*/ 792 w 10000"/>
                    <a:gd name="connsiteY39" fmla="*/ 3352 h 10028"/>
                    <a:gd name="connsiteX40" fmla="*/ 967 w 10000"/>
                    <a:gd name="connsiteY40" fmla="*/ 2765 h 10028"/>
                    <a:gd name="connsiteX41" fmla="*/ 1146 w 10000"/>
                    <a:gd name="connsiteY41" fmla="*/ 2173 h 10028"/>
                    <a:gd name="connsiteX42" fmla="*/ 1351 w 10000"/>
                    <a:gd name="connsiteY42" fmla="*/ 1694 h 10028"/>
                    <a:gd name="connsiteX43" fmla="*/ 1762 w 10000"/>
                    <a:gd name="connsiteY43" fmla="*/ 926 h 10028"/>
                    <a:gd name="connsiteX44" fmla="*/ 2178 w 10000"/>
                    <a:gd name="connsiteY44" fmla="*/ 437 h 10028"/>
                    <a:gd name="connsiteX45" fmla="*/ 2357 w 10000"/>
                    <a:gd name="connsiteY45" fmla="*/ 303 h 10028"/>
                    <a:gd name="connsiteX46" fmla="*/ 2512 w 10000"/>
                    <a:gd name="connsiteY46" fmla="*/ 207 h 10028"/>
                    <a:gd name="connsiteX47" fmla="*/ 2936 w 10000"/>
                    <a:gd name="connsiteY47" fmla="*/ 0 h 10028"/>
                    <a:gd name="connsiteX0" fmla="*/ 2936 w 10000"/>
                    <a:gd name="connsiteY0" fmla="*/ 0 h 10026"/>
                    <a:gd name="connsiteX1" fmla="*/ 7056 w 10000"/>
                    <a:gd name="connsiteY1" fmla="*/ 0 h 10026"/>
                    <a:gd name="connsiteX2" fmla="*/ 7184 w 10000"/>
                    <a:gd name="connsiteY2" fmla="*/ 58 h 10026"/>
                    <a:gd name="connsiteX3" fmla="*/ 7472 w 10000"/>
                    <a:gd name="connsiteY3" fmla="*/ 195 h 10026"/>
                    <a:gd name="connsiteX4" fmla="*/ 7652 w 10000"/>
                    <a:gd name="connsiteY4" fmla="*/ 303 h 10026"/>
                    <a:gd name="connsiteX5" fmla="*/ 7813 w 10000"/>
                    <a:gd name="connsiteY5" fmla="*/ 437 h 10026"/>
                    <a:gd name="connsiteX6" fmla="*/ 8099 w 10000"/>
                    <a:gd name="connsiteY6" fmla="*/ 743 h 10026"/>
                    <a:gd name="connsiteX7" fmla="*/ 8378 w 10000"/>
                    <a:gd name="connsiteY7" fmla="*/ 1165 h 10026"/>
                    <a:gd name="connsiteX8" fmla="*/ 8671 w 10000"/>
                    <a:gd name="connsiteY8" fmla="*/ 1694 h 10026"/>
                    <a:gd name="connsiteX9" fmla="*/ 8913 w 10000"/>
                    <a:gd name="connsiteY9" fmla="*/ 2367 h 10026"/>
                    <a:gd name="connsiteX10" fmla="*/ 9174 w 10000"/>
                    <a:gd name="connsiteY10" fmla="*/ 3123 h 10026"/>
                    <a:gd name="connsiteX11" fmla="*/ 9372 w 10000"/>
                    <a:gd name="connsiteY11" fmla="*/ 4027 h 10026"/>
                    <a:gd name="connsiteX12" fmla="*/ 9578 w 10000"/>
                    <a:gd name="connsiteY12" fmla="*/ 5107 h 10026"/>
                    <a:gd name="connsiteX13" fmla="*/ 9751 w 10000"/>
                    <a:gd name="connsiteY13" fmla="*/ 6289 h 10026"/>
                    <a:gd name="connsiteX14" fmla="*/ 9876 w 10000"/>
                    <a:gd name="connsiteY14" fmla="*/ 7697 h 10026"/>
                    <a:gd name="connsiteX15" fmla="*/ 9981 w 10000"/>
                    <a:gd name="connsiteY15" fmla="*/ 9272 h 10026"/>
                    <a:gd name="connsiteX16" fmla="*/ 10000 w 10000"/>
                    <a:gd name="connsiteY16" fmla="*/ 9938 h 10026"/>
                    <a:gd name="connsiteX17" fmla="*/ 8227 w 10000"/>
                    <a:gd name="connsiteY17" fmla="*/ 9941 h 10026"/>
                    <a:gd name="connsiteX18" fmla="*/ 8192 w 10000"/>
                    <a:gd name="connsiteY18" fmla="*/ 9415 h 10026"/>
                    <a:gd name="connsiteX19" fmla="*/ 8142 w 10000"/>
                    <a:gd name="connsiteY19" fmla="*/ 8452 h 10026"/>
                    <a:gd name="connsiteX20" fmla="*/ 8068 w 10000"/>
                    <a:gd name="connsiteY20" fmla="*/ 7573 h 10026"/>
                    <a:gd name="connsiteX21" fmla="*/ 7969 w 10000"/>
                    <a:gd name="connsiteY21" fmla="*/ 6795 h 10026"/>
                    <a:gd name="connsiteX22" fmla="*/ 7876 w 10000"/>
                    <a:gd name="connsiteY22" fmla="*/ 6153 h 10026"/>
                    <a:gd name="connsiteX23" fmla="*/ 7794 w 10000"/>
                    <a:gd name="connsiteY23" fmla="*/ 5675 h 10026"/>
                    <a:gd name="connsiteX24" fmla="*/ 7771 w 10000"/>
                    <a:gd name="connsiteY24" fmla="*/ 10026 h 10026"/>
                    <a:gd name="connsiteX25" fmla="*/ 2202 w 10000"/>
                    <a:gd name="connsiteY25" fmla="*/ 9969 h 10026"/>
                    <a:gd name="connsiteX26" fmla="*/ 2221 w 10000"/>
                    <a:gd name="connsiteY26" fmla="*/ 5558 h 10026"/>
                    <a:gd name="connsiteX27" fmla="*/ 2146 w 10000"/>
                    <a:gd name="connsiteY27" fmla="*/ 5961 h 10026"/>
                    <a:gd name="connsiteX28" fmla="*/ 2046 w 10000"/>
                    <a:gd name="connsiteY28" fmla="*/ 6781 h 10026"/>
                    <a:gd name="connsiteX29" fmla="*/ 1924 w 10000"/>
                    <a:gd name="connsiteY29" fmla="*/ 7711 h 10026"/>
                    <a:gd name="connsiteX30" fmla="*/ 1848 w 10000"/>
                    <a:gd name="connsiteY30" fmla="*/ 8811 h 10026"/>
                    <a:gd name="connsiteX31" fmla="*/ 1790 w 10000"/>
                    <a:gd name="connsiteY31" fmla="*/ 9983 h 10026"/>
                    <a:gd name="connsiteX32" fmla="*/ 1 w 10000"/>
                    <a:gd name="connsiteY32" fmla="*/ 9979 h 10026"/>
                    <a:gd name="connsiteX33" fmla="*/ 34 w 10000"/>
                    <a:gd name="connsiteY33" fmla="*/ 8866 h 10026"/>
                    <a:gd name="connsiteX34" fmla="*/ 109 w 10000"/>
                    <a:gd name="connsiteY34" fmla="*/ 7697 h 10026"/>
                    <a:gd name="connsiteX35" fmla="*/ 207 w 10000"/>
                    <a:gd name="connsiteY35" fmla="*/ 6617 h 10026"/>
                    <a:gd name="connsiteX36" fmla="*/ 339 w 10000"/>
                    <a:gd name="connsiteY36" fmla="*/ 5675 h 10026"/>
                    <a:gd name="connsiteX37" fmla="*/ 464 w 10000"/>
                    <a:gd name="connsiteY37" fmla="*/ 4829 h 10026"/>
                    <a:gd name="connsiteX38" fmla="*/ 612 w 10000"/>
                    <a:gd name="connsiteY38" fmla="*/ 4027 h 10026"/>
                    <a:gd name="connsiteX39" fmla="*/ 792 w 10000"/>
                    <a:gd name="connsiteY39" fmla="*/ 3352 h 10026"/>
                    <a:gd name="connsiteX40" fmla="*/ 967 w 10000"/>
                    <a:gd name="connsiteY40" fmla="*/ 2765 h 10026"/>
                    <a:gd name="connsiteX41" fmla="*/ 1146 w 10000"/>
                    <a:gd name="connsiteY41" fmla="*/ 2173 h 10026"/>
                    <a:gd name="connsiteX42" fmla="*/ 1351 w 10000"/>
                    <a:gd name="connsiteY42" fmla="*/ 1694 h 10026"/>
                    <a:gd name="connsiteX43" fmla="*/ 1762 w 10000"/>
                    <a:gd name="connsiteY43" fmla="*/ 926 h 10026"/>
                    <a:gd name="connsiteX44" fmla="*/ 2178 w 10000"/>
                    <a:gd name="connsiteY44" fmla="*/ 437 h 10026"/>
                    <a:gd name="connsiteX45" fmla="*/ 2357 w 10000"/>
                    <a:gd name="connsiteY45" fmla="*/ 303 h 10026"/>
                    <a:gd name="connsiteX46" fmla="*/ 2512 w 10000"/>
                    <a:gd name="connsiteY46" fmla="*/ 207 h 10026"/>
                    <a:gd name="connsiteX47" fmla="*/ 2936 w 10000"/>
                    <a:gd name="connsiteY47" fmla="*/ 0 h 10026"/>
                    <a:gd name="connsiteX0" fmla="*/ 2936 w 10000"/>
                    <a:gd name="connsiteY0" fmla="*/ 0 h 9997"/>
                    <a:gd name="connsiteX1" fmla="*/ 7056 w 10000"/>
                    <a:gd name="connsiteY1" fmla="*/ 0 h 9997"/>
                    <a:gd name="connsiteX2" fmla="*/ 7184 w 10000"/>
                    <a:gd name="connsiteY2" fmla="*/ 58 h 9997"/>
                    <a:gd name="connsiteX3" fmla="*/ 7472 w 10000"/>
                    <a:gd name="connsiteY3" fmla="*/ 195 h 9997"/>
                    <a:gd name="connsiteX4" fmla="*/ 7652 w 10000"/>
                    <a:gd name="connsiteY4" fmla="*/ 303 h 9997"/>
                    <a:gd name="connsiteX5" fmla="*/ 7813 w 10000"/>
                    <a:gd name="connsiteY5" fmla="*/ 437 h 9997"/>
                    <a:gd name="connsiteX6" fmla="*/ 8099 w 10000"/>
                    <a:gd name="connsiteY6" fmla="*/ 743 h 9997"/>
                    <a:gd name="connsiteX7" fmla="*/ 8378 w 10000"/>
                    <a:gd name="connsiteY7" fmla="*/ 1165 h 9997"/>
                    <a:gd name="connsiteX8" fmla="*/ 8671 w 10000"/>
                    <a:gd name="connsiteY8" fmla="*/ 1694 h 9997"/>
                    <a:gd name="connsiteX9" fmla="*/ 8913 w 10000"/>
                    <a:gd name="connsiteY9" fmla="*/ 2367 h 9997"/>
                    <a:gd name="connsiteX10" fmla="*/ 9174 w 10000"/>
                    <a:gd name="connsiteY10" fmla="*/ 3123 h 9997"/>
                    <a:gd name="connsiteX11" fmla="*/ 9372 w 10000"/>
                    <a:gd name="connsiteY11" fmla="*/ 4027 h 9997"/>
                    <a:gd name="connsiteX12" fmla="*/ 9578 w 10000"/>
                    <a:gd name="connsiteY12" fmla="*/ 5107 h 9997"/>
                    <a:gd name="connsiteX13" fmla="*/ 9751 w 10000"/>
                    <a:gd name="connsiteY13" fmla="*/ 6289 h 9997"/>
                    <a:gd name="connsiteX14" fmla="*/ 9876 w 10000"/>
                    <a:gd name="connsiteY14" fmla="*/ 7697 h 9997"/>
                    <a:gd name="connsiteX15" fmla="*/ 9981 w 10000"/>
                    <a:gd name="connsiteY15" fmla="*/ 9272 h 9997"/>
                    <a:gd name="connsiteX16" fmla="*/ 10000 w 10000"/>
                    <a:gd name="connsiteY16" fmla="*/ 9938 h 9997"/>
                    <a:gd name="connsiteX17" fmla="*/ 8227 w 10000"/>
                    <a:gd name="connsiteY17" fmla="*/ 9941 h 9997"/>
                    <a:gd name="connsiteX18" fmla="*/ 8192 w 10000"/>
                    <a:gd name="connsiteY18" fmla="*/ 9415 h 9997"/>
                    <a:gd name="connsiteX19" fmla="*/ 8142 w 10000"/>
                    <a:gd name="connsiteY19" fmla="*/ 8452 h 9997"/>
                    <a:gd name="connsiteX20" fmla="*/ 8068 w 10000"/>
                    <a:gd name="connsiteY20" fmla="*/ 7573 h 9997"/>
                    <a:gd name="connsiteX21" fmla="*/ 7969 w 10000"/>
                    <a:gd name="connsiteY21" fmla="*/ 6795 h 9997"/>
                    <a:gd name="connsiteX22" fmla="*/ 7876 w 10000"/>
                    <a:gd name="connsiteY22" fmla="*/ 6153 h 9997"/>
                    <a:gd name="connsiteX23" fmla="*/ 7794 w 10000"/>
                    <a:gd name="connsiteY23" fmla="*/ 5675 h 9997"/>
                    <a:gd name="connsiteX24" fmla="*/ 7771 w 10000"/>
                    <a:gd name="connsiteY24" fmla="*/ 9997 h 9997"/>
                    <a:gd name="connsiteX25" fmla="*/ 2202 w 10000"/>
                    <a:gd name="connsiteY25" fmla="*/ 9969 h 9997"/>
                    <a:gd name="connsiteX26" fmla="*/ 2221 w 10000"/>
                    <a:gd name="connsiteY26" fmla="*/ 5558 h 9997"/>
                    <a:gd name="connsiteX27" fmla="*/ 2146 w 10000"/>
                    <a:gd name="connsiteY27" fmla="*/ 5961 h 9997"/>
                    <a:gd name="connsiteX28" fmla="*/ 2046 w 10000"/>
                    <a:gd name="connsiteY28" fmla="*/ 6781 h 9997"/>
                    <a:gd name="connsiteX29" fmla="*/ 1924 w 10000"/>
                    <a:gd name="connsiteY29" fmla="*/ 7711 h 9997"/>
                    <a:gd name="connsiteX30" fmla="*/ 1848 w 10000"/>
                    <a:gd name="connsiteY30" fmla="*/ 8811 h 9997"/>
                    <a:gd name="connsiteX31" fmla="*/ 1790 w 10000"/>
                    <a:gd name="connsiteY31" fmla="*/ 9983 h 9997"/>
                    <a:gd name="connsiteX32" fmla="*/ 1 w 10000"/>
                    <a:gd name="connsiteY32" fmla="*/ 9979 h 9997"/>
                    <a:gd name="connsiteX33" fmla="*/ 34 w 10000"/>
                    <a:gd name="connsiteY33" fmla="*/ 8866 h 9997"/>
                    <a:gd name="connsiteX34" fmla="*/ 109 w 10000"/>
                    <a:gd name="connsiteY34" fmla="*/ 7697 h 9997"/>
                    <a:gd name="connsiteX35" fmla="*/ 207 w 10000"/>
                    <a:gd name="connsiteY35" fmla="*/ 6617 h 9997"/>
                    <a:gd name="connsiteX36" fmla="*/ 339 w 10000"/>
                    <a:gd name="connsiteY36" fmla="*/ 5675 h 9997"/>
                    <a:gd name="connsiteX37" fmla="*/ 464 w 10000"/>
                    <a:gd name="connsiteY37" fmla="*/ 4829 h 9997"/>
                    <a:gd name="connsiteX38" fmla="*/ 612 w 10000"/>
                    <a:gd name="connsiteY38" fmla="*/ 4027 h 9997"/>
                    <a:gd name="connsiteX39" fmla="*/ 792 w 10000"/>
                    <a:gd name="connsiteY39" fmla="*/ 3352 h 9997"/>
                    <a:gd name="connsiteX40" fmla="*/ 967 w 10000"/>
                    <a:gd name="connsiteY40" fmla="*/ 2765 h 9997"/>
                    <a:gd name="connsiteX41" fmla="*/ 1146 w 10000"/>
                    <a:gd name="connsiteY41" fmla="*/ 2173 h 9997"/>
                    <a:gd name="connsiteX42" fmla="*/ 1351 w 10000"/>
                    <a:gd name="connsiteY42" fmla="*/ 1694 h 9997"/>
                    <a:gd name="connsiteX43" fmla="*/ 1762 w 10000"/>
                    <a:gd name="connsiteY43" fmla="*/ 926 h 9997"/>
                    <a:gd name="connsiteX44" fmla="*/ 2178 w 10000"/>
                    <a:gd name="connsiteY44" fmla="*/ 437 h 9997"/>
                    <a:gd name="connsiteX45" fmla="*/ 2357 w 10000"/>
                    <a:gd name="connsiteY45" fmla="*/ 303 h 9997"/>
                    <a:gd name="connsiteX46" fmla="*/ 2512 w 10000"/>
                    <a:gd name="connsiteY46" fmla="*/ 207 h 9997"/>
                    <a:gd name="connsiteX47" fmla="*/ 2936 w 10000"/>
                    <a:gd name="connsiteY47" fmla="*/ 0 h 9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000" h="9997">
                      <a:moveTo>
                        <a:pt x="2936" y="0"/>
                      </a:moveTo>
                      <a:lnTo>
                        <a:pt x="7056" y="0"/>
                      </a:lnTo>
                      <a:cubicBezTo>
                        <a:pt x="7099" y="19"/>
                        <a:pt x="7141" y="39"/>
                        <a:pt x="7184" y="58"/>
                      </a:cubicBezTo>
                      <a:lnTo>
                        <a:pt x="7472" y="195"/>
                      </a:lnTo>
                      <a:lnTo>
                        <a:pt x="7652" y="303"/>
                      </a:lnTo>
                      <a:cubicBezTo>
                        <a:pt x="7706" y="347"/>
                        <a:pt x="7759" y="393"/>
                        <a:pt x="7813" y="437"/>
                      </a:cubicBezTo>
                      <a:lnTo>
                        <a:pt x="8099" y="743"/>
                      </a:lnTo>
                      <a:lnTo>
                        <a:pt x="8378" y="1165"/>
                      </a:lnTo>
                      <a:lnTo>
                        <a:pt x="8671" y="1694"/>
                      </a:lnTo>
                      <a:cubicBezTo>
                        <a:pt x="8752" y="1918"/>
                        <a:pt x="8832" y="2143"/>
                        <a:pt x="8913" y="2367"/>
                      </a:cubicBezTo>
                      <a:lnTo>
                        <a:pt x="9174" y="3123"/>
                      </a:lnTo>
                      <a:cubicBezTo>
                        <a:pt x="9241" y="3426"/>
                        <a:pt x="9306" y="3728"/>
                        <a:pt x="9372" y="4027"/>
                      </a:cubicBezTo>
                      <a:cubicBezTo>
                        <a:pt x="9440" y="4393"/>
                        <a:pt x="9510" y="4746"/>
                        <a:pt x="9578" y="5107"/>
                      </a:cubicBezTo>
                      <a:cubicBezTo>
                        <a:pt x="9635" y="5505"/>
                        <a:pt x="9693" y="5894"/>
                        <a:pt x="9751" y="6289"/>
                      </a:cubicBezTo>
                      <a:cubicBezTo>
                        <a:pt x="9792" y="6764"/>
                        <a:pt x="9835" y="7225"/>
                        <a:pt x="9876" y="7697"/>
                      </a:cubicBezTo>
                      <a:cubicBezTo>
                        <a:pt x="9912" y="8217"/>
                        <a:pt x="9946" y="8750"/>
                        <a:pt x="9981" y="9272"/>
                      </a:cubicBezTo>
                      <a:cubicBezTo>
                        <a:pt x="10002" y="9656"/>
                        <a:pt x="9987" y="9644"/>
                        <a:pt x="10000" y="9938"/>
                      </a:cubicBezTo>
                      <a:cubicBezTo>
                        <a:pt x="10019" y="9918"/>
                        <a:pt x="8214" y="9915"/>
                        <a:pt x="8227" y="9941"/>
                      </a:cubicBezTo>
                      <a:cubicBezTo>
                        <a:pt x="8220" y="9755"/>
                        <a:pt x="8203" y="9677"/>
                        <a:pt x="8192" y="9415"/>
                      </a:cubicBezTo>
                      <a:cubicBezTo>
                        <a:pt x="8175" y="9090"/>
                        <a:pt x="8158" y="8774"/>
                        <a:pt x="8142" y="8452"/>
                      </a:cubicBezTo>
                      <a:cubicBezTo>
                        <a:pt x="8117" y="8156"/>
                        <a:pt x="8092" y="7863"/>
                        <a:pt x="8068" y="7573"/>
                      </a:cubicBezTo>
                      <a:cubicBezTo>
                        <a:pt x="8035" y="7314"/>
                        <a:pt x="8002" y="7052"/>
                        <a:pt x="7969" y="6795"/>
                      </a:cubicBezTo>
                      <a:cubicBezTo>
                        <a:pt x="7937" y="6576"/>
                        <a:pt x="7907" y="6363"/>
                        <a:pt x="7876" y="6153"/>
                      </a:cubicBezTo>
                      <a:cubicBezTo>
                        <a:pt x="7847" y="5993"/>
                        <a:pt x="7821" y="5833"/>
                        <a:pt x="7794" y="5675"/>
                      </a:cubicBezTo>
                      <a:cubicBezTo>
                        <a:pt x="7787" y="7127"/>
                        <a:pt x="7778" y="8544"/>
                        <a:pt x="7771" y="9997"/>
                      </a:cubicBezTo>
                      <a:cubicBezTo>
                        <a:pt x="7781" y="9982"/>
                        <a:pt x="2201" y="9980"/>
                        <a:pt x="2202" y="9969"/>
                      </a:cubicBezTo>
                      <a:cubicBezTo>
                        <a:pt x="2208" y="8495"/>
                        <a:pt x="2215" y="7029"/>
                        <a:pt x="2221" y="5558"/>
                      </a:cubicBezTo>
                      <a:cubicBezTo>
                        <a:pt x="2196" y="5697"/>
                        <a:pt x="2171" y="5830"/>
                        <a:pt x="2146" y="5961"/>
                      </a:cubicBezTo>
                      <a:cubicBezTo>
                        <a:pt x="2113" y="6234"/>
                        <a:pt x="2081" y="6506"/>
                        <a:pt x="2046" y="6781"/>
                      </a:cubicBezTo>
                      <a:cubicBezTo>
                        <a:pt x="2005" y="7089"/>
                        <a:pt x="1965" y="7402"/>
                        <a:pt x="1924" y="7711"/>
                      </a:cubicBezTo>
                      <a:cubicBezTo>
                        <a:pt x="1898" y="8077"/>
                        <a:pt x="1873" y="8444"/>
                        <a:pt x="1848" y="8811"/>
                      </a:cubicBezTo>
                      <a:cubicBezTo>
                        <a:pt x="1824" y="9229"/>
                        <a:pt x="1814" y="9564"/>
                        <a:pt x="1790" y="9983"/>
                      </a:cubicBezTo>
                      <a:cubicBezTo>
                        <a:pt x="1803" y="9969"/>
                        <a:pt x="-7" y="9972"/>
                        <a:pt x="1" y="9979"/>
                      </a:cubicBezTo>
                      <a:cubicBezTo>
                        <a:pt x="28" y="9609"/>
                        <a:pt x="7" y="9236"/>
                        <a:pt x="34" y="8866"/>
                      </a:cubicBezTo>
                      <a:cubicBezTo>
                        <a:pt x="58" y="8475"/>
                        <a:pt x="83" y="8088"/>
                        <a:pt x="109" y="7697"/>
                      </a:cubicBezTo>
                      <a:cubicBezTo>
                        <a:pt x="142" y="7335"/>
                        <a:pt x="174" y="6977"/>
                        <a:pt x="207" y="6617"/>
                      </a:cubicBezTo>
                      <a:cubicBezTo>
                        <a:pt x="250" y="6298"/>
                        <a:pt x="296" y="5990"/>
                        <a:pt x="339" y="5675"/>
                      </a:cubicBezTo>
                      <a:cubicBezTo>
                        <a:pt x="381" y="5391"/>
                        <a:pt x="422" y="5110"/>
                        <a:pt x="464" y="4829"/>
                      </a:cubicBezTo>
                      <a:cubicBezTo>
                        <a:pt x="513" y="4560"/>
                        <a:pt x="563" y="4292"/>
                        <a:pt x="612" y="4027"/>
                      </a:cubicBezTo>
                      <a:cubicBezTo>
                        <a:pt x="673" y="3803"/>
                        <a:pt x="732" y="3575"/>
                        <a:pt x="792" y="3352"/>
                      </a:cubicBezTo>
                      <a:cubicBezTo>
                        <a:pt x="851" y="3157"/>
                        <a:pt x="908" y="2960"/>
                        <a:pt x="967" y="2765"/>
                      </a:cubicBezTo>
                      <a:cubicBezTo>
                        <a:pt x="1027" y="2568"/>
                        <a:pt x="1086" y="2367"/>
                        <a:pt x="1146" y="2173"/>
                      </a:cubicBezTo>
                      <a:cubicBezTo>
                        <a:pt x="1214" y="2013"/>
                        <a:pt x="1283" y="1854"/>
                        <a:pt x="1351" y="1694"/>
                      </a:cubicBezTo>
                      <a:lnTo>
                        <a:pt x="1762" y="926"/>
                      </a:lnTo>
                      <a:lnTo>
                        <a:pt x="2178" y="437"/>
                      </a:lnTo>
                      <a:lnTo>
                        <a:pt x="2357" y="303"/>
                      </a:lnTo>
                      <a:lnTo>
                        <a:pt x="2512" y="207"/>
                      </a:lnTo>
                      <a:lnTo>
                        <a:pt x="2936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27" name="Freeform 10"/>
                <p:cNvSpPr>
                  <a:spLocks/>
                </p:cNvSpPr>
                <p:nvPr/>
              </p:nvSpPr>
              <p:spPr bwMode="auto">
                <a:xfrm>
                  <a:off x="744538" y="2293938"/>
                  <a:ext cx="596900" cy="596900"/>
                </a:xfrm>
                <a:custGeom>
                  <a:avLst/>
                  <a:gdLst>
                    <a:gd name="T0" fmla="*/ 347 w 752"/>
                    <a:gd name="T1" fmla="*/ 0 h 753"/>
                    <a:gd name="T2" fmla="*/ 421 w 752"/>
                    <a:gd name="T3" fmla="*/ 0 h 753"/>
                    <a:gd name="T4" fmla="*/ 460 w 752"/>
                    <a:gd name="T5" fmla="*/ 8 h 753"/>
                    <a:gd name="T6" fmla="*/ 496 w 752"/>
                    <a:gd name="T7" fmla="*/ 21 h 753"/>
                    <a:gd name="T8" fmla="*/ 530 w 752"/>
                    <a:gd name="T9" fmla="*/ 34 h 753"/>
                    <a:gd name="T10" fmla="*/ 563 w 752"/>
                    <a:gd name="T11" fmla="*/ 49 h 753"/>
                    <a:gd name="T12" fmla="*/ 597 w 752"/>
                    <a:gd name="T13" fmla="*/ 71 h 753"/>
                    <a:gd name="T14" fmla="*/ 622 w 752"/>
                    <a:gd name="T15" fmla="*/ 91 h 753"/>
                    <a:gd name="T16" fmla="*/ 651 w 752"/>
                    <a:gd name="T17" fmla="*/ 117 h 753"/>
                    <a:gd name="T18" fmla="*/ 693 w 752"/>
                    <a:gd name="T19" fmla="*/ 176 h 753"/>
                    <a:gd name="T20" fmla="*/ 726 w 752"/>
                    <a:gd name="T21" fmla="*/ 242 h 753"/>
                    <a:gd name="T22" fmla="*/ 739 w 752"/>
                    <a:gd name="T23" fmla="*/ 276 h 753"/>
                    <a:gd name="T24" fmla="*/ 744 w 752"/>
                    <a:gd name="T25" fmla="*/ 310 h 753"/>
                    <a:gd name="T26" fmla="*/ 752 w 752"/>
                    <a:gd name="T27" fmla="*/ 384 h 753"/>
                    <a:gd name="T28" fmla="*/ 747 w 752"/>
                    <a:gd name="T29" fmla="*/ 423 h 753"/>
                    <a:gd name="T30" fmla="*/ 731 w 752"/>
                    <a:gd name="T31" fmla="*/ 498 h 753"/>
                    <a:gd name="T32" fmla="*/ 680 w 752"/>
                    <a:gd name="T33" fmla="*/ 598 h 753"/>
                    <a:gd name="T34" fmla="*/ 655 w 752"/>
                    <a:gd name="T35" fmla="*/ 623 h 753"/>
                    <a:gd name="T36" fmla="*/ 630 w 752"/>
                    <a:gd name="T37" fmla="*/ 653 h 753"/>
                    <a:gd name="T38" fmla="*/ 572 w 752"/>
                    <a:gd name="T39" fmla="*/ 694 h 753"/>
                    <a:gd name="T40" fmla="*/ 543 w 752"/>
                    <a:gd name="T41" fmla="*/ 710 h 753"/>
                    <a:gd name="T42" fmla="*/ 509 w 752"/>
                    <a:gd name="T43" fmla="*/ 728 h 753"/>
                    <a:gd name="T44" fmla="*/ 475 w 752"/>
                    <a:gd name="T45" fmla="*/ 736 h 753"/>
                    <a:gd name="T46" fmla="*/ 439 w 752"/>
                    <a:gd name="T47" fmla="*/ 744 h 753"/>
                    <a:gd name="T48" fmla="*/ 363 w 752"/>
                    <a:gd name="T49" fmla="*/ 753 h 753"/>
                    <a:gd name="T50" fmla="*/ 325 w 752"/>
                    <a:gd name="T51" fmla="*/ 748 h 753"/>
                    <a:gd name="T52" fmla="*/ 250 w 752"/>
                    <a:gd name="T53" fmla="*/ 731 h 753"/>
                    <a:gd name="T54" fmla="*/ 184 w 752"/>
                    <a:gd name="T55" fmla="*/ 699 h 753"/>
                    <a:gd name="T56" fmla="*/ 154 w 752"/>
                    <a:gd name="T57" fmla="*/ 682 h 753"/>
                    <a:gd name="T58" fmla="*/ 125 w 752"/>
                    <a:gd name="T59" fmla="*/ 656 h 753"/>
                    <a:gd name="T60" fmla="*/ 100 w 752"/>
                    <a:gd name="T61" fmla="*/ 632 h 753"/>
                    <a:gd name="T62" fmla="*/ 75 w 752"/>
                    <a:gd name="T63" fmla="*/ 603 h 753"/>
                    <a:gd name="T64" fmla="*/ 54 w 752"/>
                    <a:gd name="T65" fmla="*/ 573 h 753"/>
                    <a:gd name="T66" fmla="*/ 37 w 752"/>
                    <a:gd name="T67" fmla="*/ 544 h 753"/>
                    <a:gd name="T68" fmla="*/ 11 w 752"/>
                    <a:gd name="T69" fmla="*/ 477 h 753"/>
                    <a:gd name="T70" fmla="*/ 3 w 752"/>
                    <a:gd name="T71" fmla="*/ 439 h 753"/>
                    <a:gd name="T72" fmla="*/ 0 w 752"/>
                    <a:gd name="T73" fmla="*/ 401 h 753"/>
                    <a:gd name="T74" fmla="*/ 0 w 752"/>
                    <a:gd name="T75" fmla="*/ 326 h 753"/>
                    <a:gd name="T76" fmla="*/ 8 w 752"/>
                    <a:gd name="T77" fmla="*/ 287 h 753"/>
                    <a:gd name="T78" fmla="*/ 19 w 752"/>
                    <a:gd name="T79" fmla="*/ 251 h 753"/>
                    <a:gd name="T80" fmla="*/ 32 w 752"/>
                    <a:gd name="T81" fmla="*/ 218 h 753"/>
                    <a:gd name="T82" fmla="*/ 50 w 752"/>
                    <a:gd name="T83" fmla="*/ 184 h 753"/>
                    <a:gd name="T84" fmla="*/ 91 w 752"/>
                    <a:gd name="T85" fmla="*/ 125 h 753"/>
                    <a:gd name="T86" fmla="*/ 116 w 752"/>
                    <a:gd name="T87" fmla="*/ 101 h 753"/>
                    <a:gd name="T88" fmla="*/ 145 w 752"/>
                    <a:gd name="T89" fmla="*/ 76 h 753"/>
                    <a:gd name="T90" fmla="*/ 174 w 752"/>
                    <a:gd name="T91" fmla="*/ 54 h 753"/>
                    <a:gd name="T92" fmla="*/ 208 w 752"/>
                    <a:gd name="T93" fmla="*/ 37 h 753"/>
                    <a:gd name="T94" fmla="*/ 274 w 752"/>
                    <a:gd name="T95" fmla="*/ 13 h 753"/>
                    <a:gd name="T96" fmla="*/ 308 w 752"/>
                    <a:gd name="T97" fmla="*/ 4 h 753"/>
                    <a:gd name="T98" fmla="*/ 347 w 752"/>
                    <a:gd name="T99" fmla="*/ 0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52" h="753">
                      <a:moveTo>
                        <a:pt x="347" y="0"/>
                      </a:moveTo>
                      <a:lnTo>
                        <a:pt x="421" y="0"/>
                      </a:lnTo>
                      <a:lnTo>
                        <a:pt x="460" y="8"/>
                      </a:lnTo>
                      <a:lnTo>
                        <a:pt x="496" y="21"/>
                      </a:lnTo>
                      <a:lnTo>
                        <a:pt x="530" y="34"/>
                      </a:lnTo>
                      <a:lnTo>
                        <a:pt x="563" y="49"/>
                      </a:lnTo>
                      <a:lnTo>
                        <a:pt x="597" y="71"/>
                      </a:lnTo>
                      <a:lnTo>
                        <a:pt x="622" y="91"/>
                      </a:lnTo>
                      <a:lnTo>
                        <a:pt x="651" y="117"/>
                      </a:lnTo>
                      <a:lnTo>
                        <a:pt x="693" y="176"/>
                      </a:lnTo>
                      <a:lnTo>
                        <a:pt x="726" y="242"/>
                      </a:lnTo>
                      <a:lnTo>
                        <a:pt x="739" y="276"/>
                      </a:lnTo>
                      <a:lnTo>
                        <a:pt x="744" y="310"/>
                      </a:lnTo>
                      <a:lnTo>
                        <a:pt x="752" y="384"/>
                      </a:lnTo>
                      <a:lnTo>
                        <a:pt x="747" y="423"/>
                      </a:lnTo>
                      <a:lnTo>
                        <a:pt x="731" y="498"/>
                      </a:lnTo>
                      <a:lnTo>
                        <a:pt x="680" y="598"/>
                      </a:lnTo>
                      <a:lnTo>
                        <a:pt x="655" y="623"/>
                      </a:lnTo>
                      <a:lnTo>
                        <a:pt x="630" y="653"/>
                      </a:lnTo>
                      <a:lnTo>
                        <a:pt x="572" y="694"/>
                      </a:lnTo>
                      <a:lnTo>
                        <a:pt x="543" y="710"/>
                      </a:lnTo>
                      <a:lnTo>
                        <a:pt x="509" y="728"/>
                      </a:lnTo>
                      <a:lnTo>
                        <a:pt x="475" y="736"/>
                      </a:lnTo>
                      <a:lnTo>
                        <a:pt x="439" y="744"/>
                      </a:lnTo>
                      <a:lnTo>
                        <a:pt x="363" y="753"/>
                      </a:lnTo>
                      <a:lnTo>
                        <a:pt x="325" y="748"/>
                      </a:lnTo>
                      <a:lnTo>
                        <a:pt x="250" y="731"/>
                      </a:lnTo>
                      <a:lnTo>
                        <a:pt x="184" y="699"/>
                      </a:lnTo>
                      <a:lnTo>
                        <a:pt x="154" y="682"/>
                      </a:lnTo>
                      <a:lnTo>
                        <a:pt x="125" y="656"/>
                      </a:lnTo>
                      <a:lnTo>
                        <a:pt x="100" y="632"/>
                      </a:lnTo>
                      <a:lnTo>
                        <a:pt x="75" y="603"/>
                      </a:lnTo>
                      <a:lnTo>
                        <a:pt x="54" y="573"/>
                      </a:lnTo>
                      <a:lnTo>
                        <a:pt x="37" y="544"/>
                      </a:lnTo>
                      <a:lnTo>
                        <a:pt x="11" y="477"/>
                      </a:lnTo>
                      <a:lnTo>
                        <a:pt x="3" y="439"/>
                      </a:lnTo>
                      <a:lnTo>
                        <a:pt x="0" y="401"/>
                      </a:lnTo>
                      <a:lnTo>
                        <a:pt x="0" y="326"/>
                      </a:lnTo>
                      <a:lnTo>
                        <a:pt x="8" y="287"/>
                      </a:lnTo>
                      <a:lnTo>
                        <a:pt x="19" y="251"/>
                      </a:lnTo>
                      <a:lnTo>
                        <a:pt x="32" y="218"/>
                      </a:lnTo>
                      <a:lnTo>
                        <a:pt x="50" y="184"/>
                      </a:lnTo>
                      <a:lnTo>
                        <a:pt x="91" y="125"/>
                      </a:lnTo>
                      <a:lnTo>
                        <a:pt x="116" y="101"/>
                      </a:lnTo>
                      <a:lnTo>
                        <a:pt x="145" y="76"/>
                      </a:lnTo>
                      <a:lnTo>
                        <a:pt x="174" y="54"/>
                      </a:lnTo>
                      <a:lnTo>
                        <a:pt x="208" y="37"/>
                      </a:lnTo>
                      <a:lnTo>
                        <a:pt x="274" y="13"/>
                      </a:lnTo>
                      <a:lnTo>
                        <a:pt x="308" y="4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1081590" y="6165304"/>
                <a:ext cx="322058" cy="322058"/>
                <a:chOff x="8079349" y="3920374"/>
                <a:chExt cx="615309" cy="615309"/>
              </a:xfrm>
            </p:grpSpPr>
            <p:sp>
              <p:nvSpPr>
                <p:cNvPr id="23" name="Овал 22"/>
                <p:cNvSpPr/>
                <p:nvPr/>
              </p:nvSpPr>
              <p:spPr>
                <a:xfrm>
                  <a:off x="8079349" y="3920374"/>
                  <a:ext cx="615309" cy="6153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8299113" y="3971678"/>
                  <a:ext cx="170900" cy="51270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 rot="5400000">
                  <a:off x="8301553" y="3971678"/>
                  <a:ext cx="170900" cy="512701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sp>
            <p:nvSpPr>
              <p:cNvPr id="16" name="Прямоугольник 15"/>
              <p:cNvSpPr/>
              <p:nvPr/>
            </p:nvSpPr>
            <p:spPr>
              <a:xfrm>
                <a:off x="942659" y="5373217"/>
                <a:ext cx="578152" cy="761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1115616" y="5301208"/>
                <a:ext cx="226041" cy="2260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1172126" y="5362388"/>
                <a:ext cx="113020" cy="113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 rot="5400000">
                <a:off x="961594" y="5926032"/>
                <a:ext cx="183044" cy="56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995515" y="5987485"/>
                <a:ext cx="105812" cy="1058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 rot="5400000">
                <a:off x="1377437" y="5880273"/>
                <a:ext cx="91523" cy="56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2" name="Арка 21"/>
              <p:cNvSpPr/>
              <p:nvPr/>
            </p:nvSpPr>
            <p:spPr>
              <a:xfrm>
                <a:off x="1310125" y="5925970"/>
                <a:ext cx="237539" cy="373989"/>
              </a:xfrm>
              <a:prstGeom prst="blockArc">
                <a:avLst>
                  <a:gd name="adj1" fmla="val 10800000"/>
                  <a:gd name="adj2" fmla="val 21380949"/>
                  <a:gd name="adj3" fmla="val 1979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1395047" y="1412776"/>
              <a:ext cx="872697" cy="955759"/>
              <a:chOff x="3131840" y="1483294"/>
              <a:chExt cx="872697" cy="955759"/>
            </a:xfrm>
          </p:grpSpPr>
          <p:grpSp>
            <p:nvGrpSpPr>
              <p:cNvPr id="48" name="Группа 47"/>
              <p:cNvGrpSpPr>
                <a:grpSpLocks noChangeAspect="1"/>
              </p:cNvGrpSpPr>
              <p:nvPr/>
            </p:nvGrpSpPr>
            <p:grpSpPr>
              <a:xfrm>
                <a:off x="3250148" y="1583607"/>
                <a:ext cx="480803" cy="792000"/>
                <a:chOff x="2772733" y="4497265"/>
                <a:chExt cx="517524" cy="852486"/>
              </a:xfrm>
            </p:grpSpPr>
            <p:sp>
              <p:nvSpPr>
                <p:cNvPr id="53" name="Freeform 16"/>
                <p:cNvSpPr>
                  <a:spLocks noEditPoints="1"/>
                </p:cNvSpPr>
                <p:nvPr/>
              </p:nvSpPr>
              <p:spPr bwMode="auto">
                <a:xfrm>
                  <a:off x="2899732" y="4648078"/>
                  <a:ext cx="390525" cy="701673"/>
                </a:xfrm>
                <a:custGeom>
                  <a:avLst/>
                  <a:gdLst>
                    <a:gd name="T0" fmla="*/ 461 w 1716"/>
                    <a:gd name="T1" fmla="*/ 8 h 3090"/>
                    <a:gd name="T2" fmla="*/ 461 w 1716"/>
                    <a:gd name="T3" fmla="*/ 51 h 3090"/>
                    <a:gd name="T4" fmla="*/ 487 w 1716"/>
                    <a:gd name="T5" fmla="*/ 153 h 3090"/>
                    <a:gd name="T6" fmla="*/ 589 w 1716"/>
                    <a:gd name="T7" fmla="*/ 358 h 3090"/>
                    <a:gd name="T8" fmla="*/ 1716 w 1716"/>
                    <a:gd name="T9" fmla="*/ 2323 h 3090"/>
                    <a:gd name="T10" fmla="*/ 1408 w 1716"/>
                    <a:gd name="T11" fmla="*/ 3090 h 3090"/>
                    <a:gd name="T12" fmla="*/ 718 w 1716"/>
                    <a:gd name="T13" fmla="*/ 1915 h 3090"/>
                    <a:gd name="T14" fmla="*/ 27 w 1716"/>
                    <a:gd name="T15" fmla="*/ 715 h 3090"/>
                    <a:gd name="T16" fmla="*/ 0 w 1716"/>
                    <a:gd name="T17" fmla="*/ 638 h 3090"/>
                    <a:gd name="T18" fmla="*/ 0 w 1716"/>
                    <a:gd name="T19" fmla="*/ 434 h 3090"/>
                    <a:gd name="T20" fmla="*/ 78 w 1716"/>
                    <a:gd name="T21" fmla="*/ 281 h 3090"/>
                    <a:gd name="T22" fmla="*/ 129 w 1716"/>
                    <a:gd name="T23" fmla="*/ 204 h 3090"/>
                    <a:gd name="T24" fmla="*/ 180 w 1716"/>
                    <a:gd name="T25" fmla="*/ 153 h 3090"/>
                    <a:gd name="T26" fmla="*/ 334 w 1716"/>
                    <a:gd name="T27" fmla="*/ 51 h 3090"/>
                    <a:gd name="T28" fmla="*/ 461 w 1716"/>
                    <a:gd name="T29" fmla="*/ 8 h 3090"/>
                    <a:gd name="T30" fmla="*/ 461 w 1716"/>
                    <a:gd name="T31" fmla="*/ 0 h 3090"/>
                    <a:gd name="T32" fmla="*/ 487 w 1716"/>
                    <a:gd name="T33" fmla="*/ 0 h 3090"/>
                    <a:gd name="T34" fmla="*/ 461 w 1716"/>
                    <a:gd name="T35" fmla="*/ 8 h 3090"/>
                    <a:gd name="T36" fmla="*/ 461 w 1716"/>
                    <a:gd name="T37" fmla="*/ 0 h 3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16" h="3090">
                      <a:moveTo>
                        <a:pt x="461" y="8"/>
                      </a:moveTo>
                      <a:lnTo>
                        <a:pt x="461" y="51"/>
                      </a:lnTo>
                      <a:lnTo>
                        <a:pt x="487" y="153"/>
                      </a:lnTo>
                      <a:lnTo>
                        <a:pt x="589" y="358"/>
                      </a:lnTo>
                      <a:lnTo>
                        <a:pt x="1716" y="2323"/>
                      </a:lnTo>
                      <a:lnTo>
                        <a:pt x="1408" y="3090"/>
                      </a:lnTo>
                      <a:lnTo>
                        <a:pt x="718" y="1915"/>
                      </a:lnTo>
                      <a:lnTo>
                        <a:pt x="27" y="715"/>
                      </a:lnTo>
                      <a:lnTo>
                        <a:pt x="0" y="638"/>
                      </a:lnTo>
                      <a:lnTo>
                        <a:pt x="0" y="434"/>
                      </a:lnTo>
                      <a:lnTo>
                        <a:pt x="78" y="281"/>
                      </a:lnTo>
                      <a:lnTo>
                        <a:pt x="129" y="204"/>
                      </a:lnTo>
                      <a:lnTo>
                        <a:pt x="180" y="153"/>
                      </a:lnTo>
                      <a:lnTo>
                        <a:pt x="334" y="51"/>
                      </a:lnTo>
                      <a:lnTo>
                        <a:pt x="461" y="8"/>
                      </a:lnTo>
                      <a:close/>
                      <a:moveTo>
                        <a:pt x="461" y="0"/>
                      </a:moveTo>
                      <a:lnTo>
                        <a:pt x="487" y="0"/>
                      </a:lnTo>
                      <a:lnTo>
                        <a:pt x="461" y="8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54" name="Freeform 32"/>
                <p:cNvSpPr>
                  <a:spLocks noEditPoints="1"/>
                </p:cNvSpPr>
                <p:nvPr/>
              </p:nvSpPr>
              <p:spPr bwMode="auto">
                <a:xfrm>
                  <a:off x="2772733" y="4641726"/>
                  <a:ext cx="406400" cy="708025"/>
                </a:xfrm>
                <a:custGeom>
                  <a:avLst/>
                  <a:gdLst>
                    <a:gd name="T0" fmla="*/ 666 w 1791"/>
                    <a:gd name="T1" fmla="*/ 1022 h 3116"/>
                    <a:gd name="T2" fmla="*/ 691 w 1791"/>
                    <a:gd name="T3" fmla="*/ 1099 h 3116"/>
                    <a:gd name="T4" fmla="*/ 742 w 1791"/>
                    <a:gd name="T5" fmla="*/ 1175 h 3116"/>
                    <a:gd name="T6" fmla="*/ 793 w 1791"/>
                    <a:gd name="T7" fmla="*/ 1252 h 3116"/>
                    <a:gd name="T8" fmla="*/ 844 w 1791"/>
                    <a:gd name="T9" fmla="*/ 1354 h 3116"/>
                    <a:gd name="T10" fmla="*/ 896 w 1791"/>
                    <a:gd name="T11" fmla="*/ 1456 h 3116"/>
                    <a:gd name="T12" fmla="*/ 972 w 1791"/>
                    <a:gd name="T13" fmla="*/ 1557 h 3116"/>
                    <a:gd name="T14" fmla="*/ 1023 w 1791"/>
                    <a:gd name="T15" fmla="*/ 1659 h 3116"/>
                    <a:gd name="T16" fmla="*/ 1049 w 1791"/>
                    <a:gd name="T17" fmla="*/ 1712 h 3116"/>
                    <a:gd name="T18" fmla="*/ 358 w 1791"/>
                    <a:gd name="T19" fmla="*/ 3116 h 3116"/>
                    <a:gd name="T20" fmla="*/ 0 w 1791"/>
                    <a:gd name="T21" fmla="*/ 2452 h 3116"/>
                    <a:gd name="T22" fmla="*/ 666 w 1791"/>
                    <a:gd name="T23" fmla="*/ 1022 h 3116"/>
                    <a:gd name="T24" fmla="*/ 1125 w 1791"/>
                    <a:gd name="T25" fmla="*/ 0 h 3116"/>
                    <a:gd name="T26" fmla="*/ 1357 w 1791"/>
                    <a:gd name="T27" fmla="*/ 26 h 3116"/>
                    <a:gd name="T28" fmla="*/ 1638 w 1791"/>
                    <a:gd name="T29" fmla="*/ 77 h 3116"/>
                    <a:gd name="T30" fmla="*/ 1714 w 1791"/>
                    <a:gd name="T31" fmla="*/ 102 h 3116"/>
                    <a:gd name="T32" fmla="*/ 1765 w 1791"/>
                    <a:gd name="T33" fmla="*/ 128 h 3116"/>
                    <a:gd name="T34" fmla="*/ 1791 w 1791"/>
                    <a:gd name="T35" fmla="*/ 204 h 3116"/>
                    <a:gd name="T36" fmla="*/ 1765 w 1791"/>
                    <a:gd name="T37" fmla="*/ 307 h 3116"/>
                    <a:gd name="T38" fmla="*/ 1484 w 1791"/>
                    <a:gd name="T39" fmla="*/ 843 h 3116"/>
                    <a:gd name="T40" fmla="*/ 1484 w 1791"/>
                    <a:gd name="T41" fmla="*/ 817 h 3116"/>
                    <a:gd name="T42" fmla="*/ 1433 w 1791"/>
                    <a:gd name="T43" fmla="*/ 741 h 3116"/>
                    <a:gd name="T44" fmla="*/ 1382 w 1791"/>
                    <a:gd name="T45" fmla="*/ 664 h 3116"/>
                    <a:gd name="T46" fmla="*/ 1357 w 1791"/>
                    <a:gd name="T47" fmla="*/ 613 h 3116"/>
                    <a:gd name="T48" fmla="*/ 1331 w 1791"/>
                    <a:gd name="T49" fmla="*/ 537 h 3116"/>
                    <a:gd name="T50" fmla="*/ 1280 w 1791"/>
                    <a:gd name="T51" fmla="*/ 486 h 3116"/>
                    <a:gd name="T52" fmla="*/ 1253 w 1791"/>
                    <a:gd name="T53" fmla="*/ 435 h 3116"/>
                    <a:gd name="T54" fmla="*/ 1228 w 1791"/>
                    <a:gd name="T55" fmla="*/ 384 h 3116"/>
                    <a:gd name="T56" fmla="*/ 1228 w 1791"/>
                    <a:gd name="T57" fmla="*/ 358 h 3116"/>
                    <a:gd name="T58" fmla="*/ 1202 w 1791"/>
                    <a:gd name="T59" fmla="*/ 333 h 3116"/>
                    <a:gd name="T60" fmla="*/ 1177 w 1791"/>
                    <a:gd name="T61" fmla="*/ 281 h 3116"/>
                    <a:gd name="T62" fmla="*/ 1177 w 1791"/>
                    <a:gd name="T63" fmla="*/ 255 h 3116"/>
                    <a:gd name="T64" fmla="*/ 1151 w 1791"/>
                    <a:gd name="T65" fmla="*/ 230 h 3116"/>
                    <a:gd name="T66" fmla="*/ 1151 w 1791"/>
                    <a:gd name="T67" fmla="*/ 204 h 3116"/>
                    <a:gd name="T68" fmla="*/ 1125 w 1791"/>
                    <a:gd name="T69" fmla="*/ 179 h 3116"/>
                    <a:gd name="T70" fmla="*/ 1125 w 1791"/>
                    <a:gd name="T71" fmla="*/ 153 h 3116"/>
                    <a:gd name="T72" fmla="*/ 1151 w 1791"/>
                    <a:gd name="T73" fmla="*/ 51 h 3116"/>
                    <a:gd name="T74" fmla="*/ 1125 w 1791"/>
                    <a:gd name="T75" fmla="*/ 0 h 3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91" h="3116">
                      <a:moveTo>
                        <a:pt x="666" y="1022"/>
                      </a:moveTo>
                      <a:lnTo>
                        <a:pt x="691" y="1099"/>
                      </a:lnTo>
                      <a:lnTo>
                        <a:pt x="742" y="1175"/>
                      </a:lnTo>
                      <a:lnTo>
                        <a:pt x="793" y="1252"/>
                      </a:lnTo>
                      <a:lnTo>
                        <a:pt x="844" y="1354"/>
                      </a:lnTo>
                      <a:lnTo>
                        <a:pt x="896" y="1456"/>
                      </a:lnTo>
                      <a:lnTo>
                        <a:pt x="972" y="1557"/>
                      </a:lnTo>
                      <a:lnTo>
                        <a:pt x="1023" y="1659"/>
                      </a:lnTo>
                      <a:lnTo>
                        <a:pt x="1049" y="1712"/>
                      </a:lnTo>
                      <a:lnTo>
                        <a:pt x="358" y="3116"/>
                      </a:lnTo>
                      <a:lnTo>
                        <a:pt x="0" y="2452"/>
                      </a:lnTo>
                      <a:lnTo>
                        <a:pt x="666" y="1022"/>
                      </a:lnTo>
                      <a:close/>
                      <a:moveTo>
                        <a:pt x="1125" y="0"/>
                      </a:moveTo>
                      <a:lnTo>
                        <a:pt x="1357" y="26"/>
                      </a:lnTo>
                      <a:lnTo>
                        <a:pt x="1638" y="77"/>
                      </a:lnTo>
                      <a:lnTo>
                        <a:pt x="1714" y="102"/>
                      </a:lnTo>
                      <a:lnTo>
                        <a:pt x="1765" y="128"/>
                      </a:lnTo>
                      <a:lnTo>
                        <a:pt x="1791" y="204"/>
                      </a:lnTo>
                      <a:lnTo>
                        <a:pt x="1765" y="307"/>
                      </a:lnTo>
                      <a:lnTo>
                        <a:pt x="1484" y="843"/>
                      </a:lnTo>
                      <a:lnTo>
                        <a:pt x="1484" y="817"/>
                      </a:lnTo>
                      <a:lnTo>
                        <a:pt x="1433" y="741"/>
                      </a:lnTo>
                      <a:lnTo>
                        <a:pt x="1382" y="664"/>
                      </a:lnTo>
                      <a:lnTo>
                        <a:pt x="1357" y="613"/>
                      </a:lnTo>
                      <a:lnTo>
                        <a:pt x="1331" y="537"/>
                      </a:lnTo>
                      <a:lnTo>
                        <a:pt x="1280" y="486"/>
                      </a:lnTo>
                      <a:lnTo>
                        <a:pt x="1253" y="435"/>
                      </a:lnTo>
                      <a:lnTo>
                        <a:pt x="1228" y="384"/>
                      </a:lnTo>
                      <a:lnTo>
                        <a:pt x="1228" y="358"/>
                      </a:lnTo>
                      <a:lnTo>
                        <a:pt x="1202" y="333"/>
                      </a:lnTo>
                      <a:lnTo>
                        <a:pt x="1177" y="281"/>
                      </a:lnTo>
                      <a:lnTo>
                        <a:pt x="1177" y="255"/>
                      </a:lnTo>
                      <a:lnTo>
                        <a:pt x="1151" y="230"/>
                      </a:lnTo>
                      <a:lnTo>
                        <a:pt x="1151" y="204"/>
                      </a:lnTo>
                      <a:lnTo>
                        <a:pt x="1125" y="179"/>
                      </a:lnTo>
                      <a:lnTo>
                        <a:pt x="1125" y="153"/>
                      </a:lnTo>
                      <a:lnTo>
                        <a:pt x="1151" y="51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  <p:sp>
              <p:nvSpPr>
                <p:cNvPr id="55" name="Freeform 69"/>
                <p:cNvSpPr>
                  <a:spLocks/>
                </p:cNvSpPr>
                <p:nvPr/>
              </p:nvSpPr>
              <p:spPr bwMode="auto">
                <a:xfrm>
                  <a:off x="2918782" y="4497265"/>
                  <a:ext cx="242888" cy="179389"/>
                </a:xfrm>
                <a:custGeom>
                  <a:avLst/>
                  <a:gdLst>
                    <a:gd name="T0" fmla="*/ 383 w 1074"/>
                    <a:gd name="T1" fmla="*/ 0 h 791"/>
                    <a:gd name="T2" fmla="*/ 460 w 1074"/>
                    <a:gd name="T3" fmla="*/ 0 h 791"/>
                    <a:gd name="T4" fmla="*/ 588 w 1074"/>
                    <a:gd name="T5" fmla="*/ 26 h 791"/>
                    <a:gd name="T6" fmla="*/ 691 w 1074"/>
                    <a:gd name="T7" fmla="*/ 51 h 791"/>
                    <a:gd name="T8" fmla="*/ 793 w 1074"/>
                    <a:gd name="T9" fmla="*/ 102 h 791"/>
                    <a:gd name="T10" fmla="*/ 844 w 1074"/>
                    <a:gd name="T11" fmla="*/ 178 h 791"/>
                    <a:gd name="T12" fmla="*/ 895 w 1074"/>
                    <a:gd name="T13" fmla="*/ 282 h 791"/>
                    <a:gd name="T14" fmla="*/ 998 w 1074"/>
                    <a:gd name="T15" fmla="*/ 460 h 791"/>
                    <a:gd name="T16" fmla="*/ 1074 w 1074"/>
                    <a:gd name="T17" fmla="*/ 638 h 791"/>
                    <a:gd name="T18" fmla="*/ 947 w 1074"/>
                    <a:gd name="T19" fmla="*/ 613 h 791"/>
                    <a:gd name="T20" fmla="*/ 742 w 1074"/>
                    <a:gd name="T21" fmla="*/ 587 h 791"/>
                    <a:gd name="T22" fmla="*/ 434 w 1074"/>
                    <a:gd name="T23" fmla="*/ 587 h 791"/>
                    <a:gd name="T24" fmla="*/ 281 w 1074"/>
                    <a:gd name="T25" fmla="*/ 613 h 791"/>
                    <a:gd name="T26" fmla="*/ 153 w 1074"/>
                    <a:gd name="T27" fmla="*/ 664 h 791"/>
                    <a:gd name="T28" fmla="*/ 77 w 1074"/>
                    <a:gd name="T29" fmla="*/ 740 h 791"/>
                    <a:gd name="T30" fmla="*/ 0 w 1074"/>
                    <a:gd name="T31" fmla="*/ 791 h 791"/>
                    <a:gd name="T32" fmla="*/ 102 w 1074"/>
                    <a:gd name="T33" fmla="*/ 409 h 791"/>
                    <a:gd name="T34" fmla="*/ 153 w 1074"/>
                    <a:gd name="T35" fmla="*/ 256 h 791"/>
                    <a:gd name="T36" fmla="*/ 179 w 1074"/>
                    <a:gd name="T37" fmla="*/ 153 h 791"/>
                    <a:gd name="T38" fmla="*/ 281 w 1074"/>
                    <a:gd name="T39" fmla="*/ 51 h 791"/>
                    <a:gd name="T40" fmla="*/ 383 w 1074"/>
                    <a:gd name="T41" fmla="*/ 0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74" h="791">
                      <a:moveTo>
                        <a:pt x="383" y="0"/>
                      </a:moveTo>
                      <a:lnTo>
                        <a:pt x="460" y="0"/>
                      </a:lnTo>
                      <a:lnTo>
                        <a:pt x="588" y="26"/>
                      </a:lnTo>
                      <a:lnTo>
                        <a:pt x="691" y="51"/>
                      </a:lnTo>
                      <a:lnTo>
                        <a:pt x="793" y="102"/>
                      </a:lnTo>
                      <a:lnTo>
                        <a:pt x="844" y="178"/>
                      </a:lnTo>
                      <a:lnTo>
                        <a:pt x="895" y="282"/>
                      </a:lnTo>
                      <a:lnTo>
                        <a:pt x="998" y="460"/>
                      </a:lnTo>
                      <a:lnTo>
                        <a:pt x="1074" y="638"/>
                      </a:lnTo>
                      <a:lnTo>
                        <a:pt x="947" y="613"/>
                      </a:lnTo>
                      <a:lnTo>
                        <a:pt x="742" y="587"/>
                      </a:lnTo>
                      <a:lnTo>
                        <a:pt x="434" y="587"/>
                      </a:lnTo>
                      <a:lnTo>
                        <a:pt x="281" y="613"/>
                      </a:lnTo>
                      <a:lnTo>
                        <a:pt x="153" y="664"/>
                      </a:lnTo>
                      <a:lnTo>
                        <a:pt x="77" y="740"/>
                      </a:lnTo>
                      <a:lnTo>
                        <a:pt x="0" y="791"/>
                      </a:lnTo>
                      <a:lnTo>
                        <a:pt x="102" y="409"/>
                      </a:lnTo>
                      <a:lnTo>
                        <a:pt x="153" y="256"/>
                      </a:lnTo>
                      <a:lnTo>
                        <a:pt x="179" y="153"/>
                      </a:lnTo>
                      <a:lnTo>
                        <a:pt x="281" y="51"/>
                      </a:lnTo>
                      <a:lnTo>
                        <a:pt x="383" y="0"/>
                      </a:lnTo>
                      <a:close/>
                    </a:path>
                  </a:pathLst>
                </a:custGeom>
                <a:solidFill>
                  <a:srgbClr val="D30000"/>
                </a:solidFill>
                <a:ln w="9525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  <p:sp>
            <p:nvSpPr>
              <p:cNvPr id="49" name="Скругленная прямоугольная выноска 48"/>
              <p:cNvSpPr/>
              <p:nvPr/>
            </p:nvSpPr>
            <p:spPr>
              <a:xfrm rot="5400000" flipH="1">
                <a:off x="3014562" y="1600572"/>
                <a:ext cx="955759" cy="721204"/>
              </a:xfrm>
              <a:prstGeom prst="wedgeRoundRectCallou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50" name="Группа 49"/>
              <p:cNvGrpSpPr/>
              <p:nvPr/>
            </p:nvGrpSpPr>
            <p:grpSpPr>
              <a:xfrm>
                <a:off x="3666376" y="1621216"/>
                <a:ext cx="338161" cy="338161"/>
                <a:chOff x="4283968" y="2370935"/>
                <a:chExt cx="377874" cy="377874"/>
              </a:xfrm>
            </p:grpSpPr>
            <p:sp>
              <p:nvSpPr>
                <p:cNvPr id="51" name="Овал 50"/>
                <p:cNvSpPr/>
                <p:nvPr/>
              </p:nvSpPr>
              <p:spPr>
                <a:xfrm>
                  <a:off x="4321479" y="2408446"/>
                  <a:ext cx="302851" cy="3028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52" name="Freeform 7"/>
                <p:cNvSpPr>
                  <a:spLocks noEditPoints="1"/>
                </p:cNvSpPr>
                <p:nvPr/>
              </p:nvSpPr>
              <p:spPr bwMode="auto">
                <a:xfrm>
                  <a:off x="4283968" y="2370935"/>
                  <a:ext cx="377874" cy="377874"/>
                </a:xfrm>
                <a:custGeom>
                  <a:avLst/>
                  <a:gdLst>
                    <a:gd name="T0" fmla="*/ 1635 w 3841"/>
                    <a:gd name="T1" fmla="*/ 2110 h 3840"/>
                    <a:gd name="T2" fmla="*/ 685 w 3841"/>
                    <a:gd name="T3" fmla="*/ 1919 h 3840"/>
                    <a:gd name="T4" fmla="*/ 1635 w 3841"/>
                    <a:gd name="T5" fmla="*/ 2871 h 3840"/>
                    <a:gd name="T6" fmla="*/ 3156 w 3841"/>
                    <a:gd name="T7" fmla="*/ 1350 h 3840"/>
                    <a:gd name="T8" fmla="*/ 1975 w 3841"/>
                    <a:gd name="T9" fmla="*/ 0 h 3840"/>
                    <a:gd name="T10" fmla="*/ 2211 w 3841"/>
                    <a:gd name="T11" fmla="*/ 21 h 3840"/>
                    <a:gd name="T12" fmla="*/ 2438 w 3841"/>
                    <a:gd name="T13" fmla="*/ 70 h 3840"/>
                    <a:gd name="T14" fmla="*/ 2653 w 3841"/>
                    <a:gd name="T15" fmla="*/ 144 h 3840"/>
                    <a:gd name="T16" fmla="*/ 2857 w 3841"/>
                    <a:gd name="T17" fmla="*/ 242 h 3840"/>
                    <a:gd name="T18" fmla="*/ 3045 w 3841"/>
                    <a:gd name="T19" fmla="*/ 362 h 3840"/>
                    <a:gd name="T20" fmla="*/ 3218 w 3841"/>
                    <a:gd name="T21" fmla="*/ 504 h 3840"/>
                    <a:gd name="T22" fmla="*/ 3373 w 3841"/>
                    <a:gd name="T23" fmla="*/ 664 h 3840"/>
                    <a:gd name="T24" fmla="*/ 3509 w 3841"/>
                    <a:gd name="T25" fmla="*/ 841 h 3840"/>
                    <a:gd name="T26" fmla="*/ 3624 w 3841"/>
                    <a:gd name="T27" fmla="*/ 1033 h 3840"/>
                    <a:gd name="T28" fmla="*/ 3717 w 3841"/>
                    <a:gd name="T29" fmla="*/ 1239 h 3840"/>
                    <a:gd name="T30" fmla="*/ 3785 w 3841"/>
                    <a:gd name="T31" fmla="*/ 1456 h 3840"/>
                    <a:gd name="T32" fmla="*/ 3827 w 3841"/>
                    <a:gd name="T33" fmla="*/ 1684 h 3840"/>
                    <a:gd name="T34" fmla="*/ 3841 w 3841"/>
                    <a:gd name="T35" fmla="*/ 1919 h 3840"/>
                    <a:gd name="T36" fmla="*/ 3825 w 3841"/>
                    <a:gd name="T37" fmla="*/ 2161 h 3840"/>
                    <a:gd name="T38" fmla="*/ 3783 w 3841"/>
                    <a:gd name="T39" fmla="*/ 2392 h 3840"/>
                    <a:gd name="T40" fmla="*/ 3711 w 3841"/>
                    <a:gd name="T41" fmla="*/ 2614 h 3840"/>
                    <a:gd name="T42" fmla="*/ 3616 w 3841"/>
                    <a:gd name="T43" fmla="*/ 2823 h 3840"/>
                    <a:gd name="T44" fmla="*/ 3496 w 3841"/>
                    <a:gd name="T45" fmla="*/ 3017 h 3840"/>
                    <a:gd name="T46" fmla="*/ 3355 w 3841"/>
                    <a:gd name="T47" fmla="*/ 3195 h 3840"/>
                    <a:gd name="T48" fmla="*/ 3196 w 3841"/>
                    <a:gd name="T49" fmla="*/ 3355 h 3840"/>
                    <a:gd name="T50" fmla="*/ 3018 w 3841"/>
                    <a:gd name="T51" fmla="*/ 3496 h 3840"/>
                    <a:gd name="T52" fmla="*/ 2823 w 3841"/>
                    <a:gd name="T53" fmla="*/ 3615 h 3840"/>
                    <a:gd name="T54" fmla="*/ 2615 w 3841"/>
                    <a:gd name="T55" fmla="*/ 3710 h 3840"/>
                    <a:gd name="T56" fmla="*/ 2393 w 3841"/>
                    <a:gd name="T57" fmla="*/ 3782 h 3840"/>
                    <a:gd name="T58" fmla="*/ 2161 w 3841"/>
                    <a:gd name="T59" fmla="*/ 3825 h 3840"/>
                    <a:gd name="T60" fmla="*/ 1920 w 3841"/>
                    <a:gd name="T61" fmla="*/ 3840 h 3840"/>
                    <a:gd name="T62" fmla="*/ 1679 w 3841"/>
                    <a:gd name="T63" fmla="*/ 3825 h 3840"/>
                    <a:gd name="T64" fmla="*/ 1448 w 3841"/>
                    <a:gd name="T65" fmla="*/ 3782 h 3840"/>
                    <a:gd name="T66" fmla="*/ 1226 w 3841"/>
                    <a:gd name="T67" fmla="*/ 3710 h 3840"/>
                    <a:gd name="T68" fmla="*/ 1017 w 3841"/>
                    <a:gd name="T69" fmla="*/ 3615 h 3840"/>
                    <a:gd name="T70" fmla="*/ 823 w 3841"/>
                    <a:gd name="T71" fmla="*/ 3496 h 3840"/>
                    <a:gd name="T72" fmla="*/ 645 w 3841"/>
                    <a:gd name="T73" fmla="*/ 3355 h 3840"/>
                    <a:gd name="T74" fmla="*/ 485 w 3841"/>
                    <a:gd name="T75" fmla="*/ 3195 h 3840"/>
                    <a:gd name="T76" fmla="*/ 345 w 3841"/>
                    <a:gd name="T77" fmla="*/ 3017 h 3840"/>
                    <a:gd name="T78" fmla="*/ 225 w 3841"/>
                    <a:gd name="T79" fmla="*/ 2823 h 3840"/>
                    <a:gd name="T80" fmla="*/ 130 w 3841"/>
                    <a:gd name="T81" fmla="*/ 2614 h 3840"/>
                    <a:gd name="T82" fmla="*/ 58 w 3841"/>
                    <a:gd name="T83" fmla="*/ 2392 h 3840"/>
                    <a:gd name="T84" fmla="*/ 15 w 3841"/>
                    <a:gd name="T85" fmla="*/ 2161 h 3840"/>
                    <a:gd name="T86" fmla="*/ 0 w 3841"/>
                    <a:gd name="T87" fmla="*/ 1919 h 3840"/>
                    <a:gd name="T88" fmla="*/ 8 w 3841"/>
                    <a:gd name="T89" fmla="*/ 1747 h 3840"/>
                    <a:gd name="T90" fmla="*/ 42 w 3841"/>
                    <a:gd name="T91" fmla="*/ 1520 h 3840"/>
                    <a:gd name="T92" fmla="*/ 101 w 3841"/>
                    <a:gd name="T93" fmla="*/ 1302 h 3840"/>
                    <a:gd name="T94" fmla="*/ 185 w 3841"/>
                    <a:gd name="T95" fmla="*/ 1096 h 3840"/>
                    <a:gd name="T96" fmla="*/ 291 w 3841"/>
                    <a:gd name="T97" fmla="*/ 903 h 3840"/>
                    <a:gd name="T98" fmla="*/ 417 w 3841"/>
                    <a:gd name="T99" fmla="*/ 724 h 3840"/>
                    <a:gd name="T100" fmla="*/ 563 w 3841"/>
                    <a:gd name="T101" fmla="*/ 561 h 3840"/>
                    <a:gd name="T102" fmla="*/ 726 w 3841"/>
                    <a:gd name="T103" fmla="*/ 416 h 3840"/>
                    <a:gd name="T104" fmla="*/ 904 w 3841"/>
                    <a:gd name="T105" fmla="*/ 290 h 3840"/>
                    <a:gd name="T106" fmla="*/ 1097 w 3841"/>
                    <a:gd name="T107" fmla="*/ 185 h 3840"/>
                    <a:gd name="T108" fmla="*/ 1302 w 3841"/>
                    <a:gd name="T109" fmla="*/ 101 h 3840"/>
                    <a:gd name="T110" fmla="*/ 1518 w 3841"/>
                    <a:gd name="T111" fmla="*/ 41 h 3840"/>
                    <a:gd name="T112" fmla="*/ 1744 w 3841"/>
                    <a:gd name="T113" fmla="*/ 7 h 3840"/>
                    <a:gd name="T114" fmla="*/ 1975 w 3841"/>
                    <a:gd name="T115" fmla="*/ 0 h 3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841" h="3840">
                      <a:moveTo>
                        <a:pt x="2776" y="969"/>
                      </a:moveTo>
                      <a:lnTo>
                        <a:pt x="1635" y="2110"/>
                      </a:lnTo>
                      <a:lnTo>
                        <a:pt x="1065" y="1540"/>
                      </a:lnTo>
                      <a:lnTo>
                        <a:pt x="685" y="1919"/>
                      </a:lnTo>
                      <a:lnTo>
                        <a:pt x="1256" y="2490"/>
                      </a:lnTo>
                      <a:lnTo>
                        <a:pt x="1635" y="2871"/>
                      </a:lnTo>
                      <a:lnTo>
                        <a:pt x="2016" y="2490"/>
                      </a:lnTo>
                      <a:lnTo>
                        <a:pt x="3156" y="1350"/>
                      </a:lnTo>
                      <a:lnTo>
                        <a:pt x="2776" y="969"/>
                      </a:lnTo>
                      <a:close/>
                      <a:moveTo>
                        <a:pt x="1975" y="0"/>
                      </a:moveTo>
                      <a:lnTo>
                        <a:pt x="2095" y="7"/>
                      </a:lnTo>
                      <a:lnTo>
                        <a:pt x="2211" y="21"/>
                      </a:lnTo>
                      <a:lnTo>
                        <a:pt x="2326" y="43"/>
                      </a:lnTo>
                      <a:lnTo>
                        <a:pt x="2438" y="70"/>
                      </a:lnTo>
                      <a:lnTo>
                        <a:pt x="2547" y="103"/>
                      </a:lnTo>
                      <a:lnTo>
                        <a:pt x="2653" y="144"/>
                      </a:lnTo>
                      <a:lnTo>
                        <a:pt x="2757" y="191"/>
                      </a:lnTo>
                      <a:lnTo>
                        <a:pt x="2857" y="242"/>
                      </a:lnTo>
                      <a:lnTo>
                        <a:pt x="2952" y="300"/>
                      </a:lnTo>
                      <a:lnTo>
                        <a:pt x="3045" y="362"/>
                      </a:lnTo>
                      <a:lnTo>
                        <a:pt x="3134" y="431"/>
                      </a:lnTo>
                      <a:lnTo>
                        <a:pt x="3218" y="504"/>
                      </a:lnTo>
                      <a:lnTo>
                        <a:pt x="3298" y="582"/>
                      </a:lnTo>
                      <a:lnTo>
                        <a:pt x="3373" y="664"/>
                      </a:lnTo>
                      <a:lnTo>
                        <a:pt x="3444" y="750"/>
                      </a:lnTo>
                      <a:lnTo>
                        <a:pt x="3509" y="841"/>
                      </a:lnTo>
                      <a:lnTo>
                        <a:pt x="3569" y="935"/>
                      </a:lnTo>
                      <a:lnTo>
                        <a:pt x="3624" y="1033"/>
                      </a:lnTo>
                      <a:lnTo>
                        <a:pt x="3673" y="1134"/>
                      </a:lnTo>
                      <a:lnTo>
                        <a:pt x="3717" y="1239"/>
                      </a:lnTo>
                      <a:lnTo>
                        <a:pt x="3754" y="1346"/>
                      </a:lnTo>
                      <a:lnTo>
                        <a:pt x="3785" y="1456"/>
                      </a:lnTo>
                      <a:lnTo>
                        <a:pt x="3809" y="1568"/>
                      </a:lnTo>
                      <a:lnTo>
                        <a:pt x="3827" y="1684"/>
                      </a:lnTo>
                      <a:lnTo>
                        <a:pt x="3837" y="1801"/>
                      </a:lnTo>
                      <a:lnTo>
                        <a:pt x="3841" y="1919"/>
                      </a:lnTo>
                      <a:lnTo>
                        <a:pt x="3837" y="2042"/>
                      </a:lnTo>
                      <a:lnTo>
                        <a:pt x="3825" y="2161"/>
                      </a:lnTo>
                      <a:lnTo>
                        <a:pt x="3808" y="2278"/>
                      </a:lnTo>
                      <a:lnTo>
                        <a:pt x="3783" y="2392"/>
                      </a:lnTo>
                      <a:lnTo>
                        <a:pt x="3750" y="2504"/>
                      </a:lnTo>
                      <a:lnTo>
                        <a:pt x="3711" y="2614"/>
                      </a:lnTo>
                      <a:lnTo>
                        <a:pt x="3667" y="2720"/>
                      </a:lnTo>
                      <a:lnTo>
                        <a:pt x="3616" y="2823"/>
                      </a:lnTo>
                      <a:lnTo>
                        <a:pt x="3559" y="2922"/>
                      </a:lnTo>
                      <a:lnTo>
                        <a:pt x="3496" y="3017"/>
                      </a:lnTo>
                      <a:lnTo>
                        <a:pt x="3429" y="3108"/>
                      </a:lnTo>
                      <a:lnTo>
                        <a:pt x="3355" y="3195"/>
                      </a:lnTo>
                      <a:lnTo>
                        <a:pt x="3278" y="3277"/>
                      </a:lnTo>
                      <a:lnTo>
                        <a:pt x="3196" y="3355"/>
                      </a:lnTo>
                      <a:lnTo>
                        <a:pt x="3109" y="3429"/>
                      </a:lnTo>
                      <a:lnTo>
                        <a:pt x="3018" y="3496"/>
                      </a:lnTo>
                      <a:lnTo>
                        <a:pt x="2922" y="3559"/>
                      </a:lnTo>
                      <a:lnTo>
                        <a:pt x="2823" y="3615"/>
                      </a:lnTo>
                      <a:lnTo>
                        <a:pt x="2721" y="3666"/>
                      </a:lnTo>
                      <a:lnTo>
                        <a:pt x="2615" y="3710"/>
                      </a:lnTo>
                      <a:lnTo>
                        <a:pt x="2505" y="3750"/>
                      </a:lnTo>
                      <a:lnTo>
                        <a:pt x="2393" y="3782"/>
                      </a:lnTo>
                      <a:lnTo>
                        <a:pt x="2278" y="3807"/>
                      </a:lnTo>
                      <a:lnTo>
                        <a:pt x="2161" y="3825"/>
                      </a:lnTo>
                      <a:lnTo>
                        <a:pt x="2042" y="3837"/>
                      </a:lnTo>
                      <a:lnTo>
                        <a:pt x="1920" y="3840"/>
                      </a:lnTo>
                      <a:lnTo>
                        <a:pt x="1799" y="3837"/>
                      </a:lnTo>
                      <a:lnTo>
                        <a:pt x="1679" y="3825"/>
                      </a:lnTo>
                      <a:lnTo>
                        <a:pt x="1563" y="3807"/>
                      </a:lnTo>
                      <a:lnTo>
                        <a:pt x="1448" y="3782"/>
                      </a:lnTo>
                      <a:lnTo>
                        <a:pt x="1336" y="3750"/>
                      </a:lnTo>
                      <a:lnTo>
                        <a:pt x="1226" y="3710"/>
                      </a:lnTo>
                      <a:lnTo>
                        <a:pt x="1120" y="3666"/>
                      </a:lnTo>
                      <a:lnTo>
                        <a:pt x="1017" y="3615"/>
                      </a:lnTo>
                      <a:lnTo>
                        <a:pt x="918" y="3559"/>
                      </a:lnTo>
                      <a:lnTo>
                        <a:pt x="823" y="3496"/>
                      </a:lnTo>
                      <a:lnTo>
                        <a:pt x="732" y="3429"/>
                      </a:lnTo>
                      <a:lnTo>
                        <a:pt x="645" y="3355"/>
                      </a:lnTo>
                      <a:lnTo>
                        <a:pt x="563" y="3277"/>
                      </a:lnTo>
                      <a:lnTo>
                        <a:pt x="485" y="3195"/>
                      </a:lnTo>
                      <a:lnTo>
                        <a:pt x="411" y="3108"/>
                      </a:lnTo>
                      <a:lnTo>
                        <a:pt x="345" y="3017"/>
                      </a:lnTo>
                      <a:lnTo>
                        <a:pt x="281" y="2922"/>
                      </a:lnTo>
                      <a:lnTo>
                        <a:pt x="225" y="2823"/>
                      </a:lnTo>
                      <a:lnTo>
                        <a:pt x="174" y="2720"/>
                      </a:lnTo>
                      <a:lnTo>
                        <a:pt x="130" y="2614"/>
                      </a:lnTo>
                      <a:lnTo>
                        <a:pt x="90" y="2504"/>
                      </a:lnTo>
                      <a:lnTo>
                        <a:pt x="58" y="2392"/>
                      </a:lnTo>
                      <a:lnTo>
                        <a:pt x="33" y="2278"/>
                      </a:lnTo>
                      <a:lnTo>
                        <a:pt x="15" y="2161"/>
                      </a:lnTo>
                      <a:lnTo>
                        <a:pt x="3" y="2042"/>
                      </a:lnTo>
                      <a:lnTo>
                        <a:pt x="0" y="1919"/>
                      </a:lnTo>
                      <a:lnTo>
                        <a:pt x="1" y="1864"/>
                      </a:lnTo>
                      <a:lnTo>
                        <a:pt x="8" y="1747"/>
                      </a:lnTo>
                      <a:lnTo>
                        <a:pt x="21" y="1633"/>
                      </a:lnTo>
                      <a:lnTo>
                        <a:pt x="42" y="1520"/>
                      </a:lnTo>
                      <a:lnTo>
                        <a:pt x="69" y="1410"/>
                      </a:lnTo>
                      <a:lnTo>
                        <a:pt x="101" y="1302"/>
                      </a:lnTo>
                      <a:lnTo>
                        <a:pt x="141" y="1198"/>
                      </a:lnTo>
                      <a:lnTo>
                        <a:pt x="185" y="1096"/>
                      </a:lnTo>
                      <a:lnTo>
                        <a:pt x="235" y="998"/>
                      </a:lnTo>
                      <a:lnTo>
                        <a:pt x="291" y="903"/>
                      </a:lnTo>
                      <a:lnTo>
                        <a:pt x="352" y="812"/>
                      </a:lnTo>
                      <a:lnTo>
                        <a:pt x="417" y="724"/>
                      </a:lnTo>
                      <a:lnTo>
                        <a:pt x="488" y="640"/>
                      </a:lnTo>
                      <a:lnTo>
                        <a:pt x="563" y="561"/>
                      </a:lnTo>
                      <a:lnTo>
                        <a:pt x="643" y="486"/>
                      </a:lnTo>
                      <a:lnTo>
                        <a:pt x="726" y="416"/>
                      </a:lnTo>
                      <a:lnTo>
                        <a:pt x="813" y="350"/>
                      </a:lnTo>
                      <a:lnTo>
                        <a:pt x="904" y="290"/>
                      </a:lnTo>
                      <a:lnTo>
                        <a:pt x="999" y="235"/>
                      </a:lnTo>
                      <a:lnTo>
                        <a:pt x="1097" y="185"/>
                      </a:lnTo>
                      <a:lnTo>
                        <a:pt x="1199" y="139"/>
                      </a:lnTo>
                      <a:lnTo>
                        <a:pt x="1302" y="101"/>
                      </a:lnTo>
                      <a:lnTo>
                        <a:pt x="1409" y="68"/>
                      </a:lnTo>
                      <a:lnTo>
                        <a:pt x="1518" y="41"/>
                      </a:lnTo>
                      <a:lnTo>
                        <a:pt x="1629" y="21"/>
                      </a:lnTo>
                      <a:lnTo>
                        <a:pt x="1744" y="7"/>
                      </a:lnTo>
                      <a:lnTo>
                        <a:pt x="1858" y="0"/>
                      </a:lnTo>
                      <a:lnTo>
                        <a:pt x="1975" y="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905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uk-UA"/>
                </a:p>
              </p:txBody>
            </p:sp>
          </p:grpSp>
        </p:grpSp>
      </p:grpSp>
      <p:sp>
        <p:nvSpPr>
          <p:cNvPr id="61" name="Объект 2"/>
          <p:cNvSpPr txBox="1">
            <a:spLocks/>
          </p:cNvSpPr>
          <p:nvPr/>
        </p:nvSpPr>
        <p:spPr>
          <a:xfrm>
            <a:off x="197525" y="3429000"/>
            <a:ext cx="3294355" cy="1323439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/>
              <a:t>Інтегральний показник* рівня знань про шляхи передачі ВІЛ</a:t>
            </a:r>
            <a:r>
              <a:rPr lang="uk-UA" sz="1600" dirty="0" smtClean="0"/>
              <a:t> у медичних працівників пілотних ЗОЗ в результаті впровадження проектної діяльності зріс на 1</a:t>
            </a:r>
            <a:r>
              <a:rPr lang="en-US" sz="1600" dirty="0" smtClean="0"/>
              <a:t>0</a:t>
            </a:r>
            <a:r>
              <a:rPr lang="uk-UA" sz="1600" dirty="0" smtClean="0"/>
              <a:t>%.</a:t>
            </a:r>
            <a:endParaRPr lang="uk-UA" sz="1600" dirty="0"/>
          </a:p>
        </p:txBody>
      </p:sp>
      <p:sp>
        <p:nvSpPr>
          <p:cNvPr id="65" name="TextBox 12"/>
          <p:cNvSpPr txBox="1"/>
          <p:nvPr/>
        </p:nvSpPr>
        <p:spPr>
          <a:xfrm>
            <a:off x="6380653" y="2320416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dirty="0" smtClean="0"/>
              <a:t>5</a:t>
            </a:r>
            <a:r>
              <a:rPr lang="en-US" sz="3600" dirty="0" smtClean="0"/>
              <a:t>4%</a:t>
            </a:r>
            <a:endParaRPr lang="uk-UA" sz="3600" dirty="0"/>
          </a:p>
        </p:txBody>
      </p:sp>
      <p:sp>
        <p:nvSpPr>
          <p:cNvPr id="36" name="TextBox 12"/>
          <p:cNvSpPr txBox="1"/>
          <p:nvPr/>
        </p:nvSpPr>
        <p:spPr>
          <a:xfrm>
            <a:off x="4211960" y="2245514"/>
            <a:ext cx="12826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1"/>
                </a:solidFill>
              </a:rPr>
              <a:t>ДО</a:t>
            </a:r>
            <a:r>
              <a:rPr lang="ru-RU" sz="2400" dirty="0" smtClean="0"/>
              <a:t> проекту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4211960" y="4765794"/>
            <a:ext cx="12826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2"/>
                </a:solidFill>
              </a:rPr>
              <a:t>П</a:t>
            </a:r>
            <a:r>
              <a:rPr lang="uk-UA" sz="3200" b="1" dirty="0" smtClean="0">
                <a:solidFill>
                  <a:schemeClr val="accent2"/>
                </a:solidFill>
              </a:rPr>
              <a:t>ІСЛЯ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проекту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606992629"/>
              </p:ext>
            </p:extLst>
          </p:nvPr>
        </p:nvGraphicFramePr>
        <p:xfrm>
          <a:off x="5660573" y="3992418"/>
          <a:ext cx="2428745" cy="238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12"/>
          <p:cNvSpPr txBox="1"/>
          <p:nvPr/>
        </p:nvSpPr>
        <p:spPr>
          <a:xfrm>
            <a:off x="6380653" y="4872293"/>
            <a:ext cx="982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/>
              <a:t>64%</a:t>
            </a:r>
            <a:endParaRPr lang="uk-UA" sz="3600" dirty="0"/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197525" y="5589240"/>
            <a:ext cx="3294355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200" dirty="0" smtClean="0"/>
              <a:t>* Відсоток правильних відповідей про шляхи передачі ВІЛ до загальної кількості відповідей на питання «</a:t>
            </a:r>
            <a:r>
              <a:rPr lang="uk-UA" sz="1200" i="1" dirty="0" smtClean="0"/>
              <a:t>Під час незахищеного контакту з якими біологічними рідинами можливе інфікування ВІЛ?</a:t>
            </a:r>
            <a:r>
              <a:rPr lang="uk-UA" sz="1200" dirty="0" smtClean="0"/>
              <a:t>»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8092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Диаграмма 50"/>
          <p:cNvGraphicFramePr/>
          <p:nvPr>
            <p:extLst>
              <p:ext uri="{D42A27DB-BD31-4B8C-83A1-F6EECF244321}">
                <p14:modId xmlns:p14="http://schemas.microsoft.com/office/powerpoint/2010/main" val="819428259"/>
              </p:ext>
            </p:extLst>
          </p:nvPr>
        </p:nvGraphicFramePr>
        <p:xfrm>
          <a:off x="5455623" y="1976194"/>
          <a:ext cx="2428745" cy="238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Страх інфікування ВІЛ на робочому місці – </a:t>
            </a:r>
            <a:br>
              <a:rPr lang="uk-UA" dirty="0" smtClean="0"/>
            </a:br>
            <a:r>
              <a:rPr lang="uk-UA" dirty="0" smtClean="0"/>
              <a:t>оцінка ризику інфікування</a:t>
            </a:r>
            <a:endParaRPr lang="uk-UA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3826783"/>
            <a:ext cx="3037792" cy="2800767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 smtClean="0"/>
              <a:t>В результаті впровадження проектної діяльності </a:t>
            </a:r>
            <a:r>
              <a:rPr lang="uk-UA" sz="1600" b="1" dirty="0" smtClean="0"/>
              <a:t>рівень страху інфікування ВІЛ</a:t>
            </a:r>
            <a:r>
              <a:rPr lang="uk-UA" sz="1600" dirty="0" smtClean="0"/>
              <a:t> при виконанні професійної діяльності </a:t>
            </a:r>
            <a:r>
              <a:rPr lang="uk-UA" sz="1600" dirty="0"/>
              <a:t>в цілому </a:t>
            </a:r>
            <a:r>
              <a:rPr lang="uk-UA" sz="1600" dirty="0" smtClean="0"/>
              <a:t>дещо знизився, при цьому значно збільшився відсоток медичних працівників, хто вважає, що ризик зараження ВІЛ для них є малоймовірним </a:t>
            </a:r>
            <a:br>
              <a:rPr lang="uk-UA" sz="1600" dirty="0" smtClean="0"/>
            </a:br>
            <a:r>
              <a:rPr lang="uk-UA" sz="1600" dirty="0" smtClean="0"/>
              <a:t>(з 18% до 31%).</a:t>
            </a:r>
            <a:endParaRPr lang="en-US" sz="1600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323839" y="1424363"/>
            <a:ext cx="2015913" cy="2364677"/>
            <a:chOff x="323839" y="1282234"/>
            <a:chExt cx="1727881" cy="202681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23839" y="1507477"/>
              <a:ext cx="1295833" cy="1134411"/>
              <a:chOff x="35806" y="1987469"/>
              <a:chExt cx="1295833" cy="1134411"/>
            </a:xfrm>
          </p:grpSpPr>
          <p:sp>
            <p:nvSpPr>
              <p:cNvPr id="6" name="Блок-схема: объединение 5"/>
              <p:cNvSpPr/>
              <p:nvPr/>
            </p:nvSpPr>
            <p:spPr>
              <a:xfrm rot="10800000">
                <a:off x="35806" y="1987469"/>
                <a:ext cx="1295833" cy="1134411"/>
              </a:xfrm>
              <a:prstGeom prst="flowChartMerg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Freeform 7"/>
              <p:cNvSpPr>
                <a:spLocks noEditPoints="1"/>
              </p:cNvSpPr>
              <p:nvPr/>
            </p:nvSpPr>
            <p:spPr bwMode="auto">
              <a:xfrm>
                <a:off x="325730" y="2371480"/>
                <a:ext cx="715986" cy="640066"/>
              </a:xfrm>
              <a:custGeom>
                <a:avLst/>
                <a:gdLst>
                  <a:gd name="T0" fmla="*/ 2227 w 3397"/>
                  <a:gd name="T1" fmla="*/ 1815 h 3039"/>
                  <a:gd name="T2" fmla="*/ 2056 w 3397"/>
                  <a:gd name="T3" fmla="*/ 2162 h 3039"/>
                  <a:gd name="T4" fmla="*/ 2135 w 3397"/>
                  <a:gd name="T5" fmla="*/ 2229 h 3039"/>
                  <a:gd name="T6" fmla="*/ 2389 w 3397"/>
                  <a:gd name="T7" fmla="*/ 1758 h 3039"/>
                  <a:gd name="T8" fmla="*/ 1089 w 3397"/>
                  <a:gd name="T9" fmla="*/ 1989 h 3039"/>
                  <a:gd name="T10" fmla="*/ 1351 w 3397"/>
                  <a:gd name="T11" fmla="*/ 2167 h 3039"/>
                  <a:gd name="T12" fmla="*/ 1178 w 3397"/>
                  <a:gd name="T13" fmla="*/ 1796 h 3039"/>
                  <a:gd name="T14" fmla="*/ 1026 w 3397"/>
                  <a:gd name="T15" fmla="*/ 1668 h 3039"/>
                  <a:gd name="T16" fmla="*/ 1505 w 3397"/>
                  <a:gd name="T17" fmla="*/ 1558 h 3039"/>
                  <a:gd name="T18" fmla="*/ 1535 w 3397"/>
                  <a:gd name="T19" fmla="*/ 1867 h 3039"/>
                  <a:gd name="T20" fmla="*/ 1833 w 3397"/>
                  <a:gd name="T21" fmla="*/ 1903 h 3039"/>
                  <a:gd name="T22" fmla="*/ 1940 w 3397"/>
                  <a:gd name="T23" fmla="*/ 1623 h 3039"/>
                  <a:gd name="T24" fmla="*/ 1707 w 3397"/>
                  <a:gd name="T25" fmla="*/ 1450 h 3039"/>
                  <a:gd name="T26" fmla="*/ 1353 w 3397"/>
                  <a:gd name="T27" fmla="*/ 1175 h 3039"/>
                  <a:gd name="T28" fmla="*/ 1812 w 3397"/>
                  <a:gd name="T29" fmla="*/ 1244 h 3039"/>
                  <a:gd name="T30" fmla="*/ 2049 w 3397"/>
                  <a:gd name="T31" fmla="*/ 1102 h 3039"/>
                  <a:gd name="T32" fmla="*/ 2132 w 3397"/>
                  <a:gd name="T33" fmla="*/ 61 h 3039"/>
                  <a:gd name="T34" fmla="*/ 2514 w 3397"/>
                  <a:gd name="T35" fmla="*/ 412 h 3039"/>
                  <a:gd name="T36" fmla="*/ 2612 w 3397"/>
                  <a:gd name="T37" fmla="*/ 802 h 3039"/>
                  <a:gd name="T38" fmla="*/ 2571 w 3397"/>
                  <a:gd name="T39" fmla="*/ 1109 h 3039"/>
                  <a:gd name="T40" fmla="*/ 2609 w 3397"/>
                  <a:gd name="T41" fmla="*/ 1213 h 3039"/>
                  <a:gd name="T42" fmla="*/ 3101 w 3397"/>
                  <a:gd name="T43" fmla="*/ 1439 h 3039"/>
                  <a:gd name="T44" fmla="*/ 3352 w 3397"/>
                  <a:gd name="T45" fmla="*/ 1813 h 3039"/>
                  <a:gd name="T46" fmla="*/ 3395 w 3397"/>
                  <a:gd name="T47" fmla="*/ 2174 h 3039"/>
                  <a:gd name="T48" fmla="*/ 3344 w 3397"/>
                  <a:gd name="T49" fmla="*/ 2365 h 3039"/>
                  <a:gd name="T50" fmla="*/ 3237 w 3397"/>
                  <a:gd name="T51" fmla="*/ 1874 h 3039"/>
                  <a:gd name="T52" fmla="*/ 2826 w 3397"/>
                  <a:gd name="T53" fmla="*/ 1608 h 3039"/>
                  <a:gd name="T54" fmla="*/ 2637 w 3397"/>
                  <a:gd name="T55" fmla="*/ 1844 h 3039"/>
                  <a:gd name="T56" fmla="*/ 2337 w 3397"/>
                  <a:gd name="T57" fmla="*/ 2395 h 3039"/>
                  <a:gd name="T58" fmla="*/ 2114 w 3397"/>
                  <a:gd name="T59" fmla="*/ 2602 h 3039"/>
                  <a:gd name="T60" fmla="*/ 2304 w 3397"/>
                  <a:gd name="T61" fmla="*/ 2794 h 3039"/>
                  <a:gd name="T62" fmla="*/ 2679 w 3397"/>
                  <a:gd name="T63" fmla="*/ 2915 h 3039"/>
                  <a:gd name="T64" fmla="*/ 2917 w 3397"/>
                  <a:gd name="T65" fmla="*/ 2915 h 3039"/>
                  <a:gd name="T66" fmla="*/ 2376 w 3397"/>
                  <a:gd name="T67" fmla="*/ 3033 h 3039"/>
                  <a:gd name="T68" fmla="*/ 1987 w 3397"/>
                  <a:gd name="T69" fmla="*/ 2870 h 3039"/>
                  <a:gd name="T70" fmla="*/ 1765 w 3397"/>
                  <a:gd name="T71" fmla="*/ 2652 h 3039"/>
                  <a:gd name="T72" fmla="*/ 1345 w 3397"/>
                  <a:gd name="T73" fmla="*/ 2893 h 3039"/>
                  <a:gd name="T74" fmla="*/ 865 w 3397"/>
                  <a:gd name="T75" fmla="*/ 3019 h 3039"/>
                  <a:gd name="T76" fmla="*/ 519 w 3397"/>
                  <a:gd name="T77" fmla="*/ 2918 h 3039"/>
                  <a:gd name="T78" fmla="*/ 491 w 3397"/>
                  <a:gd name="T79" fmla="*/ 2859 h 3039"/>
                  <a:gd name="T80" fmla="*/ 950 w 3397"/>
                  <a:gd name="T81" fmla="*/ 2849 h 3039"/>
                  <a:gd name="T82" fmla="*/ 1221 w 3397"/>
                  <a:gd name="T83" fmla="*/ 2664 h 3039"/>
                  <a:gd name="T84" fmla="*/ 1306 w 3397"/>
                  <a:gd name="T85" fmla="*/ 2553 h 3039"/>
                  <a:gd name="T86" fmla="*/ 899 w 3397"/>
                  <a:gd name="T87" fmla="*/ 2175 h 3039"/>
                  <a:gd name="T88" fmla="*/ 774 w 3397"/>
                  <a:gd name="T89" fmla="*/ 1579 h 3039"/>
                  <a:gd name="T90" fmla="*/ 534 w 3397"/>
                  <a:gd name="T91" fmla="*/ 1596 h 3039"/>
                  <a:gd name="T92" fmla="*/ 161 w 3397"/>
                  <a:gd name="T93" fmla="*/ 1852 h 3039"/>
                  <a:gd name="T94" fmla="*/ 54 w 3397"/>
                  <a:gd name="T95" fmla="*/ 2343 h 3039"/>
                  <a:gd name="T96" fmla="*/ 40 w 3397"/>
                  <a:gd name="T97" fmla="*/ 1819 h 3039"/>
                  <a:gd name="T98" fmla="*/ 343 w 3397"/>
                  <a:gd name="T99" fmla="*/ 1388 h 3039"/>
                  <a:gd name="T100" fmla="*/ 790 w 3397"/>
                  <a:gd name="T101" fmla="*/ 1194 h 3039"/>
                  <a:gd name="T102" fmla="*/ 816 w 3397"/>
                  <a:gd name="T103" fmla="*/ 704 h 3039"/>
                  <a:gd name="T104" fmla="*/ 951 w 3397"/>
                  <a:gd name="T105" fmla="*/ 361 h 3039"/>
                  <a:gd name="T106" fmla="*/ 1241 w 3397"/>
                  <a:gd name="T107" fmla="*/ 83 h 3039"/>
                  <a:gd name="T108" fmla="*/ 1121 w 3397"/>
                  <a:gd name="T109" fmla="*/ 278 h 3039"/>
                  <a:gd name="T110" fmla="*/ 1052 w 3397"/>
                  <a:gd name="T111" fmla="*/ 794 h 3039"/>
                  <a:gd name="T112" fmla="*/ 1494 w 3397"/>
                  <a:gd name="T113" fmla="*/ 778 h 3039"/>
                  <a:gd name="T114" fmla="*/ 2109 w 3397"/>
                  <a:gd name="T115" fmla="*/ 844 h 3039"/>
                  <a:gd name="T116" fmla="*/ 2317 w 3397"/>
                  <a:gd name="T117" fmla="*/ 867 h 3039"/>
                  <a:gd name="T118" fmla="*/ 2358 w 3397"/>
                  <a:gd name="T119" fmla="*/ 566 h 3039"/>
                  <a:gd name="T120" fmla="*/ 2190 w 3397"/>
                  <a:gd name="T121" fmla="*/ 182 h 3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97" h="3039">
                    <a:moveTo>
                      <a:pt x="1228" y="1854"/>
                    </a:moveTo>
                    <a:lnTo>
                      <a:pt x="1229" y="1856"/>
                    </a:lnTo>
                    <a:lnTo>
                      <a:pt x="1229" y="1856"/>
                    </a:lnTo>
                    <a:lnTo>
                      <a:pt x="1228" y="1854"/>
                    </a:lnTo>
                    <a:close/>
                    <a:moveTo>
                      <a:pt x="2392" y="1678"/>
                    </a:moveTo>
                    <a:lnTo>
                      <a:pt x="2344" y="1708"/>
                    </a:lnTo>
                    <a:lnTo>
                      <a:pt x="2301" y="1742"/>
                    </a:lnTo>
                    <a:lnTo>
                      <a:pt x="2261" y="1777"/>
                    </a:lnTo>
                    <a:lnTo>
                      <a:pt x="2227" y="1815"/>
                    </a:lnTo>
                    <a:lnTo>
                      <a:pt x="2195" y="1854"/>
                    </a:lnTo>
                    <a:lnTo>
                      <a:pt x="2168" y="1894"/>
                    </a:lnTo>
                    <a:lnTo>
                      <a:pt x="2143" y="1935"/>
                    </a:lnTo>
                    <a:lnTo>
                      <a:pt x="2122" y="1976"/>
                    </a:lnTo>
                    <a:lnTo>
                      <a:pt x="2104" y="2015"/>
                    </a:lnTo>
                    <a:lnTo>
                      <a:pt x="2088" y="2055"/>
                    </a:lnTo>
                    <a:lnTo>
                      <a:pt x="2075" y="2093"/>
                    </a:lnTo>
                    <a:lnTo>
                      <a:pt x="2064" y="2129"/>
                    </a:lnTo>
                    <a:lnTo>
                      <a:pt x="2056" y="2162"/>
                    </a:lnTo>
                    <a:lnTo>
                      <a:pt x="2048" y="2194"/>
                    </a:lnTo>
                    <a:lnTo>
                      <a:pt x="2043" y="2222"/>
                    </a:lnTo>
                    <a:lnTo>
                      <a:pt x="2040" y="2246"/>
                    </a:lnTo>
                    <a:lnTo>
                      <a:pt x="2037" y="2266"/>
                    </a:lnTo>
                    <a:lnTo>
                      <a:pt x="2036" y="2281"/>
                    </a:lnTo>
                    <a:lnTo>
                      <a:pt x="2035" y="2291"/>
                    </a:lnTo>
                    <a:lnTo>
                      <a:pt x="2035" y="2296"/>
                    </a:lnTo>
                    <a:lnTo>
                      <a:pt x="2086" y="2265"/>
                    </a:lnTo>
                    <a:lnTo>
                      <a:pt x="2135" y="2229"/>
                    </a:lnTo>
                    <a:lnTo>
                      <a:pt x="2180" y="2190"/>
                    </a:lnTo>
                    <a:lnTo>
                      <a:pt x="2222" y="2146"/>
                    </a:lnTo>
                    <a:lnTo>
                      <a:pt x="2259" y="2099"/>
                    </a:lnTo>
                    <a:lnTo>
                      <a:pt x="2292" y="2049"/>
                    </a:lnTo>
                    <a:lnTo>
                      <a:pt x="2322" y="1995"/>
                    </a:lnTo>
                    <a:lnTo>
                      <a:pt x="2347" y="1940"/>
                    </a:lnTo>
                    <a:lnTo>
                      <a:pt x="2366" y="1882"/>
                    </a:lnTo>
                    <a:lnTo>
                      <a:pt x="2380" y="1821"/>
                    </a:lnTo>
                    <a:lnTo>
                      <a:pt x="2389" y="1758"/>
                    </a:lnTo>
                    <a:lnTo>
                      <a:pt x="2392" y="1695"/>
                    </a:lnTo>
                    <a:lnTo>
                      <a:pt x="2392" y="1678"/>
                    </a:lnTo>
                    <a:close/>
                    <a:moveTo>
                      <a:pt x="1023" y="1666"/>
                    </a:moveTo>
                    <a:lnTo>
                      <a:pt x="1022" y="1695"/>
                    </a:lnTo>
                    <a:lnTo>
                      <a:pt x="1025" y="1757"/>
                    </a:lnTo>
                    <a:lnTo>
                      <a:pt x="1034" y="1818"/>
                    </a:lnTo>
                    <a:lnTo>
                      <a:pt x="1047" y="1877"/>
                    </a:lnTo>
                    <a:lnTo>
                      <a:pt x="1066" y="1934"/>
                    </a:lnTo>
                    <a:lnTo>
                      <a:pt x="1089" y="1989"/>
                    </a:lnTo>
                    <a:lnTo>
                      <a:pt x="1117" y="2041"/>
                    </a:lnTo>
                    <a:lnTo>
                      <a:pt x="1148" y="2090"/>
                    </a:lnTo>
                    <a:lnTo>
                      <a:pt x="1185" y="2136"/>
                    </a:lnTo>
                    <a:lnTo>
                      <a:pt x="1225" y="2180"/>
                    </a:lnTo>
                    <a:lnTo>
                      <a:pt x="1268" y="2220"/>
                    </a:lnTo>
                    <a:lnTo>
                      <a:pt x="1314" y="2255"/>
                    </a:lnTo>
                    <a:lnTo>
                      <a:pt x="1364" y="2287"/>
                    </a:lnTo>
                    <a:lnTo>
                      <a:pt x="1359" y="2225"/>
                    </a:lnTo>
                    <a:lnTo>
                      <a:pt x="1351" y="2167"/>
                    </a:lnTo>
                    <a:lnTo>
                      <a:pt x="1338" y="2111"/>
                    </a:lnTo>
                    <a:lnTo>
                      <a:pt x="1324" y="2060"/>
                    </a:lnTo>
                    <a:lnTo>
                      <a:pt x="1307" y="2012"/>
                    </a:lnTo>
                    <a:lnTo>
                      <a:pt x="1288" y="1968"/>
                    </a:lnTo>
                    <a:lnTo>
                      <a:pt x="1267" y="1928"/>
                    </a:lnTo>
                    <a:lnTo>
                      <a:pt x="1246" y="1890"/>
                    </a:lnTo>
                    <a:lnTo>
                      <a:pt x="1223" y="1856"/>
                    </a:lnTo>
                    <a:lnTo>
                      <a:pt x="1201" y="1824"/>
                    </a:lnTo>
                    <a:lnTo>
                      <a:pt x="1178" y="1796"/>
                    </a:lnTo>
                    <a:lnTo>
                      <a:pt x="1155" y="1771"/>
                    </a:lnTo>
                    <a:lnTo>
                      <a:pt x="1133" y="1749"/>
                    </a:lnTo>
                    <a:lnTo>
                      <a:pt x="1111" y="1729"/>
                    </a:lnTo>
                    <a:lnTo>
                      <a:pt x="1091" y="1712"/>
                    </a:lnTo>
                    <a:lnTo>
                      <a:pt x="1073" y="1699"/>
                    </a:lnTo>
                    <a:lnTo>
                      <a:pt x="1058" y="1687"/>
                    </a:lnTo>
                    <a:lnTo>
                      <a:pt x="1044" y="1678"/>
                    </a:lnTo>
                    <a:lnTo>
                      <a:pt x="1034" y="1672"/>
                    </a:lnTo>
                    <a:lnTo>
                      <a:pt x="1026" y="1668"/>
                    </a:lnTo>
                    <a:lnTo>
                      <a:pt x="1023" y="1666"/>
                    </a:lnTo>
                    <a:close/>
                    <a:moveTo>
                      <a:pt x="1707" y="1450"/>
                    </a:moveTo>
                    <a:lnTo>
                      <a:pt x="1672" y="1453"/>
                    </a:lnTo>
                    <a:lnTo>
                      <a:pt x="1641" y="1460"/>
                    </a:lnTo>
                    <a:lnTo>
                      <a:pt x="1610" y="1471"/>
                    </a:lnTo>
                    <a:lnTo>
                      <a:pt x="1582" y="1486"/>
                    </a:lnTo>
                    <a:lnTo>
                      <a:pt x="1552" y="1506"/>
                    </a:lnTo>
                    <a:lnTo>
                      <a:pt x="1527" y="1531"/>
                    </a:lnTo>
                    <a:lnTo>
                      <a:pt x="1505" y="1558"/>
                    </a:lnTo>
                    <a:lnTo>
                      <a:pt x="1488" y="1588"/>
                    </a:lnTo>
                    <a:lnTo>
                      <a:pt x="1474" y="1622"/>
                    </a:lnTo>
                    <a:lnTo>
                      <a:pt x="1466" y="1657"/>
                    </a:lnTo>
                    <a:lnTo>
                      <a:pt x="1464" y="1695"/>
                    </a:lnTo>
                    <a:lnTo>
                      <a:pt x="1467" y="1734"/>
                    </a:lnTo>
                    <a:lnTo>
                      <a:pt x="1475" y="1771"/>
                    </a:lnTo>
                    <a:lnTo>
                      <a:pt x="1491" y="1806"/>
                    </a:lnTo>
                    <a:lnTo>
                      <a:pt x="1510" y="1839"/>
                    </a:lnTo>
                    <a:lnTo>
                      <a:pt x="1535" y="1867"/>
                    </a:lnTo>
                    <a:lnTo>
                      <a:pt x="1563" y="1891"/>
                    </a:lnTo>
                    <a:lnTo>
                      <a:pt x="1594" y="1911"/>
                    </a:lnTo>
                    <a:lnTo>
                      <a:pt x="1630" y="1925"/>
                    </a:lnTo>
                    <a:lnTo>
                      <a:pt x="1667" y="1935"/>
                    </a:lnTo>
                    <a:lnTo>
                      <a:pt x="1707" y="1938"/>
                    </a:lnTo>
                    <a:lnTo>
                      <a:pt x="1739" y="1936"/>
                    </a:lnTo>
                    <a:lnTo>
                      <a:pt x="1772" y="1930"/>
                    </a:lnTo>
                    <a:lnTo>
                      <a:pt x="1802" y="1919"/>
                    </a:lnTo>
                    <a:lnTo>
                      <a:pt x="1833" y="1903"/>
                    </a:lnTo>
                    <a:lnTo>
                      <a:pt x="1861" y="1883"/>
                    </a:lnTo>
                    <a:lnTo>
                      <a:pt x="1887" y="1859"/>
                    </a:lnTo>
                    <a:lnTo>
                      <a:pt x="1908" y="1830"/>
                    </a:lnTo>
                    <a:lnTo>
                      <a:pt x="1926" y="1800"/>
                    </a:lnTo>
                    <a:lnTo>
                      <a:pt x="1940" y="1767"/>
                    </a:lnTo>
                    <a:lnTo>
                      <a:pt x="1948" y="1731"/>
                    </a:lnTo>
                    <a:lnTo>
                      <a:pt x="1950" y="1695"/>
                    </a:lnTo>
                    <a:lnTo>
                      <a:pt x="1948" y="1658"/>
                    </a:lnTo>
                    <a:lnTo>
                      <a:pt x="1940" y="1623"/>
                    </a:lnTo>
                    <a:lnTo>
                      <a:pt x="1927" y="1590"/>
                    </a:lnTo>
                    <a:lnTo>
                      <a:pt x="1909" y="1560"/>
                    </a:lnTo>
                    <a:lnTo>
                      <a:pt x="1888" y="1533"/>
                    </a:lnTo>
                    <a:lnTo>
                      <a:pt x="1864" y="1509"/>
                    </a:lnTo>
                    <a:lnTo>
                      <a:pt x="1836" y="1488"/>
                    </a:lnTo>
                    <a:lnTo>
                      <a:pt x="1807" y="1472"/>
                    </a:lnTo>
                    <a:lnTo>
                      <a:pt x="1776" y="1461"/>
                    </a:lnTo>
                    <a:lnTo>
                      <a:pt x="1741" y="1454"/>
                    </a:lnTo>
                    <a:lnTo>
                      <a:pt x="1707" y="1450"/>
                    </a:lnTo>
                    <a:close/>
                    <a:moveTo>
                      <a:pt x="1707" y="1010"/>
                    </a:moveTo>
                    <a:lnTo>
                      <a:pt x="1643" y="1013"/>
                    </a:lnTo>
                    <a:lnTo>
                      <a:pt x="1581" y="1021"/>
                    </a:lnTo>
                    <a:lnTo>
                      <a:pt x="1521" y="1036"/>
                    </a:lnTo>
                    <a:lnTo>
                      <a:pt x="1463" y="1055"/>
                    </a:lnTo>
                    <a:lnTo>
                      <a:pt x="1407" y="1079"/>
                    </a:lnTo>
                    <a:lnTo>
                      <a:pt x="1354" y="1108"/>
                    </a:lnTo>
                    <a:lnTo>
                      <a:pt x="1304" y="1141"/>
                    </a:lnTo>
                    <a:lnTo>
                      <a:pt x="1353" y="1175"/>
                    </a:lnTo>
                    <a:lnTo>
                      <a:pt x="1404" y="1201"/>
                    </a:lnTo>
                    <a:lnTo>
                      <a:pt x="1455" y="1223"/>
                    </a:lnTo>
                    <a:lnTo>
                      <a:pt x="1507" y="1239"/>
                    </a:lnTo>
                    <a:lnTo>
                      <a:pt x="1560" y="1249"/>
                    </a:lnTo>
                    <a:lnTo>
                      <a:pt x="1612" y="1255"/>
                    </a:lnTo>
                    <a:lnTo>
                      <a:pt x="1664" y="1257"/>
                    </a:lnTo>
                    <a:lnTo>
                      <a:pt x="1714" y="1256"/>
                    </a:lnTo>
                    <a:lnTo>
                      <a:pt x="1764" y="1252"/>
                    </a:lnTo>
                    <a:lnTo>
                      <a:pt x="1812" y="1244"/>
                    </a:lnTo>
                    <a:lnTo>
                      <a:pt x="1858" y="1234"/>
                    </a:lnTo>
                    <a:lnTo>
                      <a:pt x="1902" y="1223"/>
                    </a:lnTo>
                    <a:lnTo>
                      <a:pt x="1944" y="1209"/>
                    </a:lnTo>
                    <a:lnTo>
                      <a:pt x="1981" y="1195"/>
                    </a:lnTo>
                    <a:lnTo>
                      <a:pt x="2017" y="1179"/>
                    </a:lnTo>
                    <a:lnTo>
                      <a:pt x="2048" y="1163"/>
                    </a:lnTo>
                    <a:lnTo>
                      <a:pt x="2075" y="1149"/>
                    </a:lnTo>
                    <a:lnTo>
                      <a:pt x="2098" y="1133"/>
                    </a:lnTo>
                    <a:lnTo>
                      <a:pt x="2049" y="1102"/>
                    </a:lnTo>
                    <a:lnTo>
                      <a:pt x="1997" y="1075"/>
                    </a:lnTo>
                    <a:lnTo>
                      <a:pt x="1943" y="1052"/>
                    </a:lnTo>
                    <a:lnTo>
                      <a:pt x="1886" y="1034"/>
                    </a:lnTo>
                    <a:lnTo>
                      <a:pt x="1829" y="1020"/>
                    </a:lnTo>
                    <a:lnTo>
                      <a:pt x="1768" y="1012"/>
                    </a:lnTo>
                    <a:lnTo>
                      <a:pt x="1707" y="1010"/>
                    </a:lnTo>
                    <a:close/>
                    <a:moveTo>
                      <a:pt x="1994" y="0"/>
                    </a:moveTo>
                    <a:lnTo>
                      <a:pt x="2066" y="30"/>
                    </a:lnTo>
                    <a:lnTo>
                      <a:pt x="2132" y="61"/>
                    </a:lnTo>
                    <a:lnTo>
                      <a:pt x="2193" y="94"/>
                    </a:lnTo>
                    <a:lnTo>
                      <a:pt x="2249" y="129"/>
                    </a:lnTo>
                    <a:lnTo>
                      <a:pt x="2300" y="166"/>
                    </a:lnTo>
                    <a:lnTo>
                      <a:pt x="2347" y="204"/>
                    </a:lnTo>
                    <a:lnTo>
                      <a:pt x="2389" y="244"/>
                    </a:lnTo>
                    <a:lnTo>
                      <a:pt x="2426" y="284"/>
                    </a:lnTo>
                    <a:lnTo>
                      <a:pt x="2460" y="326"/>
                    </a:lnTo>
                    <a:lnTo>
                      <a:pt x="2489" y="369"/>
                    </a:lnTo>
                    <a:lnTo>
                      <a:pt x="2514" y="412"/>
                    </a:lnTo>
                    <a:lnTo>
                      <a:pt x="2537" y="456"/>
                    </a:lnTo>
                    <a:lnTo>
                      <a:pt x="2556" y="499"/>
                    </a:lnTo>
                    <a:lnTo>
                      <a:pt x="2571" y="543"/>
                    </a:lnTo>
                    <a:lnTo>
                      <a:pt x="2584" y="588"/>
                    </a:lnTo>
                    <a:lnTo>
                      <a:pt x="2594" y="632"/>
                    </a:lnTo>
                    <a:lnTo>
                      <a:pt x="2601" y="675"/>
                    </a:lnTo>
                    <a:lnTo>
                      <a:pt x="2607" y="719"/>
                    </a:lnTo>
                    <a:lnTo>
                      <a:pt x="2611" y="760"/>
                    </a:lnTo>
                    <a:lnTo>
                      <a:pt x="2612" y="802"/>
                    </a:lnTo>
                    <a:lnTo>
                      <a:pt x="2611" y="843"/>
                    </a:lnTo>
                    <a:lnTo>
                      <a:pt x="2610" y="881"/>
                    </a:lnTo>
                    <a:lnTo>
                      <a:pt x="2607" y="920"/>
                    </a:lnTo>
                    <a:lnTo>
                      <a:pt x="2603" y="957"/>
                    </a:lnTo>
                    <a:lnTo>
                      <a:pt x="2597" y="991"/>
                    </a:lnTo>
                    <a:lnTo>
                      <a:pt x="2591" y="1023"/>
                    </a:lnTo>
                    <a:lnTo>
                      <a:pt x="2585" y="1054"/>
                    </a:lnTo>
                    <a:lnTo>
                      <a:pt x="2579" y="1083"/>
                    </a:lnTo>
                    <a:lnTo>
                      <a:pt x="2571" y="1109"/>
                    </a:lnTo>
                    <a:lnTo>
                      <a:pt x="2565" y="1132"/>
                    </a:lnTo>
                    <a:lnTo>
                      <a:pt x="2559" y="1153"/>
                    </a:lnTo>
                    <a:lnTo>
                      <a:pt x="2552" y="1171"/>
                    </a:lnTo>
                    <a:lnTo>
                      <a:pt x="2547" y="1185"/>
                    </a:lnTo>
                    <a:lnTo>
                      <a:pt x="2543" y="1197"/>
                    </a:lnTo>
                    <a:lnTo>
                      <a:pt x="2540" y="1205"/>
                    </a:lnTo>
                    <a:lnTo>
                      <a:pt x="2538" y="1210"/>
                    </a:lnTo>
                    <a:lnTo>
                      <a:pt x="2573" y="1211"/>
                    </a:lnTo>
                    <a:lnTo>
                      <a:pt x="2609" y="1213"/>
                    </a:lnTo>
                    <a:lnTo>
                      <a:pt x="2644" y="1218"/>
                    </a:lnTo>
                    <a:lnTo>
                      <a:pt x="2679" y="1225"/>
                    </a:lnTo>
                    <a:lnTo>
                      <a:pt x="2754" y="1249"/>
                    </a:lnTo>
                    <a:lnTo>
                      <a:pt x="2824" y="1275"/>
                    </a:lnTo>
                    <a:lnTo>
                      <a:pt x="2889" y="1304"/>
                    </a:lnTo>
                    <a:lnTo>
                      <a:pt x="2948" y="1335"/>
                    </a:lnTo>
                    <a:lnTo>
                      <a:pt x="3003" y="1368"/>
                    </a:lnTo>
                    <a:lnTo>
                      <a:pt x="3055" y="1402"/>
                    </a:lnTo>
                    <a:lnTo>
                      <a:pt x="3101" y="1439"/>
                    </a:lnTo>
                    <a:lnTo>
                      <a:pt x="3143" y="1478"/>
                    </a:lnTo>
                    <a:lnTo>
                      <a:pt x="3181" y="1516"/>
                    </a:lnTo>
                    <a:lnTo>
                      <a:pt x="3215" y="1557"/>
                    </a:lnTo>
                    <a:lnTo>
                      <a:pt x="3247" y="1599"/>
                    </a:lnTo>
                    <a:lnTo>
                      <a:pt x="3274" y="1640"/>
                    </a:lnTo>
                    <a:lnTo>
                      <a:pt x="3298" y="1683"/>
                    </a:lnTo>
                    <a:lnTo>
                      <a:pt x="3319" y="1726"/>
                    </a:lnTo>
                    <a:lnTo>
                      <a:pt x="3337" y="1770"/>
                    </a:lnTo>
                    <a:lnTo>
                      <a:pt x="3352" y="1813"/>
                    </a:lnTo>
                    <a:lnTo>
                      <a:pt x="3366" y="1857"/>
                    </a:lnTo>
                    <a:lnTo>
                      <a:pt x="3375" y="1899"/>
                    </a:lnTo>
                    <a:lnTo>
                      <a:pt x="3383" y="1941"/>
                    </a:lnTo>
                    <a:lnTo>
                      <a:pt x="3390" y="1983"/>
                    </a:lnTo>
                    <a:lnTo>
                      <a:pt x="3394" y="2024"/>
                    </a:lnTo>
                    <a:lnTo>
                      <a:pt x="3396" y="2063"/>
                    </a:lnTo>
                    <a:lnTo>
                      <a:pt x="3397" y="2102"/>
                    </a:lnTo>
                    <a:lnTo>
                      <a:pt x="3397" y="2138"/>
                    </a:lnTo>
                    <a:lnTo>
                      <a:pt x="3395" y="2174"/>
                    </a:lnTo>
                    <a:lnTo>
                      <a:pt x="3393" y="2207"/>
                    </a:lnTo>
                    <a:lnTo>
                      <a:pt x="3390" y="2239"/>
                    </a:lnTo>
                    <a:lnTo>
                      <a:pt x="3385" y="2268"/>
                    </a:lnTo>
                    <a:lnTo>
                      <a:pt x="3381" y="2295"/>
                    </a:lnTo>
                    <a:lnTo>
                      <a:pt x="3376" y="2319"/>
                    </a:lnTo>
                    <a:lnTo>
                      <a:pt x="3371" y="2341"/>
                    </a:lnTo>
                    <a:lnTo>
                      <a:pt x="3367" y="2360"/>
                    </a:lnTo>
                    <a:lnTo>
                      <a:pt x="3361" y="2375"/>
                    </a:lnTo>
                    <a:lnTo>
                      <a:pt x="3344" y="2365"/>
                    </a:lnTo>
                    <a:lnTo>
                      <a:pt x="3351" y="2308"/>
                    </a:lnTo>
                    <a:lnTo>
                      <a:pt x="3353" y="2249"/>
                    </a:lnTo>
                    <a:lnTo>
                      <a:pt x="3350" y="2191"/>
                    </a:lnTo>
                    <a:lnTo>
                      <a:pt x="3343" y="2132"/>
                    </a:lnTo>
                    <a:lnTo>
                      <a:pt x="3330" y="2075"/>
                    </a:lnTo>
                    <a:lnTo>
                      <a:pt x="3313" y="2019"/>
                    </a:lnTo>
                    <a:lnTo>
                      <a:pt x="3292" y="1965"/>
                    </a:lnTo>
                    <a:lnTo>
                      <a:pt x="3265" y="1917"/>
                    </a:lnTo>
                    <a:lnTo>
                      <a:pt x="3237" y="1874"/>
                    </a:lnTo>
                    <a:lnTo>
                      <a:pt x="3206" y="1834"/>
                    </a:lnTo>
                    <a:lnTo>
                      <a:pt x="3171" y="1796"/>
                    </a:lnTo>
                    <a:lnTo>
                      <a:pt x="3135" y="1762"/>
                    </a:lnTo>
                    <a:lnTo>
                      <a:pt x="3096" y="1728"/>
                    </a:lnTo>
                    <a:lnTo>
                      <a:pt x="3055" y="1698"/>
                    </a:lnTo>
                    <a:lnTo>
                      <a:pt x="3010" y="1668"/>
                    </a:lnTo>
                    <a:lnTo>
                      <a:pt x="2948" y="1643"/>
                    </a:lnTo>
                    <a:lnTo>
                      <a:pt x="2888" y="1622"/>
                    </a:lnTo>
                    <a:lnTo>
                      <a:pt x="2826" y="1608"/>
                    </a:lnTo>
                    <a:lnTo>
                      <a:pt x="2765" y="1599"/>
                    </a:lnTo>
                    <a:lnTo>
                      <a:pt x="2705" y="1595"/>
                    </a:lnTo>
                    <a:lnTo>
                      <a:pt x="2646" y="1596"/>
                    </a:lnTo>
                    <a:lnTo>
                      <a:pt x="2644" y="1597"/>
                    </a:lnTo>
                    <a:lnTo>
                      <a:pt x="2642" y="1597"/>
                    </a:lnTo>
                    <a:lnTo>
                      <a:pt x="2646" y="1646"/>
                    </a:lnTo>
                    <a:lnTo>
                      <a:pt x="2647" y="1695"/>
                    </a:lnTo>
                    <a:lnTo>
                      <a:pt x="2644" y="1770"/>
                    </a:lnTo>
                    <a:lnTo>
                      <a:pt x="2637" y="1844"/>
                    </a:lnTo>
                    <a:lnTo>
                      <a:pt x="2623" y="1916"/>
                    </a:lnTo>
                    <a:lnTo>
                      <a:pt x="2605" y="1985"/>
                    </a:lnTo>
                    <a:lnTo>
                      <a:pt x="2581" y="2053"/>
                    </a:lnTo>
                    <a:lnTo>
                      <a:pt x="2552" y="2117"/>
                    </a:lnTo>
                    <a:lnTo>
                      <a:pt x="2519" y="2178"/>
                    </a:lnTo>
                    <a:lnTo>
                      <a:pt x="2480" y="2238"/>
                    </a:lnTo>
                    <a:lnTo>
                      <a:pt x="2438" y="2293"/>
                    </a:lnTo>
                    <a:lnTo>
                      <a:pt x="2390" y="2345"/>
                    </a:lnTo>
                    <a:lnTo>
                      <a:pt x="2337" y="2395"/>
                    </a:lnTo>
                    <a:lnTo>
                      <a:pt x="2281" y="2440"/>
                    </a:lnTo>
                    <a:lnTo>
                      <a:pt x="2220" y="2483"/>
                    </a:lnTo>
                    <a:lnTo>
                      <a:pt x="2155" y="2521"/>
                    </a:lnTo>
                    <a:lnTo>
                      <a:pt x="2086" y="2555"/>
                    </a:lnTo>
                    <a:lnTo>
                      <a:pt x="2087" y="2558"/>
                    </a:lnTo>
                    <a:lnTo>
                      <a:pt x="2091" y="2564"/>
                    </a:lnTo>
                    <a:lnTo>
                      <a:pt x="2096" y="2574"/>
                    </a:lnTo>
                    <a:lnTo>
                      <a:pt x="2105" y="2586"/>
                    </a:lnTo>
                    <a:lnTo>
                      <a:pt x="2114" y="2602"/>
                    </a:lnTo>
                    <a:lnTo>
                      <a:pt x="2127" y="2619"/>
                    </a:lnTo>
                    <a:lnTo>
                      <a:pt x="2141" y="2639"/>
                    </a:lnTo>
                    <a:lnTo>
                      <a:pt x="2158" y="2658"/>
                    </a:lnTo>
                    <a:lnTo>
                      <a:pt x="2177" y="2680"/>
                    </a:lnTo>
                    <a:lnTo>
                      <a:pt x="2197" y="2703"/>
                    </a:lnTo>
                    <a:lnTo>
                      <a:pt x="2222" y="2726"/>
                    </a:lnTo>
                    <a:lnTo>
                      <a:pt x="2247" y="2749"/>
                    </a:lnTo>
                    <a:lnTo>
                      <a:pt x="2275" y="2772"/>
                    </a:lnTo>
                    <a:lnTo>
                      <a:pt x="2304" y="2794"/>
                    </a:lnTo>
                    <a:lnTo>
                      <a:pt x="2337" y="2816"/>
                    </a:lnTo>
                    <a:lnTo>
                      <a:pt x="2372" y="2836"/>
                    </a:lnTo>
                    <a:lnTo>
                      <a:pt x="2408" y="2855"/>
                    </a:lnTo>
                    <a:lnTo>
                      <a:pt x="2448" y="2871"/>
                    </a:lnTo>
                    <a:lnTo>
                      <a:pt x="2490" y="2886"/>
                    </a:lnTo>
                    <a:lnTo>
                      <a:pt x="2534" y="2898"/>
                    </a:lnTo>
                    <a:lnTo>
                      <a:pt x="2580" y="2907"/>
                    </a:lnTo>
                    <a:lnTo>
                      <a:pt x="2629" y="2913"/>
                    </a:lnTo>
                    <a:lnTo>
                      <a:pt x="2679" y="2915"/>
                    </a:lnTo>
                    <a:lnTo>
                      <a:pt x="2733" y="2913"/>
                    </a:lnTo>
                    <a:lnTo>
                      <a:pt x="2788" y="2907"/>
                    </a:lnTo>
                    <a:lnTo>
                      <a:pt x="2847" y="2895"/>
                    </a:lnTo>
                    <a:lnTo>
                      <a:pt x="2907" y="2880"/>
                    </a:lnTo>
                    <a:lnTo>
                      <a:pt x="2970" y="2859"/>
                    </a:lnTo>
                    <a:lnTo>
                      <a:pt x="2975" y="2864"/>
                    </a:lnTo>
                    <a:lnTo>
                      <a:pt x="2980" y="2869"/>
                    </a:lnTo>
                    <a:lnTo>
                      <a:pt x="2986" y="2874"/>
                    </a:lnTo>
                    <a:lnTo>
                      <a:pt x="2917" y="2915"/>
                    </a:lnTo>
                    <a:lnTo>
                      <a:pt x="2850" y="2949"/>
                    </a:lnTo>
                    <a:lnTo>
                      <a:pt x="2785" y="2977"/>
                    </a:lnTo>
                    <a:lnTo>
                      <a:pt x="2722" y="3000"/>
                    </a:lnTo>
                    <a:lnTo>
                      <a:pt x="2659" y="3016"/>
                    </a:lnTo>
                    <a:lnTo>
                      <a:pt x="2599" y="3029"/>
                    </a:lnTo>
                    <a:lnTo>
                      <a:pt x="2541" y="3036"/>
                    </a:lnTo>
                    <a:lnTo>
                      <a:pt x="2484" y="3039"/>
                    </a:lnTo>
                    <a:lnTo>
                      <a:pt x="2429" y="3038"/>
                    </a:lnTo>
                    <a:lnTo>
                      <a:pt x="2376" y="3033"/>
                    </a:lnTo>
                    <a:lnTo>
                      <a:pt x="2325" y="3025"/>
                    </a:lnTo>
                    <a:lnTo>
                      <a:pt x="2276" y="3013"/>
                    </a:lnTo>
                    <a:lnTo>
                      <a:pt x="2229" y="3000"/>
                    </a:lnTo>
                    <a:lnTo>
                      <a:pt x="2183" y="2982"/>
                    </a:lnTo>
                    <a:lnTo>
                      <a:pt x="2140" y="2963"/>
                    </a:lnTo>
                    <a:lnTo>
                      <a:pt x="2098" y="2942"/>
                    </a:lnTo>
                    <a:lnTo>
                      <a:pt x="2059" y="2919"/>
                    </a:lnTo>
                    <a:lnTo>
                      <a:pt x="2021" y="2895"/>
                    </a:lnTo>
                    <a:lnTo>
                      <a:pt x="1987" y="2870"/>
                    </a:lnTo>
                    <a:lnTo>
                      <a:pt x="1953" y="2845"/>
                    </a:lnTo>
                    <a:lnTo>
                      <a:pt x="1922" y="2819"/>
                    </a:lnTo>
                    <a:lnTo>
                      <a:pt x="1893" y="2793"/>
                    </a:lnTo>
                    <a:lnTo>
                      <a:pt x="1867" y="2767"/>
                    </a:lnTo>
                    <a:lnTo>
                      <a:pt x="1842" y="2742"/>
                    </a:lnTo>
                    <a:lnTo>
                      <a:pt x="1820" y="2717"/>
                    </a:lnTo>
                    <a:lnTo>
                      <a:pt x="1799" y="2694"/>
                    </a:lnTo>
                    <a:lnTo>
                      <a:pt x="1781" y="2672"/>
                    </a:lnTo>
                    <a:lnTo>
                      <a:pt x="1765" y="2652"/>
                    </a:lnTo>
                    <a:lnTo>
                      <a:pt x="1753" y="2634"/>
                    </a:lnTo>
                    <a:lnTo>
                      <a:pt x="1707" y="2635"/>
                    </a:lnTo>
                    <a:lnTo>
                      <a:pt x="1669" y="2634"/>
                    </a:lnTo>
                    <a:lnTo>
                      <a:pt x="1631" y="2632"/>
                    </a:lnTo>
                    <a:lnTo>
                      <a:pt x="1574" y="2698"/>
                    </a:lnTo>
                    <a:lnTo>
                      <a:pt x="1517" y="2756"/>
                    </a:lnTo>
                    <a:lnTo>
                      <a:pt x="1459" y="2809"/>
                    </a:lnTo>
                    <a:lnTo>
                      <a:pt x="1402" y="2854"/>
                    </a:lnTo>
                    <a:lnTo>
                      <a:pt x="1345" y="2893"/>
                    </a:lnTo>
                    <a:lnTo>
                      <a:pt x="1288" y="2926"/>
                    </a:lnTo>
                    <a:lnTo>
                      <a:pt x="1232" y="2953"/>
                    </a:lnTo>
                    <a:lnTo>
                      <a:pt x="1177" y="2976"/>
                    </a:lnTo>
                    <a:lnTo>
                      <a:pt x="1122" y="2992"/>
                    </a:lnTo>
                    <a:lnTo>
                      <a:pt x="1068" y="3005"/>
                    </a:lnTo>
                    <a:lnTo>
                      <a:pt x="1016" y="3014"/>
                    </a:lnTo>
                    <a:lnTo>
                      <a:pt x="965" y="3019"/>
                    </a:lnTo>
                    <a:lnTo>
                      <a:pt x="914" y="3020"/>
                    </a:lnTo>
                    <a:lnTo>
                      <a:pt x="865" y="3019"/>
                    </a:lnTo>
                    <a:lnTo>
                      <a:pt x="818" y="3013"/>
                    </a:lnTo>
                    <a:lnTo>
                      <a:pt x="774" y="3006"/>
                    </a:lnTo>
                    <a:lnTo>
                      <a:pt x="730" y="2998"/>
                    </a:lnTo>
                    <a:lnTo>
                      <a:pt x="689" y="2986"/>
                    </a:lnTo>
                    <a:lnTo>
                      <a:pt x="650" y="2975"/>
                    </a:lnTo>
                    <a:lnTo>
                      <a:pt x="613" y="2961"/>
                    </a:lnTo>
                    <a:lnTo>
                      <a:pt x="579" y="2946"/>
                    </a:lnTo>
                    <a:lnTo>
                      <a:pt x="548" y="2933"/>
                    </a:lnTo>
                    <a:lnTo>
                      <a:pt x="519" y="2918"/>
                    </a:lnTo>
                    <a:lnTo>
                      <a:pt x="493" y="2905"/>
                    </a:lnTo>
                    <a:lnTo>
                      <a:pt x="470" y="2891"/>
                    </a:lnTo>
                    <a:lnTo>
                      <a:pt x="451" y="2880"/>
                    </a:lnTo>
                    <a:lnTo>
                      <a:pt x="434" y="2868"/>
                    </a:lnTo>
                    <a:lnTo>
                      <a:pt x="422" y="2860"/>
                    </a:lnTo>
                    <a:lnTo>
                      <a:pt x="412" y="2853"/>
                    </a:lnTo>
                    <a:lnTo>
                      <a:pt x="421" y="2845"/>
                    </a:lnTo>
                    <a:lnTo>
                      <a:pt x="428" y="2837"/>
                    </a:lnTo>
                    <a:lnTo>
                      <a:pt x="491" y="2859"/>
                    </a:lnTo>
                    <a:lnTo>
                      <a:pt x="551" y="2874"/>
                    </a:lnTo>
                    <a:lnTo>
                      <a:pt x="609" y="2885"/>
                    </a:lnTo>
                    <a:lnTo>
                      <a:pt x="665" y="2891"/>
                    </a:lnTo>
                    <a:lnTo>
                      <a:pt x="718" y="2892"/>
                    </a:lnTo>
                    <a:lnTo>
                      <a:pt x="769" y="2890"/>
                    </a:lnTo>
                    <a:lnTo>
                      <a:pt x="817" y="2885"/>
                    </a:lnTo>
                    <a:lnTo>
                      <a:pt x="864" y="2876"/>
                    </a:lnTo>
                    <a:lnTo>
                      <a:pt x="908" y="2863"/>
                    </a:lnTo>
                    <a:lnTo>
                      <a:pt x="950" y="2849"/>
                    </a:lnTo>
                    <a:lnTo>
                      <a:pt x="990" y="2833"/>
                    </a:lnTo>
                    <a:lnTo>
                      <a:pt x="1027" y="2814"/>
                    </a:lnTo>
                    <a:lnTo>
                      <a:pt x="1062" y="2794"/>
                    </a:lnTo>
                    <a:lnTo>
                      <a:pt x="1094" y="2773"/>
                    </a:lnTo>
                    <a:lnTo>
                      <a:pt x="1124" y="2751"/>
                    </a:lnTo>
                    <a:lnTo>
                      <a:pt x="1153" y="2728"/>
                    </a:lnTo>
                    <a:lnTo>
                      <a:pt x="1178" y="2706"/>
                    </a:lnTo>
                    <a:lnTo>
                      <a:pt x="1201" y="2684"/>
                    </a:lnTo>
                    <a:lnTo>
                      <a:pt x="1221" y="2664"/>
                    </a:lnTo>
                    <a:lnTo>
                      <a:pt x="1240" y="2643"/>
                    </a:lnTo>
                    <a:lnTo>
                      <a:pt x="1256" y="2624"/>
                    </a:lnTo>
                    <a:lnTo>
                      <a:pt x="1270" y="2607"/>
                    </a:lnTo>
                    <a:lnTo>
                      <a:pt x="1282" y="2592"/>
                    </a:lnTo>
                    <a:lnTo>
                      <a:pt x="1290" y="2579"/>
                    </a:lnTo>
                    <a:lnTo>
                      <a:pt x="1298" y="2570"/>
                    </a:lnTo>
                    <a:lnTo>
                      <a:pt x="1302" y="2563"/>
                    </a:lnTo>
                    <a:lnTo>
                      <a:pt x="1303" y="2560"/>
                    </a:lnTo>
                    <a:lnTo>
                      <a:pt x="1306" y="2553"/>
                    </a:lnTo>
                    <a:lnTo>
                      <a:pt x="1308" y="2547"/>
                    </a:lnTo>
                    <a:lnTo>
                      <a:pt x="1245" y="2514"/>
                    </a:lnTo>
                    <a:lnTo>
                      <a:pt x="1186" y="2477"/>
                    </a:lnTo>
                    <a:lnTo>
                      <a:pt x="1128" y="2436"/>
                    </a:lnTo>
                    <a:lnTo>
                      <a:pt x="1075" y="2391"/>
                    </a:lnTo>
                    <a:lnTo>
                      <a:pt x="1025" y="2342"/>
                    </a:lnTo>
                    <a:lnTo>
                      <a:pt x="979" y="2290"/>
                    </a:lnTo>
                    <a:lnTo>
                      <a:pt x="936" y="2234"/>
                    </a:lnTo>
                    <a:lnTo>
                      <a:pt x="899" y="2175"/>
                    </a:lnTo>
                    <a:lnTo>
                      <a:pt x="864" y="2113"/>
                    </a:lnTo>
                    <a:lnTo>
                      <a:pt x="835" y="2049"/>
                    </a:lnTo>
                    <a:lnTo>
                      <a:pt x="811" y="1982"/>
                    </a:lnTo>
                    <a:lnTo>
                      <a:pt x="791" y="1913"/>
                    </a:lnTo>
                    <a:lnTo>
                      <a:pt x="778" y="1842"/>
                    </a:lnTo>
                    <a:lnTo>
                      <a:pt x="769" y="1769"/>
                    </a:lnTo>
                    <a:lnTo>
                      <a:pt x="766" y="1695"/>
                    </a:lnTo>
                    <a:lnTo>
                      <a:pt x="768" y="1636"/>
                    </a:lnTo>
                    <a:lnTo>
                      <a:pt x="774" y="1579"/>
                    </a:lnTo>
                    <a:lnTo>
                      <a:pt x="768" y="1578"/>
                    </a:lnTo>
                    <a:lnTo>
                      <a:pt x="757" y="1577"/>
                    </a:lnTo>
                    <a:lnTo>
                      <a:pt x="739" y="1575"/>
                    </a:lnTo>
                    <a:lnTo>
                      <a:pt x="716" y="1575"/>
                    </a:lnTo>
                    <a:lnTo>
                      <a:pt x="688" y="1575"/>
                    </a:lnTo>
                    <a:lnTo>
                      <a:pt x="655" y="1576"/>
                    </a:lnTo>
                    <a:lnTo>
                      <a:pt x="618" y="1580"/>
                    </a:lnTo>
                    <a:lnTo>
                      <a:pt x="577" y="1586"/>
                    </a:lnTo>
                    <a:lnTo>
                      <a:pt x="534" y="1596"/>
                    </a:lnTo>
                    <a:lnTo>
                      <a:pt x="488" y="1608"/>
                    </a:lnTo>
                    <a:lnTo>
                      <a:pt x="438" y="1625"/>
                    </a:lnTo>
                    <a:lnTo>
                      <a:pt x="388" y="1647"/>
                    </a:lnTo>
                    <a:lnTo>
                      <a:pt x="343" y="1676"/>
                    </a:lnTo>
                    <a:lnTo>
                      <a:pt x="302" y="1707"/>
                    </a:lnTo>
                    <a:lnTo>
                      <a:pt x="263" y="1740"/>
                    </a:lnTo>
                    <a:lnTo>
                      <a:pt x="227" y="1774"/>
                    </a:lnTo>
                    <a:lnTo>
                      <a:pt x="192" y="1812"/>
                    </a:lnTo>
                    <a:lnTo>
                      <a:pt x="161" y="1852"/>
                    </a:lnTo>
                    <a:lnTo>
                      <a:pt x="133" y="1896"/>
                    </a:lnTo>
                    <a:lnTo>
                      <a:pt x="108" y="1943"/>
                    </a:lnTo>
                    <a:lnTo>
                      <a:pt x="86" y="1998"/>
                    </a:lnTo>
                    <a:lnTo>
                      <a:pt x="68" y="2053"/>
                    </a:lnTo>
                    <a:lnTo>
                      <a:pt x="55" y="2110"/>
                    </a:lnTo>
                    <a:lnTo>
                      <a:pt x="48" y="2169"/>
                    </a:lnTo>
                    <a:lnTo>
                      <a:pt x="45" y="2227"/>
                    </a:lnTo>
                    <a:lnTo>
                      <a:pt x="47" y="2286"/>
                    </a:lnTo>
                    <a:lnTo>
                      <a:pt x="54" y="2343"/>
                    </a:lnTo>
                    <a:lnTo>
                      <a:pt x="37" y="2354"/>
                    </a:lnTo>
                    <a:lnTo>
                      <a:pt x="19" y="2285"/>
                    </a:lnTo>
                    <a:lnTo>
                      <a:pt x="7" y="2214"/>
                    </a:lnTo>
                    <a:lnTo>
                      <a:pt x="1" y="2141"/>
                    </a:lnTo>
                    <a:lnTo>
                      <a:pt x="0" y="2066"/>
                    </a:lnTo>
                    <a:lnTo>
                      <a:pt x="4" y="1990"/>
                    </a:lnTo>
                    <a:lnTo>
                      <a:pt x="14" y="1913"/>
                    </a:lnTo>
                    <a:lnTo>
                      <a:pt x="26" y="1867"/>
                    </a:lnTo>
                    <a:lnTo>
                      <a:pt x="40" y="1819"/>
                    </a:lnTo>
                    <a:lnTo>
                      <a:pt x="55" y="1772"/>
                    </a:lnTo>
                    <a:lnTo>
                      <a:pt x="75" y="1725"/>
                    </a:lnTo>
                    <a:lnTo>
                      <a:pt x="100" y="1677"/>
                    </a:lnTo>
                    <a:lnTo>
                      <a:pt x="132" y="1621"/>
                    </a:lnTo>
                    <a:lnTo>
                      <a:pt x="168" y="1566"/>
                    </a:lnTo>
                    <a:lnTo>
                      <a:pt x="209" y="1517"/>
                    </a:lnTo>
                    <a:lnTo>
                      <a:pt x="252" y="1470"/>
                    </a:lnTo>
                    <a:lnTo>
                      <a:pt x="296" y="1427"/>
                    </a:lnTo>
                    <a:lnTo>
                      <a:pt x="343" y="1388"/>
                    </a:lnTo>
                    <a:lnTo>
                      <a:pt x="393" y="1352"/>
                    </a:lnTo>
                    <a:lnTo>
                      <a:pt x="442" y="1320"/>
                    </a:lnTo>
                    <a:lnTo>
                      <a:pt x="491" y="1292"/>
                    </a:lnTo>
                    <a:lnTo>
                      <a:pt x="540" y="1267"/>
                    </a:lnTo>
                    <a:lnTo>
                      <a:pt x="588" y="1246"/>
                    </a:lnTo>
                    <a:lnTo>
                      <a:pt x="635" y="1228"/>
                    </a:lnTo>
                    <a:lnTo>
                      <a:pt x="679" y="1213"/>
                    </a:lnTo>
                    <a:lnTo>
                      <a:pt x="720" y="1204"/>
                    </a:lnTo>
                    <a:lnTo>
                      <a:pt x="790" y="1194"/>
                    </a:lnTo>
                    <a:lnTo>
                      <a:pt x="861" y="1188"/>
                    </a:lnTo>
                    <a:lnTo>
                      <a:pt x="840" y="1120"/>
                    </a:lnTo>
                    <a:lnTo>
                      <a:pt x="824" y="1053"/>
                    </a:lnTo>
                    <a:lnTo>
                      <a:pt x="813" y="989"/>
                    </a:lnTo>
                    <a:lnTo>
                      <a:pt x="806" y="926"/>
                    </a:lnTo>
                    <a:lnTo>
                      <a:pt x="804" y="867"/>
                    </a:lnTo>
                    <a:lnTo>
                      <a:pt x="805" y="810"/>
                    </a:lnTo>
                    <a:lnTo>
                      <a:pt x="809" y="756"/>
                    </a:lnTo>
                    <a:lnTo>
                      <a:pt x="816" y="704"/>
                    </a:lnTo>
                    <a:lnTo>
                      <a:pt x="826" y="655"/>
                    </a:lnTo>
                    <a:lnTo>
                      <a:pt x="838" y="608"/>
                    </a:lnTo>
                    <a:lnTo>
                      <a:pt x="852" y="564"/>
                    </a:lnTo>
                    <a:lnTo>
                      <a:pt x="868" y="522"/>
                    </a:lnTo>
                    <a:lnTo>
                      <a:pt x="883" y="485"/>
                    </a:lnTo>
                    <a:lnTo>
                      <a:pt x="900" y="449"/>
                    </a:lnTo>
                    <a:lnTo>
                      <a:pt x="918" y="417"/>
                    </a:lnTo>
                    <a:lnTo>
                      <a:pt x="934" y="387"/>
                    </a:lnTo>
                    <a:lnTo>
                      <a:pt x="951" y="361"/>
                    </a:lnTo>
                    <a:lnTo>
                      <a:pt x="966" y="337"/>
                    </a:lnTo>
                    <a:lnTo>
                      <a:pt x="980" y="317"/>
                    </a:lnTo>
                    <a:lnTo>
                      <a:pt x="993" y="300"/>
                    </a:lnTo>
                    <a:lnTo>
                      <a:pt x="1002" y="285"/>
                    </a:lnTo>
                    <a:lnTo>
                      <a:pt x="1011" y="275"/>
                    </a:lnTo>
                    <a:lnTo>
                      <a:pt x="1065" y="220"/>
                    </a:lnTo>
                    <a:lnTo>
                      <a:pt x="1122" y="169"/>
                    </a:lnTo>
                    <a:lnTo>
                      <a:pt x="1181" y="124"/>
                    </a:lnTo>
                    <a:lnTo>
                      <a:pt x="1241" y="83"/>
                    </a:lnTo>
                    <a:lnTo>
                      <a:pt x="1304" y="47"/>
                    </a:lnTo>
                    <a:lnTo>
                      <a:pt x="1369" y="18"/>
                    </a:lnTo>
                    <a:lnTo>
                      <a:pt x="1372" y="38"/>
                    </a:lnTo>
                    <a:lnTo>
                      <a:pt x="1323" y="69"/>
                    </a:lnTo>
                    <a:lnTo>
                      <a:pt x="1276" y="104"/>
                    </a:lnTo>
                    <a:lnTo>
                      <a:pt x="1232" y="142"/>
                    </a:lnTo>
                    <a:lnTo>
                      <a:pt x="1191" y="185"/>
                    </a:lnTo>
                    <a:lnTo>
                      <a:pt x="1154" y="230"/>
                    </a:lnTo>
                    <a:lnTo>
                      <a:pt x="1121" y="278"/>
                    </a:lnTo>
                    <a:lnTo>
                      <a:pt x="1092" y="329"/>
                    </a:lnTo>
                    <a:lnTo>
                      <a:pt x="1069" y="386"/>
                    </a:lnTo>
                    <a:lnTo>
                      <a:pt x="1051" y="443"/>
                    </a:lnTo>
                    <a:lnTo>
                      <a:pt x="1039" y="499"/>
                    </a:lnTo>
                    <a:lnTo>
                      <a:pt x="1031" y="557"/>
                    </a:lnTo>
                    <a:lnTo>
                      <a:pt x="1029" y="614"/>
                    </a:lnTo>
                    <a:lnTo>
                      <a:pt x="1030" y="674"/>
                    </a:lnTo>
                    <a:lnTo>
                      <a:pt x="1036" y="734"/>
                    </a:lnTo>
                    <a:lnTo>
                      <a:pt x="1052" y="794"/>
                    </a:lnTo>
                    <a:lnTo>
                      <a:pt x="1073" y="851"/>
                    </a:lnTo>
                    <a:lnTo>
                      <a:pt x="1098" y="904"/>
                    </a:lnTo>
                    <a:lnTo>
                      <a:pt x="1125" y="956"/>
                    </a:lnTo>
                    <a:lnTo>
                      <a:pt x="1181" y="915"/>
                    </a:lnTo>
                    <a:lnTo>
                      <a:pt x="1238" y="878"/>
                    </a:lnTo>
                    <a:lnTo>
                      <a:pt x="1299" y="847"/>
                    </a:lnTo>
                    <a:lnTo>
                      <a:pt x="1361" y="819"/>
                    </a:lnTo>
                    <a:lnTo>
                      <a:pt x="1427" y="796"/>
                    </a:lnTo>
                    <a:lnTo>
                      <a:pt x="1494" y="778"/>
                    </a:lnTo>
                    <a:lnTo>
                      <a:pt x="1564" y="765"/>
                    </a:lnTo>
                    <a:lnTo>
                      <a:pt x="1635" y="756"/>
                    </a:lnTo>
                    <a:lnTo>
                      <a:pt x="1707" y="753"/>
                    </a:lnTo>
                    <a:lnTo>
                      <a:pt x="1778" y="756"/>
                    </a:lnTo>
                    <a:lnTo>
                      <a:pt x="1848" y="764"/>
                    </a:lnTo>
                    <a:lnTo>
                      <a:pt x="1916" y="777"/>
                    </a:lnTo>
                    <a:lnTo>
                      <a:pt x="1982" y="795"/>
                    </a:lnTo>
                    <a:lnTo>
                      <a:pt x="2046" y="817"/>
                    </a:lnTo>
                    <a:lnTo>
                      <a:pt x="2109" y="844"/>
                    </a:lnTo>
                    <a:lnTo>
                      <a:pt x="2168" y="875"/>
                    </a:lnTo>
                    <a:lnTo>
                      <a:pt x="2225" y="910"/>
                    </a:lnTo>
                    <a:lnTo>
                      <a:pt x="2279" y="948"/>
                    </a:lnTo>
                    <a:lnTo>
                      <a:pt x="2283" y="944"/>
                    </a:lnTo>
                    <a:lnTo>
                      <a:pt x="2287" y="936"/>
                    </a:lnTo>
                    <a:lnTo>
                      <a:pt x="2294" y="923"/>
                    </a:lnTo>
                    <a:lnTo>
                      <a:pt x="2301" y="908"/>
                    </a:lnTo>
                    <a:lnTo>
                      <a:pt x="2308" y="889"/>
                    </a:lnTo>
                    <a:lnTo>
                      <a:pt x="2317" y="867"/>
                    </a:lnTo>
                    <a:lnTo>
                      <a:pt x="2325" y="843"/>
                    </a:lnTo>
                    <a:lnTo>
                      <a:pt x="2332" y="815"/>
                    </a:lnTo>
                    <a:lnTo>
                      <a:pt x="2341" y="785"/>
                    </a:lnTo>
                    <a:lnTo>
                      <a:pt x="2347" y="753"/>
                    </a:lnTo>
                    <a:lnTo>
                      <a:pt x="2352" y="719"/>
                    </a:lnTo>
                    <a:lnTo>
                      <a:pt x="2356" y="683"/>
                    </a:lnTo>
                    <a:lnTo>
                      <a:pt x="2359" y="646"/>
                    </a:lnTo>
                    <a:lnTo>
                      <a:pt x="2359" y="607"/>
                    </a:lnTo>
                    <a:lnTo>
                      <a:pt x="2358" y="566"/>
                    </a:lnTo>
                    <a:lnTo>
                      <a:pt x="2354" y="525"/>
                    </a:lnTo>
                    <a:lnTo>
                      <a:pt x="2347" y="483"/>
                    </a:lnTo>
                    <a:lnTo>
                      <a:pt x="2336" y="440"/>
                    </a:lnTo>
                    <a:lnTo>
                      <a:pt x="2322" y="397"/>
                    </a:lnTo>
                    <a:lnTo>
                      <a:pt x="2304" y="353"/>
                    </a:lnTo>
                    <a:lnTo>
                      <a:pt x="2283" y="310"/>
                    </a:lnTo>
                    <a:lnTo>
                      <a:pt x="2257" y="268"/>
                    </a:lnTo>
                    <a:lnTo>
                      <a:pt x="2226" y="225"/>
                    </a:lnTo>
                    <a:lnTo>
                      <a:pt x="2190" y="182"/>
                    </a:lnTo>
                    <a:lnTo>
                      <a:pt x="2149" y="140"/>
                    </a:lnTo>
                    <a:lnTo>
                      <a:pt x="2102" y="101"/>
                    </a:lnTo>
                    <a:lnTo>
                      <a:pt x="2050" y="61"/>
                    </a:lnTo>
                    <a:lnTo>
                      <a:pt x="1992" y="23"/>
                    </a:lnTo>
                    <a:lnTo>
                      <a:pt x="19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187624" y="1282234"/>
              <a:ext cx="864096" cy="2026814"/>
              <a:chOff x="179512" y="1402186"/>
              <a:chExt cx="864096" cy="2026814"/>
            </a:xfrm>
          </p:grpSpPr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79512" y="1832116"/>
                <a:ext cx="864096" cy="1596884"/>
              </a:xfrm>
              <a:custGeom>
                <a:avLst/>
                <a:gdLst>
                  <a:gd name="T0" fmla="*/ 1146 w 1633"/>
                  <a:gd name="T1" fmla="*/ 0 h 3016"/>
                  <a:gd name="T2" fmla="*/ 1213 w 1633"/>
                  <a:gd name="T3" fmla="*/ 17 h 3016"/>
                  <a:gd name="T4" fmla="*/ 1268 w 1633"/>
                  <a:gd name="T5" fmla="*/ 38 h 3016"/>
                  <a:gd name="T6" fmla="*/ 1359 w 1633"/>
                  <a:gd name="T7" fmla="*/ 100 h 3016"/>
                  <a:gd name="T8" fmla="*/ 1445 w 1633"/>
                  <a:gd name="T9" fmla="*/ 204 h 3016"/>
                  <a:gd name="T10" fmla="*/ 1519 w 1633"/>
                  <a:gd name="T11" fmla="*/ 347 h 3016"/>
                  <a:gd name="T12" fmla="*/ 1580 w 1633"/>
                  <a:gd name="T13" fmla="*/ 542 h 3016"/>
                  <a:gd name="T14" fmla="*/ 1617 w 1633"/>
                  <a:gd name="T15" fmla="*/ 799 h 3016"/>
                  <a:gd name="T16" fmla="*/ 1633 w 1633"/>
                  <a:gd name="T17" fmla="*/ 1126 h 3016"/>
                  <a:gd name="T18" fmla="*/ 1620 w 1633"/>
                  <a:gd name="T19" fmla="*/ 1432 h 3016"/>
                  <a:gd name="T20" fmla="*/ 1607 w 1633"/>
                  <a:gd name="T21" fmla="*/ 1485 h 3016"/>
                  <a:gd name="T22" fmla="*/ 1576 w 1633"/>
                  <a:gd name="T23" fmla="*/ 1530 h 3016"/>
                  <a:gd name="T24" fmla="*/ 1532 w 1633"/>
                  <a:gd name="T25" fmla="*/ 1557 h 3016"/>
                  <a:gd name="T26" fmla="*/ 1471 w 1633"/>
                  <a:gd name="T27" fmla="*/ 1566 h 3016"/>
                  <a:gd name="T28" fmla="*/ 1414 w 1633"/>
                  <a:gd name="T29" fmla="*/ 1553 h 3016"/>
                  <a:gd name="T30" fmla="*/ 1373 w 1633"/>
                  <a:gd name="T31" fmla="*/ 1522 h 3016"/>
                  <a:gd name="T32" fmla="*/ 1341 w 1633"/>
                  <a:gd name="T33" fmla="*/ 1471 h 3016"/>
                  <a:gd name="T34" fmla="*/ 1333 w 1633"/>
                  <a:gd name="T35" fmla="*/ 1415 h 3016"/>
                  <a:gd name="T36" fmla="*/ 1344 w 1633"/>
                  <a:gd name="T37" fmla="*/ 1126 h 3016"/>
                  <a:gd name="T38" fmla="*/ 1336 w 1633"/>
                  <a:gd name="T39" fmla="*/ 906 h 3016"/>
                  <a:gd name="T40" fmla="*/ 1321 w 1633"/>
                  <a:gd name="T41" fmla="*/ 728 h 3016"/>
                  <a:gd name="T42" fmla="*/ 1293 w 1633"/>
                  <a:gd name="T43" fmla="*/ 585 h 3016"/>
                  <a:gd name="T44" fmla="*/ 1265 w 1633"/>
                  <a:gd name="T45" fmla="*/ 489 h 3016"/>
                  <a:gd name="T46" fmla="*/ 1260 w 1633"/>
                  <a:gd name="T47" fmla="*/ 2848 h 3016"/>
                  <a:gd name="T48" fmla="*/ 1226 w 1633"/>
                  <a:gd name="T49" fmla="*/ 2925 h 3016"/>
                  <a:gd name="T50" fmla="*/ 1170 w 1633"/>
                  <a:gd name="T51" fmla="*/ 2980 h 3016"/>
                  <a:gd name="T52" fmla="*/ 1092 w 1633"/>
                  <a:gd name="T53" fmla="*/ 3012 h 3016"/>
                  <a:gd name="T54" fmla="*/ 1006 w 1633"/>
                  <a:gd name="T55" fmla="*/ 3012 h 3016"/>
                  <a:gd name="T56" fmla="*/ 932 w 1633"/>
                  <a:gd name="T57" fmla="*/ 2981 h 3016"/>
                  <a:gd name="T58" fmla="*/ 870 w 1633"/>
                  <a:gd name="T59" fmla="*/ 2924 h 3016"/>
                  <a:gd name="T60" fmla="*/ 841 w 1633"/>
                  <a:gd name="T61" fmla="*/ 2848 h 3016"/>
                  <a:gd name="T62" fmla="*/ 836 w 1633"/>
                  <a:gd name="T63" fmla="*/ 1375 h 3016"/>
                  <a:gd name="T64" fmla="*/ 793 w 1633"/>
                  <a:gd name="T65" fmla="*/ 2804 h 3016"/>
                  <a:gd name="T66" fmla="*/ 780 w 1633"/>
                  <a:gd name="T67" fmla="*/ 2885 h 3016"/>
                  <a:gd name="T68" fmla="*/ 732 w 1633"/>
                  <a:gd name="T69" fmla="*/ 2956 h 3016"/>
                  <a:gd name="T70" fmla="*/ 662 w 1633"/>
                  <a:gd name="T71" fmla="*/ 3003 h 3016"/>
                  <a:gd name="T72" fmla="*/ 580 w 1633"/>
                  <a:gd name="T73" fmla="*/ 3016 h 3016"/>
                  <a:gd name="T74" fmla="*/ 498 w 1633"/>
                  <a:gd name="T75" fmla="*/ 3003 h 3016"/>
                  <a:gd name="T76" fmla="*/ 429 w 1633"/>
                  <a:gd name="T77" fmla="*/ 2956 h 3016"/>
                  <a:gd name="T78" fmla="*/ 381 w 1633"/>
                  <a:gd name="T79" fmla="*/ 2885 h 3016"/>
                  <a:gd name="T80" fmla="*/ 368 w 1633"/>
                  <a:gd name="T81" fmla="*/ 2805 h 3016"/>
                  <a:gd name="T82" fmla="*/ 356 w 1633"/>
                  <a:gd name="T83" fmla="*/ 514 h 3016"/>
                  <a:gd name="T84" fmla="*/ 320 w 1633"/>
                  <a:gd name="T85" fmla="*/ 664 h 3016"/>
                  <a:gd name="T86" fmla="*/ 296 w 1633"/>
                  <a:gd name="T87" fmla="*/ 867 h 3016"/>
                  <a:gd name="T88" fmla="*/ 288 w 1633"/>
                  <a:gd name="T89" fmla="*/ 1262 h 3016"/>
                  <a:gd name="T90" fmla="*/ 296 w 1633"/>
                  <a:gd name="T91" fmla="*/ 1445 h 3016"/>
                  <a:gd name="T92" fmla="*/ 260 w 1633"/>
                  <a:gd name="T93" fmla="*/ 1522 h 3016"/>
                  <a:gd name="T94" fmla="*/ 215 w 1633"/>
                  <a:gd name="T95" fmla="*/ 1553 h 3016"/>
                  <a:gd name="T96" fmla="*/ 161 w 1633"/>
                  <a:gd name="T97" fmla="*/ 1566 h 3016"/>
                  <a:gd name="T98" fmla="*/ 98 w 1633"/>
                  <a:gd name="T99" fmla="*/ 1557 h 3016"/>
                  <a:gd name="T100" fmla="*/ 34 w 1633"/>
                  <a:gd name="T101" fmla="*/ 1507 h 3016"/>
                  <a:gd name="T102" fmla="*/ 12 w 1633"/>
                  <a:gd name="T103" fmla="*/ 1458 h 3016"/>
                  <a:gd name="T104" fmla="*/ 0 w 1633"/>
                  <a:gd name="T105" fmla="*/ 1271 h 3016"/>
                  <a:gd name="T106" fmla="*/ 8 w 1633"/>
                  <a:gd name="T107" fmla="*/ 872 h 3016"/>
                  <a:gd name="T108" fmla="*/ 28 w 1633"/>
                  <a:gd name="T109" fmla="*/ 663 h 3016"/>
                  <a:gd name="T110" fmla="*/ 65 w 1633"/>
                  <a:gd name="T111" fmla="*/ 489 h 3016"/>
                  <a:gd name="T112" fmla="*/ 109 w 1633"/>
                  <a:gd name="T113" fmla="*/ 347 h 3016"/>
                  <a:gd name="T114" fmla="*/ 166 w 1633"/>
                  <a:gd name="T115" fmla="*/ 238 h 3016"/>
                  <a:gd name="T116" fmla="*/ 228 w 1633"/>
                  <a:gd name="T117" fmla="*/ 146 h 3016"/>
                  <a:gd name="T118" fmla="*/ 361 w 1633"/>
                  <a:gd name="T119" fmla="*/ 38 h 3016"/>
                  <a:gd name="T120" fmla="*/ 415 w 1633"/>
                  <a:gd name="T121" fmla="*/ 18 h 3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3" h="3016">
                    <a:moveTo>
                      <a:pt x="483" y="0"/>
                    </a:moveTo>
                    <a:lnTo>
                      <a:pt x="1146" y="0"/>
                    </a:lnTo>
                    <a:lnTo>
                      <a:pt x="1167" y="5"/>
                    </a:lnTo>
                    <a:lnTo>
                      <a:pt x="1213" y="17"/>
                    </a:lnTo>
                    <a:lnTo>
                      <a:pt x="1242" y="26"/>
                    </a:lnTo>
                    <a:lnTo>
                      <a:pt x="1268" y="38"/>
                    </a:lnTo>
                    <a:lnTo>
                      <a:pt x="1314" y="64"/>
                    </a:lnTo>
                    <a:lnTo>
                      <a:pt x="1359" y="100"/>
                    </a:lnTo>
                    <a:lnTo>
                      <a:pt x="1406" y="146"/>
                    </a:lnTo>
                    <a:lnTo>
                      <a:pt x="1445" y="204"/>
                    </a:lnTo>
                    <a:lnTo>
                      <a:pt x="1487" y="269"/>
                    </a:lnTo>
                    <a:lnTo>
                      <a:pt x="1519" y="347"/>
                    </a:lnTo>
                    <a:lnTo>
                      <a:pt x="1552" y="440"/>
                    </a:lnTo>
                    <a:lnTo>
                      <a:pt x="1580" y="542"/>
                    </a:lnTo>
                    <a:lnTo>
                      <a:pt x="1600" y="663"/>
                    </a:lnTo>
                    <a:lnTo>
                      <a:pt x="1617" y="799"/>
                    </a:lnTo>
                    <a:lnTo>
                      <a:pt x="1629" y="952"/>
                    </a:lnTo>
                    <a:lnTo>
                      <a:pt x="1633" y="1126"/>
                    </a:lnTo>
                    <a:lnTo>
                      <a:pt x="1629" y="1270"/>
                    </a:lnTo>
                    <a:lnTo>
                      <a:pt x="1620" y="1432"/>
                    </a:lnTo>
                    <a:lnTo>
                      <a:pt x="1617" y="1458"/>
                    </a:lnTo>
                    <a:lnTo>
                      <a:pt x="1607" y="1485"/>
                    </a:lnTo>
                    <a:lnTo>
                      <a:pt x="1595" y="1507"/>
                    </a:lnTo>
                    <a:lnTo>
                      <a:pt x="1576" y="1530"/>
                    </a:lnTo>
                    <a:lnTo>
                      <a:pt x="1557" y="1544"/>
                    </a:lnTo>
                    <a:lnTo>
                      <a:pt x="1532" y="1557"/>
                    </a:lnTo>
                    <a:lnTo>
                      <a:pt x="1508" y="1566"/>
                    </a:lnTo>
                    <a:lnTo>
                      <a:pt x="1471" y="1566"/>
                    </a:lnTo>
                    <a:lnTo>
                      <a:pt x="1441" y="1561"/>
                    </a:lnTo>
                    <a:lnTo>
                      <a:pt x="1414" y="1553"/>
                    </a:lnTo>
                    <a:lnTo>
                      <a:pt x="1390" y="1539"/>
                    </a:lnTo>
                    <a:lnTo>
                      <a:pt x="1373" y="1522"/>
                    </a:lnTo>
                    <a:lnTo>
                      <a:pt x="1355" y="1499"/>
                    </a:lnTo>
                    <a:lnTo>
                      <a:pt x="1341" y="1471"/>
                    </a:lnTo>
                    <a:lnTo>
                      <a:pt x="1337" y="1445"/>
                    </a:lnTo>
                    <a:lnTo>
                      <a:pt x="1333" y="1415"/>
                    </a:lnTo>
                    <a:lnTo>
                      <a:pt x="1341" y="1261"/>
                    </a:lnTo>
                    <a:lnTo>
                      <a:pt x="1344" y="1126"/>
                    </a:lnTo>
                    <a:lnTo>
                      <a:pt x="1341" y="1011"/>
                    </a:lnTo>
                    <a:lnTo>
                      <a:pt x="1336" y="906"/>
                    </a:lnTo>
                    <a:lnTo>
                      <a:pt x="1329" y="811"/>
                    </a:lnTo>
                    <a:lnTo>
                      <a:pt x="1321" y="728"/>
                    </a:lnTo>
                    <a:lnTo>
                      <a:pt x="1309" y="652"/>
                    </a:lnTo>
                    <a:lnTo>
                      <a:pt x="1293" y="585"/>
                    </a:lnTo>
                    <a:lnTo>
                      <a:pt x="1278" y="530"/>
                    </a:lnTo>
                    <a:lnTo>
                      <a:pt x="1265" y="489"/>
                    </a:lnTo>
                    <a:lnTo>
                      <a:pt x="1265" y="2804"/>
                    </a:lnTo>
                    <a:lnTo>
                      <a:pt x="1260" y="2848"/>
                    </a:lnTo>
                    <a:lnTo>
                      <a:pt x="1247" y="2886"/>
                    </a:lnTo>
                    <a:lnTo>
                      <a:pt x="1226" y="2925"/>
                    </a:lnTo>
                    <a:lnTo>
                      <a:pt x="1200" y="2956"/>
                    </a:lnTo>
                    <a:lnTo>
                      <a:pt x="1170" y="2980"/>
                    </a:lnTo>
                    <a:lnTo>
                      <a:pt x="1134" y="3003"/>
                    </a:lnTo>
                    <a:lnTo>
                      <a:pt x="1092" y="3012"/>
                    </a:lnTo>
                    <a:lnTo>
                      <a:pt x="1049" y="3016"/>
                    </a:lnTo>
                    <a:lnTo>
                      <a:pt x="1006" y="3012"/>
                    </a:lnTo>
                    <a:lnTo>
                      <a:pt x="966" y="3003"/>
                    </a:lnTo>
                    <a:lnTo>
                      <a:pt x="932" y="2981"/>
                    </a:lnTo>
                    <a:lnTo>
                      <a:pt x="897" y="2956"/>
                    </a:lnTo>
                    <a:lnTo>
                      <a:pt x="870" y="2924"/>
                    </a:lnTo>
                    <a:lnTo>
                      <a:pt x="854" y="2886"/>
                    </a:lnTo>
                    <a:lnTo>
                      <a:pt x="841" y="2848"/>
                    </a:lnTo>
                    <a:lnTo>
                      <a:pt x="836" y="2805"/>
                    </a:lnTo>
                    <a:lnTo>
                      <a:pt x="836" y="1375"/>
                    </a:lnTo>
                    <a:lnTo>
                      <a:pt x="793" y="1375"/>
                    </a:lnTo>
                    <a:lnTo>
                      <a:pt x="793" y="2804"/>
                    </a:lnTo>
                    <a:lnTo>
                      <a:pt x="788" y="2846"/>
                    </a:lnTo>
                    <a:lnTo>
                      <a:pt x="780" y="2885"/>
                    </a:lnTo>
                    <a:lnTo>
                      <a:pt x="757" y="2925"/>
                    </a:lnTo>
                    <a:lnTo>
                      <a:pt x="732" y="2956"/>
                    </a:lnTo>
                    <a:lnTo>
                      <a:pt x="701" y="2981"/>
                    </a:lnTo>
                    <a:lnTo>
                      <a:pt x="662" y="3003"/>
                    </a:lnTo>
                    <a:lnTo>
                      <a:pt x="622" y="3012"/>
                    </a:lnTo>
                    <a:lnTo>
                      <a:pt x="580" y="3016"/>
                    </a:lnTo>
                    <a:lnTo>
                      <a:pt x="538" y="3012"/>
                    </a:lnTo>
                    <a:lnTo>
                      <a:pt x="498" y="3003"/>
                    </a:lnTo>
                    <a:lnTo>
                      <a:pt x="459" y="2981"/>
                    </a:lnTo>
                    <a:lnTo>
                      <a:pt x="429" y="2956"/>
                    </a:lnTo>
                    <a:lnTo>
                      <a:pt x="403" y="2925"/>
                    </a:lnTo>
                    <a:lnTo>
                      <a:pt x="381" y="2885"/>
                    </a:lnTo>
                    <a:lnTo>
                      <a:pt x="372" y="2846"/>
                    </a:lnTo>
                    <a:lnTo>
                      <a:pt x="368" y="2805"/>
                    </a:lnTo>
                    <a:lnTo>
                      <a:pt x="368" y="479"/>
                    </a:lnTo>
                    <a:lnTo>
                      <a:pt x="356" y="514"/>
                    </a:lnTo>
                    <a:lnTo>
                      <a:pt x="340" y="584"/>
                    </a:lnTo>
                    <a:lnTo>
                      <a:pt x="320" y="664"/>
                    </a:lnTo>
                    <a:lnTo>
                      <a:pt x="308" y="759"/>
                    </a:lnTo>
                    <a:lnTo>
                      <a:pt x="296" y="867"/>
                    </a:lnTo>
                    <a:lnTo>
                      <a:pt x="288" y="987"/>
                    </a:lnTo>
                    <a:lnTo>
                      <a:pt x="288" y="1262"/>
                    </a:lnTo>
                    <a:lnTo>
                      <a:pt x="296" y="1413"/>
                    </a:lnTo>
                    <a:lnTo>
                      <a:pt x="296" y="1445"/>
                    </a:lnTo>
                    <a:lnTo>
                      <a:pt x="279" y="1498"/>
                    </a:lnTo>
                    <a:lnTo>
                      <a:pt x="260" y="1522"/>
                    </a:lnTo>
                    <a:lnTo>
                      <a:pt x="237" y="1539"/>
                    </a:lnTo>
                    <a:lnTo>
                      <a:pt x="215" y="1553"/>
                    </a:lnTo>
                    <a:lnTo>
                      <a:pt x="188" y="1561"/>
                    </a:lnTo>
                    <a:lnTo>
                      <a:pt x="161" y="1566"/>
                    </a:lnTo>
                    <a:lnTo>
                      <a:pt x="126" y="1566"/>
                    </a:lnTo>
                    <a:lnTo>
                      <a:pt x="98" y="1557"/>
                    </a:lnTo>
                    <a:lnTo>
                      <a:pt x="53" y="1531"/>
                    </a:lnTo>
                    <a:lnTo>
                      <a:pt x="34" y="1507"/>
                    </a:lnTo>
                    <a:lnTo>
                      <a:pt x="21" y="1485"/>
                    </a:lnTo>
                    <a:lnTo>
                      <a:pt x="12" y="1458"/>
                    </a:lnTo>
                    <a:lnTo>
                      <a:pt x="8" y="1432"/>
                    </a:lnTo>
                    <a:lnTo>
                      <a:pt x="0" y="1271"/>
                    </a:lnTo>
                    <a:lnTo>
                      <a:pt x="0" y="994"/>
                    </a:lnTo>
                    <a:lnTo>
                      <a:pt x="8" y="872"/>
                    </a:lnTo>
                    <a:lnTo>
                      <a:pt x="16" y="764"/>
                    </a:lnTo>
                    <a:lnTo>
                      <a:pt x="28" y="663"/>
                    </a:lnTo>
                    <a:lnTo>
                      <a:pt x="44" y="570"/>
                    </a:lnTo>
                    <a:lnTo>
                      <a:pt x="65" y="489"/>
                    </a:lnTo>
                    <a:lnTo>
                      <a:pt x="85" y="416"/>
                    </a:lnTo>
                    <a:lnTo>
                      <a:pt x="109" y="347"/>
                    </a:lnTo>
                    <a:lnTo>
                      <a:pt x="138" y="289"/>
                    </a:lnTo>
                    <a:lnTo>
                      <a:pt x="166" y="238"/>
                    </a:lnTo>
                    <a:lnTo>
                      <a:pt x="195" y="187"/>
                    </a:lnTo>
                    <a:lnTo>
                      <a:pt x="228" y="146"/>
                    </a:lnTo>
                    <a:lnTo>
                      <a:pt x="294" y="80"/>
                    </a:lnTo>
                    <a:lnTo>
                      <a:pt x="361" y="38"/>
                    </a:lnTo>
                    <a:lnTo>
                      <a:pt x="390" y="26"/>
                    </a:lnTo>
                    <a:lnTo>
                      <a:pt x="415" y="18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12479" y="1402186"/>
                <a:ext cx="398162" cy="398162"/>
              </a:xfrm>
              <a:custGeom>
                <a:avLst/>
                <a:gdLst>
                  <a:gd name="T0" fmla="*/ 347 w 752"/>
                  <a:gd name="T1" fmla="*/ 0 h 753"/>
                  <a:gd name="T2" fmla="*/ 421 w 752"/>
                  <a:gd name="T3" fmla="*/ 0 h 753"/>
                  <a:gd name="T4" fmla="*/ 460 w 752"/>
                  <a:gd name="T5" fmla="*/ 8 h 753"/>
                  <a:gd name="T6" fmla="*/ 496 w 752"/>
                  <a:gd name="T7" fmla="*/ 21 h 753"/>
                  <a:gd name="T8" fmla="*/ 530 w 752"/>
                  <a:gd name="T9" fmla="*/ 34 h 753"/>
                  <a:gd name="T10" fmla="*/ 563 w 752"/>
                  <a:gd name="T11" fmla="*/ 49 h 753"/>
                  <a:gd name="T12" fmla="*/ 597 w 752"/>
                  <a:gd name="T13" fmla="*/ 71 h 753"/>
                  <a:gd name="T14" fmla="*/ 622 w 752"/>
                  <a:gd name="T15" fmla="*/ 91 h 753"/>
                  <a:gd name="T16" fmla="*/ 651 w 752"/>
                  <a:gd name="T17" fmla="*/ 117 h 753"/>
                  <a:gd name="T18" fmla="*/ 693 w 752"/>
                  <a:gd name="T19" fmla="*/ 176 h 753"/>
                  <a:gd name="T20" fmla="*/ 726 w 752"/>
                  <a:gd name="T21" fmla="*/ 242 h 753"/>
                  <a:gd name="T22" fmla="*/ 739 w 752"/>
                  <a:gd name="T23" fmla="*/ 276 h 753"/>
                  <a:gd name="T24" fmla="*/ 744 w 752"/>
                  <a:gd name="T25" fmla="*/ 310 h 753"/>
                  <a:gd name="T26" fmla="*/ 752 w 752"/>
                  <a:gd name="T27" fmla="*/ 384 h 753"/>
                  <a:gd name="T28" fmla="*/ 747 w 752"/>
                  <a:gd name="T29" fmla="*/ 423 h 753"/>
                  <a:gd name="T30" fmla="*/ 731 w 752"/>
                  <a:gd name="T31" fmla="*/ 498 h 753"/>
                  <a:gd name="T32" fmla="*/ 680 w 752"/>
                  <a:gd name="T33" fmla="*/ 598 h 753"/>
                  <a:gd name="T34" fmla="*/ 655 w 752"/>
                  <a:gd name="T35" fmla="*/ 623 h 753"/>
                  <a:gd name="T36" fmla="*/ 630 w 752"/>
                  <a:gd name="T37" fmla="*/ 653 h 753"/>
                  <a:gd name="T38" fmla="*/ 572 w 752"/>
                  <a:gd name="T39" fmla="*/ 694 h 753"/>
                  <a:gd name="T40" fmla="*/ 543 w 752"/>
                  <a:gd name="T41" fmla="*/ 710 h 753"/>
                  <a:gd name="T42" fmla="*/ 509 w 752"/>
                  <a:gd name="T43" fmla="*/ 728 h 753"/>
                  <a:gd name="T44" fmla="*/ 475 w 752"/>
                  <a:gd name="T45" fmla="*/ 736 h 753"/>
                  <a:gd name="T46" fmla="*/ 439 w 752"/>
                  <a:gd name="T47" fmla="*/ 744 h 753"/>
                  <a:gd name="T48" fmla="*/ 363 w 752"/>
                  <a:gd name="T49" fmla="*/ 753 h 753"/>
                  <a:gd name="T50" fmla="*/ 325 w 752"/>
                  <a:gd name="T51" fmla="*/ 748 h 753"/>
                  <a:gd name="T52" fmla="*/ 250 w 752"/>
                  <a:gd name="T53" fmla="*/ 731 h 753"/>
                  <a:gd name="T54" fmla="*/ 184 w 752"/>
                  <a:gd name="T55" fmla="*/ 699 h 753"/>
                  <a:gd name="T56" fmla="*/ 154 w 752"/>
                  <a:gd name="T57" fmla="*/ 682 h 753"/>
                  <a:gd name="T58" fmla="*/ 125 w 752"/>
                  <a:gd name="T59" fmla="*/ 656 h 753"/>
                  <a:gd name="T60" fmla="*/ 100 w 752"/>
                  <a:gd name="T61" fmla="*/ 632 h 753"/>
                  <a:gd name="T62" fmla="*/ 75 w 752"/>
                  <a:gd name="T63" fmla="*/ 603 h 753"/>
                  <a:gd name="T64" fmla="*/ 54 w 752"/>
                  <a:gd name="T65" fmla="*/ 573 h 753"/>
                  <a:gd name="T66" fmla="*/ 37 w 752"/>
                  <a:gd name="T67" fmla="*/ 544 h 753"/>
                  <a:gd name="T68" fmla="*/ 11 w 752"/>
                  <a:gd name="T69" fmla="*/ 477 h 753"/>
                  <a:gd name="T70" fmla="*/ 3 w 752"/>
                  <a:gd name="T71" fmla="*/ 439 h 753"/>
                  <a:gd name="T72" fmla="*/ 0 w 752"/>
                  <a:gd name="T73" fmla="*/ 401 h 753"/>
                  <a:gd name="T74" fmla="*/ 0 w 752"/>
                  <a:gd name="T75" fmla="*/ 326 h 753"/>
                  <a:gd name="T76" fmla="*/ 8 w 752"/>
                  <a:gd name="T77" fmla="*/ 287 h 753"/>
                  <a:gd name="T78" fmla="*/ 19 w 752"/>
                  <a:gd name="T79" fmla="*/ 251 h 753"/>
                  <a:gd name="T80" fmla="*/ 32 w 752"/>
                  <a:gd name="T81" fmla="*/ 218 h 753"/>
                  <a:gd name="T82" fmla="*/ 50 w 752"/>
                  <a:gd name="T83" fmla="*/ 184 h 753"/>
                  <a:gd name="T84" fmla="*/ 91 w 752"/>
                  <a:gd name="T85" fmla="*/ 125 h 753"/>
                  <a:gd name="T86" fmla="*/ 116 w 752"/>
                  <a:gd name="T87" fmla="*/ 101 h 753"/>
                  <a:gd name="T88" fmla="*/ 145 w 752"/>
                  <a:gd name="T89" fmla="*/ 76 h 753"/>
                  <a:gd name="T90" fmla="*/ 174 w 752"/>
                  <a:gd name="T91" fmla="*/ 54 h 753"/>
                  <a:gd name="T92" fmla="*/ 208 w 752"/>
                  <a:gd name="T93" fmla="*/ 37 h 753"/>
                  <a:gd name="T94" fmla="*/ 274 w 752"/>
                  <a:gd name="T95" fmla="*/ 13 h 753"/>
                  <a:gd name="T96" fmla="*/ 308 w 752"/>
                  <a:gd name="T97" fmla="*/ 4 h 753"/>
                  <a:gd name="T98" fmla="*/ 347 w 752"/>
                  <a:gd name="T99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2" h="753">
                    <a:moveTo>
                      <a:pt x="347" y="0"/>
                    </a:moveTo>
                    <a:lnTo>
                      <a:pt x="421" y="0"/>
                    </a:lnTo>
                    <a:lnTo>
                      <a:pt x="460" y="8"/>
                    </a:lnTo>
                    <a:lnTo>
                      <a:pt x="496" y="21"/>
                    </a:lnTo>
                    <a:lnTo>
                      <a:pt x="530" y="34"/>
                    </a:lnTo>
                    <a:lnTo>
                      <a:pt x="563" y="49"/>
                    </a:lnTo>
                    <a:lnTo>
                      <a:pt x="597" y="71"/>
                    </a:lnTo>
                    <a:lnTo>
                      <a:pt x="622" y="91"/>
                    </a:lnTo>
                    <a:lnTo>
                      <a:pt x="651" y="117"/>
                    </a:lnTo>
                    <a:lnTo>
                      <a:pt x="693" y="176"/>
                    </a:lnTo>
                    <a:lnTo>
                      <a:pt x="726" y="242"/>
                    </a:lnTo>
                    <a:lnTo>
                      <a:pt x="739" y="276"/>
                    </a:lnTo>
                    <a:lnTo>
                      <a:pt x="744" y="310"/>
                    </a:lnTo>
                    <a:lnTo>
                      <a:pt x="752" y="384"/>
                    </a:lnTo>
                    <a:lnTo>
                      <a:pt x="747" y="423"/>
                    </a:lnTo>
                    <a:lnTo>
                      <a:pt x="731" y="498"/>
                    </a:lnTo>
                    <a:lnTo>
                      <a:pt x="680" y="598"/>
                    </a:lnTo>
                    <a:lnTo>
                      <a:pt x="655" y="623"/>
                    </a:lnTo>
                    <a:lnTo>
                      <a:pt x="630" y="653"/>
                    </a:lnTo>
                    <a:lnTo>
                      <a:pt x="572" y="694"/>
                    </a:lnTo>
                    <a:lnTo>
                      <a:pt x="543" y="710"/>
                    </a:lnTo>
                    <a:lnTo>
                      <a:pt x="509" y="728"/>
                    </a:lnTo>
                    <a:lnTo>
                      <a:pt x="475" y="736"/>
                    </a:lnTo>
                    <a:lnTo>
                      <a:pt x="439" y="744"/>
                    </a:lnTo>
                    <a:lnTo>
                      <a:pt x="363" y="753"/>
                    </a:lnTo>
                    <a:lnTo>
                      <a:pt x="325" y="748"/>
                    </a:lnTo>
                    <a:lnTo>
                      <a:pt x="250" y="731"/>
                    </a:lnTo>
                    <a:lnTo>
                      <a:pt x="184" y="699"/>
                    </a:lnTo>
                    <a:lnTo>
                      <a:pt x="154" y="682"/>
                    </a:lnTo>
                    <a:lnTo>
                      <a:pt x="125" y="656"/>
                    </a:lnTo>
                    <a:lnTo>
                      <a:pt x="100" y="632"/>
                    </a:lnTo>
                    <a:lnTo>
                      <a:pt x="75" y="603"/>
                    </a:lnTo>
                    <a:lnTo>
                      <a:pt x="54" y="573"/>
                    </a:lnTo>
                    <a:lnTo>
                      <a:pt x="37" y="544"/>
                    </a:lnTo>
                    <a:lnTo>
                      <a:pt x="11" y="477"/>
                    </a:lnTo>
                    <a:lnTo>
                      <a:pt x="3" y="439"/>
                    </a:lnTo>
                    <a:lnTo>
                      <a:pt x="0" y="401"/>
                    </a:lnTo>
                    <a:lnTo>
                      <a:pt x="0" y="326"/>
                    </a:lnTo>
                    <a:lnTo>
                      <a:pt x="8" y="287"/>
                    </a:lnTo>
                    <a:lnTo>
                      <a:pt x="19" y="251"/>
                    </a:lnTo>
                    <a:lnTo>
                      <a:pt x="32" y="218"/>
                    </a:lnTo>
                    <a:lnTo>
                      <a:pt x="50" y="184"/>
                    </a:lnTo>
                    <a:lnTo>
                      <a:pt x="91" y="125"/>
                    </a:lnTo>
                    <a:lnTo>
                      <a:pt x="116" y="101"/>
                    </a:lnTo>
                    <a:lnTo>
                      <a:pt x="145" y="76"/>
                    </a:lnTo>
                    <a:lnTo>
                      <a:pt x="174" y="54"/>
                    </a:lnTo>
                    <a:lnTo>
                      <a:pt x="208" y="37"/>
                    </a:lnTo>
                    <a:lnTo>
                      <a:pt x="274" y="13"/>
                    </a:lnTo>
                    <a:lnTo>
                      <a:pt x="308" y="4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22004" y="1601267"/>
                <a:ext cx="388800" cy="29014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544396" y="168810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472388" y="1563615"/>
                <a:ext cx="288032" cy="753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497039" y="1974635"/>
                <a:ext cx="238730" cy="2387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82304" y="1994540"/>
                <a:ext cx="66306" cy="1989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5400000">
                <a:off x="583250" y="1994541"/>
                <a:ext cx="66307" cy="1989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3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65578" y="6546826"/>
            <a:ext cx="865478" cy="304333"/>
          </a:xfrm>
        </p:spPr>
        <p:txBody>
          <a:bodyPr/>
          <a:lstStyle/>
          <a:p>
            <a:fld id="{06942FB0-8F81-4E4C-B0AD-40D1629B45FF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52" name="TextBox 12"/>
          <p:cNvSpPr txBox="1"/>
          <p:nvPr/>
        </p:nvSpPr>
        <p:spPr>
          <a:xfrm>
            <a:off x="3361319" y="2762925"/>
            <a:ext cx="12826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1"/>
                </a:solidFill>
              </a:rPr>
              <a:t>ДО</a:t>
            </a:r>
            <a:r>
              <a:rPr lang="ru-RU" sz="2400" dirty="0" smtClean="0"/>
              <a:t> проекту</a:t>
            </a:r>
          </a:p>
        </p:txBody>
      </p:sp>
      <p:sp>
        <p:nvSpPr>
          <p:cNvPr id="53" name="TextBox 12"/>
          <p:cNvSpPr txBox="1"/>
          <p:nvPr/>
        </p:nvSpPr>
        <p:spPr>
          <a:xfrm>
            <a:off x="3361319" y="5170547"/>
            <a:ext cx="12826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2"/>
                </a:solidFill>
              </a:rPr>
              <a:t>П</a:t>
            </a:r>
            <a:r>
              <a:rPr lang="uk-UA" sz="3200" b="1" dirty="0" smtClean="0">
                <a:solidFill>
                  <a:schemeClr val="accent2"/>
                </a:solidFill>
              </a:rPr>
              <a:t>ІСЛЯ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проекту</a:t>
            </a:r>
          </a:p>
        </p:txBody>
      </p:sp>
      <p:graphicFrame>
        <p:nvGraphicFramePr>
          <p:cNvPr id="75" name="Диаграмма 74"/>
          <p:cNvGraphicFramePr/>
          <p:nvPr>
            <p:extLst>
              <p:ext uri="{D42A27DB-BD31-4B8C-83A1-F6EECF244321}">
                <p14:modId xmlns:p14="http://schemas.microsoft.com/office/powerpoint/2010/main" val="3050353309"/>
              </p:ext>
            </p:extLst>
          </p:nvPr>
        </p:nvGraphicFramePr>
        <p:xfrm>
          <a:off x="5455623" y="4424466"/>
          <a:ext cx="2428745" cy="238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6" name="Объект 2"/>
          <p:cNvSpPr txBox="1">
            <a:spLocks/>
          </p:cNvSpPr>
          <p:nvPr/>
        </p:nvSpPr>
        <p:spPr>
          <a:xfrm>
            <a:off x="4373562" y="4675405"/>
            <a:ext cx="1440160" cy="8002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Абсолютно реальний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26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77" name="Объект 2"/>
          <p:cNvSpPr txBox="1">
            <a:spLocks/>
          </p:cNvSpPr>
          <p:nvPr/>
        </p:nvSpPr>
        <p:spPr>
          <a:xfrm>
            <a:off x="4301554" y="5798056"/>
            <a:ext cx="1566590" cy="8002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Дуже </a:t>
            </a:r>
          </a:p>
          <a:p>
            <a:pPr algn="ctr">
              <a:spcBef>
                <a:spcPts val="0"/>
              </a:spcBef>
            </a:pPr>
            <a:r>
              <a:rPr lang="uk-UA" sz="1400" dirty="0" smtClean="0"/>
              <a:t>реальний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25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78" name="Объект 2"/>
          <p:cNvSpPr txBox="1">
            <a:spLocks/>
          </p:cNvSpPr>
          <p:nvPr/>
        </p:nvSpPr>
        <p:spPr>
          <a:xfrm>
            <a:off x="7740352" y="4541639"/>
            <a:ext cx="1152128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Відсутній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3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79" name="Объект 2"/>
          <p:cNvSpPr txBox="1">
            <a:spLocks/>
          </p:cNvSpPr>
          <p:nvPr/>
        </p:nvSpPr>
        <p:spPr>
          <a:xfrm>
            <a:off x="7740352" y="5908180"/>
            <a:ext cx="1029973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50 / 50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uk-UA" sz="1800" b="1" dirty="0" smtClean="0"/>
              <a:t>19</a:t>
            </a:r>
            <a:r>
              <a:rPr lang="en-US" sz="1800" b="1" dirty="0" smtClean="0"/>
              <a:t>%</a:t>
            </a:r>
          </a:p>
        </p:txBody>
      </p:sp>
      <p:sp>
        <p:nvSpPr>
          <p:cNvPr id="80" name="Объект 2"/>
          <p:cNvSpPr txBox="1">
            <a:spLocks/>
          </p:cNvSpPr>
          <p:nvPr/>
        </p:nvSpPr>
        <p:spPr>
          <a:xfrm>
            <a:off x="7524329" y="5102040"/>
            <a:ext cx="1750744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Малоймовірний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26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7740352" y="5411966"/>
            <a:ext cx="192566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" name="Дуга 81"/>
          <p:cNvSpPr/>
          <p:nvPr/>
        </p:nvSpPr>
        <p:spPr>
          <a:xfrm rot="19034277">
            <a:off x="6869930" y="4493368"/>
            <a:ext cx="1074456" cy="1092323"/>
          </a:xfrm>
          <a:prstGeom prst="arc">
            <a:avLst>
              <a:gd name="adj1" fmla="val 16473672"/>
              <a:gd name="adj2" fmla="val 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Дуга 82"/>
          <p:cNvSpPr/>
          <p:nvPr/>
        </p:nvSpPr>
        <p:spPr>
          <a:xfrm rot="19021259">
            <a:off x="5382298" y="4657461"/>
            <a:ext cx="706093" cy="688098"/>
          </a:xfrm>
          <a:prstGeom prst="arc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Дуга 83"/>
          <p:cNvSpPr/>
          <p:nvPr/>
        </p:nvSpPr>
        <p:spPr>
          <a:xfrm rot="8100000">
            <a:off x="7469700" y="5688500"/>
            <a:ext cx="646225" cy="661994"/>
          </a:xfrm>
          <a:prstGeom prst="arc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Дуга 84"/>
          <p:cNvSpPr/>
          <p:nvPr/>
        </p:nvSpPr>
        <p:spPr>
          <a:xfrm rot="8100000">
            <a:off x="5237521" y="5763803"/>
            <a:ext cx="707616" cy="686342"/>
          </a:xfrm>
          <a:prstGeom prst="arc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Объект 2"/>
          <p:cNvSpPr txBox="1">
            <a:spLocks/>
          </p:cNvSpPr>
          <p:nvPr/>
        </p:nvSpPr>
        <p:spPr>
          <a:xfrm>
            <a:off x="3851920" y="1505196"/>
            <a:ext cx="5292080" cy="483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i="1" dirty="0" smtClean="0"/>
              <a:t>Наскільки реальним для Вас є ризик зараження ВІЛ при виконанні професійних обов’язків?</a:t>
            </a:r>
            <a:endParaRPr lang="uk-UA" sz="1400" i="1" dirty="0"/>
          </a:p>
        </p:txBody>
      </p:sp>
      <p:sp>
        <p:nvSpPr>
          <p:cNvPr id="107" name="Объект 2"/>
          <p:cNvSpPr txBox="1">
            <a:spLocks/>
          </p:cNvSpPr>
          <p:nvPr/>
        </p:nvSpPr>
        <p:spPr>
          <a:xfrm>
            <a:off x="4373562" y="2235398"/>
            <a:ext cx="1440160" cy="8002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Абсолютно реальний</a:t>
            </a:r>
            <a:endParaRPr lang="en-US" sz="16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32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108" name="Объект 2"/>
          <p:cNvSpPr txBox="1">
            <a:spLocks/>
          </p:cNvSpPr>
          <p:nvPr/>
        </p:nvSpPr>
        <p:spPr>
          <a:xfrm>
            <a:off x="4301554" y="3358049"/>
            <a:ext cx="1566590" cy="8002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Дуже </a:t>
            </a:r>
          </a:p>
          <a:p>
            <a:pPr algn="ctr">
              <a:spcBef>
                <a:spcPts val="0"/>
              </a:spcBef>
            </a:pPr>
            <a:r>
              <a:rPr lang="uk-UA" sz="1400" dirty="0" smtClean="0"/>
              <a:t>реальний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24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109" name="Объект 2"/>
          <p:cNvSpPr txBox="1">
            <a:spLocks/>
          </p:cNvSpPr>
          <p:nvPr/>
        </p:nvSpPr>
        <p:spPr>
          <a:xfrm>
            <a:off x="7668344" y="1844824"/>
            <a:ext cx="1152128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Відсутній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4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sp>
        <p:nvSpPr>
          <p:cNvPr id="110" name="Объект 2"/>
          <p:cNvSpPr txBox="1">
            <a:spLocks/>
          </p:cNvSpPr>
          <p:nvPr/>
        </p:nvSpPr>
        <p:spPr>
          <a:xfrm>
            <a:off x="7740352" y="3468173"/>
            <a:ext cx="1029973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50 / 50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uk-UA" sz="1800" b="1" dirty="0" smtClean="0"/>
              <a:t>23</a:t>
            </a:r>
            <a:r>
              <a:rPr lang="en-US" sz="1800" b="1" dirty="0" smtClean="0"/>
              <a:t>%</a:t>
            </a:r>
          </a:p>
        </p:txBody>
      </p:sp>
      <p:sp>
        <p:nvSpPr>
          <p:cNvPr id="111" name="Объект 2"/>
          <p:cNvSpPr txBox="1">
            <a:spLocks/>
          </p:cNvSpPr>
          <p:nvPr/>
        </p:nvSpPr>
        <p:spPr>
          <a:xfrm>
            <a:off x="7524329" y="2420888"/>
            <a:ext cx="1750744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uk-UA" sz="1400" dirty="0" smtClean="0"/>
              <a:t>Малоймовірний</a:t>
            </a:r>
            <a:endParaRPr lang="en-US" sz="1400" dirty="0" smtClean="0"/>
          </a:p>
          <a:p>
            <a:pPr algn="ctr">
              <a:spcBef>
                <a:spcPts val="0"/>
              </a:spcBef>
            </a:pPr>
            <a:r>
              <a:rPr lang="ru-RU" sz="1800" b="1" dirty="0" smtClean="0"/>
              <a:t>14</a:t>
            </a:r>
            <a:r>
              <a:rPr lang="en-US" sz="1800" b="1" dirty="0" smtClean="0"/>
              <a:t>%</a:t>
            </a:r>
            <a:endParaRPr lang="uk-UA" sz="1800" b="1" dirty="0"/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>
            <a:off x="7668344" y="2730814"/>
            <a:ext cx="192566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3" name="Дуга 112"/>
          <p:cNvSpPr/>
          <p:nvPr/>
        </p:nvSpPr>
        <p:spPr>
          <a:xfrm rot="17862028">
            <a:off x="7007664" y="1921493"/>
            <a:ext cx="1086982" cy="1116491"/>
          </a:xfrm>
          <a:prstGeom prst="arc">
            <a:avLst>
              <a:gd name="adj1" fmla="val 16473672"/>
              <a:gd name="adj2" fmla="val 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4" name="Дуга 113"/>
          <p:cNvSpPr/>
          <p:nvPr/>
        </p:nvSpPr>
        <p:spPr>
          <a:xfrm rot="19021259">
            <a:off x="5382298" y="2217454"/>
            <a:ext cx="706093" cy="688098"/>
          </a:xfrm>
          <a:prstGeom prst="arc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5" name="Дуга 114"/>
          <p:cNvSpPr/>
          <p:nvPr/>
        </p:nvSpPr>
        <p:spPr>
          <a:xfrm rot="8100000">
            <a:off x="7469700" y="3248493"/>
            <a:ext cx="646225" cy="661994"/>
          </a:xfrm>
          <a:prstGeom prst="arc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" name="Дуга 115"/>
          <p:cNvSpPr/>
          <p:nvPr/>
        </p:nvSpPr>
        <p:spPr>
          <a:xfrm rot="8100000">
            <a:off x="5237521" y="3323796"/>
            <a:ext cx="707616" cy="686342"/>
          </a:xfrm>
          <a:prstGeom prst="arc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37615581"/>
              </p:ext>
            </p:extLst>
          </p:nvPr>
        </p:nvGraphicFramePr>
        <p:xfrm>
          <a:off x="5660573" y="1472138"/>
          <a:ext cx="2428745" cy="238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Страх інфікування ВІЛ на робочому місці – </a:t>
            </a:r>
            <a:br>
              <a:rPr lang="uk-UA" dirty="0" smtClean="0"/>
            </a:br>
            <a:r>
              <a:rPr lang="uk-UA" dirty="0" smtClean="0"/>
              <a:t>інтегральний показник рівня стигми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42FB0-8F81-4E4C-B0AD-40D1629B45FF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61" name="Объект 2"/>
          <p:cNvSpPr txBox="1">
            <a:spLocks/>
          </p:cNvSpPr>
          <p:nvPr/>
        </p:nvSpPr>
        <p:spPr>
          <a:xfrm>
            <a:off x="179512" y="3833753"/>
            <a:ext cx="3294355" cy="1323439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/>
              <a:t>Інтегральний показник* рівня стигми, обумовленої страхом інфікуватися</a:t>
            </a:r>
            <a:r>
              <a:rPr lang="uk-UA" sz="1600" dirty="0" smtClean="0"/>
              <a:t>, у медичних працівників знизився у 2,5 рази </a:t>
            </a:r>
            <a:br>
              <a:rPr lang="uk-UA" sz="1600" dirty="0" smtClean="0"/>
            </a:br>
            <a:r>
              <a:rPr lang="uk-UA" sz="1600" dirty="0" smtClean="0"/>
              <a:t>(з 24% до 9%).</a:t>
            </a:r>
            <a:endParaRPr lang="uk-UA" sz="1600" dirty="0"/>
          </a:p>
        </p:txBody>
      </p:sp>
      <p:sp>
        <p:nvSpPr>
          <p:cNvPr id="65" name="TextBox 12"/>
          <p:cNvSpPr txBox="1"/>
          <p:nvPr/>
        </p:nvSpPr>
        <p:spPr>
          <a:xfrm>
            <a:off x="6380653" y="2320416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dirty="0" smtClean="0"/>
              <a:t>24</a:t>
            </a:r>
            <a:r>
              <a:rPr lang="en-US" sz="3600" dirty="0" smtClean="0"/>
              <a:t>%</a:t>
            </a:r>
            <a:endParaRPr lang="uk-UA" sz="3600" dirty="0"/>
          </a:p>
        </p:txBody>
      </p:sp>
      <p:sp>
        <p:nvSpPr>
          <p:cNvPr id="36" name="TextBox 12"/>
          <p:cNvSpPr txBox="1"/>
          <p:nvPr/>
        </p:nvSpPr>
        <p:spPr>
          <a:xfrm>
            <a:off x="4211960" y="2245514"/>
            <a:ext cx="12826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1"/>
                </a:solidFill>
              </a:rPr>
              <a:t>ДО</a:t>
            </a:r>
            <a:r>
              <a:rPr lang="ru-RU" sz="2400" dirty="0" smtClean="0"/>
              <a:t> проекту</a:t>
            </a:r>
          </a:p>
        </p:txBody>
      </p:sp>
      <p:sp>
        <p:nvSpPr>
          <p:cNvPr id="37" name="TextBox 12"/>
          <p:cNvSpPr txBox="1"/>
          <p:nvPr/>
        </p:nvSpPr>
        <p:spPr>
          <a:xfrm>
            <a:off x="4211960" y="4765794"/>
            <a:ext cx="128268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2"/>
                </a:solidFill>
              </a:rPr>
              <a:t>П</a:t>
            </a:r>
            <a:r>
              <a:rPr lang="uk-UA" sz="3200" b="1" dirty="0" smtClean="0">
                <a:solidFill>
                  <a:schemeClr val="accent2"/>
                </a:solidFill>
              </a:rPr>
              <a:t>ІСЛЯ</a:t>
            </a:r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r>
              <a:rPr lang="ru-RU" sz="2400" dirty="0" smtClean="0"/>
              <a:t>проекту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771132717"/>
              </p:ext>
            </p:extLst>
          </p:nvPr>
        </p:nvGraphicFramePr>
        <p:xfrm>
          <a:off x="5660573" y="3992418"/>
          <a:ext cx="2428745" cy="238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12"/>
          <p:cNvSpPr txBox="1"/>
          <p:nvPr/>
        </p:nvSpPr>
        <p:spPr>
          <a:xfrm>
            <a:off x="6497672" y="487229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dirty="0" smtClean="0"/>
              <a:t>9</a:t>
            </a:r>
            <a:r>
              <a:rPr lang="en-US" sz="3600" dirty="0" smtClean="0"/>
              <a:t>%</a:t>
            </a:r>
            <a:endParaRPr lang="uk-UA" sz="3600" dirty="0"/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197525" y="5517232"/>
            <a:ext cx="3294355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5838" indent="-357188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355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200" dirty="0" smtClean="0"/>
              <a:t>* частка медичних працівників, які бояться інфікуватися в ситуаціях, які не становлять потенційного ризику  при відповіді на питання «</a:t>
            </a:r>
            <a:r>
              <a:rPr lang="uk-UA" sz="1200" i="1" dirty="0" smtClean="0"/>
              <a:t>Наскільки Ви боїтеся інфікуватися ВІЛ, не маючи латексних рукавичок або інших засобів захисту, у наступних ситуаціях?</a:t>
            </a:r>
            <a:r>
              <a:rPr lang="uk-UA" sz="1200" dirty="0" smtClean="0"/>
              <a:t>»</a:t>
            </a:r>
            <a:endParaRPr lang="uk-UA" sz="1200" dirty="0"/>
          </a:p>
        </p:txBody>
      </p:sp>
      <p:grpSp>
        <p:nvGrpSpPr>
          <p:cNvPr id="63" name="Группа 62"/>
          <p:cNvGrpSpPr/>
          <p:nvPr/>
        </p:nvGrpSpPr>
        <p:grpSpPr>
          <a:xfrm>
            <a:off x="323839" y="1424363"/>
            <a:ext cx="2015913" cy="2364677"/>
            <a:chOff x="323839" y="1282234"/>
            <a:chExt cx="1727881" cy="2026814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23839" y="1507477"/>
              <a:ext cx="1295833" cy="1134411"/>
              <a:chOff x="35806" y="1987469"/>
              <a:chExt cx="1295833" cy="1134411"/>
            </a:xfrm>
          </p:grpSpPr>
          <p:sp>
            <p:nvSpPr>
              <p:cNvPr id="75" name="Блок-схема: объединение 74"/>
              <p:cNvSpPr/>
              <p:nvPr/>
            </p:nvSpPr>
            <p:spPr>
              <a:xfrm rot="10800000">
                <a:off x="35806" y="1987469"/>
                <a:ext cx="1295833" cy="1134411"/>
              </a:xfrm>
              <a:prstGeom prst="flowChartMerg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6" name="Freeform 7"/>
              <p:cNvSpPr>
                <a:spLocks noEditPoints="1"/>
              </p:cNvSpPr>
              <p:nvPr/>
            </p:nvSpPr>
            <p:spPr bwMode="auto">
              <a:xfrm>
                <a:off x="325730" y="2371480"/>
                <a:ext cx="715986" cy="640066"/>
              </a:xfrm>
              <a:custGeom>
                <a:avLst/>
                <a:gdLst>
                  <a:gd name="T0" fmla="*/ 2227 w 3397"/>
                  <a:gd name="T1" fmla="*/ 1815 h 3039"/>
                  <a:gd name="T2" fmla="*/ 2056 w 3397"/>
                  <a:gd name="T3" fmla="*/ 2162 h 3039"/>
                  <a:gd name="T4" fmla="*/ 2135 w 3397"/>
                  <a:gd name="T5" fmla="*/ 2229 h 3039"/>
                  <a:gd name="T6" fmla="*/ 2389 w 3397"/>
                  <a:gd name="T7" fmla="*/ 1758 h 3039"/>
                  <a:gd name="T8" fmla="*/ 1089 w 3397"/>
                  <a:gd name="T9" fmla="*/ 1989 h 3039"/>
                  <a:gd name="T10" fmla="*/ 1351 w 3397"/>
                  <a:gd name="T11" fmla="*/ 2167 h 3039"/>
                  <a:gd name="T12" fmla="*/ 1178 w 3397"/>
                  <a:gd name="T13" fmla="*/ 1796 h 3039"/>
                  <a:gd name="T14" fmla="*/ 1026 w 3397"/>
                  <a:gd name="T15" fmla="*/ 1668 h 3039"/>
                  <a:gd name="T16" fmla="*/ 1505 w 3397"/>
                  <a:gd name="T17" fmla="*/ 1558 h 3039"/>
                  <a:gd name="T18" fmla="*/ 1535 w 3397"/>
                  <a:gd name="T19" fmla="*/ 1867 h 3039"/>
                  <a:gd name="T20" fmla="*/ 1833 w 3397"/>
                  <a:gd name="T21" fmla="*/ 1903 h 3039"/>
                  <a:gd name="T22" fmla="*/ 1940 w 3397"/>
                  <a:gd name="T23" fmla="*/ 1623 h 3039"/>
                  <a:gd name="T24" fmla="*/ 1707 w 3397"/>
                  <a:gd name="T25" fmla="*/ 1450 h 3039"/>
                  <a:gd name="T26" fmla="*/ 1353 w 3397"/>
                  <a:gd name="T27" fmla="*/ 1175 h 3039"/>
                  <a:gd name="T28" fmla="*/ 1812 w 3397"/>
                  <a:gd name="T29" fmla="*/ 1244 h 3039"/>
                  <a:gd name="T30" fmla="*/ 2049 w 3397"/>
                  <a:gd name="T31" fmla="*/ 1102 h 3039"/>
                  <a:gd name="T32" fmla="*/ 2132 w 3397"/>
                  <a:gd name="T33" fmla="*/ 61 h 3039"/>
                  <a:gd name="T34" fmla="*/ 2514 w 3397"/>
                  <a:gd name="T35" fmla="*/ 412 h 3039"/>
                  <a:gd name="T36" fmla="*/ 2612 w 3397"/>
                  <a:gd name="T37" fmla="*/ 802 h 3039"/>
                  <a:gd name="T38" fmla="*/ 2571 w 3397"/>
                  <a:gd name="T39" fmla="*/ 1109 h 3039"/>
                  <a:gd name="T40" fmla="*/ 2609 w 3397"/>
                  <a:gd name="T41" fmla="*/ 1213 h 3039"/>
                  <a:gd name="T42" fmla="*/ 3101 w 3397"/>
                  <a:gd name="T43" fmla="*/ 1439 h 3039"/>
                  <a:gd name="T44" fmla="*/ 3352 w 3397"/>
                  <a:gd name="T45" fmla="*/ 1813 h 3039"/>
                  <a:gd name="T46" fmla="*/ 3395 w 3397"/>
                  <a:gd name="T47" fmla="*/ 2174 h 3039"/>
                  <a:gd name="T48" fmla="*/ 3344 w 3397"/>
                  <a:gd name="T49" fmla="*/ 2365 h 3039"/>
                  <a:gd name="T50" fmla="*/ 3237 w 3397"/>
                  <a:gd name="T51" fmla="*/ 1874 h 3039"/>
                  <a:gd name="T52" fmla="*/ 2826 w 3397"/>
                  <a:gd name="T53" fmla="*/ 1608 h 3039"/>
                  <a:gd name="T54" fmla="*/ 2637 w 3397"/>
                  <a:gd name="T55" fmla="*/ 1844 h 3039"/>
                  <a:gd name="T56" fmla="*/ 2337 w 3397"/>
                  <a:gd name="T57" fmla="*/ 2395 h 3039"/>
                  <a:gd name="T58" fmla="*/ 2114 w 3397"/>
                  <a:gd name="T59" fmla="*/ 2602 h 3039"/>
                  <a:gd name="T60" fmla="*/ 2304 w 3397"/>
                  <a:gd name="T61" fmla="*/ 2794 h 3039"/>
                  <a:gd name="T62" fmla="*/ 2679 w 3397"/>
                  <a:gd name="T63" fmla="*/ 2915 h 3039"/>
                  <a:gd name="T64" fmla="*/ 2917 w 3397"/>
                  <a:gd name="T65" fmla="*/ 2915 h 3039"/>
                  <a:gd name="T66" fmla="*/ 2376 w 3397"/>
                  <a:gd name="T67" fmla="*/ 3033 h 3039"/>
                  <a:gd name="T68" fmla="*/ 1987 w 3397"/>
                  <a:gd name="T69" fmla="*/ 2870 h 3039"/>
                  <a:gd name="T70" fmla="*/ 1765 w 3397"/>
                  <a:gd name="T71" fmla="*/ 2652 h 3039"/>
                  <a:gd name="T72" fmla="*/ 1345 w 3397"/>
                  <a:gd name="T73" fmla="*/ 2893 h 3039"/>
                  <a:gd name="T74" fmla="*/ 865 w 3397"/>
                  <a:gd name="T75" fmla="*/ 3019 h 3039"/>
                  <a:gd name="T76" fmla="*/ 519 w 3397"/>
                  <a:gd name="T77" fmla="*/ 2918 h 3039"/>
                  <a:gd name="T78" fmla="*/ 491 w 3397"/>
                  <a:gd name="T79" fmla="*/ 2859 h 3039"/>
                  <a:gd name="T80" fmla="*/ 950 w 3397"/>
                  <a:gd name="T81" fmla="*/ 2849 h 3039"/>
                  <a:gd name="T82" fmla="*/ 1221 w 3397"/>
                  <a:gd name="T83" fmla="*/ 2664 h 3039"/>
                  <a:gd name="T84" fmla="*/ 1306 w 3397"/>
                  <a:gd name="T85" fmla="*/ 2553 h 3039"/>
                  <a:gd name="T86" fmla="*/ 899 w 3397"/>
                  <a:gd name="T87" fmla="*/ 2175 h 3039"/>
                  <a:gd name="T88" fmla="*/ 774 w 3397"/>
                  <a:gd name="T89" fmla="*/ 1579 h 3039"/>
                  <a:gd name="T90" fmla="*/ 534 w 3397"/>
                  <a:gd name="T91" fmla="*/ 1596 h 3039"/>
                  <a:gd name="T92" fmla="*/ 161 w 3397"/>
                  <a:gd name="T93" fmla="*/ 1852 h 3039"/>
                  <a:gd name="T94" fmla="*/ 54 w 3397"/>
                  <a:gd name="T95" fmla="*/ 2343 h 3039"/>
                  <a:gd name="T96" fmla="*/ 40 w 3397"/>
                  <a:gd name="T97" fmla="*/ 1819 h 3039"/>
                  <a:gd name="T98" fmla="*/ 343 w 3397"/>
                  <a:gd name="T99" fmla="*/ 1388 h 3039"/>
                  <a:gd name="T100" fmla="*/ 790 w 3397"/>
                  <a:gd name="T101" fmla="*/ 1194 h 3039"/>
                  <a:gd name="T102" fmla="*/ 816 w 3397"/>
                  <a:gd name="T103" fmla="*/ 704 h 3039"/>
                  <a:gd name="T104" fmla="*/ 951 w 3397"/>
                  <a:gd name="T105" fmla="*/ 361 h 3039"/>
                  <a:gd name="T106" fmla="*/ 1241 w 3397"/>
                  <a:gd name="T107" fmla="*/ 83 h 3039"/>
                  <a:gd name="T108" fmla="*/ 1121 w 3397"/>
                  <a:gd name="T109" fmla="*/ 278 h 3039"/>
                  <a:gd name="T110" fmla="*/ 1052 w 3397"/>
                  <a:gd name="T111" fmla="*/ 794 h 3039"/>
                  <a:gd name="T112" fmla="*/ 1494 w 3397"/>
                  <a:gd name="T113" fmla="*/ 778 h 3039"/>
                  <a:gd name="T114" fmla="*/ 2109 w 3397"/>
                  <a:gd name="T115" fmla="*/ 844 h 3039"/>
                  <a:gd name="T116" fmla="*/ 2317 w 3397"/>
                  <a:gd name="T117" fmla="*/ 867 h 3039"/>
                  <a:gd name="T118" fmla="*/ 2358 w 3397"/>
                  <a:gd name="T119" fmla="*/ 566 h 3039"/>
                  <a:gd name="T120" fmla="*/ 2190 w 3397"/>
                  <a:gd name="T121" fmla="*/ 182 h 3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97" h="3039">
                    <a:moveTo>
                      <a:pt x="1228" y="1854"/>
                    </a:moveTo>
                    <a:lnTo>
                      <a:pt x="1229" y="1856"/>
                    </a:lnTo>
                    <a:lnTo>
                      <a:pt x="1229" y="1856"/>
                    </a:lnTo>
                    <a:lnTo>
                      <a:pt x="1228" y="1854"/>
                    </a:lnTo>
                    <a:close/>
                    <a:moveTo>
                      <a:pt x="2392" y="1678"/>
                    </a:moveTo>
                    <a:lnTo>
                      <a:pt x="2344" y="1708"/>
                    </a:lnTo>
                    <a:lnTo>
                      <a:pt x="2301" y="1742"/>
                    </a:lnTo>
                    <a:lnTo>
                      <a:pt x="2261" y="1777"/>
                    </a:lnTo>
                    <a:lnTo>
                      <a:pt x="2227" y="1815"/>
                    </a:lnTo>
                    <a:lnTo>
                      <a:pt x="2195" y="1854"/>
                    </a:lnTo>
                    <a:lnTo>
                      <a:pt x="2168" y="1894"/>
                    </a:lnTo>
                    <a:lnTo>
                      <a:pt x="2143" y="1935"/>
                    </a:lnTo>
                    <a:lnTo>
                      <a:pt x="2122" y="1976"/>
                    </a:lnTo>
                    <a:lnTo>
                      <a:pt x="2104" y="2015"/>
                    </a:lnTo>
                    <a:lnTo>
                      <a:pt x="2088" y="2055"/>
                    </a:lnTo>
                    <a:lnTo>
                      <a:pt x="2075" y="2093"/>
                    </a:lnTo>
                    <a:lnTo>
                      <a:pt x="2064" y="2129"/>
                    </a:lnTo>
                    <a:lnTo>
                      <a:pt x="2056" y="2162"/>
                    </a:lnTo>
                    <a:lnTo>
                      <a:pt x="2048" y="2194"/>
                    </a:lnTo>
                    <a:lnTo>
                      <a:pt x="2043" y="2222"/>
                    </a:lnTo>
                    <a:lnTo>
                      <a:pt x="2040" y="2246"/>
                    </a:lnTo>
                    <a:lnTo>
                      <a:pt x="2037" y="2266"/>
                    </a:lnTo>
                    <a:lnTo>
                      <a:pt x="2036" y="2281"/>
                    </a:lnTo>
                    <a:lnTo>
                      <a:pt x="2035" y="2291"/>
                    </a:lnTo>
                    <a:lnTo>
                      <a:pt x="2035" y="2296"/>
                    </a:lnTo>
                    <a:lnTo>
                      <a:pt x="2086" y="2265"/>
                    </a:lnTo>
                    <a:lnTo>
                      <a:pt x="2135" y="2229"/>
                    </a:lnTo>
                    <a:lnTo>
                      <a:pt x="2180" y="2190"/>
                    </a:lnTo>
                    <a:lnTo>
                      <a:pt x="2222" y="2146"/>
                    </a:lnTo>
                    <a:lnTo>
                      <a:pt x="2259" y="2099"/>
                    </a:lnTo>
                    <a:lnTo>
                      <a:pt x="2292" y="2049"/>
                    </a:lnTo>
                    <a:lnTo>
                      <a:pt x="2322" y="1995"/>
                    </a:lnTo>
                    <a:lnTo>
                      <a:pt x="2347" y="1940"/>
                    </a:lnTo>
                    <a:lnTo>
                      <a:pt x="2366" y="1882"/>
                    </a:lnTo>
                    <a:lnTo>
                      <a:pt x="2380" y="1821"/>
                    </a:lnTo>
                    <a:lnTo>
                      <a:pt x="2389" y="1758"/>
                    </a:lnTo>
                    <a:lnTo>
                      <a:pt x="2392" y="1695"/>
                    </a:lnTo>
                    <a:lnTo>
                      <a:pt x="2392" y="1678"/>
                    </a:lnTo>
                    <a:close/>
                    <a:moveTo>
                      <a:pt x="1023" y="1666"/>
                    </a:moveTo>
                    <a:lnTo>
                      <a:pt x="1022" y="1695"/>
                    </a:lnTo>
                    <a:lnTo>
                      <a:pt x="1025" y="1757"/>
                    </a:lnTo>
                    <a:lnTo>
                      <a:pt x="1034" y="1818"/>
                    </a:lnTo>
                    <a:lnTo>
                      <a:pt x="1047" y="1877"/>
                    </a:lnTo>
                    <a:lnTo>
                      <a:pt x="1066" y="1934"/>
                    </a:lnTo>
                    <a:lnTo>
                      <a:pt x="1089" y="1989"/>
                    </a:lnTo>
                    <a:lnTo>
                      <a:pt x="1117" y="2041"/>
                    </a:lnTo>
                    <a:lnTo>
                      <a:pt x="1148" y="2090"/>
                    </a:lnTo>
                    <a:lnTo>
                      <a:pt x="1185" y="2136"/>
                    </a:lnTo>
                    <a:lnTo>
                      <a:pt x="1225" y="2180"/>
                    </a:lnTo>
                    <a:lnTo>
                      <a:pt x="1268" y="2220"/>
                    </a:lnTo>
                    <a:lnTo>
                      <a:pt x="1314" y="2255"/>
                    </a:lnTo>
                    <a:lnTo>
                      <a:pt x="1364" y="2287"/>
                    </a:lnTo>
                    <a:lnTo>
                      <a:pt x="1359" y="2225"/>
                    </a:lnTo>
                    <a:lnTo>
                      <a:pt x="1351" y="2167"/>
                    </a:lnTo>
                    <a:lnTo>
                      <a:pt x="1338" y="2111"/>
                    </a:lnTo>
                    <a:lnTo>
                      <a:pt x="1324" y="2060"/>
                    </a:lnTo>
                    <a:lnTo>
                      <a:pt x="1307" y="2012"/>
                    </a:lnTo>
                    <a:lnTo>
                      <a:pt x="1288" y="1968"/>
                    </a:lnTo>
                    <a:lnTo>
                      <a:pt x="1267" y="1928"/>
                    </a:lnTo>
                    <a:lnTo>
                      <a:pt x="1246" y="1890"/>
                    </a:lnTo>
                    <a:lnTo>
                      <a:pt x="1223" y="1856"/>
                    </a:lnTo>
                    <a:lnTo>
                      <a:pt x="1201" y="1824"/>
                    </a:lnTo>
                    <a:lnTo>
                      <a:pt x="1178" y="1796"/>
                    </a:lnTo>
                    <a:lnTo>
                      <a:pt x="1155" y="1771"/>
                    </a:lnTo>
                    <a:lnTo>
                      <a:pt x="1133" y="1749"/>
                    </a:lnTo>
                    <a:lnTo>
                      <a:pt x="1111" y="1729"/>
                    </a:lnTo>
                    <a:lnTo>
                      <a:pt x="1091" y="1712"/>
                    </a:lnTo>
                    <a:lnTo>
                      <a:pt x="1073" y="1699"/>
                    </a:lnTo>
                    <a:lnTo>
                      <a:pt x="1058" y="1687"/>
                    </a:lnTo>
                    <a:lnTo>
                      <a:pt x="1044" y="1678"/>
                    </a:lnTo>
                    <a:lnTo>
                      <a:pt x="1034" y="1672"/>
                    </a:lnTo>
                    <a:lnTo>
                      <a:pt x="1026" y="1668"/>
                    </a:lnTo>
                    <a:lnTo>
                      <a:pt x="1023" y="1666"/>
                    </a:lnTo>
                    <a:close/>
                    <a:moveTo>
                      <a:pt x="1707" y="1450"/>
                    </a:moveTo>
                    <a:lnTo>
                      <a:pt x="1672" y="1453"/>
                    </a:lnTo>
                    <a:lnTo>
                      <a:pt x="1641" y="1460"/>
                    </a:lnTo>
                    <a:lnTo>
                      <a:pt x="1610" y="1471"/>
                    </a:lnTo>
                    <a:lnTo>
                      <a:pt x="1582" y="1486"/>
                    </a:lnTo>
                    <a:lnTo>
                      <a:pt x="1552" y="1506"/>
                    </a:lnTo>
                    <a:lnTo>
                      <a:pt x="1527" y="1531"/>
                    </a:lnTo>
                    <a:lnTo>
                      <a:pt x="1505" y="1558"/>
                    </a:lnTo>
                    <a:lnTo>
                      <a:pt x="1488" y="1588"/>
                    </a:lnTo>
                    <a:lnTo>
                      <a:pt x="1474" y="1622"/>
                    </a:lnTo>
                    <a:lnTo>
                      <a:pt x="1466" y="1657"/>
                    </a:lnTo>
                    <a:lnTo>
                      <a:pt x="1464" y="1695"/>
                    </a:lnTo>
                    <a:lnTo>
                      <a:pt x="1467" y="1734"/>
                    </a:lnTo>
                    <a:lnTo>
                      <a:pt x="1475" y="1771"/>
                    </a:lnTo>
                    <a:lnTo>
                      <a:pt x="1491" y="1806"/>
                    </a:lnTo>
                    <a:lnTo>
                      <a:pt x="1510" y="1839"/>
                    </a:lnTo>
                    <a:lnTo>
                      <a:pt x="1535" y="1867"/>
                    </a:lnTo>
                    <a:lnTo>
                      <a:pt x="1563" y="1891"/>
                    </a:lnTo>
                    <a:lnTo>
                      <a:pt x="1594" y="1911"/>
                    </a:lnTo>
                    <a:lnTo>
                      <a:pt x="1630" y="1925"/>
                    </a:lnTo>
                    <a:lnTo>
                      <a:pt x="1667" y="1935"/>
                    </a:lnTo>
                    <a:lnTo>
                      <a:pt x="1707" y="1938"/>
                    </a:lnTo>
                    <a:lnTo>
                      <a:pt x="1739" y="1936"/>
                    </a:lnTo>
                    <a:lnTo>
                      <a:pt x="1772" y="1930"/>
                    </a:lnTo>
                    <a:lnTo>
                      <a:pt x="1802" y="1919"/>
                    </a:lnTo>
                    <a:lnTo>
                      <a:pt x="1833" y="1903"/>
                    </a:lnTo>
                    <a:lnTo>
                      <a:pt x="1861" y="1883"/>
                    </a:lnTo>
                    <a:lnTo>
                      <a:pt x="1887" y="1859"/>
                    </a:lnTo>
                    <a:lnTo>
                      <a:pt x="1908" y="1830"/>
                    </a:lnTo>
                    <a:lnTo>
                      <a:pt x="1926" y="1800"/>
                    </a:lnTo>
                    <a:lnTo>
                      <a:pt x="1940" y="1767"/>
                    </a:lnTo>
                    <a:lnTo>
                      <a:pt x="1948" y="1731"/>
                    </a:lnTo>
                    <a:lnTo>
                      <a:pt x="1950" y="1695"/>
                    </a:lnTo>
                    <a:lnTo>
                      <a:pt x="1948" y="1658"/>
                    </a:lnTo>
                    <a:lnTo>
                      <a:pt x="1940" y="1623"/>
                    </a:lnTo>
                    <a:lnTo>
                      <a:pt x="1927" y="1590"/>
                    </a:lnTo>
                    <a:lnTo>
                      <a:pt x="1909" y="1560"/>
                    </a:lnTo>
                    <a:lnTo>
                      <a:pt x="1888" y="1533"/>
                    </a:lnTo>
                    <a:lnTo>
                      <a:pt x="1864" y="1509"/>
                    </a:lnTo>
                    <a:lnTo>
                      <a:pt x="1836" y="1488"/>
                    </a:lnTo>
                    <a:lnTo>
                      <a:pt x="1807" y="1472"/>
                    </a:lnTo>
                    <a:lnTo>
                      <a:pt x="1776" y="1461"/>
                    </a:lnTo>
                    <a:lnTo>
                      <a:pt x="1741" y="1454"/>
                    </a:lnTo>
                    <a:lnTo>
                      <a:pt x="1707" y="1450"/>
                    </a:lnTo>
                    <a:close/>
                    <a:moveTo>
                      <a:pt x="1707" y="1010"/>
                    </a:moveTo>
                    <a:lnTo>
                      <a:pt x="1643" y="1013"/>
                    </a:lnTo>
                    <a:lnTo>
                      <a:pt x="1581" y="1021"/>
                    </a:lnTo>
                    <a:lnTo>
                      <a:pt x="1521" y="1036"/>
                    </a:lnTo>
                    <a:lnTo>
                      <a:pt x="1463" y="1055"/>
                    </a:lnTo>
                    <a:lnTo>
                      <a:pt x="1407" y="1079"/>
                    </a:lnTo>
                    <a:lnTo>
                      <a:pt x="1354" y="1108"/>
                    </a:lnTo>
                    <a:lnTo>
                      <a:pt x="1304" y="1141"/>
                    </a:lnTo>
                    <a:lnTo>
                      <a:pt x="1353" y="1175"/>
                    </a:lnTo>
                    <a:lnTo>
                      <a:pt x="1404" y="1201"/>
                    </a:lnTo>
                    <a:lnTo>
                      <a:pt x="1455" y="1223"/>
                    </a:lnTo>
                    <a:lnTo>
                      <a:pt x="1507" y="1239"/>
                    </a:lnTo>
                    <a:lnTo>
                      <a:pt x="1560" y="1249"/>
                    </a:lnTo>
                    <a:lnTo>
                      <a:pt x="1612" y="1255"/>
                    </a:lnTo>
                    <a:lnTo>
                      <a:pt x="1664" y="1257"/>
                    </a:lnTo>
                    <a:lnTo>
                      <a:pt x="1714" y="1256"/>
                    </a:lnTo>
                    <a:lnTo>
                      <a:pt x="1764" y="1252"/>
                    </a:lnTo>
                    <a:lnTo>
                      <a:pt x="1812" y="1244"/>
                    </a:lnTo>
                    <a:lnTo>
                      <a:pt x="1858" y="1234"/>
                    </a:lnTo>
                    <a:lnTo>
                      <a:pt x="1902" y="1223"/>
                    </a:lnTo>
                    <a:lnTo>
                      <a:pt x="1944" y="1209"/>
                    </a:lnTo>
                    <a:lnTo>
                      <a:pt x="1981" y="1195"/>
                    </a:lnTo>
                    <a:lnTo>
                      <a:pt x="2017" y="1179"/>
                    </a:lnTo>
                    <a:lnTo>
                      <a:pt x="2048" y="1163"/>
                    </a:lnTo>
                    <a:lnTo>
                      <a:pt x="2075" y="1149"/>
                    </a:lnTo>
                    <a:lnTo>
                      <a:pt x="2098" y="1133"/>
                    </a:lnTo>
                    <a:lnTo>
                      <a:pt x="2049" y="1102"/>
                    </a:lnTo>
                    <a:lnTo>
                      <a:pt x="1997" y="1075"/>
                    </a:lnTo>
                    <a:lnTo>
                      <a:pt x="1943" y="1052"/>
                    </a:lnTo>
                    <a:lnTo>
                      <a:pt x="1886" y="1034"/>
                    </a:lnTo>
                    <a:lnTo>
                      <a:pt x="1829" y="1020"/>
                    </a:lnTo>
                    <a:lnTo>
                      <a:pt x="1768" y="1012"/>
                    </a:lnTo>
                    <a:lnTo>
                      <a:pt x="1707" y="1010"/>
                    </a:lnTo>
                    <a:close/>
                    <a:moveTo>
                      <a:pt x="1994" y="0"/>
                    </a:moveTo>
                    <a:lnTo>
                      <a:pt x="2066" y="30"/>
                    </a:lnTo>
                    <a:lnTo>
                      <a:pt x="2132" y="61"/>
                    </a:lnTo>
                    <a:lnTo>
                      <a:pt x="2193" y="94"/>
                    </a:lnTo>
                    <a:lnTo>
                      <a:pt x="2249" y="129"/>
                    </a:lnTo>
                    <a:lnTo>
                      <a:pt x="2300" y="166"/>
                    </a:lnTo>
                    <a:lnTo>
                      <a:pt x="2347" y="204"/>
                    </a:lnTo>
                    <a:lnTo>
                      <a:pt x="2389" y="244"/>
                    </a:lnTo>
                    <a:lnTo>
                      <a:pt x="2426" y="284"/>
                    </a:lnTo>
                    <a:lnTo>
                      <a:pt x="2460" y="326"/>
                    </a:lnTo>
                    <a:lnTo>
                      <a:pt x="2489" y="369"/>
                    </a:lnTo>
                    <a:lnTo>
                      <a:pt x="2514" y="412"/>
                    </a:lnTo>
                    <a:lnTo>
                      <a:pt x="2537" y="456"/>
                    </a:lnTo>
                    <a:lnTo>
                      <a:pt x="2556" y="499"/>
                    </a:lnTo>
                    <a:lnTo>
                      <a:pt x="2571" y="543"/>
                    </a:lnTo>
                    <a:lnTo>
                      <a:pt x="2584" y="588"/>
                    </a:lnTo>
                    <a:lnTo>
                      <a:pt x="2594" y="632"/>
                    </a:lnTo>
                    <a:lnTo>
                      <a:pt x="2601" y="675"/>
                    </a:lnTo>
                    <a:lnTo>
                      <a:pt x="2607" y="719"/>
                    </a:lnTo>
                    <a:lnTo>
                      <a:pt x="2611" y="760"/>
                    </a:lnTo>
                    <a:lnTo>
                      <a:pt x="2612" y="802"/>
                    </a:lnTo>
                    <a:lnTo>
                      <a:pt x="2611" y="843"/>
                    </a:lnTo>
                    <a:lnTo>
                      <a:pt x="2610" y="881"/>
                    </a:lnTo>
                    <a:lnTo>
                      <a:pt x="2607" y="920"/>
                    </a:lnTo>
                    <a:lnTo>
                      <a:pt x="2603" y="957"/>
                    </a:lnTo>
                    <a:lnTo>
                      <a:pt x="2597" y="991"/>
                    </a:lnTo>
                    <a:lnTo>
                      <a:pt x="2591" y="1023"/>
                    </a:lnTo>
                    <a:lnTo>
                      <a:pt x="2585" y="1054"/>
                    </a:lnTo>
                    <a:lnTo>
                      <a:pt x="2579" y="1083"/>
                    </a:lnTo>
                    <a:lnTo>
                      <a:pt x="2571" y="1109"/>
                    </a:lnTo>
                    <a:lnTo>
                      <a:pt x="2565" y="1132"/>
                    </a:lnTo>
                    <a:lnTo>
                      <a:pt x="2559" y="1153"/>
                    </a:lnTo>
                    <a:lnTo>
                      <a:pt x="2552" y="1171"/>
                    </a:lnTo>
                    <a:lnTo>
                      <a:pt x="2547" y="1185"/>
                    </a:lnTo>
                    <a:lnTo>
                      <a:pt x="2543" y="1197"/>
                    </a:lnTo>
                    <a:lnTo>
                      <a:pt x="2540" y="1205"/>
                    </a:lnTo>
                    <a:lnTo>
                      <a:pt x="2538" y="1210"/>
                    </a:lnTo>
                    <a:lnTo>
                      <a:pt x="2573" y="1211"/>
                    </a:lnTo>
                    <a:lnTo>
                      <a:pt x="2609" y="1213"/>
                    </a:lnTo>
                    <a:lnTo>
                      <a:pt x="2644" y="1218"/>
                    </a:lnTo>
                    <a:lnTo>
                      <a:pt x="2679" y="1225"/>
                    </a:lnTo>
                    <a:lnTo>
                      <a:pt x="2754" y="1249"/>
                    </a:lnTo>
                    <a:lnTo>
                      <a:pt x="2824" y="1275"/>
                    </a:lnTo>
                    <a:lnTo>
                      <a:pt x="2889" y="1304"/>
                    </a:lnTo>
                    <a:lnTo>
                      <a:pt x="2948" y="1335"/>
                    </a:lnTo>
                    <a:lnTo>
                      <a:pt x="3003" y="1368"/>
                    </a:lnTo>
                    <a:lnTo>
                      <a:pt x="3055" y="1402"/>
                    </a:lnTo>
                    <a:lnTo>
                      <a:pt x="3101" y="1439"/>
                    </a:lnTo>
                    <a:lnTo>
                      <a:pt x="3143" y="1478"/>
                    </a:lnTo>
                    <a:lnTo>
                      <a:pt x="3181" y="1516"/>
                    </a:lnTo>
                    <a:lnTo>
                      <a:pt x="3215" y="1557"/>
                    </a:lnTo>
                    <a:lnTo>
                      <a:pt x="3247" y="1599"/>
                    </a:lnTo>
                    <a:lnTo>
                      <a:pt x="3274" y="1640"/>
                    </a:lnTo>
                    <a:lnTo>
                      <a:pt x="3298" y="1683"/>
                    </a:lnTo>
                    <a:lnTo>
                      <a:pt x="3319" y="1726"/>
                    </a:lnTo>
                    <a:lnTo>
                      <a:pt x="3337" y="1770"/>
                    </a:lnTo>
                    <a:lnTo>
                      <a:pt x="3352" y="1813"/>
                    </a:lnTo>
                    <a:lnTo>
                      <a:pt x="3366" y="1857"/>
                    </a:lnTo>
                    <a:lnTo>
                      <a:pt x="3375" y="1899"/>
                    </a:lnTo>
                    <a:lnTo>
                      <a:pt x="3383" y="1941"/>
                    </a:lnTo>
                    <a:lnTo>
                      <a:pt x="3390" y="1983"/>
                    </a:lnTo>
                    <a:lnTo>
                      <a:pt x="3394" y="2024"/>
                    </a:lnTo>
                    <a:lnTo>
                      <a:pt x="3396" y="2063"/>
                    </a:lnTo>
                    <a:lnTo>
                      <a:pt x="3397" y="2102"/>
                    </a:lnTo>
                    <a:lnTo>
                      <a:pt x="3397" y="2138"/>
                    </a:lnTo>
                    <a:lnTo>
                      <a:pt x="3395" y="2174"/>
                    </a:lnTo>
                    <a:lnTo>
                      <a:pt x="3393" y="2207"/>
                    </a:lnTo>
                    <a:lnTo>
                      <a:pt x="3390" y="2239"/>
                    </a:lnTo>
                    <a:lnTo>
                      <a:pt x="3385" y="2268"/>
                    </a:lnTo>
                    <a:lnTo>
                      <a:pt x="3381" y="2295"/>
                    </a:lnTo>
                    <a:lnTo>
                      <a:pt x="3376" y="2319"/>
                    </a:lnTo>
                    <a:lnTo>
                      <a:pt x="3371" y="2341"/>
                    </a:lnTo>
                    <a:lnTo>
                      <a:pt x="3367" y="2360"/>
                    </a:lnTo>
                    <a:lnTo>
                      <a:pt x="3361" y="2375"/>
                    </a:lnTo>
                    <a:lnTo>
                      <a:pt x="3344" y="2365"/>
                    </a:lnTo>
                    <a:lnTo>
                      <a:pt x="3351" y="2308"/>
                    </a:lnTo>
                    <a:lnTo>
                      <a:pt x="3353" y="2249"/>
                    </a:lnTo>
                    <a:lnTo>
                      <a:pt x="3350" y="2191"/>
                    </a:lnTo>
                    <a:lnTo>
                      <a:pt x="3343" y="2132"/>
                    </a:lnTo>
                    <a:lnTo>
                      <a:pt x="3330" y="2075"/>
                    </a:lnTo>
                    <a:lnTo>
                      <a:pt x="3313" y="2019"/>
                    </a:lnTo>
                    <a:lnTo>
                      <a:pt x="3292" y="1965"/>
                    </a:lnTo>
                    <a:lnTo>
                      <a:pt x="3265" y="1917"/>
                    </a:lnTo>
                    <a:lnTo>
                      <a:pt x="3237" y="1874"/>
                    </a:lnTo>
                    <a:lnTo>
                      <a:pt x="3206" y="1834"/>
                    </a:lnTo>
                    <a:lnTo>
                      <a:pt x="3171" y="1796"/>
                    </a:lnTo>
                    <a:lnTo>
                      <a:pt x="3135" y="1762"/>
                    </a:lnTo>
                    <a:lnTo>
                      <a:pt x="3096" y="1728"/>
                    </a:lnTo>
                    <a:lnTo>
                      <a:pt x="3055" y="1698"/>
                    </a:lnTo>
                    <a:lnTo>
                      <a:pt x="3010" y="1668"/>
                    </a:lnTo>
                    <a:lnTo>
                      <a:pt x="2948" y="1643"/>
                    </a:lnTo>
                    <a:lnTo>
                      <a:pt x="2888" y="1622"/>
                    </a:lnTo>
                    <a:lnTo>
                      <a:pt x="2826" y="1608"/>
                    </a:lnTo>
                    <a:lnTo>
                      <a:pt x="2765" y="1599"/>
                    </a:lnTo>
                    <a:lnTo>
                      <a:pt x="2705" y="1595"/>
                    </a:lnTo>
                    <a:lnTo>
                      <a:pt x="2646" y="1596"/>
                    </a:lnTo>
                    <a:lnTo>
                      <a:pt x="2644" y="1597"/>
                    </a:lnTo>
                    <a:lnTo>
                      <a:pt x="2642" y="1597"/>
                    </a:lnTo>
                    <a:lnTo>
                      <a:pt x="2646" y="1646"/>
                    </a:lnTo>
                    <a:lnTo>
                      <a:pt x="2647" y="1695"/>
                    </a:lnTo>
                    <a:lnTo>
                      <a:pt x="2644" y="1770"/>
                    </a:lnTo>
                    <a:lnTo>
                      <a:pt x="2637" y="1844"/>
                    </a:lnTo>
                    <a:lnTo>
                      <a:pt x="2623" y="1916"/>
                    </a:lnTo>
                    <a:lnTo>
                      <a:pt x="2605" y="1985"/>
                    </a:lnTo>
                    <a:lnTo>
                      <a:pt x="2581" y="2053"/>
                    </a:lnTo>
                    <a:lnTo>
                      <a:pt x="2552" y="2117"/>
                    </a:lnTo>
                    <a:lnTo>
                      <a:pt x="2519" y="2178"/>
                    </a:lnTo>
                    <a:lnTo>
                      <a:pt x="2480" y="2238"/>
                    </a:lnTo>
                    <a:lnTo>
                      <a:pt x="2438" y="2293"/>
                    </a:lnTo>
                    <a:lnTo>
                      <a:pt x="2390" y="2345"/>
                    </a:lnTo>
                    <a:lnTo>
                      <a:pt x="2337" y="2395"/>
                    </a:lnTo>
                    <a:lnTo>
                      <a:pt x="2281" y="2440"/>
                    </a:lnTo>
                    <a:lnTo>
                      <a:pt x="2220" y="2483"/>
                    </a:lnTo>
                    <a:lnTo>
                      <a:pt x="2155" y="2521"/>
                    </a:lnTo>
                    <a:lnTo>
                      <a:pt x="2086" y="2555"/>
                    </a:lnTo>
                    <a:lnTo>
                      <a:pt x="2087" y="2558"/>
                    </a:lnTo>
                    <a:lnTo>
                      <a:pt x="2091" y="2564"/>
                    </a:lnTo>
                    <a:lnTo>
                      <a:pt x="2096" y="2574"/>
                    </a:lnTo>
                    <a:lnTo>
                      <a:pt x="2105" y="2586"/>
                    </a:lnTo>
                    <a:lnTo>
                      <a:pt x="2114" y="2602"/>
                    </a:lnTo>
                    <a:lnTo>
                      <a:pt x="2127" y="2619"/>
                    </a:lnTo>
                    <a:lnTo>
                      <a:pt x="2141" y="2639"/>
                    </a:lnTo>
                    <a:lnTo>
                      <a:pt x="2158" y="2658"/>
                    </a:lnTo>
                    <a:lnTo>
                      <a:pt x="2177" y="2680"/>
                    </a:lnTo>
                    <a:lnTo>
                      <a:pt x="2197" y="2703"/>
                    </a:lnTo>
                    <a:lnTo>
                      <a:pt x="2222" y="2726"/>
                    </a:lnTo>
                    <a:lnTo>
                      <a:pt x="2247" y="2749"/>
                    </a:lnTo>
                    <a:lnTo>
                      <a:pt x="2275" y="2772"/>
                    </a:lnTo>
                    <a:lnTo>
                      <a:pt x="2304" y="2794"/>
                    </a:lnTo>
                    <a:lnTo>
                      <a:pt x="2337" y="2816"/>
                    </a:lnTo>
                    <a:lnTo>
                      <a:pt x="2372" y="2836"/>
                    </a:lnTo>
                    <a:lnTo>
                      <a:pt x="2408" y="2855"/>
                    </a:lnTo>
                    <a:lnTo>
                      <a:pt x="2448" y="2871"/>
                    </a:lnTo>
                    <a:lnTo>
                      <a:pt x="2490" y="2886"/>
                    </a:lnTo>
                    <a:lnTo>
                      <a:pt x="2534" y="2898"/>
                    </a:lnTo>
                    <a:lnTo>
                      <a:pt x="2580" y="2907"/>
                    </a:lnTo>
                    <a:lnTo>
                      <a:pt x="2629" y="2913"/>
                    </a:lnTo>
                    <a:lnTo>
                      <a:pt x="2679" y="2915"/>
                    </a:lnTo>
                    <a:lnTo>
                      <a:pt x="2733" y="2913"/>
                    </a:lnTo>
                    <a:lnTo>
                      <a:pt x="2788" y="2907"/>
                    </a:lnTo>
                    <a:lnTo>
                      <a:pt x="2847" y="2895"/>
                    </a:lnTo>
                    <a:lnTo>
                      <a:pt x="2907" y="2880"/>
                    </a:lnTo>
                    <a:lnTo>
                      <a:pt x="2970" y="2859"/>
                    </a:lnTo>
                    <a:lnTo>
                      <a:pt x="2975" y="2864"/>
                    </a:lnTo>
                    <a:lnTo>
                      <a:pt x="2980" y="2869"/>
                    </a:lnTo>
                    <a:lnTo>
                      <a:pt x="2986" y="2874"/>
                    </a:lnTo>
                    <a:lnTo>
                      <a:pt x="2917" y="2915"/>
                    </a:lnTo>
                    <a:lnTo>
                      <a:pt x="2850" y="2949"/>
                    </a:lnTo>
                    <a:lnTo>
                      <a:pt x="2785" y="2977"/>
                    </a:lnTo>
                    <a:lnTo>
                      <a:pt x="2722" y="3000"/>
                    </a:lnTo>
                    <a:lnTo>
                      <a:pt x="2659" y="3016"/>
                    </a:lnTo>
                    <a:lnTo>
                      <a:pt x="2599" y="3029"/>
                    </a:lnTo>
                    <a:lnTo>
                      <a:pt x="2541" y="3036"/>
                    </a:lnTo>
                    <a:lnTo>
                      <a:pt x="2484" y="3039"/>
                    </a:lnTo>
                    <a:lnTo>
                      <a:pt x="2429" y="3038"/>
                    </a:lnTo>
                    <a:lnTo>
                      <a:pt x="2376" y="3033"/>
                    </a:lnTo>
                    <a:lnTo>
                      <a:pt x="2325" y="3025"/>
                    </a:lnTo>
                    <a:lnTo>
                      <a:pt x="2276" y="3013"/>
                    </a:lnTo>
                    <a:lnTo>
                      <a:pt x="2229" y="3000"/>
                    </a:lnTo>
                    <a:lnTo>
                      <a:pt x="2183" y="2982"/>
                    </a:lnTo>
                    <a:lnTo>
                      <a:pt x="2140" y="2963"/>
                    </a:lnTo>
                    <a:lnTo>
                      <a:pt x="2098" y="2942"/>
                    </a:lnTo>
                    <a:lnTo>
                      <a:pt x="2059" y="2919"/>
                    </a:lnTo>
                    <a:lnTo>
                      <a:pt x="2021" y="2895"/>
                    </a:lnTo>
                    <a:lnTo>
                      <a:pt x="1987" y="2870"/>
                    </a:lnTo>
                    <a:lnTo>
                      <a:pt x="1953" y="2845"/>
                    </a:lnTo>
                    <a:lnTo>
                      <a:pt x="1922" y="2819"/>
                    </a:lnTo>
                    <a:lnTo>
                      <a:pt x="1893" y="2793"/>
                    </a:lnTo>
                    <a:lnTo>
                      <a:pt x="1867" y="2767"/>
                    </a:lnTo>
                    <a:lnTo>
                      <a:pt x="1842" y="2742"/>
                    </a:lnTo>
                    <a:lnTo>
                      <a:pt x="1820" y="2717"/>
                    </a:lnTo>
                    <a:lnTo>
                      <a:pt x="1799" y="2694"/>
                    </a:lnTo>
                    <a:lnTo>
                      <a:pt x="1781" y="2672"/>
                    </a:lnTo>
                    <a:lnTo>
                      <a:pt x="1765" y="2652"/>
                    </a:lnTo>
                    <a:lnTo>
                      <a:pt x="1753" y="2634"/>
                    </a:lnTo>
                    <a:lnTo>
                      <a:pt x="1707" y="2635"/>
                    </a:lnTo>
                    <a:lnTo>
                      <a:pt x="1669" y="2634"/>
                    </a:lnTo>
                    <a:lnTo>
                      <a:pt x="1631" y="2632"/>
                    </a:lnTo>
                    <a:lnTo>
                      <a:pt x="1574" y="2698"/>
                    </a:lnTo>
                    <a:lnTo>
                      <a:pt x="1517" y="2756"/>
                    </a:lnTo>
                    <a:lnTo>
                      <a:pt x="1459" y="2809"/>
                    </a:lnTo>
                    <a:lnTo>
                      <a:pt x="1402" y="2854"/>
                    </a:lnTo>
                    <a:lnTo>
                      <a:pt x="1345" y="2893"/>
                    </a:lnTo>
                    <a:lnTo>
                      <a:pt x="1288" y="2926"/>
                    </a:lnTo>
                    <a:lnTo>
                      <a:pt x="1232" y="2953"/>
                    </a:lnTo>
                    <a:lnTo>
                      <a:pt x="1177" y="2976"/>
                    </a:lnTo>
                    <a:lnTo>
                      <a:pt x="1122" y="2992"/>
                    </a:lnTo>
                    <a:lnTo>
                      <a:pt x="1068" y="3005"/>
                    </a:lnTo>
                    <a:lnTo>
                      <a:pt x="1016" y="3014"/>
                    </a:lnTo>
                    <a:lnTo>
                      <a:pt x="965" y="3019"/>
                    </a:lnTo>
                    <a:lnTo>
                      <a:pt x="914" y="3020"/>
                    </a:lnTo>
                    <a:lnTo>
                      <a:pt x="865" y="3019"/>
                    </a:lnTo>
                    <a:lnTo>
                      <a:pt x="818" y="3013"/>
                    </a:lnTo>
                    <a:lnTo>
                      <a:pt x="774" y="3006"/>
                    </a:lnTo>
                    <a:lnTo>
                      <a:pt x="730" y="2998"/>
                    </a:lnTo>
                    <a:lnTo>
                      <a:pt x="689" y="2986"/>
                    </a:lnTo>
                    <a:lnTo>
                      <a:pt x="650" y="2975"/>
                    </a:lnTo>
                    <a:lnTo>
                      <a:pt x="613" y="2961"/>
                    </a:lnTo>
                    <a:lnTo>
                      <a:pt x="579" y="2946"/>
                    </a:lnTo>
                    <a:lnTo>
                      <a:pt x="548" y="2933"/>
                    </a:lnTo>
                    <a:lnTo>
                      <a:pt x="519" y="2918"/>
                    </a:lnTo>
                    <a:lnTo>
                      <a:pt x="493" y="2905"/>
                    </a:lnTo>
                    <a:lnTo>
                      <a:pt x="470" y="2891"/>
                    </a:lnTo>
                    <a:lnTo>
                      <a:pt x="451" y="2880"/>
                    </a:lnTo>
                    <a:lnTo>
                      <a:pt x="434" y="2868"/>
                    </a:lnTo>
                    <a:lnTo>
                      <a:pt x="422" y="2860"/>
                    </a:lnTo>
                    <a:lnTo>
                      <a:pt x="412" y="2853"/>
                    </a:lnTo>
                    <a:lnTo>
                      <a:pt x="421" y="2845"/>
                    </a:lnTo>
                    <a:lnTo>
                      <a:pt x="428" y="2837"/>
                    </a:lnTo>
                    <a:lnTo>
                      <a:pt x="491" y="2859"/>
                    </a:lnTo>
                    <a:lnTo>
                      <a:pt x="551" y="2874"/>
                    </a:lnTo>
                    <a:lnTo>
                      <a:pt x="609" y="2885"/>
                    </a:lnTo>
                    <a:lnTo>
                      <a:pt x="665" y="2891"/>
                    </a:lnTo>
                    <a:lnTo>
                      <a:pt x="718" y="2892"/>
                    </a:lnTo>
                    <a:lnTo>
                      <a:pt x="769" y="2890"/>
                    </a:lnTo>
                    <a:lnTo>
                      <a:pt x="817" y="2885"/>
                    </a:lnTo>
                    <a:lnTo>
                      <a:pt x="864" y="2876"/>
                    </a:lnTo>
                    <a:lnTo>
                      <a:pt x="908" y="2863"/>
                    </a:lnTo>
                    <a:lnTo>
                      <a:pt x="950" y="2849"/>
                    </a:lnTo>
                    <a:lnTo>
                      <a:pt x="990" y="2833"/>
                    </a:lnTo>
                    <a:lnTo>
                      <a:pt x="1027" y="2814"/>
                    </a:lnTo>
                    <a:lnTo>
                      <a:pt x="1062" y="2794"/>
                    </a:lnTo>
                    <a:lnTo>
                      <a:pt x="1094" y="2773"/>
                    </a:lnTo>
                    <a:lnTo>
                      <a:pt x="1124" y="2751"/>
                    </a:lnTo>
                    <a:lnTo>
                      <a:pt x="1153" y="2728"/>
                    </a:lnTo>
                    <a:lnTo>
                      <a:pt x="1178" y="2706"/>
                    </a:lnTo>
                    <a:lnTo>
                      <a:pt x="1201" y="2684"/>
                    </a:lnTo>
                    <a:lnTo>
                      <a:pt x="1221" y="2664"/>
                    </a:lnTo>
                    <a:lnTo>
                      <a:pt x="1240" y="2643"/>
                    </a:lnTo>
                    <a:lnTo>
                      <a:pt x="1256" y="2624"/>
                    </a:lnTo>
                    <a:lnTo>
                      <a:pt x="1270" y="2607"/>
                    </a:lnTo>
                    <a:lnTo>
                      <a:pt x="1282" y="2592"/>
                    </a:lnTo>
                    <a:lnTo>
                      <a:pt x="1290" y="2579"/>
                    </a:lnTo>
                    <a:lnTo>
                      <a:pt x="1298" y="2570"/>
                    </a:lnTo>
                    <a:lnTo>
                      <a:pt x="1302" y="2563"/>
                    </a:lnTo>
                    <a:lnTo>
                      <a:pt x="1303" y="2560"/>
                    </a:lnTo>
                    <a:lnTo>
                      <a:pt x="1306" y="2553"/>
                    </a:lnTo>
                    <a:lnTo>
                      <a:pt x="1308" y="2547"/>
                    </a:lnTo>
                    <a:lnTo>
                      <a:pt x="1245" y="2514"/>
                    </a:lnTo>
                    <a:lnTo>
                      <a:pt x="1186" y="2477"/>
                    </a:lnTo>
                    <a:lnTo>
                      <a:pt x="1128" y="2436"/>
                    </a:lnTo>
                    <a:lnTo>
                      <a:pt x="1075" y="2391"/>
                    </a:lnTo>
                    <a:lnTo>
                      <a:pt x="1025" y="2342"/>
                    </a:lnTo>
                    <a:lnTo>
                      <a:pt x="979" y="2290"/>
                    </a:lnTo>
                    <a:lnTo>
                      <a:pt x="936" y="2234"/>
                    </a:lnTo>
                    <a:lnTo>
                      <a:pt x="899" y="2175"/>
                    </a:lnTo>
                    <a:lnTo>
                      <a:pt x="864" y="2113"/>
                    </a:lnTo>
                    <a:lnTo>
                      <a:pt x="835" y="2049"/>
                    </a:lnTo>
                    <a:lnTo>
                      <a:pt x="811" y="1982"/>
                    </a:lnTo>
                    <a:lnTo>
                      <a:pt x="791" y="1913"/>
                    </a:lnTo>
                    <a:lnTo>
                      <a:pt x="778" y="1842"/>
                    </a:lnTo>
                    <a:lnTo>
                      <a:pt x="769" y="1769"/>
                    </a:lnTo>
                    <a:lnTo>
                      <a:pt x="766" y="1695"/>
                    </a:lnTo>
                    <a:lnTo>
                      <a:pt x="768" y="1636"/>
                    </a:lnTo>
                    <a:lnTo>
                      <a:pt x="774" y="1579"/>
                    </a:lnTo>
                    <a:lnTo>
                      <a:pt x="768" y="1578"/>
                    </a:lnTo>
                    <a:lnTo>
                      <a:pt x="757" y="1577"/>
                    </a:lnTo>
                    <a:lnTo>
                      <a:pt x="739" y="1575"/>
                    </a:lnTo>
                    <a:lnTo>
                      <a:pt x="716" y="1575"/>
                    </a:lnTo>
                    <a:lnTo>
                      <a:pt x="688" y="1575"/>
                    </a:lnTo>
                    <a:lnTo>
                      <a:pt x="655" y="1576"/>
                    </a:lnTo>
                    <a:lnTo>
                      <a:pt x="618" y="1580"/>
                    </a:lnTo>
                    <a:lnTo>
                      <a:pt x="577" y="1586"/>
                    </a:lnTo>
                    <a:lnTo>
                      <a:pt x="534" y="1596"/>
                    </a:lnTo>
                    <a:lnTo>
                      <a:pt x="488" y="1608"/>
                    </a:lnTo>
                    <a:lnTo>
                      <a:pt x="438" y="1625"/>
                    </a:lnTo>
                    <a:lnTo>
                      <a:pt x="388" y="1647"/>
                    </a:lnTo>
                    <a:lnTo>
                      <a:pt x="343" y="1676"/>
                    </a:lnTo>
                    <a:lnTo>
                      <a:pt x="302" y="1707"/>
                    </a:lnTo>
                    <a:lnTo>
                      <a:pt x="263" y="1740"/>
                    </a:lnTo>
                    <a:lnTo>
                      <a:pt x="227" y="1774"/>
                    </a:lnTo>
                    <a:lnTo>
                      <a:pt x="192" y="1812"/>
                    </a:lnTo>
                    <a:lnTo>
                      <a:pt x="161" y="1852"/>
                    </a:lnTo>
                    <a:lnTo>
                      <a:pt x="133" y="1896"/>
                    </a:lnTo>
                    <a:lnTo>
                      <a:pt x="108" y="1943"/>
                    </a:lnTo>
                    <a:lnTo>
                      <a:pt x="86" y="1998"/>
                    </a:lnTo>
                    <a:lnTo>
                      <a:pt x="68" y="2053"/>
                    </a:lnTo>
                    <a:lnTo>
                      <a:pt x="55" y="2110"/>
                    </a:lnTo>
                    <a:lnTo>
                      <a:pt x="48" y="2169"/>
                    </a:lnTo>
                    <a:lnTo>
                      <a:pt x="45" y="2227"/>
                    </a:lnTo>
                    <a:lnTo>
                      <a:pt x="47" y="2286"/>
                    </a:lnTo>
                    <a:lnTo>
                      <a:pt x="54" y="2343"/>
                    </a:lnTo>
                    <a:lnTo>
                      <a:pt x="37" y="2354"/>
                    </a:lnTo>
                    <a:lnTo>
                      <a:pt x="19" y="2285"/>
                    </a:lnTo>
                    <a:lnTo>
                      <a:pt x="7" y="2214"/>
                    </a:lnTo>
                    <a:lnTo>
                      <a:pt x="1" y="2141"/>
                    </a:lnTo>
                    <a:lnTo>
                      <a:pt x="0" y="2066"/>
                    </a:lnTo>
                    <a:lnTo>
                      <a:pt x="4" y="1990"/>
                    </a:lnTo>
                    <a:lnTo>
                      <a:pt x="14" y="1913"/>
                    </a:lnTo>
                    <a:lnTo>
                      <a:pt x="26" y="1867"/>
                    </a:lnTo>
                    <a:lnTo>
                      <a:pt x="40" y="1819"/>
                    </a:lnTo>
                    <a:lnTo>
                      <a:pt x="55" y="1772"/>
                    </a:lnTo>
                    <a:lnTo>
                      <a:pt x="75" y="1725"/>
                    </a:lnTo>
                    <a:lnTo>
                      <a:pt x="100" y="1677"/>
                    </a:lnTo>
                    <a:lnTo>
                      <a:pt x="132" y="1621"/>
                    </a:lnTo>
                    <a:lnTo>
                      <a:pt x="168" y="1566"/>
                    </a:lnTo>
                    <a:lnTo>
                      <a:pt x="209" y="1517"/>
                    </a:lnTo>
                    <a:lnTo>
                      <a:pt x="252" y="1470"/>
                    </a:lnTo>
                    <a:lnTo>
                      <a:pt x="296" y="1427"/>
                    </a:lnTo>
                    <a:lnTo>
                      <a:pt x="343" y="1388"/>
                    </a:lnTo>
                    <a:lnTo>
                      <a:pt x="393" y="1352"/>
                    </a:lnTo>
                    <a:lnTo>
                      <a:pt x="442" y="1320"/>
                    </a:lnTo>
                    <a:lnTo>
                      <a:pt x="491" y="1292"/>
                    </a:lnTo>
                    <a:lnTo>
                      <a:pt x="540" y="1267"/>
                    </a:lnTo>
                    <a:lnTo>
                      <a:pt x="588" y="1246"/>
                    </a:lnTo>
                    <a:lnTo>
                      <a:pt x="635" y="1228"/>
                    </a:lnTo>
                    <a:lnTo>
                      <a:pt x="679" y="1213"/>
                    </a:lnTo>
                    <a:lnTo>
                      <a:pt x="720" y="1204"/>
                    </a:lnTo>
                    <a:lnTo>
                      <a:pt x="790" y="1194"/>
                    </a:lnTo>
                    <a:lnTo>
                      <a:pt x="861" y="1188"/>
                    </a:lnTo>
                    <a:lnTo>
                      <a:pt x="840" y="1120"/>
                    </a:lnTo>
                    <a:lnTo>
                      <a:pt x="824" y="1053"/>
                    </a:lnTo>
                    <a:lnTo>
                      <a:pt x="813" y="989"/>
                    </a:lnTo>
                    <a:lnTo>
                      <a:pt x="806" y="926"/>
                    </a:lnTo>
                    <a:lnTo>
                      <a:pt x="804" y="867"/>
                    </a:lnTo>
                    <a:lnTo>
                      <a:pt x="805" y="810"/>
                    </a:lnTo>
                    <a:lnTo>
                      <a:pt x="809" y="756"/>
                    </a:lnTo>
                    <a:lnTo>
                      <a:pt x="816" y="704"/>
                    </a:lnTo>
                    <a:lnTo>
                      <a:pt x="826" y="655"/>
                    </a:lnTo>
                    <a:lnTo>
                      <a:pt x="838" y="608"/>
                    </a:lnTo>
                    <a:lnTo>
                      <a:pt x="852" y="564"/>
                    </a:lnTo>
                    <a:lnTo>
                      <a:pt x="868" y="522"/>
                    </a:lnTo>
                    <a:lnTo>
                      <a:pt x="883" y="485"/>
                    </a:lnTo>
                    <a:lnTo>
                      <a:pt x="900" y="449"/>
                    </a:lnTo>
                    <a:lnTo>
                      <a:pt x="918" y="417"/>
                    </a:lnTo>
                    <a:lnTo>
                      <a:pt x="934" y="387"/>
                    </a:lnTo>
                    <a:lnTo>
                      <a:pt x="951" y="361"/>
                    </a:lnTo>
                    <a:lnTo>
                      <a:pt x="966" y="337"/>
                    </a:lnTo>
                    <a:lnTo>
                      <a:pt x="980" y="317"/>
                    </a:lnTo>
                    <a:lnTo>
                      <a:pt x="993" y="300"/>
                    </a:lnTo>
                    <a:lnTo>
                      <a:pt x="1002" y="285"/>
                    </a:lnTo>
                    <a:lnTo>
                      <a:pt x="1011" y="275"/>
                    </a:lnTo>
                    <a:lnTo>
                      <a:pt x="1065" y="220"/>
                    </a:lnTo>
                    <a:lnTo>
                      <a:pt x="1122" y="169"/>
                    </a:lnTo>
                    <a:lnTo>
                      <a:pt x="1181" y="124"/>
                    </a:lnTo>
                    <a:lnTo>
                      <a:pt x="1241" y="83"/>
                    </a:lnTo>
                    <a:lnTo>
                      <a:pt x="1304" y="47"/>
                    </a:lnTo>
                    <a:lnTo>
                      <a:pt x="1369" y="18"/>
                    </a:lnTo>
                    <a:lnTo>
                      <a:pt x="1372" y="38"/>
                    </a:lnTo>
                    <a:lnTo>
                      <a:pt x="1323" y="69"/>
                    </a:lnTo>
                    <a:lnTo>
                      <a:pt x="1276" y="104"/>
                    </a:lnTo>
                    <a:lnTo>
                      <a:pt x="1232" y="142"/>
                    </a:lnTo>
                    <a:lnTo>
                      <a:pt x="1191" y="185"/>
                    </a:lnTo>
                    <a:lnTo>
                      <a:pt x="1154" y="230"/>
                    </a:lnTo>
                    <a:lnTo>
                      <a:pt x="1121" y="278"/>
                    </a:lnTo>
                    <a:lnTo>
                      <a:pt x="1092" y="329"/>
                    </a:lnTo>
                    <a:lnTo>
                      <a:pt x="1069" y="386"/>
                    </a:lnTo>
                    <a:lnTo>
                      <a:pt x="1051" y="443"/>
                    </a:lnTo>
                    <a:lnTo>
                      <a:pt x="1039" y="499"/>
                    </a:lnTo>
                    <a:lnTo>
                      <a:pt x="1031" y="557"/>
                    </a:lnTo>
                    <a:lnTo>
                      <a:pt x="1029" y="614"/>
                    </a:lnTo>
                    <a:lnTo>
                      <a:pt x="1030" y="674"/>
                    </a:lnTo>
                    <a:lnTo>
                      <a:pt x="1036" y="734"/>
                    </a:lnTo>
                    <a:lnTo>
                      <a:pt x="1052" y="794"/>
                    </a:lnTo>
                    <a:lnTo>
                      <a:pt x="1073" y="851"/>
                    </a:lnTo>
                    <a:lnTo>
                      <a:pt x="1098" y="904"/>
                    </a:lnTo>
                    <a:lnTo>
                      <a:pt x="1125" y="956"/>
                    </a:lnTo>
                    <a:lnTo>
                      <a:pt x="1181" y="915"/>
                    </a:lnTo>
                    <a:lnTo>
                      <a:pt x="1238" y="878"/>
                    </a:lnTo>
                    <a:lnTo>
                      <a:pt x="1299" y="847"/>
                    </a:lnTo>
                    <a:lnTo>
                      <a:pt x="1361" y="819"/>
                    </a:lnTo>
                    <a:lnTo>
                      <a:pt x="1427" y="796"/>
                    </a:lnTo>
                    <a:lnTo>
                      <a:pt x="1494" y="778"/>
                    </a:lnTo>
                    <a:lnTo>
                      <a:pt x="1564" y="765"/>
                    </a:lnTo>
                    <a:lnTo>
                      <a:pt x="1635" y="756"/>
                    </a:lnTo>
                    <a:lnTo>
                      <a:pt x="1707" y="753"/>
                    </a:lnTo>
                    <a:lnTo>
                      <a:pt x="1778" y="756"/>
                    </a:lnTo>
                    <a:lnTo>
                      <a:pt x="1848" y="764"/>
                    </a:lnTo>
                    <a:lnTo>
                      <a:pt x="1916" y="777"/>
                    </a:lnTo>
                    <a:lnTo>
                      <a:pt x="1982" y="795"/>
                    </a:lnTo>
                    <a:lnTo>
                      <a:pt x="2046" y="817"/>
                    </a:lnTo>
                    <a:lnTo>
                      <a:pt x="2109" y="844"/>
                    </a:lnTo>
                    <a:lnTo>
                      <a:pt x="2168" y="875"/>
                    </a:lnTo>
                    <a:lnTo>
                      <a:pt x="2225" y="910"/>
                    </a:lnTo>
                    <a:lnTo>
                      <a:pt x="2279" y="948"/>
                    </a:lnTo>
                    <a:lnTo>
                      <a:pt x="2283" y="944"/>
                    </a:lnTo>
                    <a:lnTo>
                      <a:pt x="2287" y="936"/>
                    </a:lnTo>
                    <a:lnTo>
                      <a:pt x="2294" y="923"/>
                    </a:lnTo>
                    <a:lnTo>
                      <a:pt x="2301" y="908"/>
                    </a:lnTo>
                    <a:lnTo>
                      <a:pt x="2308" y="889"/>
                    </a:lnTo>
                    <a:lnTo>
                      <a:pt x="2317" y="867"/>
                    </a:lnTo>
                    <a:lnTo>
                      <a:pt x="2325" y="843"/>
                    </a:lnTo>
                    <a:lnTo>
                      <a:pt x="2332" y="815"/>
                    </a:lnTo>
                    <a:lnTo>
                      <a:pt x="2341" y="785"/>
                    </a:lnTo>
                    <a:lnTo>
                      <a:pt x="2347" y="753"/>
                    </a:lnTo>
                    <a:lnTo>
                      <a:pt x="2352" y="719"/>
                    </a:lnTo>
                    <a:lnTo>
                      <a:pt x="2356" y="683"/>
                    </a:lnTo>
                    <a:lnTo>
                      <a:pt x="2359" y="646"/>
                    </a:lnTo>
                    <a:lnTo>
                      <a:pt x="2359" y="607"/>
                    </a:lnTo>
                    <a:lnTo>
                      <a:pt x="2358" y="566"/>
                    </a:lnTo>
                    <a:lnTo>
                      <a:pt x="2354" y="525"/>
                    </a:lnTo>
                    <a:lnTo>
                      <a:pt x="2347" y="483"/>
                    </a:lnTo>
                    <a:lnTo>
                      <a:pt x="2336" y="440"/>
                    </a:lnTo>
                    <a:lnTo>
                      <a:pt x="2322" y="397"/>
                    </a:lnTo>
                    <a:lnTo>
                      <a:pt x="2304" y="353"/>
                    </a:lnTo>
                    <a:lnTo>
                      <a:pt x="2283" y="310"/>
                    </a:lnTo>
                    <a:lnTo>
                      <a:pt x="2257" y="268"/>
                    </a:lnTo>
                    <a:lnTo>
                      <a:pt x="2226" y="225"/>
                    </a:lnTo>
                    <a:lnTo>
                      <a:pt x="2190" y="182"/>
                    </a:lnTo>
                    <a:lnTo>
                      <a:pt x="2149" y="140"/>
                    </a:lnTo>
                    <a:lnTo>
                      <a:pt x="2102" y="101"/>
                    </a:lnTo>
                    <a:lnTo>
                      <a:pt x="2050" y="61"/>
                    </a:lnTo>
                    <a:lnTo>
                      <a:pt x="1992" y="23"/>
                    </a:lnTo>
                    <a:lnTo>
                      <a:pt x="19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1187624" y="1282234"/>
              <a:ext cx="864096" cy="2026814"/>
              <a:chOff x="179512" y="1402186"/>
              <a:chExt cx="864096" cy="2026814"/>
            </a:xfrm>
          </p:grpSpPr>
          <p:sp>
            <p:nvSpPr>
              <p:cNvPr id="67" name="Freeform 8"/>
              <p:cNvSpPr>
                <a:spLocks/>
              </p:cNvSpPr>
              <p:nvPr/>
            </p:nvSpPr>
            <p:spPr bwMode="auto">
              <a:xfrm>
                <a:off x="179512" y="1832116"/>
                <a:ext cx="864096" cy="1596884"/>
              </a:xfrm>
              <a:custGeom>
                <a:avLst/>
                <a:gdLst>
                  <a:gd name="T0" fmla="*/ 1146 w 1633"/>
                  <a:gd name="T1" fmla="*/ 0 h 3016"/>
                  <a:gd name="T2" fmla="*/ 1213 w 1633"/>
                  <a:gd name="T3" fmla="*/ 17 h 3016"/>
                  <a:gd name="T4" fmla="*/ 1268 w 1633"/>
                  <a:gd name="T5" fmla="*/ 38 h 3016"/>
                  <a:gd name="T6" fmla="*/ 1359 w 1633"/>
                  <a:gd name="T7" fmla="*/ 100 h 3016"/>
                  <a:gd name="T8" fmla="*/ 1445 w 1633"/>
                  <a:gd name="T9" fmla="*/ 204 h 3016"/>
                  <a:gd name="T10" fmla="*/ 1519 w 1633"/>
                  <a:gd name="T11" fmla="*/ 347 h 3016"/>
                  <a:gd name="T12" fmla="*/ 1580 w 1633"/>
                  <a:gd name="T13" fmla="*/ 542 h 3016"/>
                  <a:gd name="T14" fmla="*/ 1617 w 1633"/>
                  <a:gd name="T15" fmla="*/ 799 h 3016"/>
                  <a:gd name="T16" fmla="*/ 1633 w 1633"/>
                  <a:gd name="T17" fmla="*/ 1126 h 3016"/>
                  <a:gd name="T18" fmla="*/ 1620 w 1633"/>
                  <a:gd name="T19" fmla="*/ 1432 h 3016"/>
                  <a:gd name="T20" fmla="*/ 1607 w 1633"/>
                  <a:gd name="T21" fmla="*/ 1485 h 3016"/>
                  <a:gd name="T22" fmla="*/ 1576 w 1633"/>
                  <a:gd name="T23" fmla="*/ 1530 h 3016"/>
                  <a:gd name="T24" fmla="*/ 1532 w 1633"/>
                  <a:gd name="T25" fmla="*/ 1557 h 3016"/>
                  <a:gd name="T26" fmla="*/ 1471 w 1633"/>
                  <a:gd name="T27" fmla="*/ 1566 h 3016"/>
                  <a:gd name="T28" fmla="*/ 1414 w 1633"/>
                  <a:gd name="T29" fmla="*/ 1553 h 3016"/>
                  <a:gd name="T30" fmla="*/ 1373 w 1633"/>
                  <a:gd name="T31" fmla="*/ 1522 h 3016"/>
                  <a:gd name="T32" fmla="*/ 1341 w 1633"/>
                  <a:gd name="T33" fmla="*/ 1471 h 3016"/>
                  <a:gd name="T34" fmla="*/ 1333 w 1633"/>
                  <a:gd name="T35" fmla="*/ 1415 h 3016"/>
                  <a:gd name="T36" fmla="*/ 1344 w 1633"/>
                  <a:gd name="T37" fmla="*/ 1126 h 3016"/>
                  <a:gd name="T38" fmla="*/ 1336 w 1633"/>
                  <a:gd name="T39" fmla="*/ 906 h 3016"/>
                  <a:gd name="T40" fmla="*/ 1321 w 1633"/>
                  <a:gd name="T41" fmla="*/ 728 h 3016"/>
                  <a:gd name="T42" fmla="*/ 1293 w 1633"/>
                  <a:gd name="T43" fmla="*/ 585 h 3016"/>
                  <a:gd name="T44" fmla="*/ 1265 w 1633"/>
                  <a:gd name="T45" fmla="*/ 489 h 3016"/>
                  <a:gd name="T46" fmla="*/ 1260 w 1633"/>
                  <a:gd name="T47" fmla="*/ 2848 h 3016"/>
                  <a:gd name="T48" fmla="*/ 1226 w 1633"/>
                  <a:gd name="T49" fmla="*/ 2925 h 3016"/>
                  <a:gd name="T50" fmla="*/ 1170 w 1633"/>
                  <a:gd name="T51" fmla="*/ 2980 h 3016"/>
                  <a:gd name="T52" fmla="*/ 1092 w 1633"/>
                  <a:gd name="T53" fmla="*/ 3012 h 3016"/>
                  <a:gd name="T54" fmla="*/ 1006 w 1633"/>
                  <a:gd name="T55" fmla="*/ 3012 h 3016"/>
                  <a:gd name="T56" fmla="*/ 932 w 1633"/>
                  <a:gd name="T57" fmla="*/ 2981 h 3016"/>
                  <a:gd name="T58" fmla="*/ 870 w 1633"/>
                  <a:gd name="T59" fmla="*/ 2924 h 3016"/>
                  <a:gd name="T60" fmla="*/ 841 w 1633"/>
                  <a:gd name="T61" fmla="*/ 2848 h 3016"/>
                  <a:gd name="T62" fmla="*/ 836 w 1633"/>
                  <a:gd name="T63" fmla="*/ 1375 h 3016"/>
                  <a:gd name="T64" fmla="*/ 793 w 1633"/>
                  <a:gd name="T65" fmla="*/ 2804 h 3016"/>
                  <a:gd name="T66" fmla="*/ 780 w 1633"/>
                  <a:gd name="T67" fmla="*/ 2885 h 3016"/>
                  <a:gd name="T68" fmla="*/ 732 w 1633"/>
                  <a:gd name="T69" fmla="*/ 2956 h 3016"/>
                  <a:gd name="T70" fmla="*/ 662 w 1633"/>
                  <a:gd name="T71" fmla="*/ 3003 h 3016"/>
                  <a:gd name="T72" fmla="*/ 580 w 1633"/>
                  <a:gd name="T73" fmla="*/ 3016 h 3016"/>
                  <a:gd name="T74" fmla="*/ 498 w 1633"/>
                  <a:gd name="T75" fmla="*/ 3003 h 3016"/>
                  <a:gd name="T76" fmla="*/ 429 w 1633"/>
                  <a:gd name="T77" fmla="*/ 2956 h 3016"/>
                  <a:gd name="T78" fmla="*/ 381 w 1633"/>
                  <a:gd name="T79" fmla="*/ 2885 h 3016"/>
                  <a:gd name="T80" fmla="*/ 368 w 1633"/>
                  <a:gd name="T81" fmla="*/ 2805 h 3016"/>
                  <a:gd name="T82" fmla="*/ 356 w 1633"/>
                  <a:gd name="T83" fmla="*/ 514 h 3016"/>
                  <a:gd name="T84" fmla="*/ 320 w 1633"/>
                  <a:gd name="T85" fmla="*/ 664 h 3016"/>
                  <a:gd name="T86" fmla="*/ 296 w 1633"/>
                  <a:gd name="T87" fmla="*/ 867 h 3016"/>
                  <a:gd name="T88" fmla="*/ 288 w 1633"/>
                  <a:gd name="T89" fmla="*/ 1262 h 3016"/>
                  <a:gd name="T90" fmla="*/ 296 w 1633"/>
                  <a:gd name="T91" fmla="*/ 1445 h 3016"/>
                  <a:gd name="T92" fmla="*/ 260 w 1633"/>
                  <a:gd name="T93" fmla="*/ 1522 h 3016"/>
                  <a:gd name="T94" fmla="*/ 215 w 1633"/>
                  <a:gd name="T95" fmla="*/ 1553 h 3016"/>
                  <a:gd name="T96" fmla="*/ 161 w 1633"/>
                  <a:gd name="T97" fmla="*/ 1566 h 3016"/>
                  <a:gd name="T98" fmla="*/ 98 w 1633"/>
                  <a:gd name="T99" fmla="*/ 1557 h 3016"/>
                  <a:gd name="T100" fmla="*/ 34 w 1633"/>
                  <a:gd name="T101" fmla="*/ 1507 h 3016"/>
                  <a:gd name="T102" fmla="*/ 12 w 1633"/>
                  <a:gd name="T103" fmla="*/ 1458 h 3016"/>
                  <a:gd name="T104" fmla="*/ 0 w 1633"/>
                  <a:gd name="T105" fmla="*/ 1271 h 3016"/>
                  <a:gd name="T106" fmla="*/ 8 w 1633"/>
                  <a:gd name="T107" fmla="*/ 872 h 3016"/>
                  <a:gd name="T108" fmla="*/ 28 w 1633"/>
                  <a:gd name="T109" fmla="*/ 663 h 3016"/>
                  <a:gd name="T110" fmla="*/ 65 w 1633"/>
                  <a:gd name="T111" fmla="*/ 489 h 3016"/>
                  <a:gd name="T112" fmla="*/ 109 w 1633"/>
                  <a:gd name="T113" fmla="*/ 347 h 3016"/>
                  <a:gd name="T114" fmla="*/ 166 w 1633"/>
                  <a:gd name="T115" fmla="*/ 238 h 3016"/>
                  <a:gd name="T116" fmla="*/ 228 w 1633"/>
                  <a:gd name="T117" fmla="*/ 146 h 3016"/>
                  <a:gd name="T118" fmla="*/ 361 w 1633"/>
                  <a:gd name="T119" fmla="*/ 38 h 3016"/>
                  <a:gd name="T120" fmla="*/ 415 w 1633"/>
                  <a:gd name="T121" fmla="*/ 18 h 3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3" h="3016">
                    <a:moveTo>
                      <a:pt x="483" y="0"/>
                    </a:moveTo>
                    <a:lnTo>
                      <a:pt x="1146" y="0"/>
                    </a:lnTo>
                    <a:lnTo>
                      <a:pt x="1167" y="5"/>
                    </a:lnTo>
                    <a:lnTo>
                      <a:pt x="1213" y="17"/>
                    </a:lnTo>
                    <a:lnTo>
                      <a:pt x="1242" y="26"/>
                    </a:lnTo>
                    <a:lnTo>
                      <a:pt x="1268" y="38"/>
                    </a:lnTo>
                    <a:lnTo>
                      <a:pt x="1314" y="64"/>
                    </a:lnTo>
                    <a:lnTo>
                      <a:pt x="1359" y="100"/>
                    </a:lnTo>
                    <a:lnTo>
                      <a:pt x="1406" y="146"/>
                    </a:lnTo>
                    <a:lnTo>
                      <a:pt x="1445" y="204"/>
                    </a:lnTo>
                    <a:lnTo>
                      <a:pt x="1487" y="269"/>
                    </a:lnTo>
                    <a:lnTo>
                      <a:pt x="1519" y="347"/>
                    </a:lnTo>
                    <a:lnTo>
                      <a:pt x="1552" y="440"/>
                    </a:lnTo>
                    <a:lnTo>
                      <a:pt x="1580" y="542"/>
                    </a:lnTo>
                    <a:lnTo>
                      <a:pt x="1600" y="663"/>
                    </a:lnTo>
                    <a:lnTo>
                      <a:pt x="1617" y="799"/>
                    </a:lnTo>
                    <a:lnTo>
                      <a:pt x="1629" y="952"/>
                    </a:lnTo>
                    <a:lnTo>
                      <a:pt x="1633" y="1126"/>
                    </a:lnTo>
                    <a:lnTo>
                      <a:pt x="1629" y="1270"/>
                    </a:lnTo>
                    <a:lnTo>
                      <a:pt x="1620" y="1432"/>
                    </a:lnTo>
                    <a:lnTo>
                      <a:pt x="1617" y="1458"/>
                    </a:lnTo>
                    <a:lnTo>
                      <a:pt x="1607" y="1485"/>
                    </a:lnTo>
                    <a:lnTo>
                      <a:pt x="1595" y="1507"/>
                    </a:lnTo>
                    <a:lnTo>
                      <a:pt x="1576" y="1530"/>
                    </a:lnTo>
                    <a:lnTo>
                      <a:pt x="1557" y="1544"/>
                    </a:lnTo>
                    <a:lnTo>
                      <a:pt x="1532" y="1557"/>
                    </a:lnTo>
                    <a:lnTo>
                      <a:pt x="1508" y="1566"/>
                    </a:lnTo>
                    <a:lnTo>
                      <a:pt x="1471" y="1566"/>
                    </a:lnTo>
                    <a:lnTo>
                      <a:pt x="1441" y="1561"/>
                    </a:lnTo>
                    <a:lnTo>
                      <a:pt x="1414" y="1553"/>
                    </a:lnTo>
                    <a:lnTo>
                      <a:pt x="1390" y="1539"/>
                    </a:lnTo>
                    <a:lnTo>
                      <a:pt x="1373" y="1522"/>
                    </a:lnTo>
                    <a:lnTo>
                      <a:pt x="1355" y="1499"/>
                    </a:lnTo>
                    <a:lnTo>
                      <a:pt x="1341" y="1471"/>
                    </a:lnTo>
                    <a:lnTo>
                      <a:pt x="1337" y="1445"/>
                    </a:lnTo>
                    <a:lnTo>
                      <a:pt x="1333" y="1415"/>
                    </a:lnTo>
                    <a:lnTo>
                      <a:pt x="1341" y="1261"/>
                    </a:lnTo>
                    <a:lnTo>
                      <a:pt x="1344" y="1126"/>
                    </a:lnTo>
                    <a:lnTo>
                      <a:pt x="1341" y="1011"/>
                    </a:lnTo>
                    <a:lnTo>
                      <a:pt x="1336" y="906"/>
                    </a:lnTo>
                    <a:lnTo>
                      <a:pt x="1329" y="811"/>
                    </a:lnTo>
                    <a:lnTo>
                      <a:pt x="1321" y="728"/>
                    </a:lnTo>
                    <a:lnTo>
                      <a:pt x="1309" y="652"/>
                    </a:lnTo>
                    <a:lnTo>
                      <a:pt x="1293" y="585"/>
                    </a:lnTo>
                    <a:lnTo>
                      <a:pt x="1278" y="530"/>
                    </a:lnTo>
                    <a:lnTo>
                      <a:pt x="1265" y="489"/>
                    </a:lnTo>
                    <a:lnTo>
                      <a:pt x="1265" y="2804"/>
                    </a:lnTo>
                    <a:lnTo>
                      <a:pt x="1260" y="2848"/>
                    </a:lnTo>
                    <a:lnTo>
                      <a:pt x="1247" y="2886"/>
                    </a:lnTo>
                    <a:lnTo>
                      <a:pt x="1226" y="2925"/>
                    </a:lnTo>
                    <a:lnTo>
                      <a:pt x="1200" y="2956"/>
                    </a:lnTo>
                    <a:lnTo>
                      <a:pt x="1170" y="2980"/>
                    </a:lnTo>
                    <a:lnTo>
                      <a:pt x="1134" y="3003"/>
                    </a:lnTo>
                    <a:lnTo>
                      <a:pt x="1092" y="3012"/>
                    </a:lnTo>
                    <a:lnTo>
                      <a:pt x="1049" y="3016"/>
                    </a:lnTo>
                    <a:lnTo>
                      <a:pt x="1006" y="3012"/>
                    </a:lnTo>
                    <a:lnTo>
                      <a:pt x="966" y="3003"/>
                    </a:lnTo>
                    <a:lnTo>
                      <a:pt x="932" y="2981"/>
                    </a:lnTo>
                    <a:lnTo>
                      <a:pt x="897" y="2956"/>
                    </a:lnTo>
                    <a:lnTo>
                      <a:pt x="870" y="2924"/>
                    </a:lnTo>
                    <a:lnTo>
                      <a:pt x="854" y="2886"/>
                    </a:lnTo>
                    <a:lnTo>
                      <a:pt x="841" y="2848"/>
                    </a:lnTo>
                    <a:lnTo>
                      <a:pt x="836" y="2805"/>
                    </a:lnTo>
                    <a:lnTo>
                      <a:pt x="836" y="1375"/>
                    </a:lnTo>
                    <a:lnTo>
                      <a:pt x="793" y="1375"/>
                    </a:lnTo>
                    <a:lnTo>
                      <a:pt x="793" y="2804"/>
                    </a:lnTo>
                    <a:lnTo>
                      <a:pt x="788" y="2846"/>
                    </a:lnTo>
                    <a:lnTo>
                      <a:pt x="780" y="2885"/>
                    </a:lnTo>
                    <a:lnTo>
                      <a:pt x="757" y="2925"/>
                    </a:lnTo>
                    <a:lnTo>
                      <a:pt x="732" y="2956"/>
                    </a:lnTo>
                    <a:lnTo>
                      <a:pt x="701" y="2981"/>
                    </a:lnTo>
                    <a:lnTo>
                      <a:pt x="662" y="3003"/>
                    </a:lnTo>
                    <a:lnTo>
                      <a:pt x="622" y="3012"/>
                    </a:lnTo>
                    <a:lnTo>
                      <a:pt x="580" y="3016"/>
                    </a:lnTo>
                    <a:lnTo>
                      <a:pt x="538" y="3012"/>
                    </a:lnTo>
                    <a:lnTo>
                      <a:pt x="498" y="3003"/>
                    </a:lnTo>
                    <a:lnTo>
                      <a:pt x="459" y="2981"/>
                    </a:lnTo>
                    <a:lnTo>
                      <a:pt x="429" y="2956"/>
                    </a:lnTo>
                    <a:lnTo>
                      <a:pt x="403" y="2925"/>
                    </a:lnTo>
                    <a:lnTo>
                      <a:pt x="381" y="2885"/>
                    </a:lnTo>
                    <a:lnTo>
                      <a:pt x="372" y="2846"/>
                    </a:lnTo>
                    <a:lnTo>
                      <a:pt x="368" y="2805"/>
                    </a:lnTo>
                    <a:lnTo>
                      <a:pt x="368" y="479"/>
                    </a:lnTo>
                    <a:lnTo>
                      <a:pt x="356" y="514"/>
                    </a:lnTo>
                    <a:lnTo>
                      <a:pt x="340" y="584"/>
                    </a:lnTo>
                    <a:lnTo>
                      <a:pt x="320" y="664"/>
                    </a:lnTo>
                    <a:lnTo>
                      <a:pt x="308" y="759"/>
                    </a:lnTo>
                    <a:lnTo>
                      <a:pt x="296" y="867"/>
                    </a:lnTo>
                    <a:lnTo>
                      <a:pt x="288" y="987"/>
                    </a:lnTo>
                    <a:lnTo>
                      <a:pt x="288" y="1262"/>
                    </a:lnTo>
                    <a:lnTo>
                      <a:pt x="296" y="1413"/>
                    </a:lnTo>
                    <a:lnTo>
                      <a:pt x="296" y="1445"/>
                    </a:lnTo>
                    <a:lnTo>
                      <a:pt x="279" y="1498"/>
                    </a:lnTo>
                    <a:lnTo>
                      <a:pt x="260" y="1522"/>
                    </a:lnTo>
                    <a:lnTo>
                      <a:pt x="237" y="1539"/>
                    </a:lnTo>
                    <a:lnTo>
                      <a:pt x="215" y="1553"/>
                    </a:lnTo>
                    <a:lnTo>
                      <a:pt x="188" y="1561"/>
                    </a:lnTo>
                    <a:lnTo>
                      <a:pt x="161" y="1566"/>
                    </a:lnTo>
                    <a:lnTo>
                      <a:pt x="126" y="1566"/>
                    </a:lnTo>
                    <a:lnTo>
                      <a:pt x="98" y="1557"/>
                    </a:lnTo>
                    <a:lnTo>
                      <a:pt x="53" y="1531"/>
                    </a:lnTo>
                    <a:lnTo>
                      <a:pt x="34" y="1507"/>
                    </a:lnTo>
                    <a:lnTo>
                      <a:pt x="21" y="1485"/>
                    </a:lnTo>
                    <a:lnTo>
                      <a:pt x="12" y="1458"/>
                    </a:lnTo>
                    <a:lnTo>
                      <a:pt x="8" y="1432"/>
                    </a:lnTo>
                    <a:lnTo>
                      <a:pt x="0" y="1271"/>
                    </a:lnTo>
                    <a:lnTo>
                      <a:pt x="0" y="994"/>
                    </a:lnTo>
                    <a:lnTo>
                      <a:pt x="8" y="872"/>
                    </a:lnTo>
                    <a:lnTo>
                      <a:pt x="16" y="764"/>
                    </a:lnTo>
                    <a:lnTo>
                      <a:pt x="28" y="663"/>
                    </a:lnTo>
                    <a:lnTo>
                      <a:pt x="44" y="570"/>
                    </a:lnTo>
                    <a:lnTo>
                      <a:pt x="65" y="489"/>
                    </a:lnTo>
                    <a:lnTo>
                      <a:pt x="85" y="416"/>
                    </a:lnTo>
                    <a:lnTo>
                      <a:pt x="109" y="347"/>
                    </a:lnTo>
                    <a:lnTo>
                      <a:pt x="138" y="289"/>
                    </a:lnTo>
                    <a:lnTo>
                      <a:pt x="166" y="238"/>
                    </a:lnTo>
                    <a:lnTo>
                      <a:pt x="195" y="187"/>
                    </a:lnTo>
                    <a:lnTo>
                      <a:pt x="228" y="146"/>
                    </a:lnTo>
                    <a:lnTo>
                      <a:pt x="294" y="80"/>
                    </a:lnTo>
                    <a:lnTo>
                      <a:pt x="361" y="38"/>
                    </a:lnTo>
                    <a:lnTo>
                      <a:pt x="390" y="26"/>
                    </a:lnTo>
                    <a:lnTo>
                      <a:pt x="415" y="18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8" name="Freeform 10"/>
              <p:cNvSpPr>
                <a:spLocks/>
              </p:cNvSpPr>
              <p:nvPr/>
            </p:nvSpPr>
            <p:spPr bwMode="auto">
              <a:xfrm>
                <a:off x="412479" y="1402186"/>
                <a:ext cx="398162" cy="398162"/>
              </a:xfrm>
              <a:custGeom>
                <a:avLst/>
                <a:gdLst>
                  <a:gd name="T0" fmla="*/ 347 w 752"/>
                  <a:gd name="T1" fmla="*/ 0 h 753"/>
                  <a:gd name="T2" fmla="*/ 421 w 752"/>
                  <a:gd name="T3" fmla="*/ 0 h 753"/>
                  <a:gd name="T4" fmla="*/ 460 w 752"/>
                  <a:gd name="T5" fmla="*/ 8 h 753"/>
                  <a:gd name="T6" fmla="*/ 496 w 752"/>
                  <a:gd name="T7" fmla="*/ 21 h 753"/>
                  <a:gd name="T8" fmla="*/ 530 w 752"/>
                  <a:gd name="T9" fmla="*/ 34 h 753"/>
                  <a:gd name="T10" fmla="*/ 563 w 752"/>
                  <a:gd name="T11" fmla="*/ 49 h 753"/>
                  <a:gd name="T12" fmla="*/ 597 w 752"/>
                  <a:gd name="T13" fmla="*/ 71 h 753"/>
                  <a:gd name="T14" fmla="*/ 622 w 752"/>
                  <a:gd name="T15" fmla="*/ 91 h 753"/>
                  <a:gd name="T16" fmla="*/ 651 w 752"/>
                  <a:gd name="T17" fmla="*/ 117 h 753"/>
                  <a:gd name="T18" fmla="*/ 693 w 752"/>
                  <a:gd name="T19" fmla="*/ 176 h 753"/>
                  <a:gd name="T20" fmla="*/ 726 w 752"/>
                  <a:gd name="T21" fmla="*/ 242 h 753"/>
                  <a:gd name="T22" fmla="*/ 739 w 752"/>
                  <a:gd name="T23" fmla="*/ 276 h 753"/>
                  <a:gd name="T24" fmla="*/ 744 w 752"/>
                  <a:gd name="T25" fmla="*/ 310 h 753"/>
                  <a:gd name="T26" fmla="*/ 752 w 752"/>
                  <a:gd name="T27" fmla="*/ 384 h 753"/>
                  <a:gd name="T28" fmla="*/ 747 w 752"/>
                  <a:gd name="T29" fmla="*/ 423 h 753"/>
                  <a:gd name="T30" fmla="*/ 731 w 752"/>
                  <a:gd name="T31" fmla="*/ 498 h 753"/>
                  <a:gd name="T32" fmla="*/ 680 w 752"/>
                  <a:gd name="T33" fmla="*/ 598 h 753"/>
                  <a:gd name="T34" fmla="*/ 655 w 752"/>
                  <a:gd name="T35" fmla="*/ 623 h 753"/>
                  <a:gd name="T36" fmla="*/ 630 w 752"/>
                  <a:gd name="T37" fmla="*/ 653 h 753"/>
                  <a:gd name="T38" fmla="*/ 572 w 752"/>
                  <a:gd name="T39" fmla="*/ 694 h 753"/>
                  <a:gd name="T40" fmla="*/ 543 w 752"/>
                  <a:gd name="T41" fmla="*/ 710 h 753"/>
                  <a:gd name="T42" fmla="*/ 509 w 752"/>
                  <a:gd name="T43" fmla="*/ 728 h 753"/>
                  <a:gd name="T44" fmla="*/ 475 w 752"/>
                  <a:gd name="T45" fmla="*/ 736 h 753"/>
                  <a:gd name="T46" fmla="*/ 439 w 752"/>
                  <a:gd name="T47" fmla="*/ 744 h 753"/>
                  <a:gd name="T48" fmla="*/ 363 w 752"/>
                  <a:gd name="T49" fmla="*/ 753 h 753"/>
                  <a:gd name="T50" fmla="*/ 325 w 752"/>
                  <a:gd name="T51" fmla="*/ 748 h 753"/>
                  <a:gd name="T52" fmla="*/ 250 w 752"/>
                  <a:gd name="T53" fmla="*/ 731 h 753"/>
                  <a:gd name="T54" fmla="*/ 184 w 752"/>
                  <a:gd name="T55" fmla="*/ 699 h 753"/>
                  <a:gd name="T56" fmla="*/ 154 w 752"/>
                  <a:gd name="T57" fmla="*/ 682 h 753"/>
                  <a:gd name="T58" fmla="*/ 125 w 752"/>
                  <a:gd name="T59" fmla="*/ 656 h 753"/>
                  <a:gd name="T60" fmla="*/ 100 w 752"/>
                  <a:gd name="T61" fmla="*/ 632 h 753"/>
                  <a:gd name="T62" fmla="*/ 75 w 752"/>
                  <a:gd name="T63" fmla="*/ 603 h 753"/>
                  <a:gd name="T64" fmla="*/ 54 w 752"/>
                  <a:gd name="T65" fmla="*/ 573 h 753"/>
                  <a:gd name="T66" fmla="*/ 37 w 752"/>
                  <a:gd name="T67" fmla="*/ 544 h 753"/>
                  <a:gd name="T68" fmla="*/ 11 w 752"/>
                  <a:gd name="T69" fmla="*/ 477 h 753"/>
                  <a:gd name="T70" fmla="*/ 3 w 752"/>
                  <a:gd name="T71" fmla="*/ 439 h 753"/>
                  <a:gd name="T72" fmla="*/ 0 w 752"/>
                  <a:gd name="T73" fmla="*/ 401 h 753"/>
                  <a:gd name="T74" fmla="*/ 0 w 752"/>
                  <a:gd name="T75" fmla="*/ 326 h 753"/>
                  <a:gd name="T76" fmla="*/ 8 w 752"/>
                  <a:gd name="T77" fmla="*/ 287 h 753"/>
                  <a:gd name="T78" fmla="*/ 19 w 752"/>
                  <a:gd name="T79" fmla="*/ 251 h 753"/>
                  <a:gd name="T80" fmla="*/ 32 w 752"/>
                  <a:gd name="T81" fmla="*/ 218 h 753"/>
                  <a:gd name="T82" fmla="*/ 50 w 752"/>
                  <a:gd name="T83" fmla="*/ 184 h 753"/>
                  <a:gd name="T84" fmla="*/ 91 w 752"/>
                  <a:gd name="T85" fmla="*/ 125 h 753"/>
                  <a:gd name="T86" fmla="*/ 116 w 752"/>
                  <a:gd name="T87" fmla="*/ 101 h 753"/>
                  <a:gd name="T88" fmla="*/ 145 w 752"/>
                  <a:gd name="T89" fmla="*/ 76 h 753"/>
                  <a:gd name="T90" fmla="*/ 174 w 752"/>
                  <a:gd name="T91" fmla="*/ 54 h 753"/>
                  <a:gd name="T92" fmla="*/ 208 w 752"/>
                  <a:gd name="T93" fmla="*/ 37 h 753"/>
                  <a:gd name="T94" fmla="*/ 274 w 752"/>
                  <a:gd name="T95" fmla="*/ 13 h 753"/>
                  <a:gd name="T96" fmla="*/ 308 w 752"/>
                  <a:gd name="T97" fmla="*/ 4 h 753"/>
                  <a:gd name="T98" fmla="*/ 347 w 752"/>
                  <a:gd name="T99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2" h="753">
                    <a:moveTo>
                      <a:pt x="347" y="0"/>
                    </a:moveTo>
                    <a:lnTo>
                      <a:pt x="421" y="0"/>
                    </a:lnTo>
                    <a:lnTo>
                      <a:pt x="460" y="8"/>
                    </a:lnTo>
                    <a:lnTo>
                      <a:pt x="496" y="21"/>
                    </a:lnTo>
                    <a:lnTo>
                      <a:pt x="530" y="34"/>
                    </a:lnTo>
                    <a:lnTo>
                      <a:pt x="563" y="49"/>
                    </a:lnTo>
                    <a:lnTo>
                      <a:pt x="597" y="71"/>
                    </a:lnTo>
                    <a:lnTo>
                      <a:pt x="622" y="91"/>
                    </a:lnTo>
                    <a:lnTo>
                      <a:pt x="651" y="117"/>
                    </a:lnTo>
                    <a:lnTo>
                      <a:pt x="693" y="176"/>
                    </a:lnTo>
                    <a:lnTo>
                      <a:pt x="726" y="242"/>
                    </a:lnTo>
                    <a:lnTo>
                      <a:pt x="739" y="276"/>
                    </a:lnTo>
                    <a:lnTo>
                      <a:pt x="744" y="310"/>
                    </a:lnTo>
                    <a:lnTo>
                      <a:pt x="752" y="384"/>
                    </a:lnTo>
                    <a:lnTo>
                      <a:pt x="747" y="423"/>
                    </a:lnTo>
                    <a:lnTo>
                      <a:pt x="731" y="498"/>
                    </a:lnTo>
                    <a:lnTo>
                      <a:pt x="680" y="598"/>
                    </a:lnTo>
                    <a:lnTo>
                      <a:pt x="655" y="623"/>
                    </a:lnTo>
                    <a:lnTo>
                      <a:pt x="630" y="653"/>
                    </a:lnTo>
                    <a:lnTo>
                      <a:pt x="572" y="694"/>
                    </a:lnTo>
                    <a:lnTo>
                      <a:pt x="543" y="710"/>
                    </a:lnTo>
                    <a:lnTo>
                      <a:pt x="509" y="728"/>
                    </a:lnTo>
                    <a:lnTo>
                      <a:pt x="475" y="736"/>
                    </a:lnTo>
                    <a:lnTo>
                      <a:pt x="439" y="744"/>
                    </a:lnTo>
                    <a:lnTo>
                      <a:pt x="363" y="753"/>
                    </a:lnTo>
                    <a:lnTo>
                      <a:pt x="325" y="748"/>
                    </a:lnTo>
                    <a:lnTo>
                      <a:pt x="250" y="731"/>
                    </a:lnTo>
                    <a:lnTo>
                      <a:pt x="184" y="699"/>
                    </a:lnTo>
                    <a:lnTo>
                      <a:pt x="154" y="682"/>
                    </a:lnTo>
                    <a:lnTo>
                      <a:pt x="125" y="656"/>
                    </a:lnTo>
                    <a:lnTo>
                      <a:pt x="100" y="632"/>
                    </a:lnTo>
                    <a:lnTo>
                      <a:pt x="75" y="603"/>
                    </a:lnTo>
                    <a:lnTo>
                      <a:pt x="54" y="573"/>
                    </a:lnTo>
                    <a:lnTo>
                      <a:pt x="37" y="544"/>
                    </a:lnTo>
                    <a:lnTo>
                      <a:pt x="11" y="477"/>
                    </a:lnTo>
                    <a:lnTo>
                      <a:pt x="3" y="439"/>
                    </a:lnTo>
                    <a:lnTo>
                      <a:pt x="0" y="401"/>
                    </a:lnTo>
                    <a:lnTo>
                      <a:pt x="0" y="326"/>
                    </a:lnTo>
                    <a:lnTo>
                      <a:pt x="8" y="287"/>
                    </a:lnTo>
                    <a:lnTo>
                      <a:pt x="19" y="251"/>
                    </a:lnTo>
                    <a:lnTo>
                      <a:pt x="32" y="218"/>
                    </a:lnTo>
                    <a:lnTo>
                      <a:pt x="50" y="184"/>
                    </a:lnTo>
                    <a:lnTo>
                      <a:pt x="91" y="125"/>
                    </a:lnTo>
                    <a:lnTo>
                      <a:pt x="116" y="101"/>
                    </a:lnTo>
                    <a:lnTo>
                      <a:pt x="145" y="76"/>
                    </a:lnTo>
                    <a:lnTo>
                      <a:pt x="174" y="54"/>
                    </a:lnTo>
                    <a:lnTo>
                      <a:pt x="208" y="37"/>
                    </a:lnTo>
                    <a:lnTo>
                      <a:pt x="274" y="13"/>
                    </a:lnTo>
                    <a:lnTo>
                      <a:pt x="308" y="4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22004" y="1601267"/>
                <a:ext cx="388800" cy="29014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544396" y="168810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72388" y="1563615"/>
                <a:ext cx="288032" cy="753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497039" y="1974635"/>
                <a:ext cx="238730" cy="2387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582304" y="1994540"/>
                <a:ext cx="66306" cy="19892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 rot="5400000">
                <a:off x="583250" y="1994541"/>
                <a:ext cx="66307" cy="1989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06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8399</TotalTime>
  <Words>1401</Words>
  <Application>Microsoft Office PowerPoint</Application>
  <PresentationFormat>Экран (4:3)</PresentationFormat>
  <Paragraphs>192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РЕЗУЛЬТАТИ ОЦІНКИ  рівня зменшення стигми та дискримінації, пов’язаної з ВІЛ,  до ЛЖВ та представників груп найвищого ризику,  в результаті впровадження заходів проекту RESPECT  серед медичного персоналу обраних закладів охорони здоров’я  м. Київ, м. Львів</vt:lpstr>
      <vt:lpstr>Методологія дослідження</vt:lpstr>
      <vt:lpstr>Мета, завдання та цільова група</vt:lpstr>
      <vt:lpstr>Дизайн дослідження</vt:lpstr>
      <vt:lpstr>Результати опитування</vt:lpstr>
      <vt:lpstr>Вибірка</vt:lpstr>
      <vt:lpstr>Рівень знань про шляхи передачі ВІЛ –  інтегральний показник </vt:lpstr>
      <vt:lpstr>Страх інфікування ВІЛ на робочому місці –  оцінка ризику інфікування</vt:lpstr>
      <vt:lpstr>Страх інфікування ВІЛ на робочому місці –  інтегральний показник рівня стигми</vt:lpstr>
      <vt:lpstr>Страх інфікування ВІЛ на робочому місці – ситуації, які не становлять потенційного ризику</vt:lpstr>
      <vt:lpstr>Ставлення до ВІЛ-позитивних пацієнтів</vt:lpstr>
      <vt:lpstr>Сегрегація ЛЖВ від інших пацієнтів</vt:lpstr>
      <vt:lpstr>Конфіденційність: отримання інформації про ВІЛ-статус з неофіційних джерел</vt:lpstr>
      <vt:lpstr>Конфіденційність: джерела отримання інформації  про ВІЛ-статус</vt:lpstr>
      <vt:lpstr>Конфіденційність: поширення інформації про ВІЛ-статус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Дмитриев Денис</dc:creator>
  <cp:lastModifiedBy>Репік Світлана</cp:lastModifiedBy>
  <cp:revision>443</cp:revision>
  <dcterms:created xsi:type="dcterms:W3CDTF">2015-02-04T07:55:46Z</dcterms:created>
  <dcterms:modified xsi:type="dcterms:W3CDTF">2015-10-15T11:20:18Z</dcterms:modified>
</cp:coreProperties>
</file>